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 id="2147483672" r:id="rId4"/>
  </p:sldMasterIdLst>
  <p:notesMasterIdLst>
    <p:notesMasterId r:id="rId6"/>
  </p:notesMasterIdLst>
  <p:handoutMasterIdLst>
    <p:handoutMasterId r:id="rId24"/>
  </p:handoutMasterIdLst>
  <p:sldIdLst>
    <p:sldId id="1108" r:id="rId5"/>
    <p:sldId id="1144" r:id="rId7"/>
    <p:sldId id="1176" r:id="rId8"/>
    <p:sldId id="1217" r:id="rId9"/>
    <p:sldId id="1159" r:id="rId10"/>
    <p:sldId id="1233" r:id="rId11"/>
    <p:sldId id="1219" r:id="rId12"/>
    <p:sldId id="1220" r:id="rId13"/>
    <p:sldId id="1221" r:id="rId14"/>
    <p:sldId id="1222" r:id="rId15"/>
    <p:sldId id="1223" r:id="rId16"/>
    <p:sldId id="1207" r:id="rId17"/>
    <p:sldId id="1224" r:id="rId18"/>
    <p:sldId id="1208" r:id="rId19"/>
    <p:sldId id="1184" r:id="rId20"/>
    <p:sldId id="1214" r:id="rId21"/>
    <p:sldId id="1215" r:id="rId22"/>
    <p:sldId id="1118" r:id="rId23"/>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56" userDrawn="1">
          <p15:clr>
            <a:srgbClr val="A4A3A4"/>
          </p15:clr>
        </p15:guide>
        <p15:guide id="2" pos="7299" userDrawn="1">
          <p15:clr>
            <a:srgbClr val="A4A3A4"/>
          </p15:clr>
        </p15:guide>
        <p15:guide id="3" orient="horz" pos="685" userDrawn="1">
          <p15:clr>
            <a:srgbClr val="A4A3A4"/>
          </p15:clr>
        </p15:guide>
        <p15:guide id="5" orient="horz" pos="39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尧" initials="刘尧"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684D3"/>
    <a:srgbClr val="EEEEEE"/>
    <a:srgbClr val="005BBB"/>
    <a:srgbClr val="ABE1FF"/>
    <a:srgbClr val="0078BD"/>
    <a:srgbClr val="4B649F"/>
    <a:srgbClr val="DCEBF9"/>
    <a:srgbClr val="B8E4FD"/>
    <a:srgbClr val="002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D5D866-21FD-475E-8EC7-EAEDDA05492D}" styleName="{96a5a69e-e2c1-4257-9d08-7c964cdb7bb0}">
    <a:wholeTbl>
      <a:tcTxStyle>
        <a:fontRef idx="none">
          <a:prstClr val="black"/>
        </a:fontRef>
      </a:tcTxStyle>
      <a:tcStyle>
        <a:tcBdr>
          <a:left>
            <a:ln w="9525" cmpd="sng">
              <a:solidFill>
                <a:srgbClr val="E4E4E4"/>
              </a:solidFill>
            </a:ln>
          </a:left>
          <a:right>
            <a:ln w="9525" cmpd="sng">
              <a:solidFill>
                <a:srgbClr val="E4E4E4"/>
              </a:solidFill>
            </a:ln>
          </a:right>
          <a:top>
            <a:ln w="9525" cmpd="sng">
              <a:solidFill>
                <a:srgbClr val="E4E4E4"/>
              </a:solidFill>
            </a:ln>
          </a:top>
          <a:bottom>
            <a:ln w="9525" cmpd="sng">
              <a:solidFill>
                <a:srgbClr val="E4E4E4"/>
              </a:solidFill>
            </a:ln>
          </a:bottom>
          <a:insideH>
            <a:ln w="9525" cmpd="sng">
              <a:solidFill>
                <a:srgbClr val="E4E4E4"/>
              </a:solidFill>
            </a:ln>
          </a:insideH>
          <a:insideV>
            <a:ln w="9525" cmpd="sng">
              <a:solidFill>
                <a:srgbClr val="E4E4E4"/>
              </a:solidFill>
            </a:ln>
          </a:insideV>
        </a:tcBdr>
        <a:fill>
          <a:solidFill>
            <a:srgbClr val="FFFFFF"/>
          </a:solidFill>
        </a:fill>
      </a:tcStyle>
    </a:wholeTbl>
    <a:lastRow>
      <a:tcTxStyle>
        <a:fontRef idx="none">
          <a:prstClr val="black"/>
        </a:fontRef>
      </a:tcTxStyle>
      <a:tcStyle>
        <a:tcBdr>
          <a:top>
            <a:ln w="28575" cmpd="sng">
              <a:solidFill>
                <a:srgbClr val="4684D3"/>
              </a:solidFill>
            </a:ln>
          </a:top>
        </a:tcBdr>
        <a:fill>
          <a:solidFill>
            <a:srgbClr val="EEEEEE"/>
          </a:solidFill>
        </a:fill>
      </a:tcStyle>
    </a:lastRow>
    <a:firstRow>
      <a:tcTxStyle>
        <a:fontRef idx="none">
          <a:prstClr val="black"/>
        </a:fontRef>
      </a:tcTxStyle>
      <a:tcStyle>
        <a:tcBdr>
          <a:left>
            <a:ln w="9525" cmpd="sng">
              <a:solidFill>
                <a:srgbClr val="E4E4E4"/>
              </a:solidFill>
            </a:ln>
          </a:left>
          <a:right>
            <a:ln w="9525" cmpd="sng">
              <a:solidFill>
                <a:srgbClr val="E4E4E4"/>
              </a:solidFill>
            </a:ln>
          </a:right>
          <a:top>
            <a:ln w="9525" cmpd="sng">
              <a:solidFill>
                <a:srgbClr val="E4E4E4"/>
              </a:solidFill>
            </a:ln>
          </a:top>
          <a:bottom>
            <a:ln w="9525" cmpd="sng">
              <a:solidFill>
                <a:srgbClr val="E4E4E4"/>
              </a:solidFill>
            </a:ln>
          </a:bottom>
          <a:insideH>
            <a:ln w="9525" cmpd="sng">
              <a:solidFill>
                <a:srgbClr val="E4E4E4"/>
              </a:solidFill>
            </a:ln>
          </a:insideH>
          <a:insideV>
            <a:ln w="9525" cmpd="sng">
              <a:solidFill>
                <a:srgbClr val="E4E4E4"/>
              </a:solidFill>
            </a:ln>
          </a:insideV>
        </a:tcBdr>
        <a:fill>
          <a:solidFill>
            <a:srgbClr val="4684D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5" autoAdjust="0"/>
  </p:normalViewPr>
  <p:slideViewPr>
    <p:cSldViewPr snapToGrid="0" showGuides="1">
      <p:cViewPr varScale="1">
        <p:scale>
          <a:sx n="98" d="100"/>
          <a:sy n="98" d="100"/>
        </p:scale>
        <p:origin x="500" y="56"/>
      </p:cViewPr>
      <p:guideLst>
        <p:guide pos="356"/>
        <p:guide pos="7299"/>
        <p:guide orient="horz" pos="685"/>
        <p:guide orient="horz" pos="395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gs" Target="tags/tag28.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3AAD24-C695-4121-A278-E2120942968F}"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133255-9EA7-443F-95BB-17CAEFED0ED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DE518-3FA2-43AD-AD58-6ED6513E994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EE7E2-A8CE-46C5-8DAF-854DF38CDCC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14400"/>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14400"/>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14400"/>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14400"/>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AEE7E2-A8CE-46C5-8DAF-854DF38CDCC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封底">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6" name="图片 55" descr="街道边的建筑和树&#10;&#10;描述已自动生成"/>
          <p:cNvPicPr>
            <a:picLocks noChangeAspect="1"/>
          </p:cNvPicPr>
          <p:nvPr userDrawn="1"/>
        </p:nvPicPr>
        <p:blipFill rotWithShape="1">
          <a:blip r:embed="rId2" cstate="email"/>
          <a:srcRect/>
          <a:stretch>
            <a:fillRect/>
          </a:stretch>
        </p:blipFill>
        <p:spPr>
          <a:xfrm>
            <a:off x="-34630" y="-544760"/>
            <a:ext cx="12190096" cy="3820891"/>
          </a:xfrm>
          <a:custGeom>
            <a:avLst/>
            <a:gdLst>
              <a:gd name="connsiteX0" fmla="*/ 0 w 12190096"/>
              <a:gd name="connsiteY0" fmla="*/ 0 h 3820891"/>
              <a:gd name="connsiteX1" fmla="*/ 12190096 w 12190096"/>
              <a:gd name="connsiteY1" fmla="*/ 0 h 3820891"/>
              <a:gd name="connsiteX2" fmla="*/ 12190096 w 12190096"/>
              <a:gd name="connsiteY2" fmla="*/ 2822842 h 3820891"/>
              <a:gd name="connsiteX3" fmla="*/ 11918436 w 12190096"/>
              <a:gd name="connsiteY3" fmla="*/ 2925857 h 3820891"/>
              <a:gd name="connsiteX4" fmla="*/ 6094096 w 12190096"/>
              <a:gd name="connsiteY4" fmla="*/ 3820891 h 3820891"/>
              <a:gd name="connsiteX5" fmla="*/ 269756 w 12190096"/>
              <a:gd name="connsiteY5" fmla="*/ 2925857 h 3820891"/>
              <a:gd name="connsiteX6" fmla="*/ 0 w 12190096"/>
              <a:gd name="connsiteY6" fmla="*/ 2823564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0096" h="3820891">
                <a:moveTo>
                  <a:pt x="0" y="0"/>
                </a:moveTo>
                <a:lnTo>
                  <a:pt x="12190096" y="0"/>
                </a:lnTo>
                <a:lnTo>
                  <a:pt x="12190096" y="2822842"/>
                </a:lnTo>
                <a:lnTo>
                  <a:pt x="11918436" y="2925857"/>
                </a:lnTo>
                <a:cubicBezTo>
                  <a:pt x="10380122" y="3481957"/>
                  <a:pt x="8336625" y="3820891"/>
                  <a:pt x="6094096" y="3820891"/>
                </a:cubicBezTo>
                <a:cubicBezTo>
                  <a:pt x="3851568" y="3820891"/>
                  <a:pt x="1808070" y="3481957"/>
                  <a:pt x="269756" y="2925857"/>
                </a:cubicBezTo>
                <a:lnTo>
                  <a:pt x="0" y="2823564"/>
                </a:lnTo>
                <a:close/>
              </a:path>
            </a:pathLst>
          </a:custGeom>
        </p:spPr>
      </p:pic>
      <p:sp>
        <p:nvSpPr>
          <p:cNvPr id="54" name="任意多边形: 形状 53"/>
          <p:cNvSpPr/>
          <p:nvPr userDrawn="1"/>
        </p:nvSpPr>
        <p:spPr>
          <a:xfrm>
            <a:off x="-12286" y="-544760"/>
            <a:ext cx="12192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57" name="图形 3"/>
          <p:cNvGrpSpPr/>
          <p:nvPr userDrawn="1"/>
        </p:nvGrpSpPr>
        <p:grpSpPr>
          <a:xfrm>
            <a:off x="5611409" y="778494"/>
            <a:ext cx="969182" cy="1036777"/>
            <a:chOff x="3342957" y="689084"/>
            <a:chExt cx="5379904" cy="5755119"/>
          </a:xfrm>
          <a:solidFill>
            <a:schemeClr val="bg1"/>
          </a:solidFill>
        </p:grpSpPr>
        <p:sp>
          <p:nvSpPr>
            <p:cNvPr id="58" name="任意多边形: 形状 57"/>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59" name="任意多边形: 形状 58"/>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0" name="任意多边形: 形状 59"/>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1" name="任意多边形: 形状 60"/>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2" name="任意多边形: 形状 61"/>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3" name="任意多边形: 形状 62"/>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0" name="任意多边形: 形状 89"/>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1" name="任意多边形: 形状 90"/>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grpSp>
        <p:nvGrpSpPr>
          <p:cNvPr id="307" name="组合 306"/>
          <p:cNvGrpSpPr/>
          <p:nvPr userDrawn="1"/>
        </p:nvGrpSpPr>
        <p:grpSpPr>
          <a:xfrm>
            <a:off x="4970161" y="2012861"/>
            <a:ext cx="2251679" cy="602212"/>
            <a:chOff x="5044774" y="2012861"/>
            <a:chExt cx="2251679" cy="602212"/>
          </a:xfrm>
        </p:grpSpPr>
        <p:grpSp>
          <p:nvGrpSpPr>
            <p:cNvPr id="302" name="组合 301"/>
            <p:cNvGrpSpPr/>
            <p:nvPr userDrawn="1"/>
          </p:nvGrpSpPr>
          <p:grpSpPr>
            <a:xfrm>
              <a:off x="5044774" y="2101251"/>
              <a:ext cx="438836" cy="509660"/>
              <a:chOff x="7602551" y="-1243565"/>
              <a:chExt cx="438836" cy="509660"/>
            </a:xfrm>
          </p:grpSpPr>
          <p:sp>
            <p:nvSpPr>
              <p:cNvPr id="298" name="任意多边形: 形状 297"/>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257" name="任意多边形: 形状 256"/>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258" name="任意多边形: 形状 257"/>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294" name="任意多边形: 形状 293"/>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263" name="任意多边形: 形状 262"/>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264" name="任意多边形: 形状 263"/>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305" name="组合 304"/>
            <p:cNvGrpSpPr/>
            <p:nvPr userDrawn="1"/>
          </p:nvGrpSpPr>
          <p:grpSpPr>
            <a:xfrm>
              <a:off x="6825811" y="2012861"/>
              <a:ext cx="470642" cy="602212"/>
              <a:chOff x="9766103" y="-1331955"/>
              <a:chExt cx="470642" cy="602212"/>
            </a:xfrm>
          </p:grpSpPr>
          <p:sp>
            <p:nvSpPr>
              <p:cNvPr id="253" name="任意多边形: 形状 252"/>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267" name="任意多边形: 形状 266"/>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269" name="任意多边形: 形状 268"/>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304" name="组合 303"/>
            <p:cNvGrpSpPr/>
            <p:nvPr userDrawn="1"/>
          </p:nvGrpSpPr>
          <p:grpSpPr>
            <a:xfrm>
              <a:off x="6291588" y="2076078"/>
              <a:ext cx="371595" cy="479029"/>
              <a:chOff x="9121098" y="-1268738"/>
              <a:chExt cx="371595" cy="479029"/>
            </a:xfrm>
          </p:grpSpPr>
          <p:sp>
            <p:nvSpPr>
              <p:cNvPr id="255" name="任意多边形: 形状 254"/>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270" name="任意多边形: 形状 269"/>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271" name="任意多边形: 形状 270"/>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303" name="组合 302"/>
            <p:cNvGrpSpPr/>
            <p:nvPr userDrawn="1"/>
          </p:nvGrpSpPr>
          <p:grpSpPr>
            <a:xfrm>
              <a:off x="5646239" y="2043677"/>
              <a:ext cx="482720" cy="537319"/>
              <a:chOff x="8342389" y="-1301139"/>
              <a:chExt cx="482720" cy="537319"/>
            </a:xfrm>
          </p:grpSpPr>
          <p:sp>
            <p:nvSpPr>
              <p:cNvPr id="254" name="任意多边形: 形状 253"/>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259" name="任意多边形: 形状 258"/>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296" name="任意多边形: 形状 295"/>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265" name="任意多边形: 形状 264"/>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266" name="任意多边形: 形状 265"/>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268" name="任意多边形: 形状 267"/>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272" name="任意多边形: 形状 271"/>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306" name="文本框 305"/>
          <p:cNvSpPr txBox="1"/>
          <p:nvPr userDrawn="1"/>
        </p:nvSpPr>
        <p:spPr>
          <a:xfrm>
            <a:off x="4910419" y="2637844"/>
            <a:ext cx="2371162" cy="369332"/>
          </a:xfrm>
          <a:prstGeom prst="rect">
            <a:avLst/>
          </a:prstGeom>
          <a:noFill/>
        </p:spPr>
        <p:txBody>
          <a:bodyPr wrap="none" rtlCol="0">
            <a:spAutoFit/>
          </a:bodyPr>
          <a:lstStyle/>
          <a:p>
            <a:r>
              <a:rPr lang="en-US" altLang="zh-CN">
                <a:solidFill>
                  <a:schemeClr val="bg1"/>
                </a:solidFill>
              </a:rPr>
              <a:t>HOHAI UNIVERSITY</a:t>
            </a:r>
            <a:endParaRPr lang="zh-CN" altLang="en-US">
              <a:solidFill>
                <a:schemeClr val="bg1"/>
              </a:solidFill>
            </a:endParaRPr>
          </a:p>
        </p:txBody>
      </p:sp>
      <p:sp>
        <p:nvSpPr>
          <p:cNvPr id="4" name="文本占位符 3"/>
          <p:cNvSpPr>
            <a:spLocks noGrp="1"/>
          </p:cNvSpPr>
          <p:nvPr>
            <p:ph type="body" sz="quarter" idx="10"/>
          </p:nvPr>
        </p:nvSpPr>
        <p:spPr>
          <a:xfrm>
            <a:off x="2695069" y="4189703"/>
            <a:ext cx="6801862" cy="707886"/>
          </a:xfrm>
          <a:prstGeom prst="rect">
            <a:avLst/>
          </a:prstGeom>
          <a:noFill/>
        </p:spPr>
        <p:txBody>
          <a:bodyPr wrap="none" rtlCol="0" anchor="ctr">
            <a:spAutoFit/>
          </a:bodyPr>
          <a:lstStyle>
            <a:lvl1pPr marL="228600" indent="-228600" algn="ctr">
              <a:buFont typeface="Wingdings" panose="05000000000000000000" pitchFamily="2" charset="2"/>
              <a:buChar char="l"/>
              <a:defRPr kumimoji="0" lang="zh-CN" altLang="en-US" sz="4000" b="1" i="0" u="none" strike="noStrike" cap="none" spc="300" normalizeH="0" baseline="0" smtClean="0">
                <a:ln>
                  <a:noFill/>
                </a:ln>
                <a:solidFill>
                  <a:srgbClr val="44546A">
                    <a:lumMod val="50000"/>
                  </a:srgbClr>
                </a:solidFill>
                <a:effectLst/>
                <a:uLnTx/>
                <a:uFillTx/>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ctr" fontAlgn="auto">
              <a:lnSpc>
                <a:spcPct val="100000"/>
              </a:lnSpc>
              <a:spcBef>
                <a:spcPts val="0"/>
              </a:spcBef>
              <a:spcAft>
                <a:spcPts val="0"/>
              </a:spcAft>
              <a:buClrTx/>
              <a:buSzTx/>
              <a:buFontTx/>
              <a:buNone/>
            </a:pPr>
            <a:r>
              <a:rPr lang="zh-CN" altLang="en-US"/>
              <a:t>单击此处编辑母版文本样式</a:t>
            </a:r>
            <a:endParaRPr lang="zh-CN" altLang="en-US"/>
          </a:p>
        </p:txBody>
      </p:sp>
      <p:sp>
        <p:nvSpPr>
          <p:cNvPr id="6" name="文本占位符 5"/>
          <p:cNvSpPr>
            <a:spLocks noGrp="1"/>
          </p:cNvSpPr>
          <p:nvPr>
            <p:ph type="body" sz="quarter" idx="11"/>
          </p:nvPr>
        </p:nvSpPr>
        <p:spPr>
          <a:xfrm>
            <a:off x="2695069" y="4831998"/>
            <a:ext cx="6801862" cy="369332"/>
          </a:xfrm>
          <a:prstGeom prst="rect">
            <a:avLst/>
          </a:prstGeom>
          <a:noFill/>
        </p:spPr>
        <p:txBody>
          <a:bodyPr wrap="square" rtlCol="0" anchor="ctr">
            <a:spAutoFit/>
          </a:bodyPr>
          <a:lstStyle>
            <a:lvl1pPr algn="l">
              <a:buFontTx/>
              <a:buNone/>
              <a:defRPr kumimoji="0" lang="zh-CN" altLang="en-US" sz="1800" b="0" i="0" u="none" strike="noStrike" cap="none" spc="0" normalizeH="0" baseline="0" smtClean="0">
                <a:ln>
                  <a:noFill/>
                </a:ln>
                <a:solidFill>
                  <a:prstClr val="white">
                    <a:lumMod val="65000"/>
                  </a:prstClr>
                </a:solidFill>
                <a:effectLst/>
                <a:uLnTx/>
                <a:uFillTx/>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ctr" fontAlgn="auto">
              <a:lnSpc>
                <a:spcPct val="100000"/>
              </a:lnSpc>
              <a:spcBef>
                <a:spcPts val="0"/>
              </a:spcBef>
              <a:spcAft>
                <a:spcPts val="0"/>
              </a:spcAft>
              <a:buClrTx/>
              <a:buSzTx/>
              <a:buFontTx/>
              <a:buNone/>
            </a:pPr>
            <a:r>
              <a:rPr lang="zh-CN" altLang="en-US"/>
              <a:t>单击此处编辑母版文本样式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两张图文-左右">
    <p:spTree>
      <p:nvGrpSpPr>
        <p:cNvPr id="1" name=""/>
        <p:cNvGrpSpPr/>
        <p:nvPr/>
      </p:nvGrpSpPr>
      <p:grpSpPr>
        <a:xfrm>
          <a:off x="0" y="0"/>
          <a:ext cx="0" cy="0"/>
          <a:chOff x="0" y="0"/>
          <a:chExt cx="0" cy="0"/>
        </a:xfrm>
      </p:grpSpPr>
      <p:sp>
        <p:nvSpPr>
          <p:cNvPr id="53" name="矩形 52"/>
          <p:cNvSpPr/>
          <p:nvPr userDrawn="1"/>
        </p:nvSpPr>
        <p:spPr>
          <a:xfrm>
            <a:off x="825525"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6404743" y="3886199"/>
            <a:ext cx="4803750" cy="221269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802926"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397328" y="1618363"/>
            <a:ext cx="5120037" cy="2880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图片占位符 2"/>
          <p:cNvSpPr>
            <a:spLocks noGrp="1" noChangeAspect="1"/>
          </p:cNvSpPr>
          <p:nvPr>
            <p:ph type="pic" sz="quarter" idx="24"/>
          </p:nvPr>
        </p:nvSpPr>
        <p:spPr>
          <a:xfrm>
            <a:off x="6223821" y="1465262"/>
            <a:ext cx="5120037" cy="2880021"/>
          </a:xfrm>
          <a:prstGeom prst="rect">
            <a:avLst/>
          </a:prstGeom>
        </p:spPr>
        <p:txBody>
          <a:bodyPr/>
          <a:lstStyle/>
          <a:p>
            <a:endParaRPr lang="zh-CN" altLang="en-US"/>
          </a:p>
        </p:txBody>
      </p:sp>
      <p:sp>
        <p:nvSpPr>
          <p:cNvPr id="62" name="图片占位符 2"/>
          <p:cNvSpPr>
            <a:spLocks noGrp="1" noChangeAspect="1"/>
          </p:cNvSpPr>
          <p:nvPr>
            <p:ph type="pic" sz="quarter" idx="25"/>
          </p:nvPr>
        </p:nvSpPr>
        <p:spPr>
          <a:xfrm>
            <a:off x="663993" y="1465262"/>
            <a:ext cx="5120037" cy="2880021"/>
          </a:xfrm>
          <a:prstGeom prst="rect">
            <a:avLst/>
          </a:prstGeom>
        </p:spPr>
        <p:txBody>
          <a:bodyPr/>
          <a:lstStyle/>
          <a:p>
            <a:endParaRPr lang="zh-CN" altLang="en-US"/>
          </a:p>
        </p:txBody>
      </p:sp>
      <p:sp>
        <p:nvSpPr>
          <p:cNvPr id="63" name="文本占位符 6"/>
          <p:cNvSpPr>
            <a:spLocks noGrp="1"/>
          </p:cNvSpPr>
          <p:nvPr>
            <p:ph type="body" sz="quarter" idx="26" hasCustomPrompt="1"/>
          </p:nvPr>
        </p:nvSpPr>
        <p:spPr>
          <a:xfrm>
            <a:off x="1098549"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这里输入你的具体内容这里输入你的具体内容这里输入你的具体内容这里输入你的</a:t>
            </a:r>
            <a:endParaRPr lang="en-US" altLang="zh-CN">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具体内容这里输入你的具体内容这里输入你的具体内容这里输入你的具体内容这里输入你的具体内容</a:t>
            </a:r>
            <a:endParaRPr lang="zh-CN" altLang="en-US">
              <a:sym typeface="+mn-lt"/>
            </a:endParaRPr>
          </a:p>
        </p:txBody>
      </p:sp>
      <p:sp>
        <p:nvSpPr>
          <p:cNvPr id="64" name="文本占位符 6"/>
          <p:cNvSpPr>
            <a:spLocks noGrp="1"/>
          </p:cNvSpPr>
          <p:nvPr>
            <p:ph type="body" sz="quarter" idx="27" hasCustomPrompt="1"/>
          </p:nvPr>
        </p:nvSpPr>
        <p:spPr>
          <a:xfrm>
            <a:off x="6642606" y="4648395"/>
            <a:ext cx="4378326" cy="1328569"/>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这里输入你的具体内容这里输入你的具体内容这里输入你的具体内容这里输入你的</a:t>
            </a:r>
            <a:endParaRPr lang="en-US" altLang="zh-CN">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具体内容这里输入你的具体内容这里输入你的具体内容这里输入你的具体内容这里输入你的具体内容</a:t>
            </a:r>
            <a:endParaRPr lang="zh-CN" altLang="en-US">
              <a:sym typeface="+mn-lt"/>
            </a:endParaRPr>
          </a:p>
        </p:txBody>
      </p:sp>
      <p:sp>
        <p:nvSpPr>
          <p:cNvPr id="65" name="矩形 64"/>
          <p:cNvSpPr/>
          <p:nvPr userDrawn="1"/>
        </p:nvSpPr>
        <p:spPr>
          <a:xfrm>
            <a:off x="825525"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6" name="矩形 65"/>
          <p:cNvSpPr/>
          <p:nvPr userDrawn="1"/>
        </p:nvSpPr>
        <p:spPr>
          <a:xfrm>
            <a:off x="6397328" y="6104136"/>
            <a:ext cx="480375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张图文-上下-1">
    <p:spTree>
      <p:nvGrpSpPr>
        <p:cNvPr id="1" name=""/>
        <p:cNvGrpSpPr/>
        <p:nvPr/>
      </p:nvGrpSpPr>
      <p:grpSpPr>
        <a:xfrm>
          <a:off x="0" y="0"/>
          <a:ext cx="0" cy="0"/>
          <a:chOff x="0" y="0"/>
          <a:chExt cx="0" cy="0"/>
        </a:xfrm>
      </p:grpSpPr>
      <p:sp>
        <p:nvSpPr>
          <p:cNvPr id="57" name="矩形 56"/>
          <p:cNvSpPr/>
          <p:nvPr userDrawn="1"/>
        </p:nvSpPr>
        <p:spPr>
          <a:xfrm>
            <a:off x="7559831" y="1626479"/>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userDrawn="1"/>
        </p:nvSpPr>
        <p:spPr>
          <a:xfrm>
            <a:off x="7559831" y="3931524"/>
            <a:ext cx="3600000" cy="2025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图片占位符 2"/>
          <p:cNvSpPr>
            <a:spLocks noGrp="1"/>
          </p:cNvSpPr>
          <p:nvPr>
            <p:ph type="pic" sz="quarter" idx="23"/>
          </p:nvPr>
        </p:nvSpPr>
        <p:spPr>
          <a:xfrm>
            <a:off x="7399754" y="3790506"/>
            <a:ext cx="3625850" cy="2009775"/>
          </a:xfrm>
          <a:prstGeom prst="rect">
            <a:avLst/>
          </a:prstGeom>
        </p:spPr>
        <p:txBody>
          <a:bodyPr/>
          <a:lstStyle/>
          <a:p>
            <a:endParaRPr lang="zh-CN" altLang="en-US"/>
          </a:p>
        </p:txBody>
      </p:sp>
      <p:sp>
        <p:nvSpPr>
          <p:cNvPr id="69" name="图片占位符 2"/>
          <p:cNvSpPr>
            <a:spLocks noGrp="1"/>
          </p:cNvSpPr>
          <p:nvPr>
            <p:ph type="pic" sz="quarter" idx="24"/>
          </p:nvPr>
        </p:nvSpPr>
        <p:spPr>
          <a:xfrm>
            <a:off x="7399754" y="1443490"/>
            <a:ext cx="3625850" cy="2009775"/>
          </a:xfrm>
          <a:prstGeom prst="rect">
            <a:avLst/>
          </a:prstGeom>
        </p:spPr>
        <p:txBody>
          <a:bodyPr/>
          <a:lstStyle/>
          <a:p>
            <a:endParaRPr lang="zh-CN" altLang="en-US"/>
          </a:p>
        </p:txBody>
      </p:sp>
      <p:sp>
        <p:nvSpPr>
          <p:cNvPr id="70" name="文本占位符 2"/>
          <p:cNvSpPr>
            <a:spLocks noGrp="1"/>
          </p:cNvSpPr>
          <p:nvPr>
            <p:ph type="body" sz="quarter" idx="25" hasCustomPrompt="1"/>
          </p:nvPr>
        </p:nvSpPr>
        <p:spPr>
          <a:xfrm>
            <a:off x="1258888" y="3068873"/>
            <a:ext cx="5056900"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just" defTabSz="914400" rtl="0" eaLnBrk="1" fontAlgn="auto" latinLnBrk="0" hangingPunct="1">
              <a:lnSpc>
                <a:spcPct val="120000"/>
              </a:lnSpc>
              <a:spcBef>
                <a:spcPts val="1000"/>
              </a:spcBef>
              <a:spcAft>
                <a:spcPts val="1200"/>
              </a:spcAft>
              <a:buClrTx/>
              <a:buSzTx/>
              <a:buFont typeface="Arial" panose="020B0604020202020204" pitchFamily="34" charset="0"/>
              <a:buNone/>
              <a:defRPr/>
            </a:pPr>
            <a:r>
              <a:rPr lang="zh-CN" altLang="en-US">
                <a:sym typeface="+mn-lt"/>
              </a:rPr>
              <a:t>这里输入你的具体内容这里这里输入你的具体内容这里这里输入你的具体内容这里这里输入你的具体内容这里这里输入你的具体内容这里这里输入你的具体内容这里</a:t>
            </a:r>
            <a:endParaRPr lang="zh-CN" altLang="en-US"/>
          </a:p>
          <a:p>
            <a:pPr marL="0" marR="0" lvl="0" indent="0" algn="just" defTabSz="914400" rtl="0" eaLnBrk="1" fontAlgn="auto" latinLnBrk="0" hangingPunct="1">
              <a:lnSpc>
                <a:spcPct val="120000"/>
              </a:lnSpc>
              <a:spcBef>
                <a:spcPts val="1000"/>
              </a:spcBef>
              <a:spcAft>
                <a:spcPts val="1200"/>
              </a:spcAft>
              <a:buClrTx/>
              <a:buSzTx/>
              <a:buFont typeface="Arial" panose="020B0604020202020204" pitchFamily="34" charset="0"/>
              <a:buNone/>
              <a:defRPr/>
            </a:pPr>
            <a:r>
              <a:rPr lang="zh-CN" altLang="en-US">
                <a:sym typeface="+mn-lt"/>
              </a:rPr>
              <a:t>这里输入你的具体内容这里这里输入你的具体内容这里这里输入你的具体内容这里</a:t>
            </a:r>
            <a:endParaRPr lang="zh-CN" altLang="en-US"/>
          </a:p>
        </p:txBody>
      </p:sp>
      <p:sp>
        <p:nvSpPr>
          <p:cNvPr id="5" name="文本占位符 4"/>
          <p:cNvSpPr>
            <a:spLocks noGrp="1"/>
          </p:cNvSpPr>
          <p:nvPr>
            <p:ph type="body" sz="quarter" idx="30" hasCustomPrompt="1"/>
          </p:nvPr>
        </p:nvSpPr>
        <p:spPr>
          <a:xfrm>
            <a:off x="1258888" y="2487613"/>
            <a:ext cx="5057775" cy="568325"/>
          </a:xfrm>
          <a:prstGeom prst="rect">
            <a:avLst/>
          </a:prstGeom>
        </p:spPr>
        <p:txBody>
          <a:bodyPr/>
          <a:lstStyle>
            <a:lvl1pPr marL="0" indent="0">
              <a:buNone/>
              <a:defRPr sz="2400" b="1">
                <a:solidFill>
                  <a:schemeClr val="tx2"/>
                </a:solidFill>
              </a:defRPr>
            </a:lvl1pPr>
          </a:lstStyle>
          <a:p>
            <a:pPr lvl="0"/>
            <a:r>
              <a:rPr lang="zh-CN" altLang="en-US"/>
              <a:t>这里是小标题</a:t>
            </a:r>
            <a:endParaRPr lang="zh-CN" altLang="en-US"/>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两张图文-上下-2">
    <p:spTree>
      <p:nvGrpSpPr>
        <p:cNvPr id="1" name=""/>
        <p:cNvGrpSpPr/>
        <p:nvPr/>
      </p:nvGrpSpPr>
      <p:grpSpPr>
        <a:xfrm>
          <a:off x="0" y="0"/>
          <a:ext cx="0" cy="0"/>
          <a:chOff x="0" y="0"/>
          <a:chExt cx="0" cy="0"/>
        </a:xfrm>
      </p:grpSpPr>
      <p:sp>
        <p:nvSpPr>
          <p:cNvPr id="76" name="矩形 75"/>
          <p:cNvSpPr/>
          <p:nvPr userDrawn="1"/>
        </p:nvSpPr>
        <p:spPr>
          <a:xfrm>
            <a:off x="3830814" y="5551917"/>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矩形 71"/>
          <p:cNvSpPr/>
          <p:nvPr userDrawn="1"/>
        </p:nvSpPr>
        <p:spPr>
          <a:xfrm>
            <a:off x="3830814" y="3266043"/>
            <a:ext cx="7195932" cy="4781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3" name="矩形 72"/>
          <p:cNvSpPr/>
          <p:nvPr userDrawn="1"/>
        </p:nvSpPr>
        <p:spPr>
          <a:xfrm>
            <a:off x="3830814" y="1559002"/>
            <a:ext cx="7195931" cy="1707041"/>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4" name="矩形 73"/>
          <p:cNvSpPr/>
          <p:nvPr userDrawn="1"/>
        </p:nvSpPr>
        <p:spPr>
          <a:xfrm>
            <a:off x="734506" y="1577176"/>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图片占位符 8"/>
          <p:cNvSpPr>
            <a:spLocks noGrp="1" noChangeAspect="1"/>
          </p:cNvSpPr>
          <p:nvPr>
            <p:ph type="pic" sz="quarter" idx="13"/>
          </p:nvPr>
        </p:nvSpPr>
        <p:spPr>
          <a:xfrm>
            <a:off x="555584" y="1419664"/>
            <a:ext cx="3434319" cy="1931804"/>
          </a:xfrm>
          <a:prstGeom prst="rect">
            <a:avLst/>
          </a:prstGeom>
          <a:ln w="53975" cap="sq">
            <a:noFill/>
            <a:miter lim="800000"/>
          </a:ln>
        </p:spPr>
        <p:txBody>
          <a:bodyPr/>
          <a:lstStyle/>
          <a:p>
            <a:endParaRPr lang="zh-CN" altLang="en-US"/>
          </a:p>
        </p:txBody>
      </p:sp>
      <p:sp>
        <p:nvSpPr>
          <p:cNvPr id="23" name="内容占位符 2"/>
          <p:cNvSpPr>
            <a:spLocks noGrp="1"/>
          </p:cNvSpPr>
          <p:nvPr>
            <p:ph sz="quarter" idx="16"/>
          </p:nvPr>
        </p:nvSpPr>
        <p:spPr>
          <a:xfrm>
            <a:off x="4662142" y="2050468"/>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a:t>单击此处编辑母版文本样式</a:t>
            </a:r>
            <a:endParaRPr lang="zh-CN" altLang="en-US"/>
          </a:p>
        </p:txBody>
      </p:sp>
      <p:sp>
        <p:nvSpPr>
          <p:cNvPr id="28" name="内容占位符 2"/>
          <p:cNvSpPr>
            <a:spLocks noGrp="1"/>
          </p:cNvSpPr>
          <p:nvPr>
            <p:ph sz="quarter" idx="15"/>
          </p:nvPr>
        </p:nvSpPr>
        <p:spPr>
          <a:xfrm>
            <a:off x="4662142" y="1637294"/>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a:t>单击此处编辑母版文本样式</a:t>
            </a:r>
            <a:endParaRPr lang="zh-CN" altLang="en-US"/>
          </a:p>
        </p:txBody>
      </p:sp>
      <p:sp>
        <p:nvSpPr>
          <p:cNvPr id="29" name="矩形 28"/>
          <p:cNvSpPr/>
          <p:nvPr userDrawn="1"/>
        </p:nvSpPr>
        <p:spPr>
          <a:xfrm>
            <a:off x="4490693" y="1637294"/>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userDrawn="1"/>
        </p:nvSpPr>
        <p:spPr>
          <a:xfrm>
            <a:off x="3830814" y="3844877"/>
            <a:ext cx="7195931" cy="170704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8" name="矩形 77"/>
          <p:cNvSpPr/>
          <p:nvPr userDrawn="1"/>
        </p:nvSpPr>
        <p:spPr>
          <a:xfrm>
            <a:off x="734506" y="3863050"/>
            <a:ext cx="3420068" cy="194758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图片占位符 8"/>
          <p:cNvSpPr>
            <a:spLocks noGrp="1" noChangeAspect="1"/>
          </p:cNvSpPr>
          <p:nvPr>
            <p:ph type="pic" sz="quarter" idx="23"/>
          </p:nvPr>
        </p:nvSpPr>
        <p:spPr>
          <a:xfrm>
            <a:off x="555584" y="3705538"/>
            <a:ext cx="3434319" cy="1931804"/>
          </a:xfrm>
          <a:prstGeom prst="rect">
            <a:avLst/>
          </a:prstGeom>
          <a:ln w="53975" cap="sq">
            <a:noFill/>
            <a:miter lim="800000"/>
          </a:ln>
        </p:spPr>
        <p:txBody>
          <a:bodyPr/>
          <a:lstStyle/>
          <a:p>
            <a:endParaRPr lang="zh-CN" altLang="en-US"/>
          </a:p>
        </p:txBody>
      </p:sp>
      <p:sp>
        <p:nvSpPr>
          <p:cNvPr id="80" name="内容占位符 2"/>
          <p:cNvSpPr>
            <a:spLocks noGrp="1"/>
          </p:cNvSpPr>
          <p:nvPr>
            <p:ph sz="quarter" idx="24"/>
          </p:nvPr>
        </p:nvSpPr>
        <p:spPr>
          <a:xfrm>
            <a:off x="4662142" y="4336342"/>
            <a:ext cx="6118528" cy="992528"/>
          </a:xfrm>
          <a:prstGeom prst="rect">
            <a:avLst/>
          </a:prstGeom>
        </p:spPr>
        <p:txBody>
          <a:bodyPr/>
          <a:lstStyle>
            <a:lvl1pPr marL="0" indent="0" algn="just">
              <a:lnSpc>
                <a:spcPct val="130000"/>
              </a:lnSpc>
              <a:spcBef>
                <a:spcPts val="0"/>
              </a:spcBef>
              <a:buFontTx/>
              <a:buNone/>
              <a:defRPr sz="1600" b="0">
                <a:solidFill>
                  <a:schemeClr val="tx1"/>
                </a:solidFill>
                <a:latin typeface="+mn-ea"/>
                <a:ea typeface="+mn-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a:t>单击此处编辑母版文本样式</a:t>
            </a:r>
            <a:endParaRPr lang="zh-CN" altLang="en-US"/>
          </a:p>
        </p:txBody>
      </p:sp>
      <p:sp>
        <p:nvSpPr>
          <p:cNvPr id="81" name="内容占位符 2"/>
          <p:cNvSpPr>
            <a:spLocks noGrp="1"/>
          </p:cNvSpPr>
          <p:nvPr>
            <p:ph sz="quarter" idx="25"/>
          </p:nvPr>
        </p:nvSpPr>
        <p:spPr>
          <a:xfrm>
            <a:off x="4662142" y="3923168"/>
            <a:ext cx="4146549" cy="370501"/>
          </a:xfrm>
          <a:prstGeom prst="rect">
            <a:avLst/>
          </a:prstGeom>
        </p:spPr>
        <p:txBody>
          <a:bodyPr/>
          <a:lstStyle>
            <a:lvl1pPr marL="0" indent="0">
              <a:buFontTx/>
              <a:buNone/>
              <a:defRPr sz="2000" b="1">
                <a:solidFill>
                  <a:schemeClr val="tx2"/>
                </a:solidFill>
                <a:latin typeface="+mj-ea"/>
                <a:ea typeface="+mj-ea"/>
              </a:defRPr>
            </a:lvl1pPr>
            <a:lvl2pPr marL="457200" indent="0">
              <a:buFontTx/>
              <a:buNone/>
              <a:defRPr sz="2400" b="1">
                <a:solidFill>
                  <a:schemeClr val="tx1"/>
                </a:solidFill>
                <a:latin typeface="+mj-ea"/>
                <a:ea typeface="+mj-ea"/>
              </a:defRPr>
            </a:lvl2pPr>
            <a:lvl3pPr marL="914400" indent="0">
              <a:buFontTx/>
              <a:buNone/>
              <a:defRPr sz="2400" b="1">
                <a:solidFill>
                  <a:schemeClr val="tx1"/>
                </a:solidFill>
                <a:latin typeface="+mj-ea"/>
                <a:ea typeface="+mj-ea"/>
              </a:defRPr>
            </a:lvl3pPr>
            <a:lvl4pPr marL="1371600" indent="0">
              <a:buFontTx/>
              <a:buNone/>
              <a:defRPr sz="2400" b="1">
                <a:solidFill>
                  <a:schemeClr val="tx1"/>
                </a:solidFill>
                <a:latin typeface="+mj-ea"/>
                <a:ea typeface="+mj-ea"/>
              </a:defRPr>
            </a:lvl4pPr>
            <a:lvl5pPr marL="1828800" indent="0">
              <a:buFontTx/>
              <a:buNone/>
              <a:defRPr sz="2400" b="1">
                <a:solidFill>
                  <a:schemeClr val="tx1"/>
                </a:solidFill>
                <a:latin typeface="+mj-ea"/>
                <a:ea typeface="+mj-ea"/>
              </a:defRPr>
            </a:lvl5pPr>
          </a:lstStyle>
          <a:p>
            <a:pPr lvl="0"/>
            <a:r>
              <a:rPr lang="zh-CN" altLang="en-US"/>
              <a:t>单击此处编辑母版文本样式</a:t>
            </a:r>
            <a:endParaRPr lang="zh-CN" altLang="en-US"/>
          </a:p>
        </p:txBody>
      </p:sp>
      <p:sp>
        <p:nvSpPr>
          <p:cNvPr id="82" name="矩形 81"/>
          <p:cNvSpPr/>
          <p:nvPr userDrawn="1"/>
        </p:nvSpPr>
        <p:spPr>
          <a:xfrm>
            <a:off x="4490693" y="3923168"/>
            <a:ext cx="93499" cy="370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三张图文">
    <p:spTree>
      <p:nvGrpSpPr>
        <p:cNvPr id="1" name=""/>
        <p:cNvGrpSpPr/>
        <p:nvPr/>
      </p:nvGrpSpPr>
      <p:grpSpPr>
        <a:xfrm>
          <a:off x="0" y="0"/>
          <a:ext cx="0" cy="0"/>
          <a:chOff x="0" y="0"/>
          <a:chExt cx="0" cy="0"/>
        </a:xfrm>
      </p:grpSpPr>
      <p:sp>
        <p:nvSpPr>
          <p:cNvPr id="53" name="矩形 52"/>
          <p:cNvSpPr/>
          <p:nvPr userDrawn="1"/>
        </p:nvSpPr>
        <p:spPr>
          <a:xfrm>
            <a:off x="447928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4" name="矩形 53"/>
          <p:cNvSpPr/>
          <p:nvPr userDrawn="1"/>
        </p:nvSpPr>
        <p:spPr>
          <a:xfrm>
            <a:off x="8165442"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5" name="矩形 54"/>
          <p:cNvSpPr/>
          <p:nvPr userDrawn="1"/>
        </p:nvSpPr>
        <p:spPr>
          <a:xfrm>
            <a:off x="777217" y="3307080"/>
            <a:ext cx="3233419" cy="2583180"/>
          </a:xfrm>
          <a:prstGeom prst="rect">
            <a:avLst/>
          </a:prstGeom>
          <a:solidFill>
            <a:schemeClr val="accent1">
              <a:lumMod val="20000"/>
              <a:lumOff val="8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62" name="矩形 61"/>
          <p:cNvSpPr/>
          <p:nvPr userDrawn="1"/>
        </p:nvSpPr>
        <p:spPr>
          <a:xfrm>
            <a:off x="769620"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3" name="矩形 62"/>
          <p:cNvSpPr/>
          <p:nvPr userDrawn="1"/>
        </p:nvSpPr>
        <p:spPr>
          <a:xfrm>
            <a:off x="4475757"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64" name="矩形 63"/>
          <p:cNvSpPr/>
          <p:nvPr userDrawn="1"/>
        </p:nvSpPr>
        <p:spPr>
          <a:xfrm>
            <a:off x="8165442" y="5890260"/>
            <a:ext cx="323341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endParaRPr>
          </a:p>
        </p:txBody>
      </p:sp>
      <p:sp>
        <p:nvSpPr>
          <p:cNvPr id="3" name="图片占位符 2"/>
          <p:cNvSpPr>
            <a:spLocks noGrp="1"/>
          </p:cNvSpPr>
          <p:nvPr>
            <p:ph type="pic" sz="quarter" idx="23"/>
          </p:nvPr>
        </p:nvSpPr>
        <p:spPr>
          <a:xfrm>
            <a:off x="4355280" y="1630363"/>
            <a:ext cx="3455988" cy="1944687"/>
          </a:xfrm>
          <a:prstGeom prst="rect">
            <a:avLst/>
          </a:prstGeom>
        </p:spPr>
        <p:txBody>
          <a:bodyPr/>
          <a:lstStyle/>
          <a:p>
            <a:endParaRPr lang="zh-CN" altLang="en-US"/>
          </a:p>
        </p:txBody>
      </p:sp>
      <p:sp>
        <p:nvSpPr>
          <p:cNvPr id="65" name="图片占位符 2"/>
          <p:cNvSpPr>
            <a:spLocks noGrp="1"/>
          </p:cNvSpPr>
          <p:nvPr>
            <p:ph type="pic" sz="quarter" idx="24"/>
          </p:nvPr>
        </p:nvSpPr>
        <p:spPr>
          <a:xfrm>
            <a:off x="8056814" y="1630363"/>
            <a:ext cx="3455988" cy="1944687"/>
          </a:xfrm>
          <a:prstGeom prst="rect">
            <a:avLst/>
          </a:prstGeom>
        </p:spPr>
        <p:txBody>
          <a:bodyPr/>
          <a:lstStyle/>
          <a:p>
            <a:endParaRPr lang="zh-CN" altLang="en-US"/>
          </a:p>
        </p:txBody>
      </p:sp>
      <p:sp>
        <p:nvSpPr>
          <p:cNvPr id="66" name="图片占位符 2"/>
          <p:cNvSpPr>
            <a:spLocks noGrp="1"/>
          </p:cNvSpPr>
          <p:nvPr>
            <p:ph type="pic" sz="quarter" idx="25"/>
          </p:nvPr>
        </p:nvSpPr>
        <p:spPr>
          <a:xfrm>
            <a:off x="665932" y="1630363"/>
            <a:ext cx="3455988" cy="1944687"/>
          </a:xfrm>
          <a:prstGeom prst="rect">
            <a:avLst/>
          </a:prstGeom>
        </p:spPr>
        <p:txBody>
          <a:bodyPr/>
          <a:lstStyle/>
          <a:p>
            <a:endParaRPr lang="zh-CN" altLang="en-US"/>
          </a:p>
        </p:txBody>
      </p:sp>
      <p:sp>
        <p:nvSpPr>
          <p:cNvPr id="7" name="文本占位符 6"/>
          <p:cNvSpPr>
            <a:spLocks noGrp="1"/>
          </p:cNvSpPr>
          <p:nvPr>
            <p:ph type="body" sz="quarter" idx="26" hasCustomPrompt="1"/>
          </p:nvPr>
        </p:nvSpPr>
        <p:spPr>
          <a:xfrm>
            <a:off x="939800"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这里输入你的具体内容这里输入你的具体内容这里输入你的具体内容这里输入你的</a:t>
            </a:r>
            <a:endParaRPr lang="en-US" altLang="zh-CN">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具体内容这里输入你的具体内容这里输入你的具体内容这里输入你的具体内容这里输入你的具体内容</a:t>
            </a:r>
            <a:endParaRPr lang="zh-CN" altLang="en-US">
              <a:sym typeface="+mn-lt"/>
            </a:endParaRPr>
          </a:p>
          <a:p>
            <a:endParaRPr lang="zh-CN" altLang="en-US">
              <a:sym typeface="+mn-lt"/>
            </a:endParaRPr>
          </a:p>
        </p:txBody>
      </p:sp>
      <p:sp>
        <p:nvSpPr>
          <p:cNvPr id="67" name="文本占位符 6"/>
          <p:cNvSpPr>
            <a:spLocks noGrp="1"/>
          </p:cNvSpPr>
          <p:nvPr>
            <p:ph type="body" sz="quarter" idx="27" hasCustomPrompt="1"/>
          </p:nvPr>
        </p:nvSpPr>
        <p:spPr>
          <a:xfrm>
            <a:off x="4618674"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这里输入你的具体内容这里输入你的具体内容这里输入你的具体内容这里输入你的</a:t>
            </a:r>
            <a:endParaRPr lang="en-US" altLang="zh-CN">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具体内容这里输入你的具体内容这里输入你的具体内容这里输入你的具体内容这里输入你的具体内容</a:t>
            </a:r>
            <a:endParaRPr lang="zh-CN" altLang="en-US">
              <a:sym typeface="+mn-lt"/>
            </a:endParaRPr>
          </a:p>
          <a:p>
            <a:endParaRPr lang="zh-CN" altLang="en-US">
              <a:sym typeface="+mn-lt"/>
            </a:endParaRPr>
          </a:p>
        </p:txBody>
      </p:sp>
      <p:sp>
        <p:nvSpPr>
          <p:cNvPr id="68" name="文本占位符 6"/>
          <p:cNvSpPr>
            <a:spLocks noGrp="1"/>
          </p:cNvSpPr>
          <p:nvPr>
            <p:ph type="body" sz="quarter" idx="28" hasCustomPrompt="1"/>
          </p:nvPr>
        </p:nvSpPr>
        <p:spPr>
          <a:xfrm>
            <a:off x="8310538" y="3757613"/>
            <a:ext cx="2943225" cy="2041456"/>
          </a:xfrm>
          <a:prstGeom prst="rect">
            <a:avLst/>
          </a:prstGeom>
          <a:noFill/>
        </p:spPr>
        <p:txBody>
          <a:bodyPr wrap="square" rtlCol="0">
            <a:spAutoFit/>
          </a:bodyPr>
          <a:lstStyle>
            <a:lvl1pPr marL="0" marR="0" indent="0" algn="l" defTabSz="914400" rtl="0" eaLnBrk="1" fontAlgn="auto" latinLnBrk="0" hangingPunct="1">
              <a:lnSpc>
                <a:spcPct val="120000"/>
              </a:lnSpc>
              <a:spcBef>
                <a:spcPts val="0"/>
              </a:spcBef>
              <a:spcAft>
                <a:spcPts val="1200"/>
              </a:spcAft>
              <a:buClrTx/>
              <a:buSzTx/>
              <a:buFont typeface="Arial" panose="020B0604020202020204" pitchFamily="34" charse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这里输入你的具体内容这里输入你的具体内容这里输入你的具体内容这里输入你的</a:t>
            </a:r>
            <a:endParaRPr lang="en-US" altLang="zh-CN">
              <a:sym typeface="+mn-lt"/>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a:sym typeface="+mn-lt"/>
              </a:rPr>
              <a:t>具体内容这里输入你的具体内容这里输入你的具体内容这里输入你的具体内容这里输入你的具体内容</a:t>
            </a:r>
            <a:endParaRPr lang="zh-CN" altLang="en-US">
              <a:sym typeface="+mn-lt"/>
            </a:endParaRPr>
          </a:p>
          <a:p>
            <a:endParaRPr lang="zh-CN" altLang="en-US">
              <a:sym typeface="+mn-lt"/>
            </a:endParaRPr>
          </a:p>
        </p:txBody>
      </p:sp>
      <p:sp>
        <p:nvSpPr>
          <p:cNvPr id="6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四张图文-1">
    <p:spTree>
      <p:nvGrpSpPr>
        <p:cNvPr id="1" name=""/>
        <p:cNvGrpSpPr/>
        <p:nvPr/>
      </p:nvGrpSpPr>
      <p:grpSpPr>
        <a:xfrm>
          <a:off x="0" y="0"/>
          <a:ext cx="0" cy="0"/>
          <a:chOff x="0" y="0"/>
          <a:chExt cx="0" cy="0"/>
        </a:xfrm>
      </p:grpSpPr>
      <p:sp>
        <p:nvSpPr>
          <p:cNvPr id="61" name="文本占位符 6"/>
          <p:cNvSpPr>
            <a:spLocks noGrp="1"/>
          </p:cNvSpPr>
          <p:nvPr>
            <p:ph type="body" sz="quarter" idx="26" hasCustomPrompt="1"/>
          </p:nvPr>
        </p:nvSpPr>
        <p:spPr>
          <a:xfrm>
            <a:off x="85436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a:sym typeface="+mn-lt"/>
              </a:rPr>
              <a:t>这里输入你的具体内容这里输入你的具体内容</a:t>
            </a:r>
            <a:endParaRPr lang="zh-CN" altLang="en-US">
              <a:sym typeface="+mn-lt"/>
            </a:endParaRPr>
          </a:p>
        </p:txBody>
      </p:sp>
      <p:sp>
        <p:nvSpPr>
          <p:cNvPr id="5" name="图片占位符 4"/>
          <p:cNvSpPr>
            <a:spLocks noGrp="1" noChangeAspect="1"/>
          </p:cNvSpPr>
          <p:nvPr>
            <p:ph type="pic" sz="quarter" idx="30"/>
          </p:nvPr>
        </p:nvSpPr>
        <p:spPr>
          <a:xfrm>
            <a:off x="854224" y="1455238"/>
            <a:ext cx="2516048" cy="3774072"/>
          </a:xfrm>
          <a:prstGeom prst="rect">
            <a:avLst/>
          </a:prstGeom>
        </p:spPr>
        <p:txBody>
          <a:bodyPr/>
          <a:lstStyle/>
          <a:p>
            <a:endParaRPr lang="zh-CN" altLang="en-US"/>
          </a:p>
        </p:txBody>
      </p:sp>
      <p:sp>
        <p:nvSpPr>
          <p:cNvPr id="68" name="文本占位符 6"/>
          <p:cNvSpPr>
            <a:spLocks noGrp="1"/>
          </p:cNvSpPr>
          <p:nvPr>
            <p:ph type="body" sz="quarter" idx="34" hasCustomPrompt="1"/>
          </p:nvPr>
        </p:nvSpPr>
        <p:spPr>
          <a:xfrm>
            <a:off x="6221514" y="5380917"/>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a:sym typeface="+mn-lt"/>
              </a:rPr>
              <a:t>这里输入你的具体内容这里输入你的具体内容</a:t>
            </a:r>
            <a:endParaRPr lang="zh-CN" altLang="en-US">
              <a:sym typeface="+mn-lt"/>
            </a:endParaRPr>
          </a:p>
        </p:txBody>
      </p:sp>
      <p:sp>
        <p:nvSpPr>
          <p:cNvPr id="69" name="图片占位符 4"/>
          <p:cNvSpPr>
            <a:spLocks noGrp="1" noChangeAspect="1"/>
          </p:cNvSpPr>
          <p:nvPr>
            <p:ph type="pic" sz="quarter" idx="35"/>
          </p:nvPr>
        </p:nvSpPr>
        <p:spPr>
          <a:xfrm>
            <a:off x="6221374" y="1455238"/>
            <a:ext cx="2516048" cy="3774072"/>
          </a:xfrm>
          <a:prstGeom prst="rect">
            <a:avLst/>
          </a:prstGeom>
        </p:spPr>
        <p:txBody>
          <a:bodyPr/>
          <a:lstStyle/>
          <a:p>
            <a:endParaRPr lang="zh-CN" altLang="en-US"/>
          </a:p>
        </p:txBody>
      </p:sp>
      <p:sp>
        <p:nvSpPr>
          <p:cNvPr id="70" name="图片占位符 4"/>
          <p:cNvSpPr>
            <a:spLocks noGrp="1" noChangeAspect="1"/>
          </p:cNvSpPr>
          <p:nvPr>
            <p:ph type="pic" sz="quarter" idx="36"/>
          </p:nvPr>
        </p:nvSpPr>
        <p:spPr>
          <a:xfrm>
            <a:off x="3538147" y="2143665"/>
            <a:ext cx="2516048" cy="3774072"/>
          </a:xfrm>
          <a:prstGeom prst="rect">
            <a:avLst/>
          </a:prstGeom>
        </p:spPr>
        <p:txBody>
          <a:bodyPr/>
          <a:lstStyle/>
          <a:p>
            <a:endParaRPr lang="zh-CN" altLang="en-US"/>
          </a:p>
        </p:txBody>
      </p:sp>
      <p:sp>
        <p:nvSpPr>
          <p:cNvPr id="71" name="图片占位符 4"/>
          <p:cNvSpPr>
            <a:spLocks noGrp="1" noChangeAspect="1"/>
          </p:cNvSpPr>
          <p:nvPr>
            <p:ph type="pic" sz="quarter" idx="37"/>
          </p:nvPr>
        </p:nvSpPr>
        <p:spPr>
          <a:xfrm>
            <a:off x="8905297" y="2143665"/>
            <a:ext cx="2516048" cy="3774072"/>
          </a:xfrm>
          <a:prstGeom prst="rect">
            <a:avLst/>
          </a:prstGeom>
        </p:spPr>
        <p:txBody>
          <a:bodyPr/>
          <a:lstStyle/>
          <a:p>
            <a:endParaRPr lang="zh-CN" altLang="en-US"/>
          </a:p>
        </p:txBody>
      </p:sp>
      <p:sp>
        <p:nvSpPr>
          <p:cNvPr id="72" name="文本占位符 6"/>
          <p:cNvSpPr>
            <a:spLocks noGrp="1"/>
          </p:cNvSpPr>
          <p:nvPr>
            <p:ph type="body" sz="quarter" idx="38" hasCustomPrompt="1"/>
          </p:nvPr>
        </p:nvSpPr>
        <p:spPr>
          <a:xfrm>
            <a:off x="3538147" y="1459283"/>
            <a:ext cx="2516049" cy="658129"/>
          </a:xfrm>
          <a:prstGeom prst="rect">
            <a:avLst/>
          </a:prstGeom>
          <a:noFill/>
        </p:spPr>
        <p:txBody>
          <a:bodyPr wrap="square" rtlCol="0">
            <a:spAutoFit/>
          </a:bodyPr>
          <a:lstStyle>
            <a:lvl1pPr>
              <a:lnSpc>
                <a:spcPct val="120000"/>
              </a:lnSpc>
              <a:spcBef>
                <a:spcPts val="0"/>
              </a:spcBef>
              <a:spcAft>
                <a:spcPts val="1200"/>
              </a:spcAft>
              <a:defRPr kumimoji="1" lang="zh-CN" altLang="en-US" sz="1600" dirty="0">
                <a:solidFill>
                  <a:schemeClr val="tx1">
                    <a:lumMod val="75000"/>
                  </a:schemeClr>
                </a:solidFill>
                <a:cs typeface="+mn-ea"/>
                <a:sym typeface="+mn-lt"/>
              </a:defRPr>
            </a:lvl1pPr>
          </a:lstStyle>
          <a:p>
            <a:pPr marL="0" marR="0" lvl="0" indent="0" fontAlgn="auto">
              <a:spcAft>
                <a:spcPts val="0"/>
              </a:spcAft>
              <a:buClrTx/>
              <a:buSzTx/>
              <a:buNone/>
            </a:pPr>
            <a:r>
              <a:rPr lang="zh-CN" altLang="en-US">
                <a:sym typeface="+mn-lt"/>
              </a:rPr>
              <a:t>这里输入你的具体内容这里输入你的具体内容</a:t>
            </a:r>
            <a:endParaRPr lang="zh-CN" altLang="en-US">
              <a:sym typeface="+mn-lt"/>
            </a:endParaRPr>
          </a:p>
        </p:txBody>
      </p:sp>
      <p:sp>
        <p:nvSpPr>
          <p:cNvPr id="73" name="文本占位符 6"/>
          <p:cNvSpPr>
            <a:spLocks noGrp="1"/>
          </p:cNvSpPr>
          <p:nvPr>
            <p:ph type="body" sz="quarter" idx="39" hasCustomPrompt="1"/>
          </p:nvPr>
        </p:nvSpPr>
        <p:spPr>
          <a:xfrm>
            <a:off x="8905297" y="1459283"/>
            <a:ext cx="2516049" cy="658129"/>
          </a:xfrm>
          <a:prstGeom prst="rect">
            <a:avLst/>
          </a:prstGeom>
          <a:noFill/>
        </p:spPr>
        <p:txBody>
          <a:bodyPr wrap="square" rtlCol="0">
            <a:spAutoFit/>
          </a:bodyPr>
          <a:lstStyle>
            <a:lvl1pPr>
              <a:defRPr kumimoji="1" lang="zh-CN" altLang="en-US" sz="1600" dirty="0">
                <a:solidFill>
                  <a:schemeClr val="tx1">
                    <a:lumMod val="75000"/>
                  </a:schemeClr>
                </a:solidFill>
                <a:cs typeface="+mn-ea"/>
                <a:sym typeface="+mn-lt"/>
              </a:defRPr>
            </a:lvl1pPr>
          </a:lstStyle>
          <a:p>
            <a:pPr marL="0" marR="0" lvl="0" indent="0" fontAlgn="auto">
              <a:lnSpc>
                <a:spcPct val="120000"/>
              </a:lnSpc>
              <a:spcBef>
                <a:spcPts val="0"/>
              </a:spcBef>
              <a:spcAft>
                <a:spcPts val="0"/>
              </a:spcAft>
              <a:buClrTx/>
              <a:buSzTx/>
              <a:buNone/>
            </a:pPr>
            <a:r>
              <a:rPr lang="zh-CN" altLang="en-US">
                <a:sym typeface="+mn-lt"/>
              </a:rPr>
              <a:t>这里输入你的具体内容这里输入你的具体内容</a:t>
            </a:r>
            <a:endParaRPr lang="zh-CN" altLang="en-US">
              <a:sym typeface="+mn-lt"/>
            </a:endParaRPr>
          </a:p>
        </p:txBody>
      </p:sp>
      <p:sp>
        <p:nvSpPr>
          <p:cNvPr id="56" name="标题 1"/>
          <p:cNvSpPr>
            <a:spLocks noGrp="1"/>
          </p:cNvSpPr>
          <p:nvPr>
            <p:ph type="title" hasCustomPrompt="1"/>
          </p:nvPr>
        </p:nvSpPr>
        <p:spPr>
          <a:xfrm>
            <a:off x="564510" y="644141"/>
            <a:ext cx="64649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四张图文-2">
    <p:spTree>
      <p:nvGrpSpPr>
        <p:cNvPr id="1" name=""/>
        <p:cNvGrpSpPr/>
        <p:nvPr/>
      </p:nvGrpSpPr>
      <p:grpSpPr>
        <a:xfrm>
          <a:off x="0" y="0"/>
          <a:ext cx="0" cy="0"/>
          <a:chOff x="0" y="0"/>
          <a:chExt cx="0" cy="0"/>
        </a:xfrm>
      </p:grpSpPr>
      <p:sp>
        <p:nvSpPr>
          <p:cNvPr id="3" name="图片占位符 2"/>
          <p:cNvSpPr>
            <a:spLocks noGrp="1" noChangeAspect="1"/>
          </p:cNvSpPr>
          <p:nvPr>
            <p:ph type="pic" sz="quarter" idx="23"/>
          </p:nvPr>
        </p:nvSpPr>
        <p:spPr>
          <a:xfrm>
            <a:off x="1308098" y="1226778"/>
            <a:ext cx="4186885" cy="2355123"/>
          </a:xfrm>
          <a:prstGeom prst="rect">
            <a:avLst/>
          </a:prstGeom>
        </p:spPr>
        <p:txBody>
          <a:bodyPr/>
          <a:lstStyle/>
          <a:p>
            <a:endParaRPr lang="zh-CN" altLang="en-US"/>
          </a:p>
        </p:txBody>
      </p:sp>
      <p:sp>
        <p:nvSpPr>
          <p:cNvPr id="56" name="图片占位符 2"/>
          <p:cNvSpPr>
            <a:spLocks noGrp="1" noChangeAspect="1"/>
          </p:cNvSpPr>
          <p:nvPr>
            <p:ph type="pic" sz="quarter" idx="24"/>
          </p:nvPr>
        </p:nvSpPr>
        <p:spPr>
          <a:xfrm>
            <a:off x="6010234" y="1226778"/>
            <a:ext cx="4186885" cy="2355123"/>
          </a:xfrm>
          <a:prstGeom prst="rect">
            <a:avLst/>
          </a:prstGeom>
        </p:spPr>
        <p:txBody>
          <a:bodyPr/>
          <a:lstStyle/>
          <a:p>
            <a:endParaRPr lang="zh-CN" altLang="en-US"/>
          </a:p>
        </p:txBody>
      </p:sp>
      <p:sp>
        <p:nvSpPr>
          <p:cNvPr id="57" name="图片占位符 2"/>
          <p:cNvSpPr>
            <a:spLocks noGrp="1" noChangeAspect="1"/>
          </p:cNvSpPr>
          <p:nvPr>
            <p:ph type="pic" sz="quarter" idx="25"/>
          </p:nvPr>
        </p:nvSpPr>
        <p:spPr>
          <a:xfrm>
            <a:off x="1308098" y="3775836"/>
            <a:ext cx="4186885" cy="2355123"/>
          </a:xfrm>
          <a:prstGeom prst="rect">
            <a:avLst/>
          </a:prstGeom>
        </p:spPr>
        <p:txBody>
          <a:bodyPr/>
          <a:lstStyle/>
          <a:p>
            <a:endParaRPr lang="zh-CN" altLang="en-US"/>
          </a:p>
        </p:txBody>
      </p:sp>
      <p:sp>
        <p:nvSpPr>
          <p:cNvPr id="58" name="图片占位符 2"/>
          <p:cNvSpPr>
            <a:spLocks noGrp="1" noChangeAspect="1"/>
          </p:cNvSpPr>
          <p:nvPr>
            <p:ph type="pic" sz="quarter" idx="26"/>
          </p:nvPr>
        </p:nvSpPr>
        <p:spPr>
          <a:xfrm>
            <a:off x="6010234" y="3775836"/>
            <a:ext cx="4186885" cy="2355123"/>
          </a:xfrm>
          <a:prstGeom prst="rect">
            <a:avLst/>
          </a:prstGeom>
        </p:spPr>
        <p:txBody>
          <a:bodyPr/>
          <a:lstStyle/>
          <a:p>
            <a:endParaRPr lang="zh-CN" altLang="en-US"/>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双项并列文字">
    <p:spTree>
      <p:nvGrpSpPr>
        <p:cNvPr id="1" name=""/>
        <p:cNvGrpSpPr/>
        <p:nvPr/>
      </p:nvGrpSpPr>
      <p:grpSpPr>
        <a:xfrm>
          <a:off x="0" y="0"/>
          <a:ext cx="0" cy="0"/>
          <a:chOff x="0" y="0"/>
          <a:chExt cx="0" cy="0"/>
        </a:xfrm>
      </p:grpSpPr>
      <p:sp>
        <p:nvSpPr>
          <p:cNvPr id="24" name="íşḷîḍe"/>
          <p:cNvSpPr/>
          <p:nvPr userDrawn="1"/>
        </p:nvSpPr>
        <p:spPr>
          <a:xfrm>
            <a:off x="6272083"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a:ln>
                <a:noFill/>
              </a:ln>
              <a:solidFill>
                <a:srgbClr val="FFFFFF"/>
              </a:solidFill>
              <a:effectLst/>
              <a:uLnTx/>
              <a:uFillTx/>
              <a:latin typeface="仿宋_GB2312" pitchFamily="1" charset="-122"/>
              <a:ea typeface="仿宋_GB2312" pitchFamily="1" charset="-122"/>
              <a:cs typeface="+mn-cs"/>
              <a:sym typeface="宋体" panose="02010600030101010101" pitchFamily="2" charset="-122"/>
            </a:endParaRPr>
          </a:p>
        </p:txBody>
      </p:sp>
      <p:sp>
        <p:nvSpPr>
          <p:cNvPr id="20" name="íşḷîḍe"/>
          <p:cNvSpPr/>
          <p:nvPr userDrawn="1"/>
        </p:nvSpPr>
        <p:spPr>
          <a:xfrm>
            <a:off x="6191060"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l" defTabSz="1097280" rtl="0" eaLnBrk="1" fontAlgn="base" latinLnBrk="0" hangingPunct="1">
              <a:lnSpc>
                <a:spcPct val="100000"/>
              </a:lnSpc>
              <a:spcBef>
                <a:spcPct val="0"/>
              </a:spcBef>
              <a:spcAft>
                <a:spcPct val="0"/>
              </a:spcAft>
              <a:buClrTx/>
              <a:buSzTx/>
              <a:buFontTx/>
              <a:buNone/>
              <a:defRPr/>
            </a:pPr>
            <a:endParaRPr kumimoji="0" lang="zh-CN" altLang="en-US" sz="1440" b="0" i="0" u="none" strike="noStrike" kern="1200" cap="none" spc="0" normalizeH="0" baseline="0" noProof="0">
              <a:ln>
                <a:noFill/>
              </a:ln>
              <a:solidFill>
                <a:srgbClr val="FFFFFF"/>
              </a:solidFill>
              <a:effectLst/>
              <a:uLnTx/>
              <a:uFillTx/>
              <a:latin typeface="仿宋_GB2312" pitchFamily="1" charset="-122"/>
              <a:ea typeface="仿宋_GB2312" pitchFamily="1" charset="-122"/>
              <a:cs typeface="+mn-cs"/>
              <a:sym typeface="宋体" panose="02010600030101010101" pitchFamily="2" charset="-122"/>
            </a:endParaRPr>
          </a:p>
        </p:txBody>
      </p:sp>
      <p:sp>
        <p:nvSpPr>
          <p:cNvPr id="26" name="ïṧļîḓè"/>
          <p:cNvSpPr/>
          <p:nvPr userDrawn="1"/>
        </p:nvSpPr>
        <p:spPr>
          <a:xfrm>
            <a:off x="748818" y="1631168"/>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a:ln>
                <a:noFill/>
              </a:ln>
              <a:solidFill>
                <a:srgbClr val="CC0000"/>
              </a:solidFill>
              <a:effectLst/>
              <a:uLnTx/>
              <a:uFillTx/>
              <a:latin typeface="微软雅黑" panose="020B0503020204020204" charset="-122"/>
              <a:ea typeface="仿宋_GB2312" pitchFamily="1" charset="-122"/>
              <a:cs typeface="+mn-cs"/>
              <a:sym typeface="宋体" panose="02010600030101010101" pitchFamily="2" charset="-122"/>
            </a:endParaRPr>
          </a:p>
        </p:txBody>
      </p:sp>
      <p:sp>
        <p:nvSpPr>
          <p:cNvPr id="21" name="ïṧļîḓè"/>
          <p:cNvSpPr/>
          <p:nvPr userDrawn="1"/>
        </p:nvSpPr>
        <p:spPr>
          <a:xfrm>
            <a:off x="667795" y="1544320"/>
            <a:ext cx="5246818" cy="427228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1296000" anchorCtr="1">
            <a:normAutofit/>
          </a:body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1440" b="1" i="0" u="none" strike="noStrike" kern="1200" cap="none" spc="0" normalizeH="0" baseline="0" noProof="0">
              <a:ln>
                <a:noFill/>
              </a:ln>
              <a:solidFill>
                <a:srgbClr val="CC0000"/>
              </a:solidFill>
              <a:effectLst/>
              <a:uLnTx/>
              <a:uFillTx/>
              <a:latin typeface="微软雅黑" panose="020B0503020204020204" charset="-122"/>
              <a:ea typeface="仿宋_GB2312" pitchFamily="1" charset="-122"/>
              <a:cs typeface="+mn-cs"/>
              <a:sym typeface="宋体" panose="02010600030101010101" pitchFamily="2" charset="-122"/>
            </a:endParaRPr>
          </a:p>
        </p:txBody>
      </p:sp>
      <p:sp>
        <p:nvSpPr>
          <p:cNvPr id="11" name="椭圆 10"/>
          <p:cNvSpPr/>
          <p:nvPr userDrawn="1"/>
        </p:nvSpPr>
        <p:spPr>
          <a:xfrm>
            <a:off x="5515594"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椭圆 11"/>
          <p:cNvSpPr/>
          <p:nvPr userDrawn="1"/>
        </p:nvSpPr>
        <p:spPr>
          <a:xfrm>
            <a:off x="6482945" y="2585700"/>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椭圆 12"/>
          <p:cNvSpPr/>
          <p:nvPr userDrawn="1"/>
        </p:nvSpPr>
        <p:spPr>
          <a:xfrm>
            <a:off x="6482945"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userDrawn="1"/>
        </p:nvSpPr>
        <p:spPr>
          <a:xfrm>
            <a:off x="5515594" y="3617414"/>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椭圆 14"/>
          <p:cNvSpPr/>
          <p:nvPr userDrawn="1"/>
        </p:nvSpPr>
        <p:spPr>
          <a:xfrm>
            <a:off x="6482945"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椭圆 15"/>
          <p:cNvSpPr/>
          <p:nvPr userDrawn="1"/>
        </p:nvSpPr>
        <p:spPr>
          <a:xfrm>
            <a:off x="5515594" y="4660125"/>
            <a:ext cx="193461" cy="193461"/>
          </a:xfrm>
          <a:prstGeom prst="ellipse">
            <a:avLst/>
          </a:prstGeom>
          <a:solidFill>
            <a:schemeClr val="bg1">
              <a:lumMod val="95000"/>
            </a:schemeClr>
          </a:solidFill>
          <a:ln w="25400">
            <a:solidFill>
              <a:schemeClr val="accent1">
                <a:alpha val="7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userDrawn="1"/>
        </p:nvSpPr>
        <p:spPr>
          <a:xfrm>
            <a:off x="5536557" y="3450773"/>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userDrawn="1"/>
        </p:nvSpPr>
        <p:spPr>
          <a:xfrm>
            <a:off x="5536557" y="4482487"/>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userDrawn="1"/>
        </p:nvSpPr>
        <p:spPr>
          <a:xfrm>
            <a:off x="5536557" y="2419059"/>
            <a:ext cx="1118886" cy="1118886"/>
          </a:xfrm>
          <a:prstGeom prst="arc">
            <a:avLst>
              <a:gd name="adj1" fmla="val 12733727"/>
              <a:gd name="adj2" fmla="val 19756416"/>
            </a:avLst>
          </a:prstGeom>
          <a:ln w="47625"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任意多边形: 形状 26"/>
          <p:cNvSpPr>
            <a:spLocks noChangeArrowheads="1"/>
          </p:cNvSpPr>
          <p:nvPr userDrawn="1"/>
        </p:nvSpPr>
        <p:spPr bwMode="auto">
          <a:xfrm>
            <a:off x="10954440"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254108 w 480963"/>
              <a:gd name="connsiteY3" fmla="*/ 0 h 508215"/>
              <a:gd name="connsiteX4" fmla="*/ 480963 w 480963"/>
              <a:gd name="connsiteY4" fmla="*/ 0 h 508215"/>
              <a:gd name="connsiteX5" fmla="*/ 480963 w 480963"/>
              <a:gd name="connsiteY5" fmla="*/ 508215 h 508215"/>
              <a:gd name="connsiteX6" fmla="*/ 254108 w 480963"/>
              <a:gd name="connsiteY6" fmla="*/ 508215 h 508215"/>
              <a:gd name="connsiteX7" fmla="*/ 19969 w 480963"/>
              <a:gd name="connsiteY7" fmla="*/ 353017 h 508215"/>
              <a:gd name="connsiteX8" fmla="*/ 0 w 480963"/>
              <a:gd name="connsiteY8" fmla="*/ 254108 h 508215"/>
              <a:gd name="connsiteX9" fmla="*/ 19969 w 480963"/>
              <a:gd name="connsiteY9" fmla="*/ 155198 h 508215"/>
              <a:gd name="connsiteX10" fmla="*/ 254108 w 480963"/>
              <a:gd name="connsiteY10" fmla="*/ 0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963" h="508215">
                <a:moveTo>
                  <a:pt x="0" y="254107"/>
                </a:moveTo>
                <a:lnTo>
                  <a:pt x="0" y="254108"/>
                </a:lnTo>
                <a:lnTo>
                  <a:pt x="0" y="254108"/>
                </a:lnTo>
                <a:close/>
                <a:moveTo>
                  <a:pt x="254108" y="0"/>
                </a:moveTo>
                <a:lnTo>
                  <a:pt x="480963" y="0"/>
                </a:lnTo>
                <a:lnTo>
                  <a:pt x="480963" y="508215"/>
                </a:lnTo>
                <a:lnTo>
                  <a:pt x="254108" y="508215"/>
                </a:lnTo>
                <a:cubicBezTo>
                  <a:pt x="148853" y="508215"/>
                  <a:pt x="58545" y="444221"/>
                  <a:pt x="19969" y="353017"/>
                </a:cubicBezTo>
                <a:lnTo>
                  <a:pt x="0" y="254108"/>
                </a:lnTo>
                <a:lnTo>
                  <a:pt x="19969" y="155198"/>
                </a:lnTo>
                <a:cubicBezTo>
                  <a:pt x="58545" y="63995"/>
                  <a:pt x="148853" y="0"/>
                  <a:pt x="254108" y="0"/>
                </a:cubicBezTo>
                <a:close/>
              </a:path>
            </a:pathLst>
          </a:custGeom>
          <a:solidFill>
            <a:schemeClr val="accent1"/>
          </a:solidFill>
          <a:ln>
            <a:noFill/>
          </a:ln>
        </p:spPr>
        <p:txBody>
          <a:bodyPr wrap="square" anchor="ctr">
            <a:noAutofit/>
          </a:bodyPr>
          <a:lstStyle>
            <a:lvl1pPr>
              <a:defRPr>
                <a:solidFill>
                  <a:srgbClr val="FFFFFF"/>
                </a:solidFill>
                <a:latin typeface="宋体" panose="02010600030101010101" pitchFamily="2" charset="-122"/>
                <a:ea typeface="宋体" panose="02010600030101010101" pitchFamily="2" charset="-122"/>
                <a:sym typeface="宋体" panose="02010600030101010101" pitchFamily="2" charset="-122"/>
              </a:defRPr>
            </a:lvl1pPr>
            <a:lvl2pPr marL="742950" indent="-285750">
              <a:defRPr>
                <a:solidFill>
                  <a:srgbClr val="FFFFFF"/>
                </a:solidFill>
                <a:latin typeface="宋体" panose="02010600030101010101" pitchFamily="2" charset="-122"/>
                <a:ea typeface="宋体" panose="02010600030101010101" pitchFamily="2" charset="-122"/>
                <a:sym typeface="宋体" panose="02010600030101010101" pitchFamily="2" charset="-122"/>
              </a:defRPr>
            </a:lvl2pPr>
            <a:lvl3pPr marL="11430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3pPr>
            <a:lvl4pPr marL="16002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4pPr>
            <a:lvl5pPr marL="20574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29" name="任意多边形: 形状 28"/>
          <p:cNvSpPr>
            <a:spLocks noChangeArrowheads="1"/>
          </p:cNvSpPr>
          <p:nvPr userDrawn="1"/>
        </p:nvSpPr>
        <p:spPr bwMode="auto">
          <a:xfrm flipH="1">
            <a:off x="662038" y="3693941"/>
            <a:ext cx="480963" cy="508215"/>
          </a:xfrm>
          <a:custGeom>
            <a:avLst/>
            <a:gdLst>
              <a:gd name="connsiteX0" fmla="*/ 0 w 480963"/>
              <a:gd name="connsiteY0" fmla="*/ 254107 h 508215"/>
              <a:gd name="connsiteX1" fmla="*/ 0 w 480963"/>
              <a:gd name="connsiteY1" fmla="*/ 254108 h 508215"/>
              <a:gd name="connsiteX2" fmla="*/ 0 w 480963"/>
              <a:gd name="connsiteY2" fmla="*/ 254108 h 508215"/>
              <a:gd name="connsiteX3" fmla="*/ 480963 w 480963"/>
              <a:gd name="connsiteY3" fmla="*/ 0 h 508215"/>
              <a:gd name="connsiteX4" fmla="*/ 254108 w 480963"/>
              <a:gd name="connsiteY4" fmla="*/ 0 h 508215"/>
              <a:gd name="connsiteX5" fmla="*/ 19969 w 480963"/>
              <a:gd name="connsiteY5" fmla="*/ 155198 h 508215"/>
              <a:gd name="connsiteX6" fmla="*/ 0 w 480963"/>
              <a:gd name="connsiteY6" fmla="*/ 254108 h 508215"/>
              <a:gd name="connsiteX7" fmla="*/ 19969 w 480963"/>
              <a:gd name="connsiteY7" fmla="*/ 353017 h 508215"/>
              <a:gd name="connsiteX8" fmla="*/ 254108 w 480963"/>
              <a:gd name="connsiteY8" fmla="*/ 508215 h 508215"/>
              <a:gd name="connsiteX9" fmla="*/ 480963 w 480963"/>
              <a:gd name="connsiteY9" fmla="*/ 508215 h 50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963" h="508215">
                <a:moveTo>
                  <a:pt x="0" y="254107"/>
                </a:moveTo>
                <a:lnTo>
                  <a:pt x="0" y="254108"/>
                </a:lnTo>
                <a:lnTo>
                  <a:pt x="0" y="254108"/>
                </a:lnTo>
                <a:close/>
                <a:moveTo>
                  <a:pt x="480963" y="0"/>
                </a:moveTo>
                <a:lnTo>
                  <a:pt x="254108" y="0"/>
                </a:lnTo>
                <a:cubicBezTo>
                  <a:pt x="148853" y="0"/>
                  <a:pt x="58545" y="63995"/>
                  <a:pt x="19969" y="155198"/>
                </a:cubicBezTo>
                <a:lnTo>
                  <a:pt x="0" y="254108"/>
                </a:lnTo>
                <a:lnTo>
                  <a:pt x="19969" y="353017"/>
                </a:lnTo>
                <a:cubicBezTo>
                  <a:pt x="58545" y="444221"/>
                  <a:pt x="148853" y="508215"/>
                  <a:pt x="254108" y="508215"/>
                </a:cubicBezTo>
                <a:lnTo>
                  <a:pt x="480963" y="508215"/>
                </a:lnTo>
                <a:close/>
              </a:path>
            </a:pathLst>
          </a:custGeom>
          <a:solidFill>
            <a:schemeClr val="accent1"/>
          </a:solidFill>
          <a:ln>
            <a:noFill/>
          </a:ln>
        </p:spPr>
        <p:txBody>
          <a:bodyPr wrap="square" anchor="ctr">
            <a:noAutofit/>
          </a:bodyPr>
          <a:lstStyle>
            <a:lvl1pPr>
              <a:defRPr>
                <a:solidFill>
                  <a:srgbClr val="FFFFFF"/>
                </a:solidFill>
                <a:latin typeface="宋体" panose="02010600030101010101" pitchFamily="2" charset="-122"/>
                <a:ea typeface="宋体" panose="02010600030101010101" pitchFamily="2" charset="-122"/>
                <a:sym typeface="宋体" panose="02010600030101010101" pitchFamily="2" charset="-122"/>
              </a:defRPr>
            </a:lvl1pPr>
            <a:lvl2pPr marL="742950" indent="-285750">
              <a:defRPr>
                <a:solidFill>
                  <a:srgbClr val="FFFFFF"/>
                </a:solidFill>
                <a:latin typeface="宋体" panose="02010600030101010101" pitchFamily="2" charset="-122"/>
                <a:ea typeface="宋体" panose="02010600030101010101" pitchFamily="2" charset="-122"/>
                <a:sym typeface="宋体" panose="02010600030101010101" pitchFamily="2" charset="-122"/>
              </a:defRPr>
            </a:lvl2pPr>
            <a:lvl3pPr marL="11430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3pPr>
            <a:lvl4pPr marL="16002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4pPr>
            <a:lvl5pPr marL="2057400" indent="-228600">
              <a:defRPr>
                <a:solidFill>
                  <a:srgbClr val="FFFFFF"/>
                </a:solidFill>
                <a:latin typeface="宋体" panose="02010600030101010101" pitchFamily="2" charset="-122"/>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宋体" panose="02010600030101010101" pitchFamily="2" charset="-122"/>
                <a:ea typeface="宋体" panose="02010600030101010101" pitchFamily="2" charset="-122"/>
                <a:sym typeface="宋体" panose="02010600030101010101" pitchFamily="2" charset="-122"/>
              </a:defRPr>
            </a:lvl9pPr>
          </a:lstStyle>
          <a:p>
            <a:pPr marL="0" marR="0" lvl="0" indent="0" algn="ctr" defTabSz="1097280" rtl="0" eaLnBrk="1" fontAlgn="base" latinLnBrk="0" hangingPunct="1">
              <a:lnSpc>
                <a:spcPct val="100000"/>
              </a:lnSpc>
              <a:spcBef>
                <a:spcPct val="0"/>
              </a:spcBef>
              <a:spcAft>
                <a:spcPct val="0"/>
              </a:spcAft>
              <a:buClrTx/>
              <a:buSzTx/>
              <a:buFontTx/>
              <a:buNone/>
              <a:defRPr/>
            </a:pPr>
            <a:endParaRPr kumimoji="0" lang="zh-CN" altLang="en-US" sz="216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sym typeface="宋体" panose="02010600030101010101" pitchFamily="2" charset="-122"/>
            </a:endParaRPr>
          </a:p>
        </p:txBody>
      </p:sp>
      <p:sp>
        <p:nvSpPr>
          <p:cNvPr id="5" name="文本占位符 4"/>
          <p:cNvSpPr>
            <a:spLocks noGrp="1"/>
          </p:cNvSpPr>
          <p:nvPr>
            <p:ph type="body" sz="quarter" idx="31" hasCustomPrompt="1"/>
          </p:nvPr>
        </p:nvSpPr>
        <p:spPr>
          <a:xfrm>
            <a:off x="667792" y="3763382"/>
            <a:ext cx="441146" cy="369332"/>
          </a:xfrm>
          <a:prstGeom prst="rect">
            <a:avLst/>
          </a:prstGeom>
        </p:spPr>
        <p:txBody>
          <a:bodyPr vert="horz" wrap="squar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1800" spc="0">
                <a:solidFill>
                  <a:srgbClr val="FFFFFF"/>
                </a:solidFill>
                <a:latin typeface="Arial" panose="020B0604020202020204" pitchFamily="34" charset="0"/>
                <a:ea typeface="微软雅黑" panose="020B0503020204020204" charset="-122"/>
                <a:sym typeface="Arial" panose="020B0604020202020204" pitchFamily="34" charset="0"/>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en-US" altLang="zh-CN"/>
              <a:t>01</a:t>
            </a:r>
            <a:endParaRPr lang="zh-CN" altLang="en-US"/>
          </a:p>
        </p:txBody>
      </p:sp>
      <p:sp>
        <p:nvSpPr>
          <p:cNvPr id="8" name="文本占位符 7"/>
          <p:cNvSpPr>
            <a:spLocks noGrp="1"/>
          </p:cNvSpPr>
          <p:nvPr>
            <p:ph type="body" sz="quarter" idx="32" hasCustomPrompt="1"/>
          </p:nvPr>
        </p:nvSpPr>
        <p:spPr>
          <a:xfrm>
            <a:off x="11001781" y="3763382"/>
            <a:ext cx="441146" cy="369332"/>
          </a:xfrm>
          <a:prstGeom prst="rect">
            <a:avLst/>
          </a:prstGeom>
        </p:spPr>
        <p:txBody>
          <a:bodyPr vert="horz" wrap="none" lIns="91440" tIns="45720" rIns="91440" bIns="45720" anchor="t" anchorCtr="0">
            <a:spAutoFit/>
          </a:bodyPr>
          <a:lstStyle>
            <a:lvl1pPr marL="0" indent="0" algn="l" defTabSz="914400" rtl="0" eaLnBrk="1" fontAlgn="auto" latinLnBrk="0" hangingPunct="1">
              <a:lnSpc>
                <a:spcPct val="100000"/>
              </a:lnSpc>
              <a:spcBef>
                <a:spcPts val="0"/>
              </a:spcBef>
              <a:spcAft>
                <a:spcPts val="0"/>
              </a:spcAft>
              <a:buFont typeface="Arial" panose="020B0604020202020204" pitchFamily="34" charset="0"/>
              <a:buNone/>
              <a:defRPr sz="1800" spc="0">
                <a:solidFill>
                  <a:srgbClr val="FFFFFF"/>
                </a:solidFill>
                <a:latin typeface="Arial" panose="020B0604020202020204" pitchFamily="34" charset="0"/>
                <a:ea typeface="微软雅黑" panose="020B0503020204020204" charset="-122"/>
                <a:sym typeface="Arial" panose="020B0604020202020204" pitchFamily="34" charset="0"/>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en-US" altLang="zh-CN"/>
              <a:t>02</a:t>
            </a:r>
            <a:endParaRPr lang="zh-CN" altLang="en-US"/>
          </a:p>
        </p:txBody>
      </p:sp>
      <p:sp>
        <p:nvSpPr>
          <p:cNvPr id="28" name="文本占位符 1"/>
          <p:cNvSpPr>
            <a:spLocks noGrp="1"/>
          </p:cNvSpPr>
          <p:nvPr>
            <p:ph type="body" sz="quarter" idx="10" hasCustomPrompt="1"/>
          </p:nvPr>
        </p:nvSpPr>
        <p:spPr>
          <a:xfrm>
            <a:off x="1665712"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charset="-122"/>
                <a:ea typeface="微软雅黑" panose="020B0503020204020204" charset="-122"/>
                <a:sym typeface="微软雅黑" panose="020B0503020204020204" charset="-122"/>
              </a:defRPr>
            </a:lvl1pPr>
            <a:lvl2pPr marL="685800" indent="-228600" algn="l" defTabSz="914400" rtl="0" eaLnBrk="1" latinLnBrk="0" hangingPunct="1">
              <a:lnSpc>
                <a:spcPct val="90000"/>
              </a:lnSpc>
              <a:buFont typeface="Arial" panose="020B0604020202020204" pitchFamily="34" charset="0"/>
              <a:buChar char="•"/>
              <a:defRPr/>
            </a:lvl2pPr>
            <a:lvl3pPr marL="1143000" indent="-228600" algn="l" defTabSz="914400" rtl="0" eaLnBrk="1" latinLnBrk="0" hangingPunct="1">
              <a:lnSpc>
                <a:spcPct val="90000"/>
              </a:lnSpc>
              <a:buFont typeface="Arial" panose="020B0604020202020204" pitchFamily="34" charset="0"/>
              <a:buChar char="•"/>
              <a:defRPr/>
            </a:lvl3pPr>
            <a:lvl4pPr marL="1600200" indent="-228600" algn="l" defTabSz="914400" rtl="0" eaLnBrk="1" latinLnBrk="0" hangingPunct="1">
              <a:lnSpc>
                <a:spcPct val="90000"/>
              </a:lnSpc>
              <a:buFont typeface="Arial" panose="020B0604020202020204" pitchFamily="34" charset="0"/>
              <a:buChar char="•"/>
              <a:defRPr/>
            </a:lvl4pPr>
            <a:lvl5pPr marL="2057400" indent="-228600" algn="l" defTabSz="914400" rtl="0" eaLnBrk="1" latinLnBrk="0" hangingPunct="1">
              <a:lnSpc>
                <a:spcPct val="90000"/>
              </a:lnSpc>
              <a:buFont typeface="Arial" panose="020B0604020202020204" pitchFamily="34" charset="0"/>
              <a:buChar char="•"/>
              <a:defRPr/>
            </a:lvl5pPr>
          </a:lstStyle>
          <a:p>
            <a:r>
              <a:rPr lang="zh-CN" altLang="en-US"/>
              <a:t>在这里输入您的具体内容，尽量分点叙述</a:t>
            </a:r>
            <a:endParaRPr lang="en-US" altLang="zh-CN"/>
          </a:p>
          <a:p>
            <a:r>
              <a:rPr lang="zh-CN" altLang="en-US"/>
              <a:t>在这里输入您的具体内容，尽量分点叙述</a:t>
            </a:r>
            <a:endParaRPr lang="en-US" altLang="zh-CN"/>
          </a:p>
          <a:p>
            <a:r>
              <a:rPr lang="zh-CN" altLang="en-US"/>
              <a:t>在这里输入您的具体内容，尽量分点叙述</a:t>
            </a:r>
            <a:endParaRPr lang="zh-CN" altLang="en-US"/>
          </a:p>
        </p:txBody>
      </p:sp>
      <p:sp>
        <p:nvSpPr>
          <p:cNvPr id="30" name="文本占位符 2"/>
          <p:cNvSpPr>
            <a:spLocks noGrp="1"/>
          </p:cNvSpPr>
          <p:nvPr>
            <p:ph type="body" sz="quarter" idx="11" hasCustomPrompt="1"/>
          </p:nvPr>
        </p:nvSpPr>
        <p:spPr>
          <a:xfrm>
            <a:off x="7188977" y="3302094"/>
            <a:ext cx="3250984" cy="2234714"/>
          </a:xfrm>
          <a:prstGeom prst="rect">
            <a:avLst/>
          </a:prstGeom>
        </p:spPr>
        <p:txBody>
          <a:bodyPr vert="horz" wrap="square" lIns="91440" tIns="45720" rIns="91440" bIns="45720" anchor="t" anchorCtr="0">
            <a:normAutofit/>
          </a:bodyPr>
          <a:lstStyle>
            <a:lvl1pPr marL="285750" indent="-285750" algn="just" defTabSz="914400" rtl="0" eaLnBrk="1" fontAlgn="auto" latinLnBrk="0" hangingPunct="1">
              <a:lnSpc>
                <a:spcPct val="120000"/>
              </a:lnSpc>
              <a:spcBef>
                <a:spcPts val="0"/>
              </a:spcBef>
              <a:spcAft>
                <a:spcPts val="0"/>
              </a:spcAft>
              <a:buClr>
                <a:schemeClr val="accent1"/>
              </a:buClr>
              <a:buFont typeface="Wingdings" panose="05000000000000000000" pitchFamily="2" charset="2"/>
              <a:buChar char="l"/>
              <a:defRPr sz="1600" spc="0">
                <a:solidFill>
                  <a:schemeClr val="tx1">
                    <a:lumMod val="75000"/>
                  </a:schemeClr>
                </a:solidFill>
                <a:latin typeface="微软雅黑" panose="020B0503020204020204" charset="-122"/>
                <a:ea typeface="微软雅黑" panose="020B0503020204020204" charset="-122"/>
                <a:sym typeface="微软雅黑" panose="020B0503020204020204" charset="-122"/>
              </a:defRPr>
            </a:lvl1pPr>
            <a:lvl2pPr marL="685800" indent="-228600" algn="l" defTabSz="914400" rtl="0" eaLnBrk="1" latinLnBrk="0" hangingPunct="1">
              <a:lnSpc>
                <a:spcPct val="90000"/>
              </a:lnSpc>
              <a:buFont typeface="Arial" panose="020B0604020202020204" pitchFamily="34" charset="0"/>
              <a:buChar char="•"/>
              <a:defRPr/>
            </a:lvl2pPr>
            <a:lvl3pPr marL="1143000" indent="-228600" algn="l" defTabSz="914400" rtl="0" eaLnBrk="1" latinLnBrk="0" hangingPunct="1">
              <a:lnSpc>
                <a:spcPct val="90000"/>
              </a:lnSpc>
              <a:buFont typeface="Arial" panose="020B0604020202020204" pitchFamily="34" charset="0"/>
              <a:buChar char="•"/>
              <a:defRPr/>
            </a:lvl3pPr>
            <a:lvl4pPr marL="1600200" indent="-228600" algn="l" defTabSz="914400" rtl="0" eaLnBrk="1" latinLnBrk="0" hangingPunct="1">
              <a:lnSpc>
                <a:spcPct val="90000"/>
              </a:lnSpc>
              <a:buFont typeface="Arial" panose="020B0604020202020204" pitchFamily="34" charset="0"/>
              <a:buChar char="•"/>
              <a:defRPr/>
            </a:lvl4pPr>
            <a:lvl5pPr marL="2057400" indent="-228600" algn="l" defTabSz="914400" rtl="0" eaLnBrk="1" latinLnBrk="0" hangingPunct="1">
              <a:lnSpc>
                <a:spcPct val="90000"/>
              </a:lnSpc>
              <a:buFont typeface="Arial" panose="020B0604020202020204" pitchFamily="34" charset="0"/>
              <a:buChar char="•"/>
              <a:defRPr/>
            </a:lvl5pPr>
          </a:lstStyle>
          <a:p>
            <a:r>
              <a:rPr lang="zh-CN" altLang="en-US"/>
              <a:t>在这里输入您的具体内容，尽量分点叙述</a:t>
            </a:r>
            <a:endParaRPr lang="en-US" altLang="zh-CN"/>
          </a:p>
          <a:p>
            <a:r>
              <a:rPr lang="zh-CN" altLang="en-US"/>
              <a:t>在这里输入您的具体内容，尽量分点叙述</a:t>
            </a:r>
            <a:endParaRPr lang="en-US" altLang="zh-CN"/>
          </a:p>
          <a:p>
            <a:r>
              <a:rPr lang="zh-CN" altLang="en-US"/>
              <a:t>在这里输入您的具体内容，尽量分点叙述</a:t>
            </a:r>
            <a:endParaRPr lang="zh-CN" altLang="en-US"/>
          </a:p>
        </p:txBody>
      </p:sp>
      <p:sp>
        <p:nvSpPr>
          <p:cNvPr id="32" name="文本占位符 6"/>
          <p:cNvSpPr>
            <a:spLocks noGrp="1"/>
          </p:cNvSpPr>
          <p:nvPr>
            <p:ph type="body" sz="quarter" idx="15" hasCustomPrompt="1"/>
          </p:nvPr>
        </p:nvSpPr>
        <p:spPr>
          <a:xfrm>
            <a:off x="7168909"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2800" b="1" spc="0">
                <a:solidFill>
                  <a:schemeClr val="tx2"/>
                </a:solidFill>
                <a:latin typeface="微软雅黑" panose="020B0503020204020204" charset="-122"/>
                <a:ea typeface="微软雅黑" panose="020B0503020204020204" charset="-122"/>
                <a:sym typeface="微软雅黑" panose="020B0503020204020204"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a:t>在这里输入小标题</a:t>
            </a:r>
            <a:endParaRPr lang="zh-CN" altLang="en-US"/>
          </a:p>
        </p:txBody>
      </p:sp>
      <p:sp>
        <p:nvSpPr>
          <p:cNvPr id="33" name="文本占位符 23"/>
          <p:cNvSpPr>
            <a:spLocks noGrp="1"/>
          </p:cNvSpPr>
          <p:nvPr>
            <p:ph type="body" sz="quarter" idx="20"/>
          </p:nvPr>
        </p:nvSpPr>
        <p:spPr>
          <a:xfrm>
            <a:off x="2267749" y="3128812"/>
            <a:ext cx="2046910" cy="25400"/>
          </a:xfrm>
          <a:custGeom>
            <a:avLst/>
            <a:gdLst>
              <a:gd name="connsiteX0" fmla="*/ 0 w 1835993"/>
              <a:gd name="connsiteY0" fmla="*/ 0 h 25400"/>
              <a:gd name="connsiteX1" fmla="*/ 917996 w 1835993"/>
              <a:gd name="connsiteY1" fmla="*/ 0 h 25400"/>
              <a:gd name="connsiteX2" fmla="*/ 1835993 w 1835993"/>
              <a:gd name="connsiteY2" fmla="*/ 0 h 25400"/>
              <a:gd name="connsiteX3" fmla="*/ 1835993 w 1835993"/>
              <a:gd name="connsiteY3" fmla="*/ 25400 h 25400"/>
              <a:gd name="connsiteX4" fmla="*/ 917996 w 1835993"/>
              <a:gd name="connsiteY4" fmla="*/ 25400 h 25400"/>
              <a:gd name="connsiteX5" fmla="*/ 0 w 1835993"/>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3" h="25400">
                <a:moveTo>
                  <a:pt x="0" y="0"/>
                </a:moveTo>
                <a:lnTo>
                  <a:pt x="917996" y="0"/>
                </a:lnTo>
                <a:lnTo>
                  <a:pt x="1835993" y="0"/>
                </a:lnTo>
                <a:lnTo>
                  <a:pt x="1835993" y="25400"/>
                </a:lnTo>
                <a:lnTo>
                  <a:pt x="917996"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a:p>
        </p:txBody>
      </p:sp>
      <p:sp>
        <p:nvSpPr>
          <p:cNvPr id="34" name="文本占位符 27"/>
          <p:cNvSpPr>
            <a:spLocks noGrp="1"/>
          </p:cNvSpPr>
          <p:nvPr>
            <p:ph type="body" sz="quarter" idx="21"/>
          </p:nvPr>
        </p:nvSpPr>
        <p:spPr>
          <a:xfrm>
            <a:off x="7791011" y="3128812"/>
            <a:ext cx="2046916" cy="25400"/>
          </a:xfrm>
          <a:custGeom>
            <a:avLst/>
            <a:gdLst>
              <a:gd name="connsiteX0" fmla="*/ 0 w 1835999"/>
              <a:gd name="connsiteY0" fmla="*/ 0 h 25400"/>
              <a:gd name="connsiteX1" fmla="*/ 917999 w 1835999"/>
              <a:gd name="connsiteY1" fmla="*/ 0 h 25400"/>
              <a:gd name="connsiteX2" fmla="*/ 1835999 w 1835999"/>
              <a:gd name="connsiteY2" fmla="*/ 0 h 25400"/>
              <a:gd name="connsiteX3" fmla="*/ 1835999 w 1835999"/>
              <a:gd name="connsiteY3" fmla="*/ 25400 h 25400"/>
              <a:gd name="connsiteX4" fmla="*/ 917999 w 1835999"/>
              <a:gd name="connsiteY4" fmla="*/ 25400 h 25400"/>
              <a:gd name="connsiteX5" fmla="*/ 0 w 1835999"/>
              <a:gd name="connsiteY5" fmla="*/ 25400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99" h="25400">
                <a:moveTo>
                  <a:pt x="0" y="0"/>
                </a:moveTo>
                <a:lnTo>
                  <a:pt x="917999" y="0"/>
                </a:lnTo>
                <a:lnTo>
                  <a:pt x="1835999" y="0"/>
                </a:lnTo>
                <a:lnTo>
                  <a:pt x="1835999" y="25400"/>
                </a:lnTo>
                <a:lnTo>
                  <a:pt x="917999" y="25400"/>
                </a:lnTo>
                <a:lnTo>
                  <a:pt x="0" y="25400"/>
                </a:lnTo>
                <a:close/>
              </a:path>
            </a:pathLst>
          </a:custGeom>
          <a:gradFill>
            <a:gsLst>
              <a:gs pos="50000">
                <a:schemeClr val="accent2"/>
              </a:gs>
              <a:gs pos="50000">
                <a:schemeClr val="accent1"/>
              </a:gs>
            </a:gsLst>
            <a:lin ang="0" scaled="1"/>
          </a:gradFill>
        </p:spPr>
        <p:txBody>
          <a:bodyPr wrap="square">
            <a:noAutofit/>
          </a:bodyPr>
          <a:lstStyle>
            <a:lvl1pPr marL="0" indent="0">
              <a:buNone/>
              <a:defRPr sz="100">
                <a:noFill/>
              </a:defRPr>
            </a:lvl1pPr>
          </a:lstStyle>
          <a:p>
            <a:pPr lvl="0"/>
            <a:endParaRPr lang="zh-CN" altLang="en-US"/>
          </a:p>
        </p:txBody>
      </p:sp>
      <p:sp>
        <p:nvSpPr>
          <p:cNvPr id="82" name="文本占位符 6"/>
          <p:cNvSpPr>
            <a:spLocks noGrp="1"/>
          </p:cNvSpPr>
          <p:nvPr>
            <p:ph type="body" sz="quarter" idx="33" hasCustomPrompt="1"/>
          </p:nvPr>
        </p:nvSpPr>
        <p:spPr>
          <a:xfrm>
            <a:off x="1665712" y="1905001"/>
            <a:ext cx="3291120" cy="1085560"/>
          </a:xfrm>
          <a:prstGeom prst="rect">
            <a:avLst/>
          </a:prstGeom>
        </p:spPr>
        <p:txBody>
          <a:bodyPr vert="horz" wrap="square" lIns="91440" tIns="45720" rIns="91440" bIns="45720" anchor="ctr" anchorCtr="0">
            <a:noAutofit/>
          </a:bodyPr>
          <a:lstStyle>
            <a:lvl1pPr marL="0" indent="0" algn="ctr" defTabSz="914400" rtl="0" eaLnBrk="1" fontAlgn="auto" latinLnBrk="0" hangingPunct="1">
              <a:lnSpc>
                <a:spcPct val="100000"/>
              </a:lnSpc>
              <a:spcBef>
                <a:spcPts val="0"/>
              </a:spcBef>
              <a:spcAft>
                <a:spcPts val="0"/>
              </a:spcAft>
              <a:buFont typeface="Arial" panose="020B0604020202020204" pitchFamily="34" charset="0"/>
              <a:buNone/>
              <a:defRPr sz="2800" b="1" spc="0">
                <a:solidFill>
                  <a:schemeClr val="tx2"/>
                </a:solidFill>
                <a:latin typeface="微软雅黑" panose="020B0503020204020204" charset="-122"/>
                <a:ea typeface="微软雅黑" panose="020B0503020204020204" charset="-122"/>
                <a:sym typeface="微软雅黑" panose="020B0503020204020204" charset="-122"/>
              </a:defRPr>
            </a:lvl1pPr>
            <a:lvl2pPr marL="457200" indent="-228600" algn="l" defTabSz="914400" rtl="0" eaLnBrk="1" latinLnBrk="0" hangingPunct="1">
              <a:lnSpc>
                <a:spcPct val="90000"/>
              </a:lnSpc>
              <a:buFont typeface="Arial" panose="020B0604020202020204" pitchFamily="34" charset="0"/>
              <a:buNone/>
              <a:defRPr/>
            </a:lvl2pPr>
            <a:lvl3pPr marL="914400" indent="-228600" algn="l" defTabSz="914400" rtl="0" eaLnBrk="1" latinLnBrk="0" hangingPunct="1">
              <a:lnSpc>
                <a:spcPct val="90000"/>
              </a:lnSpc>
              <a:buFont typeface="Arial" panose="020B0604020202020204" pitchFamily="34" charset="0"/>
              <a:buNone/>
              <a:defRPr/>
            </a:lvl3pPr>
            <a:lvl4pPr marL="1371600" indent="-228600" algn="l" defTabSz="914400" rtl="0" eaLnBrk="1" latinLnBrk="0" hangingPunct="1">
              <a:lnSpc>
                <a:spcPct val="90000"/>
              </a:lnSpc>
              <a:buFont typeface="Arial" panose="020B0604020202020204" pitchFamily="34" charset="0"/>
              <a:buNone/>
              <a:defRPr/>
            </a:lvl4pPr>
            <a:lvl5pPr marL="1828800" indent="-228600" algn="l" defTabSz="914400" rtl="0" eaLnBrk="1" latinLnBrk="0" hangingPunct="1">
              <a:lnSpc>
                <a:spcPct val="90000"/>
              </a:lnSpc>
              <a:buFont typeface="Arial" panose="020B0604020202020204" pitchFamily="34" charset="0"/>
              <a:buNone/>
              <a:defRPr/>
            </a:lvl5pPr>
          </a:lstStyle>
          <a:p>
            <a:pPr lvl="0"/>
            <a:r>
              <a:rPr lang="zh-CN" altLang="en-US"/>
              <a:t>在这里输入小标题</a:t>
            </a:r>
            <a:endParaRPr lang="zh-CN" altLang="en-US"/>
          </a:p>
        </p:txBody>
      </p:sp>
      <p:sp>
        <p:nvSpPr>
          <p:cNvPr id="83"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三项并列文字">
    <p:spTree>
      <p:nvGrpSpPr>
        <p:cNvPr id="1" name=""/>
        <p:cNvGrpSpPr/>
        <p:nvPr/>
      </p:nvGrpSpPr>
      <p:grpSpPr>
        <a:xfrm>
          <a:off x="0" y="0"/>
          <a:ext cx="0" cy="0"/>
          <a:chOff x="0" y="0"/>
          <a:chExt cx="0" cy="0"/>
        </a:xfrm>
      </p:grpSpPr>
      <p:sp>
        <p:nvSpPr>
          <p:cNvPr id="53" name="矩形 52"/>
          <p:cNvSpPr/>
          <p:nvPr userDrawn="1"/>
        </p:nvSpPr>
        <p:spPr>
          <a:xfrm>
            <a:off x="5772512"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p:cNvSpPr/>
          <p:nvPr userDrawn="1"/>
        </p:nvSpPr>
        <p:spPr>
          <a:xfrm>
            <a:off x="9739031"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矩形 60"/>
          <p:cNvSpPr/>
          <p:nvPr userDrawn="1"/>
        </p:nvSpPr>
        <p:spPr>
          <a:xfrm>
            <a:off x="1633155" y="4359403"/>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userDrawn="1"/>
        </p:nvSpPr>
        <p:spPr>
          <a:xfrm>
            <a:off x="1034834"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userDrawn="1"/>
        </p:nvSpPr>
        <p:spPr>
          <a:xfrm>
            <a:off x="5174191"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userDrawn="1"/>
        </p:nvSpPr>
        <p:spPr>
          <a:xfrm>
            <a:off x="9140710" y="1701797"/>
            <a:ext cx="1916641" cy="19166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占位符 2"/>
          <p:cNvSpPr>
            <a:spLocks noGrp="1"/>
          </p:cNvSpPr>
          <p:nvPr>
            <p:ph type="body" sz="quarter" idx="23" hasCustomPrompt="1"/>
          </p:nvPr>
        </p:nvSpPr>
        <p:spPr>
          <a:xfrm>
            <a:off x="599329"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70" name="文本占位符 2"/>
          <p:cNvSpPr>
            <a:spLocks noGrp="1"/>
          </p:cNvSpPr>
          <p:nvPr>
            <p:ph type="body" sz="quarter" idx="24" hasCustomPrompt="1"/>
          </p:nvPr>
        </p:nvSpPr>
        <p:spPr>
          <a:xfrm>
            <a:off x="4738685"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71" name="文本占位符 2"/>
          <p:cNvSpPr>
            <a:spLocks noGrp="1"/>
          </p:cNvSpPr>
          <p:nvPr>
            <p:ph type="body" sz="quarter" idx="25" hasCustomPrompt="1"/>
          </p:nvPr>
        </p:nvSpPr>
        <p:spPr>
          <a:xfrm>
            <a:off x="8705204" y="4622243"/>
            <a:ext cx="2787650" cy="953594"/>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7" name="文本占位符 6"/>
          <p:cNvSpPr>
            <a:spLocks noGrp="1"/>
          </p:cNvSpPr>
          <p:nvPr>
            <p:ph type="body" sz="quarter" idx="29" hasCustomPrompt="1"/>
          </p:nvPr>
        </p:nvSpPr>
        <p:spPr>
          <a:xfrm>
            <a:off x="1139075"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74" name="文本占位符 6"/>
          <p:cNvSpPr>
            <a:spLocks noGrp="1"/>
          </p:cNvSpPr>
          <p:nvPr>
            <p:ph type="body" sz="quarter" idx="30" hasCustomPrompt="1"/>
          </p:nvPr>
        </p:nvSpPr>
        <p:spPr>
          <a:xfrm>
            <a:off x="5356946"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75" name="文本占位符 6"/>
          <p:cNvSpPr>
            <a:spLocks noGrp="1"/>
          </p:cNvSpPr>
          <p:nvPr>
            <p:ph type="body" sz="quarter" idx="31" hasCustomPrompt="1"/>
          </p:nvPr>
        </p:nvSpPr>
        <p:spPr>
          <a:xfrm>
            <a:off x="9274044" y="389377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62"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四项并列文字-1">
    <p:spTree>
      <p:nvGrpSpPr>
        <p:cNvPr id="1" name=""/>
        <p:cNvGrpSpPr/>
        <p:nvPr/>
      </p:nvGrpSpPr>
      <p:grpSpPr>
        <a:xfrm>
          <a:off x="0" y="0"/>
          <a:ext cx="0" cy="0"/>
          <a:chOff x="0" y="0"/>
          <a:chExt cx="0" cy="0"/>
        </a:xfrm>
      </p:grpSpPr>
      <p:sp>
        <p:nvSpPr>
          <p:cNvPr id="61" name="矩形 60"/>
          <p:cNvSpPr/>
          <p:nvPr userDrawn="1"/>
        </p:nvSpPr>
        <p:spPr>
          <a:xfrm>
            <a:off x="10076963"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9260889"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7" name="文本占位符 6"/>
          <p:cNvSpPr>
            <a:spLocks noGrp="1"/>
          </p:cNvSpPr>
          <p:nvPr>
            <p:ph type="body" sz="quarter" idx="29" hasCustomPrompt="1"/>
          </p:nvPr>
        </p:nvSpPr>
        <p:spPr>
          <a:xfrm>
            <a:off x="9582883"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85" name="椭圆 84"/>
          <p:cNvSpPr/>
          <p:nvPr userDrawn="1"/>
        </p:nvSpPr>
        <p:spPr>
          <a:xfrm>
            <a:off x="919088"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userDrawn="1"/>
        </p:nvSpPr>
        <p:spPr>
          <a:xfrm>
            <a:off x="3814461"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userDrawn="1"/>
        </p:nvSpPr>
        <p:spPr>
          <a:xfrm>
            <a:off x="6705889"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userDrawn="1"/>
        </p:nvSpPr>
        <p:spPr>
          <a:xfrm>
            <a:off x="9601264" y="1537920"/>
            <a:ext cx="1671648" cy="16716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p:cNvSpPr/>
          <p:nvPr userDrawn="1"/>
        </p:nvSpPr>
        <p:spPr>
          <a:xfrm>
            <a:off x="7163457"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4" name="文本占位符 2"/>
          <p:cNvSpPr>
            <a:spLocks noGrp="1"/>
          </p:cNvSpPr>
          <p:nvPr>
            <p:ph type="body" sz="quarter" idx="32" hasCustomPrompt="1"/>
          </p:nvPr>
        </p:nvSpPr>
        <p:spPr>
          <a:xfrm>
            <a:off x="6347383"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95" name="文本占位符 6"/>
          <p:cNvSpPr>
            <a:spLocks noGrp="1"/>
          </p:cNvSpPr>
          <p:nvPr>
            <p:ph type="body" sz="quarter" idx="33" hasCustomPrompt="1"/>
          </p:nvPr>
        </p:nvSpPr>
        <p:spPr>
          <a:xfrm>
            <a:off x="6669377"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96" name="矩形 95"/>
          <p:cNvSpPr/>
          <p:nvPr userDrawn="1"/>
        </p:nvSpPr>
        <p:spPr>
          <a:xfrm>
            <a:off x="4310234"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7" name="文本占位符 2"/>
          <p:cNvSpPr>
            <a:spLocks noGrp="1"/>
          </p:cNvSpPr>
          <p:nvPr>
            <p:ph type="body" sz="quarter" idx="34" hasCustomPrompt="1"/>
          </p:nvPr>
        </p:nvSpPr>
        <p:spPr>
          <a:xfrm>
            <a:off x="3494160"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98" name="文本占位符 6"/>
          <p:cNvSpPr>
            <a:spLocks noGrp="1"/>
          </p:cNvSpPr>
          <p:nvPr>
            <p:ph type="body" sz="quarter" idx="35" hasCustomPrompt="1"/>
          </p:nvPr>
        </p:nvSpPr>
        <p:spPr>
          <a:xfrm>
            <a:off x="3816154"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99" name="矩形 98"/>
          <p:cNvSpPr/>
          <p:nvPr userDrawn="1"/>
        </p:nvSpPr>
        <p:spPr>
          <a:xfrm>
            <a:off x="1380240" y="387741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占位符 2"/>
          <p:cNvSpPr>
            <a:spLocks noGrp="1"/>
          </p:cNvSpPr>
          <p:nvPr>
            <p:ph type="body" sz="quarter" idx="36" hasCustomPrompt="1"/>
          </p:nvPr>
        </p:nvSpPr>
        <p:spPr>
          <a:xfrm>
            <a:off x="564166" y="4140259"/>
            <a:ext cx="2352146" cy="1249060"/>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101" name="文本占位符 6"/>
          <p:cNvSpPr>
            <a:spLocks noGrp="1"/>
          </p:cNvSpPr>
          <p:nvPr>
            <p:ph type="body" sz="quarter" idx="37" hasCustomPrompt="1"/>
          </p:nvPr>
        </p:nvSpPr>
        <p:spPr>
          <a:xfrm>
            <a:off x="886160" y="3411794"/>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6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四项并列文字-2">
    <p:spTree>
      <p:nvGrpSpPr>
        <p:cNvPr id="1" name=""/>
        <p:cNvGrpSpPr/>
        <p:nvPr/>
      </p:nvGrpSpPr>
      <p:grpSpPr>
        <a:xfrm>
          <a:off x="0" y="0"/>
          <a:ext cx="0" cy="0"/>
          <a:chOff x="0" y="0"/>
          <a:chExt cx="0" cy="0"/>
        </a:xfrm>
      </p:grpSpPr>
      <p:sp>
        <p:nvSpPr>
          <p:cNvPr id="3" name="文本占位符 2"/>
          <p:cNvSpPr>
            <a:spLocks noGrp="1"/>
          </p:cNvSpPr>
          <p:nvPr>
            <p:ph type="body" sz="quarter" idx="23" hasCustomPrompt="1"/>
          </p:nvPr>
        </p:nvSpPr>
        <p:spPr>
          <a:xfrm>
            <a:off x="8002988" y="2135669"/>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7" name="文本占位符 6"/>
          <p:cNvSpPr>
            <a:spLocks noGrp="1"/>
          </p:cNvSpPr>
          <p:nvPr>
            <p:ph type="body" sz="quarter" idx="29" hasCustomPrompt="1"/>
          </p:nvPr>
        </p:nvSpPr>
        <p:spPr>
          <a:xfrm>
            <a:off x="8000293" y="1766337"/>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grpSp>
        <p:nvGrpSpPr>
          <p:cNvPr id="64" name="组合 63"/>
          <p:cNvGrpSpPr/>
          <p:nvPr userDrawn="1"/>
        </p:nvGrpSpPr>
        <p:grpSpPr>
          <a:xfrm>
            <a:off x="4367950" y="1916113"/>
            <a:ext cx="3456100" cy="3456100"/>
            <a:chOff x="4367950" y="2045724"/>
            <a:chExt cx="3456100" cy="3456100"/>
          </a:xfrm>
        </p:grpSpPr>
        <p:grpSp>
          <p:nvGrpSpPr>
            <p:cNvPr id="65" name="组合 64"/>
            <p:cNvGrpSpPr/>
            <p:nvPr/>
          </p:nvGrpSpPr>
          <p:grpSpPr>
            <a:xfrm>
              <a:off x="4367950" y="2045724"/>
              <a:ext cx="3456100" cy="3456100"/>
              <a:chOff x="4402112" y="1900004"/>
              <a:chExt cx="3387776" cy="3387776"/>
            </a:xfrm>
          </p:grpSpPr>
          <p:sp>
            <p:nvSpPr>
              <p:cNvPr id="73" name="椭圆 72"/>
              <p:cNvSpPr/>
              <p:nvPr/>
            </p:nvSpPr>
            <p:spPr>
              <a:xfrm>
                <a:off x="4402112" y="1900004"/>
                <a:ext cx="3387776" cy="3387776"/>
              </a:xfrm>
              <a:prstGeom prst="ellipse">
                <a:avLst/>
              </a:prstGeom>
              <a:gradFill flip="none" rotWithShape="1">
                <a:gsLst>
                  <a:gs pos="100000">
                    <a:schemeClr val="accent1">
                      <a:alpha val="5000"/>
                    </a:schemeClr>
                  </a:gs>
                  <a:gs pos="78000">
                    <a:schemeClr val="accent1">
                      <a:lumMod val="75000"/>
                      <a:alpha val="0"/>
                    </a:schemeClr>
                  </a:gs>
                </a:gsLst>
                <a:path path="shape">
                  <a:fillToRect l="50000" t="50000" r="50000" b="50000"/>
                </a:path>
                <a:tileRect/>
              </a:gradFill>
              <a:ln>
                <a:solidFill>
                  <a:schemeClr val="accent1">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4" name="椭圆 73"/>
              <p:cNvSpPr/>
              <p:nvPr/>
            </p:nvSpPr>
            <p:spPr>
              <a:xfrm>
                <a:off x="4821836" y="2319728"/>
                <a:ext cx="2548328" cy="2548328"/>
              </a:xfrm>
              <a:prstGeom prst="ellipse">
                <a:avLst/>
              </a:prstGeom>
              <a:gradFill flip="none" rotWithShape="1">
                <a:gsLst>
                  <a:gs pos="100000">
                    <a:schemeClr val="accent1">
                      <a:alpha val="12000"/>
                    </a:schemeClr>
                  </a:gs>
                  <a:gs pos="78000">
                    <a:schemeClr val="accent1">
                      <a:lumMod val="75000"/>
                      <a:alpha val="0"/>
                    </a:schemeClr>
                  </a:gs>
                </a:gsLst>
                <a:path path="shape">
                  <a:fillToRect l="50000" t="50000" r="50000" b="50000"/>
                </a:path>
                <a:tileRect/>
              </a:gradFill>
              <a:ln>
                <a:solidFill>
                  <a:schemeClr val="accent1">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5" name="椭圆 74"/>
              <p:cNvSpPr/>
              <p:nvPr/>
            </p:nvSpPr>
            <p:spPr>
              <a:xfrm>
                <a:off x="5221574" y="2719466"/>
                <a:ext cx="1748852" cy="174885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cs typeface="+mn-ea"/>
                    <a:sym typeface="+mn-lt"/>
                  </a:rPr>
                  <a:t>关键词</a:t>
                </a:r>
                <a:endParaRPr lang="zh-CN" altLang="en-US">
                  <a:cs typeface="+mn-ea"/>
                  <a:sym typeface="+mn-lt"/>
                </a:endParaRPr>
              </a:p>
            </p:txBody>
          </p:sp>
        </p:grpSp>
        <p:grpSp>
          <p:nvGrpSpPr>
            <p:cNvPr id="66" name="组合 65"/>
            <p:cNvGrpSpPr/>
            <p:nvPr/>
          </p:nvGrpSpPr>
          <p:grpSpPr>
            <a:xfrm>
              <a:off x="5071837" y="2739218"/>
              <a:ext cx="2062808" cy="2069114"/>
              <a:chOff x="5071837" y="2739218"/>
              <a:chExt cx="2062808" cy="2069114"/>
            </a:xfrm>
          </p:grpSpPr>
          <p:grpSp>
            <p:nvGrpSpPr>
              <p:cNvPr id="67" name="组合 66"/>
              <p:cNvGrpSpPr/>
              <p:nvPr/>
            </p:nvGrpSpPr>
            <p:grpSpPr>
              <a:xfrm>
                <a:off x="5071837" y="2739218"/>
                <a:ext cx="2062808" cy="403774"/>
                <a:chOff x="5071837" y="2739218"/>
                <a:chExt cx="2062808" cy="403774"/>
              </a:xfrm>
            </p:grpSpPr>
            <p:cxnSp>
              <p:nvCxnSpPr>
                <p:cNvPr id="71" name="直接连接符 70"/>
                <p:cNvCxnSpPr>
                  <a:stCxn id="77" idx="3"/>
                  <a:endCxn id="75" idx="1"/>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68" name="组合 67"/>
              <p:cNvGrpSpPr/>
              <p:nvPr/>
            </p:nvGrpSpPr>
            <p:grpSpPr>
              <a:xfrm flipV="1">
                <a:off x="5071837" y="4404558"/>
                <a:ext cx="2062808" cy="403774"/>
                <a:chOff x="5071837" y="2739218"/>
                <a:chExt cx="2062808" cy="403774"/>
              </a:xfrm>
            </p:grpSpPr>
            <p:cxnSp>
              <p:nvCxnSpPr>
                <p:cNvPr id="69" name="直接连接符 68"/>
                <p:cNvCxnSpPr/>
                <p:nvPr/>
              </p:nvCxnSpPr>
              <p:spPr>
                <a:xfrm>
                  <a:off x="5071837"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6741264" y="2739218"/>
                  <a:ext cx="393381" cy="403774"/>
                </a:xfrm>
                <a:prstGeom prst="line">
                  <a:avLst/>
                </a:prstGeom>
                <a:ln>
                  <a:gradFill>
                    <a:gsLst>
                      <a:gs pos="0">
                        <a:schemeClr val="accent1">
                          <a:lumMod val="45000"/>
                          <a:lumOff val="55000"/>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grpSp>
        </p:grpSp>
      </p:grpSp>
      <p:sp>
        <p:nvSpPr>
          <p:cNvPr id="76" name="椭圆 75"/>
          <p:cNvSpPr/>
          <p:nvPr userDrawn="1"/>
        </p:nvSpPr>
        <p:spPr>
          <a:xfrm>
            <a:off x="3919370" y="1467533"/>
            <a:ext cx="4353260" cy="4353260"/>
          </a:xfrm>
          <a:prstGeom prst="ellipse">
            <a:avLst/>
          </a:prstGeom>
          <a:noFill/>
          <a:ln>
            <a:solidFill>
              <a:schemeClr val="accent1">
                <a:lumMod val="50000"/>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7" name="椭圆 76"/>
          <p:cNvSpPr/>
          <p:nvPr userDrawn="1"/>
        </p:nvSpPr>
        <p:spPr>
          <a:xfrm flipH="1">
            <a:off x="4367950" y="1905718"/>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8" name="椭圆 77"/>
          <p:cNvSpPr/>
          <p:nvPr userDrawn="1"/>
        </p:nvSpPr>
        <p:spPr>
          <a:xfrm flipH="1">
            <a:off x="6974038" y="1880362"/>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79" name="椭圆 78"/>
          <p:cNvSpPr/>
          <p:nvPr userDrawn="1"/>
        </p:nvSpPr>
        <p:spPr>
          <a:xfrm flipH="1">
            <a:off x="6999395" y="4557954"/>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80" name="椭圆 79"/>
          <p:cNvSpPr/>
          <p:nvPr userDrawn="1"/>
        </p:nvSpPr>
        <p:spPr>
          <a:xfrm flipH="1">
            <a:off x="4393306" y="4583309"/>
            <a:ext cx="824655" cy="82465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09" name="文本占位符 2"/>
          <p:cNvSpPr>
            <a:spLocks noGrp="1"/>
          </p:cNvSpPr>
          <p:nvPr>
            <p:ph type="body" sz="quarter" idx="38" hasCustomPrompt="1"/>
          </p:nvPr>
        </p:nvSpPr>
        <p:spPr>
          <a:xfrm>
            <a:off x="8002988" y="4924570"/>
            <a:ext cx="3874052" cy="658129"/>
          </a:xfrm>
          <a:prstGeom prst="rect">
            <a:avLst/>
          </a:prstGeom>
          <a:noFill/>
        </p:spPr>
        <p:txBody>
          <a:bodyPr wrap="square" rtlCol="0">
            <a:spAutoFit/>
          </a:bodyPr>
          <a:lstStyle>
            <a:lvl1pPr marL="0" indent="0">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110" name="文本占位符 6"/>
          <p:cNvSpPr>
            <a:spLocks noGrp="1"/>
          </p:cNvSpPr>
          <p:nvPr>
            <p:ph type="body" sz="quarter" idx="39" hasCustomPrompt="1"/>
          </p:nvPr>
        </p:nvSpPr>
        <p:spPr>
          <a:xfrm>
            <a:off x="8000293"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111" name="文本占位符 2"/>
          <p:cNvSpPr>
            <a:spLocks noGrp="1"/>
          </p:cNvSpPr>
          <p:nvPr>
            <p:ph type="body" sz="quarter" idx="40" hasCustomPrompt="1"/>
          </p:nvPr>
        </p:nvSpPr>
        <p:spPr>
          <a:xfrm>
            <a:off x="292588" y="4924570"/>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112" name="文本占位符 6"/>
          <p:cNvSpPr>
            <a:spLocks noGrp="1"/>
          </p:cNvSpPr>
          <p:nvPr>
            <p:ph type="body" sz="quarter" idx="41" hasCustomPrompt="1"/>
          </p:nvPr>
        </p:nvSpPr>
        <p:spPr>
          <a:xfrm>
            <a:off x="2458374" y="4555238"/>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113" name="文本占位符 2"/>
          <p:cNvSpPr>
            <a:spLocks noGrp="1"/>
          </p:cNvSpPr>
          <p:nvPr>
            <p:ph type="body" sz="quarter" idx="42" hasCustomPrompt="1"/>
          </p:nvPr>
        </p:nvSpPr>
        <p:spPr>
          <a:xfrm>
            <a:off x="292588" y="2135151"/>
            <a:ext cx="3874052" cy="658129"/>
          </a:xfrm>
          <a:prstGeom prst="rect">
            <a:avLst/>
          </a:prstGeom>
          <a:noFill/>
        </p:spPr>
        <p:txBody>
          <a:bodyPr wrap="square" rtlCol="0">
            <a:spAutoFit/>
          </a:bodyPr>
          <a:lstStyle>
            <a:lvl1pPr marL="0" indent="0" algn="r">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sym typeface="+mn-lt"/>
              </a:rPr>
              <a:t>这里输入你的具体内容这里这里输入你的具体内容这里这里输入你的具体内容这里</a:t>
            </a:r>
            <a:endParaRPr lang="zh-CN" altLang="en-US"/>
          </a:p>
        </p:txBody>
      </p:sp>
      <p:sp>
        <p:nvSpPr>
          <p:cNvPr id="114" name="文本占位符 6"/>
          <p:cNvSpPr>
            <a:spLocks noGrp="1"/>
          </p:cNvSpPr>
          <p:nvPr>
            <p:ph type="body" sz="quarter" idx="43" hasCustomPrompt="1"/>
          </p:nvPr>
        </p:nvSpPr>
        <p:spPr>
          <a:xfrm>
            <a:off x="2458374" y="1765819"/>
            <a:ext cx="1708160" cy="369332"/>
          </a:xfrm>
          <a:prstGeom prst="rect">
            <a:avLst/>
          </a:prstGeom>
          <a:noFill/>
        </p:spPr>
        <p:txBody>
          <a:bodyPr wrap="none" lIns="0" rtlCol="0">
            <a:spAutoFit/>
          </a:bodyPr>
          <a:lstStyle>
            <a:lvl1pPr marL="0" indent="0">
              <a:buNone/>
              <a:defRPr lang="zh-CN" altLang="en-US" sz="2000" b="1" spc="100" smtClean="0">
                <a:solidFill>
                  <a:schemeClr val="tx2"/>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r>
              <a:rPr lang="zh-CN" altLang="en-US" sz="2000" b="1" spc="100">
                <a:solidFill>
                  <a:schemeClr val="tx2"/>
                </a:solidFill>
                <a:cs typeface="+mn-ea"/>
                <a:sym typeface="+mn-lt"/>
              </a:rPr>
              <a:t>这里是小标题</a:t>
            </a:r>
            <a:endParaRPr lang="zh-CN" altLang="en-US" sz="2000" b="1" spc="100">
              <a:solidFill>
                <a:schemeClr val="tx2"/>
              </a:solidFill>
              <a:cs typeface="+mn-ea"/>
              <a:sym typeface="+mn-lt"/>
            </a:endParaRPr>
          </a:p>
        </p:txBody>
      </p:sp>
      <p:sp>
        <p:nvSpPr>
          <p:cNvPr id="84"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封面封底">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bg1"/>
              </a:solidFill>
            </a:endParaRPr>
          </a:p>
        </p:txBody>
      </p:sp>
      <p:pic>
        <p:nvPicPr>
          <p:cNvPr id="56" name="图片 55" descr="街道边的建筑和树&#10;&#10;描述已自动生成"/>
          <p:cNvPicPr>
            <a:picLocks noChangeAspect="1"/>
          </p:cNvPicPr>
          <p:nvPr userDrawn="1"/>
        </p:nvPicPr>
        <p:blipFill rotWithShape="1">
          <a:blip r:embed="rId2" cstate="email"/>
          <a:srcRect/>
          <a:stretch>
            <a:fillRect/>
          </a:stretch>
        </p:blipFill>
        <p:spPr>
          <a:xfrm>
            <a:off x="0" y="0"/>
            <a:ext cx="12190096" cy="3820891"/>
          </a:xfrm>
          <a:custGeom>
            <a:avLst/>
            <a:gdLst>
              <a:gd name="connsiteX0" fmla="*/ 0 w 12190096"/>
              <a:gd name="connsiteY0" fmla="*/ 0 h 3820891"/>
              <a:gd name="connsiteX1" fmla="*/ 12190096 w 12190096"/>
              <a:gd name="connsiteY1" fmla="*/ 0 h 3820891"/>
              <a:gd name="connsiteX2" fmla="*/ 12190096 w 12190096"/>
              <a:gd name="connsiteY2" fmla="*/ 2822842 h 3820891"/>
              <a:gd name="connsiteX3" fmla="*/ 11918436 w 12190096"/>
              <a:gd name="connsiteY3" fmla="*/ 2925857 h 3820891"/>
              <a:gd name="connsiteX4" fmla="*/ 6094096 w 12190096"/>
              <a:gd name="connsiteY4" fmla="*/ 3820891 h 3820891"/>
              <a:gd name="connsiteX5" fmla="*/ 269756 w 12190096"/>
              <a:gd name="connsiteY5" fmla="*/ 2925857 h 3820891"/>
              <a:gd name="connsiteX6" fmla="*/ 0 w 12190096"/>
              <a:gd name="connsiteY6" fmla="*/ 2823564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0096" h="3820891">
                <a:moveTo>
                  <a:pt x="0" y="0"/>
                </a:moveTo>
                <a:lnTo>
                  <a:pt x="12190096" y="0"/>
                </a:lnTo>
                <a:lnTo>
                  <a:pt x="12190096" y="2822842"/>
                </a:lnTo>
                <a:lnTo>
                  <a:pt x="11918436" y="2925857"/>
                </a:lnTo>
                <a:cubicBezTo>
                  <a:pt x="10380122" y="3481957"/>
                  <a:pt x="8336625" y="3820891"/>
                  <a:pt x="6094096" y="3820891"/>
                </a:cubicBezTo>
                <a:cubicBezTo>
                  <a:pt x="3851568" y="3820891"/>
                  <a:pt x="1808070" y="3481957"/>
                  <a:pt x="269756" y="2925857"/>
                </a:cubicBezTo>
                <a:lnTo>
                  <a:pt x="0" y="2823564"/>
                </a:lnTo>
                <a:close/>
              </a:path>
            </a:pathLst>
          </a:custGeom>
        </p:spPr>
      </p:pic>
      <p:sp>
        <p:nvSpPr>
          <p:cNvPr id="54" name="任意多边形: 形状 53"/>
          <p:cNvSpPr/>
          <p:nvPr userDrawn="1"/>
        </p:nvSpPr>
        <p:spPr>
          <a:xfrm>
            <a:off x="0" y="0"/>
            <a:ext cx="12192000" cy="3820891"/>
          </a:xfrm>
          <a:custGeom>
            <a:avLst/>
            <a:gdLst>
              <a:gd name="connsiteX0" fmla="*/ 0 w 12192000"/>
              <a:gd name="connsiteY0" fmla="*/ 0 h 3820891"/>
              <a:gd name="connsiteX1" fmla="*/ 12192000 w 12192000"/>
              <a:gd name="connsiteY1" fmla="*/ 0 h 3820891"/>
              <a:gd name="connsiteX2" fmla="*/ 12192000 w 12192000"/>
              <a:gd name="connsiteY2" fmla="*/ 2822842 h 3820891"/>
              <a:gd name="connsiteX3" fmla="*/ 11920340 w 12192000"/>
              <a:gd name="connsiteY3" fmla="*/ 2925857 h 3820891"/>
              <a:gd name="connsiteX4" fmla="*/ 6096000 w 12192000"/>
              <a:gd name="connsiteY4" fmla="*/ 3820891 h 3820891"/>
              <a:gd name="connsiteX5" fmla="*/ 271660 w 12192000"/>
              <a:gd name="connsiteY5" fmla="*/ 2925857 h 3820891"/>
              <a:gd name="connsiteX6" fmla="*/ 0 w 12192000"/>
              <a:gd name="connsiteY6" fmla="*/ 2822842 h 38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820891">
                <a:moveTo>
                  <a:pt x="0" y="0"/>
                </a:moveTo>
                <a:lnTo>
                  <a:pt x="12192000" y="0"/>
                </a:lnTo>
                <a:lnTo>
                  <a:pt x="12192000" y="2822842"/>
                </a:lnTo>
                <a:lnTo>
                  <a:pt x="11920340" y="2925857"/>
                </a:lnTo>
                <a:cubicBezTo>
                  <a:pt x="10382026" y="3481957"/>
                  <a:pt x="8338529" y="3820891"/>
                  <a:pt x="6096000" y="3820891"/>
                </a:cubicBezTo>
                <a:cubicBezTo>
                  <a:pt x="3853472" y="3820891"/>
                  <a:pt x="1809974" y="3481957"/>
                  <a:pt x="271660" y="2925857"/>
                </a:cubicBezTo>
                <a:lnTo>
                  <a:pt x="0" y="2822842"/>
                </a:lnTo>
                <a:close/>
              </a:path>
            </a:pathLst>
          </a:custGeom>
          <a:gradFill flip="none" rotWithShape="1">
            <a:gsLst>
              <a:gs pos="0">
                <a:schemeClr val="accent1">
                  <a:alpha val="80000"/>
                </a:schemeClr>
              </a:gs>
              <a:gs pos="100000">
                <a:schemeClr val="accent1">
                  <a:lumMod val="75000"/>
                  <a:alpha val="8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grpSp>
        <p:nvGrpSpPr>
          <p:cNvPr id="57" name="图形 3"/>
          <p:cNvGrpSpPr/>
          <p:nvPr userDrawn="1"/>
        </p:nvGrpSpPr>
        <p:grpSpPr>
          <a:xfrm>
            <a:off x="5611409" y="778494"/>
            <a:ext cx="969182" cy="1036777"/>
            <a:chOff x="3342957" y="689084"/>
            <a:chExt cx="5379904" cy="5755119"/>
          </a:xfrm>
          <a:solidFill>
            <a:schemeClr val="bg1"/>
          </a:solidFill>
        </p:grpSpPr>
        <p:sp>
          <p:nvSpPr>
            <p:cNvPr id="58" name="任意多边形: 形状 57"/>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59" name="任意多边形: 形状 58"/>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0" name="任意多边形: 形状 59"/>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1" name="任意多边形: 形状 60"/>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2" name="任意多边形: 形状 61"/>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3" name="任意多边形: 形状 62"/>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0" name="任意多边形: 形状 89"/>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1" name="任意多边形: 形状 90"/>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grpSp>
        <p:nvGrpSpPr>
          <p:cNvPr id="307" name="组合 306"/>
          <p:cNvGrpSpPr/>
          <p:nvPr userDrawn="1"/>
        </p:nvGrpSpPr>
        <p:grpSpPr>
          <a:xfrm>
            <a:off x="4970161" y="2012861"/>
            <a:ext cx="2251679" cy="602212"/>
            <a:chOff x="5044774" y="2012861"/>
            <a:chExt cx="2251679" cy="602212"/>
          </a:xfrm>
        </p:grpSpPr>
        <p:grpSp>
          <p:nvGrpSpPr>
            <p:cNvPr id="302" name="组合 301"/>
            <p:cNvGrpSpPr/>
            <p:nvPr userDrawn="1"/>
          </p:nvGrpSpPr>
          <p:grpSpPr>
            <a:xfrm>
              <a:off x="5044774" y="2101251"/>
              <a:ext cx="438836" cy="509660"/>
              <a:chOff x="7602551" y="-1243565"/>
              <a:chExt cx="438836" cy="509660"/>
            </a:xfrm>
          </p:grpSpPr>
          <p:sp>
            <p:nvSpPr>
              <p:cNvPr id="298" name="任意多边形: 形状 297"/>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257" name="任意多边形: 形状 256"/>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258" name="任意多边形: 形状 257"/>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294" name="任意多边形: 形状 293"/>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263" name="任意多边形: 形状 262"/>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264" name="任意多边形: 形状 263"/>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305" name="组合 304"/>
            <p:cNvGrpSpPr/>
            <p:nvPr userDrawn="1"/>
          </p:nvGrpSpPr>
          <p:grpSpPr>
            <a:xfrm>
              <a:off x="6825811" y="2012861"/>
              <a:ext cx="470642" cy="602212"/>
              <a:chOff x="9766103" y="-1331955"/>
              <a:chExt cx="470642" cy="602212"/>
            </a:xfrm>
          </p:grpSpPr>
          <p:sp>
            <p:nvSpPr>
              <p:cNvPr id="253" name="任意多边形: 形状 252"/>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267" name="任意多边形: 形状 266"/>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269" name="任意多边形: 形状 268"/>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304" name="组合 303"/>
            <p:cNvGrpSpPr/>
            <p:nvPr userDrawn="1"/>
          </p:nvGrpSpPr>
          <p:grpSpPr>
            <a:xfrm>
              <a:off x="6291588" y="2076078"/>
              <a:ext cx="371595" cy="479029"/>
              <a:chOff x="9121098" y="-1268738"/>
              <a:chExt cx="371595" cy="479029"/>
            </a:xfrm>
          </p:grpSpPr>
          <p:sp>
            <p:nvSpPr>
              <p:cNvPr id="255" name="任意多边形: 形状 254"/>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270" name="任意多边形: 形状 269"/>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271" name="任意多边形: 形状 270"/>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303" name="组合 302"/>
            <p:cNvGrpSpPr/>
            <p:nvPr userDrawn="1"/>
          </p:nvGrpSpPr>
          <p:grpSpPr>
            <a:xfrm>
              <a:off x="5646239" y="2043677"/>
              <a:ext cx="482720" cy="537319"/>
              <a:chOff x="8342389" y="-1301139"/>
              <a:chExt cx="482720" cy="537319"/>
            </a:xfrm>
          </p:grpSpPr>
          <p:sp>
            <p:nvSpPr>
              <p:cNvPr id="254" name="任意多边形: 形状 253"/>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259" name="任意多边形: 形状 258"/>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296" name="任意多边形: 形状 295"/>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265" name="任意多边形: 形状 264"/>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266" name="任意多边形: 形状 265"/>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268" name="任意多边形: 形状 267"/>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272" name="任意多边形: 形状 271"/>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306" name="文本框 305"/>
          <p:cNvSpPr txBox="1"/>
          <p:nvPr userDrawn="1"/>
        </p:nvSpPr>
        <p:spPr>
          <a:xfrm>
            <a:off x="4910419" y="2637844"/>
            <a:ext cx="2371162" cy="369332"/>
          </a:xfrm>
          <a:prstGeom prst="rect">
            <a:avLst/>
          </a:prstGeom>
          <a:noFill/>
        </p:spPr>
        <p:txBody>
          <a:bodyPr wrap="none" rtlCol="0">
            <a:spAutoFit/>
          </a:bodyPr>
          <a:lstStyle/>
          <a:p>
            <a:r>
              <a:rPr lang="en-US" altLang="zh-CN">
                <a:solidFill>
                  <a:schemeClr val="bg1"/>
                </a:solidFill>
              </a:rPr>
              <a:t>HOHAI UNIVERSITY</a:t>
            </a:r>
            <a:endParaRPr lang="zh-CN" altLang="en-US">
              <a:solidFill>
                <a:schemeClr val="bg1"/>
              </a:solidFill>
            </a:endParaRPr>
          </a:p>
        </p:txBody>
      </p:sp>
      <p:sp>
        <p:nvSpPr>
          <p:cNvPr id="92" name="文本框 91"/>
          <p:cNvSpPr txBox="1"/>
          <p:nvPr userDrawn="1"/>
        </p:nvSpPr>
        <p:spPr>
          <a:xfrm>
            <a:off x="4900801" y="4166910"/>
            <a:ext cx="2390398"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000" b="1" spc="300">
                <a:solidFill>
                  <a:srgbClr val="44546A">
                    <a:lumMod val="50000"/>
                  </a:srgbClr>
                </a:solidFill>
                <a:cs typeface="+mn-ea"/>
                <a:sym typeface="+mn-lt"/>
              </a:rPr>
              <a:t>感谢聆听</a:t>
            </a:r>
            <a:endParaRPr kumimoji="0" lang="zh-CN" altLang="en-US" sz="4000" b="1" i="0" u="none" strike="noStrike" kern="1200" cap="none" spc="300" normalizeH="0" baseline="0" noProof="0">
              <a:ln>
                <a:noFill/>
              </a:ln>
              <a:solidFill>
                <a:srgbClr val="44546A">
                  <a:lumMod val="50000"/>
                </a:srgbClr>
              </a:solidFill>
              <a:effectLst/>
              <a:uLnTx/>
              <a:uFillTx/>
              <a:cs typeface="+mn-ea"/>
              <a:sym typeface="+mn-lt"/>
            </a:endParaRPr>
          </a:p>
        </p:txBody>
      </p:sp>
      <p:sp>
        <p:nvSpPr>
          <p:cNvPr id="93" name="文本框 92"/>
          <p:cNvSpPr txBox="1"/>
          <p:nvPr userDrawn="1"/>
        </p:nvSpPr>
        <p:spPr>
          <a:xfrm>
            <a:off x="4596772" y="4831121"/>
            <a:ext cx="301877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a:ln>
                  <a:noFill/>
                </a:ln>
                <a:solidFill>
                  <a:prstClr val="white">
                    <a:lumMod val="65000"/>
                  </a:prstClr>
                </a:solidFill>
                <a:effectLst/>
                <a:uLnTx/>
                <a:uFillTx/>
                <a:cs typeface="+mn-ea"/>
                <a:sym typeface="+mn-lt"/>
              </a:rPr>
              <a:t>THANKS FOR LISTENING!</a:t>
            </a:r>
            <a:endParaRPr kumimoji="0" lang="zh-CN" altLang="en-US" sz="1800" b="0" i="0" u="none" strike="noStrike" kern="1200" cap="none" spc="0" normalizeH="0" baseline="0" noProof="0">
              <a:ln>
                <a:noFill/>
              </a:ln>
              <a:solidFill>
                <a:prstClr val="white">
                  <a:lumMod val="65000"/>
                </a:prstClr>
              </a:solidFill>
              <a:effectLst/>
              <a:uLnTx/>
              <a:uFillTx/>
              <a:cs typeface="+mn-ea"/>
              <a:sym typeface="+mn-l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单个人物介绍">
    <p:spTree>
      <p:nvGrpSpPr>
        <p:cNvPr id="1" name=""/>
        <p:cNvGrpSpPr/>
        <p:nvPr/>
      </p:nvGrpSpPr>
      <p:grpSpPr>
        <a:xfrm>
          <a:off x="0" y="0"/>
          <a:ext cx="0" cy="0"/>
          <a:chOff x="0" y="0"/>
          <a:chExt cx="0" cy="0"/>
        </a:xfrm>
      </p:grpSpPr>
      <p:sp>
        <p:nvSpPr>
          <p:cNvPr id="18" name="图片占位符 17"/>
          <p:cNvSpPr>
            <a:spLocks noGrp="1"/>
          </p:cNvSpPr>
          <p:nvPr>
            <p:ph type="pic" sz="quarter" idx="11"/>
          </p:nvPr>
        </p:nvSpPr>
        <p:spPr>
          <a:xfrm>
            <a:off x="1117611" y="1476495"/>
            <a:ext cx="3523768" cy="3523768"/>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36" name="椭圆 35"/>
          <p:cNvSpPr/>
          <p:nvPr userDrawn="1"/>
        </p:nvSpPr>
        <p:spPr>
          <a:xfrm>
            <a:off x="960658" y="1319542"/>
            <a:ext cx="3892538" cy="3892538"/>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双人物介绍">
    <p:spTree>
      <p:nvGrpSpPr>
        <p:cNvPr id="1" name=""/>
        <p:cNvGrpSpPr/>
        <p:nvPr/>
      </p:nvGrpSpPr>
      <p:grpSpPr>
        <a:xfrm>
          <a:off x="0" y="0"/>
          <a:ext cx="0" cy="0"/>
          <a:chOff x="0" y="0"/>
          <a:chExt cx="0" cy="0"/>
        </a:xfrm>
      </p:grpSpPr>
      <p:sp>
        <p:nvSpPr>
          <p:cNvPr id="37" name="椭圆 36"/>
          <p:cNvSpPr/>
          <p:nvPr userDrawn="1"/>
        </p:nvSpPr>
        <p:spPr>
          <a:xfrm>
            <a:off x="9037858" y="3532614"/>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图片占位符 17"/>
          <p:cNvSpPr>
            <a:spLocks noGrp="1"/>
          </p:cNvSpPr>
          <p:nvPr>
            <p:ph type="pic" sz="quarter" idx="11"/>
          </p:nvPr>
        </p:nvSpPr>
        <p:spPr>
          <a:xfrm>
            <a:off x="1117611" y="1476495"/>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19" name="矩形: 圆角 18"/>
          <p:cNvSpPr/>
          <p:nvPr userDrawn="1"/>
        </p:nvSpPr>
        <p:spPr>
          <a:xfrm>
            <a:off x="1506652" y="1714162"/>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图片占位符 26"/>
          <p:cNvSpPr>
            <a:spLocks noGrp="1"/>
          </p:cNvSpPr>
          <p:nvPr>
            <p:ph type="pic" sz="quarter" idx="12"/>
          </p:nvPr>
        </p:nvSpPr>
        <p:spPr>
          <a:xfrm>
            <a:off x="9194811" y="3689567"/>
            <a:ext cx="1982986" cy="1982986"/>
          </a:xfrm>
          <a:custGeom>
            <a:avLst/>
            <a:gdLst>
              <a:gd name="connsiteX0" fmla="*/ 1112520 w 2225040"/>
              <a:gd name="connsiteY0" fmla="*/ 0 h 2225040"/>
              <a:gd name="connsiteX1" fmla="*/ 2225040 w 2225040"/>
              <a:gd name="connsiteY1" fmla="*/ 1112520 h 2225040"/>
              <a:gd name="connsiteX2" fmla="*/ 1112520 w 2225040"/>
              <a:gd name="connsiteY2" fmla="*/ 2225040 h 2225040"/>
              <a:gd name="connsiteX3" fmla="*/ 0 w 2225040"/>
              <a:gd name="connsiteY3" fmla="*/ 1112520 h 2225040"/>
              <a:gd name="connsiteX4" fmla="*/ 1112520 w 2225040"/>
              <a:gd name="connsiteY4" fmla="*/ 0 h 2225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5040" h="2225040">
                <a:moveTo>
                  <a:pt x="1112520" y="0"/>
                </a:moveTo>
                <a:cubicBezTo>
                  <a:pt x="1726948" y="0"/>
                  <a:pt x="2225040" y="498092"/>
                  <a:pt x="2225040" y="1112520"/>
                </a:cubicBezTo>
                <a:cubicBezTo>
                  <a:pt x="2225040" y="1726948"/>
                  <a:pt x="1726948" y="2225040"/>
                  <a:pt x="1112520" y="2225040"/>
                </a:cubicBezTo>
                <a:cubicBezTo>
                  <a:pt x="498092" y="2225040"/>
                  <a:pt x="0" y="1726948"/>
                  <a:pt x="0" y="1112520"/>
                </a:cubicBezTo>
                <a:cubicBezTo>
                  <a:pt x="0" y="498092"/>
                  <a:pt x="498092" y="0"/>
                  <a:pt x="1112520" y="0"/>
                </a:cubicBezTo>
                <a:close/>
              </a:path>
            </a:pathLst>
          </a:custGeom>
          <a:ln w="38100">
            <a:solidFill>
              <a:schemeClr val="accent1"/>
            </a:solidFill>
          </a:ln>
        </p:spPr>
        <p:txBody>
          <a:bodyPr wrap="square">
            <a:noAutofit/>
          </a:bodyPr>
          <a:lstStyle/>
          <a:p>
            <a:endParaRPr lang="zh-CN" altLang="en-US"/>
          </a:p>
        </p:txBody>
      </p:sp>
      <p:sp>
        <p:nvSpPr>
          <p:cNvPr id="28" name="矩形: 圆角 27"/>
          <p:cNvSpPr/>
          <p:nvPr userDrawn="1"/>
        </p:nvSpPr>
        <p:spPr>
          <a:xfrm>
            <a:off x="1506652" y="3927234"/>
            <a:ext cx="9381457" cy="1507653"/>
          </a:xfrm>
          <a:prstGeom prst="roundRect">
            <a:avLst>
              <a:gd name="adj" fmla="val 50000"/>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占位符 2"/>
          <p:cNvSpPr>
            <a:spLocks noGrp="1"/>
          </p:cNvSpPr>
          <p:nvPr>
            <p:ph type="body" sz="quarter" idx="16" hasCustomPrompt="1"/>
          </p:nvPr>
        </p:nvSpPr>
        <p:spPr>
          <a:xfrm>
            <a:off x="3489638" y="1737448"/>
            <a:ext cx="2362521" cy="559990"/>
          </a:xfrm>
          <a:prstGeom prst="rect">
            <a:avLst/>
          </a:prstGeom>
        </p:spPr>
        <p:txBody>
          <a:bodyPr lIns="0" rIns="0">
            <a:noAutofit/>
          </a:bodyPr>
          <a:lstStyle>
            <a:lvl1pPr marL="0" indent="0" algn="l">
              <a:buNone/>
              <a:defRPr sz="2500" b="1">
                <a:solidFill>
                  <a:schemeClr val="tx2"/>
                </a:solidFill>
                <a:latin typeface="+mj-ea"/>
                <a:ea typeface="+mj-ea"/>
              </a:defRPr>
            </a:lvl1pPr>
          </a:lstStyle>
          <a:p>
            <a:pPr lvl="0"/>
            <a:r>
              <a:rPr lang="zh-CN" altLang="en-US"/>
              <a:t>请输入人物姓名</a:t>
            </a:r>
            <a:endParaRPr lang="zh-CN" altLang="en-US"/>
          </a:p>
        </p:txBody>
      </p:sp>
      <p:sp>
        <p:nvSpPr>
          <p:cNvPr id="30" name="文本占位符 3"/>
          <p:cNvSpPr>
            <a:spLocks noGrp="1"/>
          </p:cNvSpPr>
          <p:nvPr>
            <p:ph type="body" sz="quarter" idx="19" hasCustomPrompt="1"/>
          </p:nvPr>
        </p:nvSpPr>
        <p:spPr>
          <a:xfrm>
            <a:off x="3489638" y="2193572"/>
            <a:ext cx="7063707" cy="1039818"/>
          </a:xfrm>
          <a:prstGeom prst="rect">
            <a:avLst/>
          </a:prstGeom>
        </p:spPr>
        <p:txBody>
          <a:bodyPr lIns="0" rIns="0">
            <a:normAutofit/>
          </a:bodyPr>
          <a:lstStyle>
            <a:lvl1pPr marL="0" marR="0" indent="0" algn="l"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a:pPr>
            <a:r>
              <a:rPr lang="zh-CN" altLang="en-US"/>
              <a:t>请输入此人的基础信息、经验、工作履历等。请输入此人的基础信息、经验、工作履历等。请输入此人的基础信息、经验、工作履历等。请输入此人的基础信息、经验、工作履历等</a:t>
            </a:r>
            <a:endParaRPr lang="zh-CN" altLang="en-US"/>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a:pPr>
            <a:endParaRPr lang="zh-CN" altLang="en-US"/>
          </a:p>
        </p:txBody>
      </p:sp>
      <p:sp>
        <p:nvSpPr>
          <p:cNvPr id="31" name="文本占位符 2"/>
          <p:cNvSpPr>
            <a:spLocks noGrp="1"/>
          </p:cNvSpPr>
          <p:nvPr>
            <p:ph type="body" sz="quarter" idx="20" hasCustomPrompt="1"/>
          </p:nvPr>
        </p:nvSpPr>
        <p:spPr>
          <a:xfrm>
            <a:off x="6539719" y="3977728"/>
            <a:ext cx="2296893" cy="559990"/>
          </a:xfrm>
          <a:prstGeom prst="rect">
            <a:avLst/>
          </a:prstGeom>
        </p:spPr>
        <p:txBody>
          <a:bodyPr lIns="0" rIns="0">
            <a:noAutofit/>
          </a:bodyPr>
          <a:lstStyle>
            <a:lvl1pPr marL="0" indent="0" algn="r">
              <a:buNone/>
              <a:defRPr sz="2500" b="1">
                <a:solidFill>
                  <a:schemeClr val="tx2"/>
                </a:solidFill>
                <a:latin typeface="+mj-ea"/>
                <a:ea typeface="+mj-ea"/>
              </a:defRPr>
            </a:lvl1pPr>
          </a:lstStyle>
          <a:p>
            <a:pPr lvl="0"/>
            <a:r>
              <a:rPr lang="zh-CN" altLang="en-US"/>
              <a:t>请输入人物姓名</a:t>
            </a:r>
            <a:endParaRPr lang="zh-CN" altLang="en-US"/>
          </a:p>
        </p:txBody>
      </p:sp>
      <p:sp>
        <p:nvSpPr>
          <p:cNvPr id="32" name="文本占位符 3"/>
          <p:cNvSpPr>
            <a:spLocks noGrp="1"/>
          </p:cNvSpPr>
          <p:nvPr>
            <p:ph type="body" sz="quarter" idx="21" hasCustomPrompt="1"/>
          </p:nvPr>
        </p:nvSpPr>
        <p:spPr>
          <a:xfrm>
            <a:off x="1874520" y="4433852"/>
            <a:ext cx="7030603" cy="1039818"/>
          </a:xfrm>
          <a:prstGeom prst="rect">
            <a:avLst/>
          </a:prstGeom>
        </p:spPr>
        <p:txBody>
          <a:bodyPr lIns="0" rIns="0">
            <a:normAutofit/>
          </a:bodyPr>
          <a:lstStyle>
            <a:lvl1pPr marL="0" marR="0" indent="0" algn="r"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lang="zh-CN" altLang="en-US" sz="1600">
                <a:solidFill>
                  <a:schemeClr val="tx1">
                    <a:lumMod val="75000"/>
                  </a:schemeClr>
                </a:solidFill>
                <a:latin typeface="+mj-ea"/>
              </a:defRPr>
            </a:lvl1pPr>
          </a:lstStyle>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a:pPr>
            <a:r>
              <a:rPr lang="zh-CN" altLang="en-US"/>
              <a:t>请输入此人的基础信息、经验、工作履历等。请输入此人的基础信息、经验、工作履历等。请输入此人的基础信息、经验、工作履历等。请输入此人的基础信息、经验、工作履历等</a:t>
            </a:r>
            <a:endParaRPr lang="zh-CN" altLang="en-US"/>
          </a:p>
          <a:p>
            <a:pPr marL="0" marR="0" lvl="0" indent="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None/>
              <a:defRPr/>
            </a:pPr>
            <a:endParaRPr lang="zh-CN" altLang="en-US"/>
          </a:p>
        </p:txBody>
      </p:sp>
      <p:sp>
        <p:nvSpPr>
          <p:cNvPr id="36" name="椭圆 35"/>
          <p:cNvSpPr/>
          <p:nvPr userDrawn="1"/>
        </p:nvSpPr>
        <p:spPr>
          <a:xfrm>
            <a:off x="960658" y="1319542"/>
            <a:ext cx="2296892" cy="229689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团队人物介绍">
    <p:spTree>
      <p:nvGrpSpPr>
        <p:cNvPr id="1" name=""/>
        <p:cNvGrpSpPr/>
        <p:nvPr/>
      </p:nvGrpSpPr>
      <p:grpSpPr>
        <a:xfrm>
          <a:off x="0" y="0"/>
          <a:ext cx="0" cy="0"/>
          <a:chOff x="0" y="0"/>
          <a:chExt cx="0" cy="0"/>
        </a:xfrm>
      </p:grpSpPr>
      <p:sp>
        <p:nvSpPr>
          <p:cNvPr id="76" name="矩形 75"/>
          <p:cNvSpPr/>
          <p:nvPr userDrawn="1"/>
        </p:nvSpPr>
        <p:spPr>
          <a:xfrm>
            <a:off x="9586596"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矩形 74"/>
          <p:cNvSpPr/>
          <p:nvPr userDrawn="1"/>
        </p:nvSpPr>
        <p:spPr>
          <a:xfrm>
            <a:off x="691007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矩形 73"/>
          <p:cNvSpPr/>
          <p:nvPr userDrawn="1"/>
        </p:nvSpPr>
        <p:spPr>
          <a:xfrm>
            <a:off x="4195447"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矩形 72"/>
          <p:cNvSpPr/>
          <p:nvPr userDrawn="1"/>
        </p:nvSpPr>
        <p:spPr>
          <a:xfrm>
            <a:off x="1416982" y="5307144"/>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userDrawn="1"/>
        </p:nvSpPr>
        <p:spPr>
          <a:xfrm>
            <a:off x="5476875" y="2813535"/>
            <a:ext cx="1238250" cy="4699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图片占位符 17"/>
          <p:cNvSpPr>
            <a:spLocks noGrp="1"/>
          </p:cNvSpPr>
          <p:nvPr>
            <p:ph type="pic" sz="quarter" idx="11"/>
          </p:nvPr>
        </p:nvSpPr>
        <p:spPr>
          <a:xfrm>
            <a:off x="5467417" y="1219969"/>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43" name="图片占位符 17"/>
          <p:cNvSpPr>
            <a:spLocks noGrp="1"/>
          </p:cNvSpPr>
          <p:nvPr>
            <p:ph type="pic" sz="quarter" idx="12"/>
          </p:nvPr>
        </p:nvSpPr>
        <p:spPr>
          <a:xfrm>
            <a:off x="145918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4" name="图片占位符 17"/>
          <p:cNvSpPr>
            <a:spLocks noGrp="1"/>
          </p:cNvSpPr>
          <p:nvPr>
            <p:ph type="pic" sz="quarter" idx="13"/>
          </p:nvPr>
        </p:nvSpPr>
        <p:spPr>
          <a:xfrm>
            <a:off x="4165171"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5" name="图片占位符 17"/>
          <p:cNvSpPr>
            <a:spLocks noGrp="1"/>
          </p:cNvSpPr>
          <p:nvPr>
            <p:ph type="pic" sz="quarter" idx="14"/>
          </p:nvPr>
        </p:nvSpPr>
        <p:spPr>
          <a:xfrm>
            <a:off x="6871154"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6" name="图片占位符 17"/>
          <p:cNvSpPr>
            <a:spLocks noGrp="1"/>
          </p:cNvSpPr>
          <p:nvPr>
            <p:ph type="pic" sz="quarter" idx="15"/>
          </p:nvPr>
        </p:nvSpPr>
        <p:spPr>
          <a:xfrm>
            <a:off x="9577138" y="3671405"/>
            <a:ext cx="1257167" cy="1257167"/>
          </a:xfrm>
          <a:custGeom>
            <a:avLst/>
            <a:gdLst>
              <a:gd name="connsiteX0" fmla="*/ 1546131 w 3092262"/>
              <a:gd name="connsiteY0" fmla="*/ 0 h 3092262"/>
              <a:gd name="connsiteX1" fmla="*/ 3092262 w 3092262"/>
              <a:gd name="connsiteY1" fmla="*/ 1546131 h 3092262"/>
              <a:gd name="connsiteX2" fmla="*/ 1546131 w 3092262"/>
              <a:gd name="connsiteY2" fmla="*/ 3092262 h 3092262"/>
              <a:gd name="connsiteX3" fmla="*/ 0 w 3092262"/>
              <a:gd name="connsiteY3" fmla="*/ 1546131 h 3092262"/>
              <a:gd name="connsiteX4" fmla="*/ 1546131 w 3092262"/>
              <a:gd name="connsiteY4" fmla="*/ 0 h 3092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2262" h="3092262">
                <a:moveTo>
                  <a:pt x="1546131" y="0"/>
                </a:moveTo>
                <a:cubicBezTo>
                  <a:pt x="2400036" y="0"/>
                  <a:pt x="3092262" y="692226"/>
                  <a:pt x="3092262" y="1546131"/>
                </a:cubicBezTo>
                <a:cubicBezTo>
                  <a:pt x="3092262" y="2400036"/>
                  <a:pt x="2400036" y="3092262"/>
                  <a:pt x="1546131" y="3092262"/>
                </a:cubicBezTo>
                <a:cubicBezTo>
                  <a:pt x="692226" y="3092262"/>
                  <a:pt x="0" y="2400036"/>
                  <a:pt x="0" y="1546131"/>
                </a:cubicBezTo>
                <a:cubicBezTo>
                  <a:pt x="0" y="692226"/>
                  <a:pt x="692226" y="0"/>
                  <a:pt x="1546131" y="0"/>
                </a:cubicBezTo>
                <a:close/>
              </a:path>
            </a:pathLst>
          </a:custGeom>
          <a:ln w="38100">
            <a:solidFill>
              <a:schemeClr val="accent1"/>
            </a:solidFill>
          </a:ln>
        </p:spPr>
        <p:txBody>
          <a:bodyPr wrap="square">
            <a:noAutofit/>
          </a:bodyPr>
          <a:lstStyle/>
          <a:p>
            <a:endParaRPr lang="zh-CN" altLang="en-US"/>
          </a:p>
        </p:txBody>
      </p:sp>
      <p:sp>
        <p:nvSpPr>
          <p:cNvPr id="57" name="文本占位符 2"/>
          <p:cNvSpPr>
            <a:spLocks noGrp="1"/>
          </p:cNvSpPr>
          <p:nvPr>
            <p:ph type="body" sz="quarter" idx="16" hasCustomPrompt="1"/>
          </p:nvPr>
        </p:nvSpPr>
        <p:spPr>
          <a:xfrm>
            <a:off x="5067121" y="2521913"/>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a:t>人物姓名</a:t>
            </a:r>
            <a:endParaRPr lang="zh-CN" altLang="en-US"/>
          </a:p>
        </p:txBody>
      </p:sp>
      <p:sp>
        <p:nvSpPr>
          <p:cNvPr id="58" name="文本占位符 4"/>
          <p:cNvSpPr>
            <a:spLocks noGrp="1"/>
          </p:cNvSpPr>
          <p:nvPr>
            <p:ph type="body" sz="quarter" idx="17" hasCustomPrompt="1"/>
          </p:nvPr>
        </p:nvSpPr>
        <p:spPr>
          <a:xfrm>
            <a:off x="4835318" y="2891798"/>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a:t>在此输入身份与职务</a:t>
            </a:r>
            <a:endParaRPr lang="zh-CN" altLang="en-US"/>
          </a:p>
        </p:txBody>
      </p:sp>
      <p:sp>
        <p:nvSpPr>
          <p:cNvPr id="60" name="文本占位符 4"/>
          <p:cNvSpPr>
            <a:spLocks noGrp="1"/>
          </p:cNvSpPr>
          <p:nvPr>
            <p:ph type="body" sz="quarter" idx="19" hasCustomPrompt="1"/>
          </p:nvPr>
        </p:nvSpPr>
        <p:spPr>
          <a:xfrm>
            <a:off x="775425" y="5380334"/>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a:t>在此输入身份与职务</a:t>
            </a:r>
            <a:endParaRPr lang="zh-CN" altLang="en-US"/>
          </a:p>
        </p:txBody>
      </p:sp>
      <p:sp>
        <p:nvSpPr>
          <p:cNvPr id="62" name="文本占位符 4"/>
          <p:cNvSpPr>
            <a:spLocks noGrp="1"/>
          </p:cNvSpPr>
          <p:nvPr>
            <p:ph type="body" sz="quarter" idx="21" hasCustomPrompt="1"/>
          </p:nvPr>
        </p:nvSpPr>
        <p:spPr>
          <a:xfrm>
            <a:off x="34586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a:t>在此输入身份与职务</a:t>
            </a:r>
            <a:endParaRPr lang="zh-CN" altLang="en-US"/>
          </a:p>
        </p:txBody>
      </p:sp>
      <p:sp>
        <p:nvSpPr>
          <p:cNvPr id="64" name="文本占位符 4"/>
          <p:cNvSpPr>
            <a:spLocks noGrp="1"/>
          </p:cNvSpPr>
          <p:nvPr>
            <p:ph type="body" sz="quarter" idx="23" hasCustomPrompt="1"/>
          </p:nvPr>
        </p:nvSpPr>
        <p:spPr>
          <a:xfrm>
            <a:off x="6201840"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a:t>在此输入身份与职务</a:t>
            </a:r>
            <a:endParaRPr lang="zh-CN" altLang="en-US"/>
          </a:p>
        </p:txBody>
      </p:sp>
      <p:sp>
        <p:nvSpPr>
          <p:cNvPr id="66" name="文本占位符 4"/>
          <p:cNvSpPr>
            <a:spLocks noGrp="1"/>
          </p:cNvSpPr>
          <p:nvPr>
            <p:ph type="body" sz="quarter" idx="25" hasCustomPrompt="1"/>
          </p:nvPr>
        </p:nvSpPr>
        <p:spPr>
          <a:xfrm>
            <a:off x="8945039" y="5389016"/>
            <a:ext cx="2521365" cy="327676"/>
          </a:xfrm>
          <a:prstGeom prst="rect">
            <a:avLst/>
          </a:prstGeom>
        </p:spPr>
        <p:txBody>
          <a:bodyPr/>
          <a:lstStyle>
            <a:lvl1pPr marL="0" marR="0" indent="0" algn="ctr" defTabSz="914400" rtl="0" eaLnBrk="1" fontAlgn="auto" latinLnBrk="0" hangingPunct="1">
              <a:lnSpc>
                <a:spcPct val="120000"/>
              </a:lnSpc>
              <a:spcBef>
                <a:spcPts val="1000"/>
              </a:spcBef>
              <a:spcAft>
                <a:spcPts val="0"/>
              </a:spcAft>
              <a:buClr>
                <a:schemeClr val="accent2"/>
              </a:buClr>
              <a:buSzTx/>
              <a:buFont typeface="Arial" panose="020B0604020202020204" pitchFamily="34" charset="0"/>
              <a:buNone/>
              <a:defRPr sz="1500">
                <a:solidFill>
                  <a:schemeClr val="tx1">
                    <a:lumMod val="65000"/>
                    <a:lumOff val="35000"/>
                  </a:schemeClr>
                </a:solidFill>
              </a:defRPr>
            </a:lvl1pPr>
          </a:lstStyle>
          <a:p>
            <a:pPr lvl="0">
              <a:spcBef>
                <a:spcPts val="0"/>
              </a:spcBef>
            </a:pPr>
            <a:r>
              <a:rPr lang="zh-CN" altLang="en-US"/>
              <a:t>在此输入身份与职务</a:t>
            </a:r>
            <a:endParaRPr lang="zh-CN" altLang="en-US"/>
          </a:p>
        </p:txBody>
      </p:sp>
      <p:cxnSp>
        <p:nvCxnSpPr>
          <p:cNvPr id="67" name="直接连接符 66"/>
          <p:cNvCxnSpPr/>
          <p:nvPr userDrawn="1"/>
        </p:nvCxnSpPr>
        <p:spPr>
          <a:xfrm flipH="1">
            <a:off x="2087771" y="3438525"/>
            <a:ext cx="8076461"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userDrawn="1"/>
        </p:nvCxnSpPr>
        <p:spPr>
          <a:xfrm>
            <a:off x="208777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userDrawn="1"/>
        </p:nvCxnSpPr>
        <p:spPr>
          <a:xfrm>
            <a:off x="10205721"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userDrawn="1"/>
        </p:nvCxnSpPr>
        <p:spPr>
          <a:xfrm>
            <a:off x="7499737"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userDrawn="1"/>
        </p:nvCxnSpPr>
        <p:spPr>
          <a:xfrm>
            <a:off x="4793754" y="3438525"/>
            <a:ext cx="0" cy="23288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userDrawn="1"/>
        </p:nvCxnSpPr>
        <p:spPr>
          <a:xfrm>
            <a:off x="6096000" y="3219474"/>
            <a:ext cx="0" cy="21905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7" name="文本占位符 2"/>
          <p:cNvSpPr>
            <a:spLocks noGrp="1"/>
          </p:cNvSpPr>
          <p:nvPr>
            <p:ph type="body" sz="quarter" idx="27" hasCustomPrompt="1"/>
          </p:nvPr>
        </p:nvSpPr>
        <p:spPr>
          <a:xfrm>
            <a:off x="3806439"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a:t>人物姓名</a:t>
            </a:r>
            <a:endParaRPr lang="zh-CN" altLang="en-US"/>
          </a:p>
        </p:txBody>
      </p:sp>
      <p:sp>
        <p:nvSpPr>
          <p:cNvPr id="105" name="文本占位符 2"/>
          <p:cNvSpPr>
            <a:spLocks noGrp="1"/>
          </p:cNvSpPr>
          <p:nvPr>
            <p:ph type="body" sz="quarter" idx="28" hasCustomPrompt="1"/>
          </p:nvPr>
        </p:nvSpPr>
        <p:spPr>
          <a:xfrm>
            <a:off x="6470858"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a:t>人物姓名</a:t>
            </a:r>
            <a:endParaRPr lang="zh-CN" altLang="en-US"/>
          </a:p>
        </p:txBody>
      </p:sp>
      <p:sp>
        <p:nvSpPr>
          <p:cNvPr id="106" name="文本占位符 2"/>
          <p:cNvSpPr>
            <a:spLocks noGrp="1"/>
          </p:cNvSpPr>
          <p:nvPr>
            <p:ph type="body" sz="quarter" idx="29" hasCustomPrompt="1"/>
          </p:nvPr>
        </p:nvSpPr>
        <p:spPr>
          <a:xfrm>
            <a:off x="917684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a:t>人物姓名</a:t>
            </a:r>
            <a:endParaRPr lang="zh-CN" altLang="en-US"/>
          </a:p>
        </p:txBody>
      </p:sp>
      <p:sp>
        <p:nvSpPr>
          <p:cNvPr id="107" name="文本占位符 2"/>
          <p:cNvSpPr>
            <a:spLocks noGrp="1"/>
          </p:cNvSpPr>
          <p:nvPr>
            <p:ph type="body" sz="quarter" idx="30" hasCustomPrompt="1"/>
          </p:nvPr>
        </p:nvSpPr>
        <p:spPr>
          <a:xfrm>
            <a:off x="1058892" y="5011676"/>
            <a:ext cx="2057758" cy="406733"/>
          </a:xfrm>
          <a:prstGeom prst="rect">
            <a:avLst/>
          </a:prstGeom>
        </p:spPr>
        <p:txBody>
          <a:bodyPr lIns="0" rIns="0">
            <a:noAutofit/>
          </a:bodyPr>
          <a:lstStyle>
            <a:lvl1pPr marL="0" indent="0" algn="ctr">
              <a:buNone/>
              <a:defRPr sz="2000" b="1">
                <a:solidFill>
                  <a:schemeClr val="tx2"/>
                </a:solidFill>
                <a:latin typeface="+mj-ea"/>
                <a:ea typeface="+mj-ea"/>
              </a:defRPr>
            </a:lvl1pPr>
          </a:lstStyle>
          <a:p>
            <a:pPr lvl="0"/>
            <a:r>
              <a:rPr lang="zh-CN" altLang="en-US"/>
              <a:t>人物姓名</a:t>
            </a:r>
            <a:endParaRPr lang="zh-CN" altLang="en-US"/>
          </a:p>
        </p:txBody>
      </p:sp>
      <p:sp>
        <p:nvSpPr>
          <p:cNvPr id="11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169" name="矩形 168"/>
          <p:cNvSpPr/>
          <p:nvPr userDrawn="1"/>
        </p:nvSpPr>
        <p:spPr>
          <a:xfrm>
            <a:off x="0" y="0"/>
            <a:ext cx="12192000" cy="6505350"/>
          </a:xfrm>
          <a:prstGeom prst="rect">
            <a:avLst/>
          </a:prstGeom>
          <a:solidFill>
            <a:srgbClr val="FFFFFF">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grpSp>
        <p:nvGrpSpPr>
          <p:cNvPr id="170" name="图形 3"/>
          <p:cNvGrpSpPr/>
          <p:nvPr userDrawn="1"/>
        </p:nvGrpSpPr>
        <p:grpSpPr>
          <a:xfrm>
            <a:off x="7906905" y="1088080"/>
            <a:ext cx="5343147" cy="5715802"/>
            <a:chOff x="3342957" y="689084"/>
            <a:chExt cx="5379904" cy="5755119"/>
          </a:xfrm>
          <a:solidFill>
            <a:schemeClr val="bg1">
              <a:lumMod val="95000"/>
            </a:schemeClr>
          </a:solidFill>
        </p:grpSpPr>
        <p:sp>
          <p:nvSpPr>
            <p:cNvPr id="171" name="任意多边形: 形状 170"/>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172" name="任意多边形: 形状 171"/>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173" name="任意多边形: 形状 172"/>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174" name="任意多边形: 形状 173"/>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175" name="任意多边形: 形状 174"/>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176" name="任意多边形: 形状 175"/>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177" name="任意多边形: 形状 176"/>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178" name="任意多边形: 形状 177"/>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179" name="任意多边形: 形状 178"/>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180" name="任意多边形: 形状 179"/>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181" name="任意多边形: 形状 180"/>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182" name="任意多边形: 形状 181"/>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183" name="任意多边形: 形状 182"/>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184" name="任意多边形: 形状 183"/>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185" name="任意多边形: 形状 184"/>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186" name="任意多边形: 形状 185"/>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187" name="任意多边形: 形状 186"/>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188" name="任意多边形: 形状 187"/>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189" name="任意多边形: 形状 188"/>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190" name="任意多边形: 形状 189"/>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191" name="任意多边形: 形状 190"/>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192" name="任意多边形: 形状 191"/>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193" name="任意多边形: 形状 192"/>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194" name="任意多边形: 形状 193"/>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195" name="任意多边形: 形状 194"/>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196" name="任意多边形: 形状 195"/>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197" name="任意多边形: 形状 196"/>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198" name="任意多边形: 形状 197"/>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199" name="任意多边形: 形状 198"/>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200" name="任意多边形: 形状 199"/>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201" name="任意多边形: 形状 200"/>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202" name="任意多边形: 形状 201"/>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203" name="任意多边形: 形状 202"/>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204" name="任意多边形: 形状 203"/>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121" name="任意多边形: 形状 120"/>
          <p:cNvSpPr/>
          <p:nvPr userDrawn="1"/>
        </p:nvSpPr>
        <p:spPr>
          <a:xfrm>
            <a:off x="0" y="0"/>
            <a:ext cx="12199620" cy="1910793"/>
          </a:xfrm>
          <a:custGeom>
            <a:avLst/>
            <a:gdLst>
              <a:gd name="connsiteX0" fmla="*/ 0 w 12174946"/>
              <a:gd name="connsiteY0" fmla="*/ 0 h 1910793"/>
              <a:gd name="connsiteX1" fmla="*/ 12174946 w 12174946"/>
              <a:gd name="connsiteY1" fmla="*/ 0 h 1910793"/>
              <a:gd name="connsiteX2" fmla="*/ 12174946 w 12174946"/>
              <a:gd name="connsiteY2" fmla="*/ 1910793 h 1910793"/>
              <a:gd name="connsiteX3" fmla="*/ 11903286 w 12174946"/>
              <a:gd name="connsiteY3" fmla="*/ 1807778 h 1910793"/>
              <a:gd name="connsiteX4" fmla="*/ 6078946 w 12174946"/>
              <a:gd name="connsiteY4" fmla="*/ 912744 h 1910793"/>
              <a:gd name="connsiteX5" fmla="*/ 254606 w 12174946"/>
              <a:gd name="connsiteY5" fmla="*/ 1807778 h 1910793"/>
              <a:gd name="connsiteX6" fmla="*/ 0 w 12174946"/>
              <a:gd name="connsiteY6" fmla="*/ 1904326 h 191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4946" h="1910793">
                <a:moveTo>
                  <a:pt x="0" y="0"/>
                </a:moveTo>
                <a:lnTo>
                  <a:pt x="12174946" y="0"/>
                </a:lnTo>
                <a:lnTo>
                  <a:pt x="12174946" y="1910793"/>
                </a:lnTo>
                <a:lnTo>
                  <a:pt x="11903286" y="1807778"/>
                </a:lnTo>
                <a:cubicBezTo>
                  <a:pt x="10364972" y="1251678"/>
                  <a:pt x="8321475" y="912744"/>
                  <a:pt x="6078946" y="912744"/>
                </a:cubicBezTo>
                <a:cubicBezTo>
                  <a:pt x="3836418" y="912744"/>
                  <a:pt x="1792920" y="1251678"/>
                  <a:pt x="254606" y="1807778"/>
                </a:cubicBezTo>
                <a:lnTo>
                  <a:pt x="0" y="1904326"/>
                </a:ln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97" name="组合 96"/>
          <p:cNvGrpSpPr/>
          <p:nvPr userDrawn="1"/>
        </p:nvGrpSpPr>
        <p:grpSpPr>
          <a:xfrm>
            <a:off x="515970" y="245388"/>
            <a:ext cx="3297665" cy="903171"/>
            <a:chOff x="593623" y="263061"/>
            <a:chExt cx="3297665" cy="903171"/>
          </a:xfrm>
        </p:grpSpPr>
        <p:sp>
          <p:nvSpPr>
            <p:cNvPr id="30" name="文本框 29"/>
            <p:cNvSpPr txBox="1"/>
            <p:nvPr userDrawn="1"/>
          </p:nvSpPr>
          <p:spPr>
            <a:xfrm>
              <a:off x="641119" y="396791"/>
              <a:ext cx="3250169" cy="769441"/>
            </a:xfrm>
            <a:prstGeom prst="rect">
              <a:avLst/>
            </a:prstGeom>
            <a:noFill/>
          </p:spPr>
          <p:txBody>
            <a:bodyPr wrap="square" rtlCol="0">
              <a:spAutoFit/>
            </a:bodyPr>
            <a:lstStyle/>
            <a:p>
              <a:pPr algn="dist"/>
              <a:r>
                <a:rPr lang="en-US" altLang="zh-CN" sz="4400" b="1">
                  <a:solidFill>
                    <a:schemeClr val="bg1">
                      <a:lumMod val="95000"/>
                      <a:alpha val="31000"/>
                    </a:schemeClr>
                  </a:solidFill>
                  <a:latin typeface="+mj-ea"/>
                  <a:ea typeface="+mj-ea"/>
                </a:rPr>
                <a:t>Contents</a:t>
              </a:r>
              <a:endParaRPr lang="zh-CN" altLang="en-US" sz="4400" b="1">
                <a:solidFill>
                  <a:schemeClr val="bg1">
                    <a:lumMod val="95000"/>
                    <a:alpha val="31000"/>
                  </a:schemeClr>
                </a:solidFill>
                <a:latin typeface="+mj-ea"/>
                <a:ea typeface="+mj-ea"/>
              </a:endParaRPr>
            </a:p>
          </p:txBody>
        </p:sp>
        <p:sp>
          <p:nvSpPr>
            <p:cNvPr id="31" name="文本框 30"/>
            <p:cNvSpPr txBox="1"/>
            <p:nvPr userDrawn="1"/>
          </p:nvSpPr>
          <p:spPr>
            <a:xfrm>
              <a:off x="593623" y="263061"/>
              <a:ext cx="1503036" cy="830997"/>
            </a:xfrm>
            <a:prstGeom prst="rect">
              <a:avLst/>
            </a:prstGeom>
            <a:noFill/>
          </p:spPr>
          <p:txBody>
            <a:bodyPr wrap="square" rtlCol="0">
              <a:spAutoFit/>
            </a:bodyPr>
            <a:lstStyle/>
            <a:p>
              <a:pPr algn="dist"/>
              <a:r>
                <a:rPr lang="zh-CN" altLang="en-US" sz="4800" b="1">
                  <a:solidFill>
                    <a:schemeClr val="bg1"/>
                  </a:solidFill>
                  <a:latin typeface="微软雅黑" panose="020B0503020204020204" charset="-122"/>
                </a:rPr>
                <a:t>目录</a:t>
              </a:r>
              <a:endParaRPr lang="zh-CN" altLang="en-US" sz="4800" b="1">
                <a:solidFill>
                  <a:schemeClr val="bg1"/>
                </a:solidFill>
                <a:latin typeface="微软雅黑" panose="020B0503020204020204" charset="-122"/>
              </a:endParaRPr>
            </a:p>
          </p:txBody>
        </p:sp>
        <p:sp>
          <p:nvSpPr>
            <p:cNvPr id="56" name="矩形 55"/>
            <p:cNvSpPr/>
            <p:nvPr userDrawn="1"/>
          </p:nvSpPr>
          <p:spPr>
            <a:xfrm>
              <a:off x="752353" y="1062713"/>
              <a:ext cx="752515" cy="85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图形 3"/>
          <p:cNvGrpSpPr/>
          <p:nvPr userDrawn="1"/>
        </p:nvGrpSpPr>
        <p:grpSpPr>
          <a:xfrm>
            <a:off x="10703820" y="269992"/>
            <a:ext cx="807160" cy="863455"/>
            <a:chOff x="3342957" y="689084"/>
            <a:chExt cx="5379904" cy="5755119"/>
          </a:xfrm>
          <a:solidFill>
            <a:schemeClr val="bg1"/>
          </a:solidFill>
        </p:grpSpPr>
        <p:sp>
          <p:nvSpPr>
            <p:cNvPr id="63" name="任意多边形: 形状 62"/>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90" name="任意多边形: 形状 89"/>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91" name="任意多边形: 形状 90"/>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92" name="任意多边形: 形状 91"/>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93" name="任意多边形: 形状 92"/>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94" name="任意多边形: 形状 93"/>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5" name="任意多边形: 形状 94"/>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6" name="任意多边形: 形状 95"/>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57" name="任意多边形: 形状 56"/>
          <p:cNvSpPr/>
          <p:nvPr userDrawn="1"/>
        </p:nvSpPr>
        <p:spPr>
          <a:xfrm>
            <a:off x="3812" y="6265796"/>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7"/>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7"/>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 name="connsiteX0-151" fmla="*/ 153 w 12201043"/>
              <a:gd name="connsiteY0-152" fmla="*/ 152400 h 609599"/>
              <a:gd name="connsiteX1-153" fmla="*/ 12201043 w 12201043"/>
              <a:gd name="connsiteY1-154" fmla="*/ 0 h 609599"/>
              <a:gd name="connsiteX2-155" fmla="*/ 12201043 w 12201043"/>
              <a:gd name="connsiteY2-156" fmla="*/ 609599 h 609599"/>
              <a:gd name="connsiteX3-157" fmla="*/ 1423 w 12201043"/>
              <a:gd name="connsiteY3-158" fmla="*/ 601979 h 609599"/>
              <a:gd name="connsiteX4-159" fmla="*/ 153 w 12201043"/>
              <a:gd name="connsiteY4-160" fmla="*/ 152400 h 609599"/>
              <a:gd name="connsiteX0-161" fmla="*/ 153 w 12201043"/>
              <a:gd name="connsiteY0-162" fmla="*/ 184785 h 609599"/>
              <a:gd name="connsiteX1-163" fmla="*/ 12201043 w 12201043"/>
              <a:gd name="connsiteY1-164" fmla="*/ 0 h 609599"/>
              <a:gd name="connsiteX2-165" fmla="*/ 12201043 w 12201043"/>
              <a:gd name="connsiteY2-166" fmla="*/ 609599 h 609599"/>
              <a:gd name="connsiteX3-167" fmla="*/ 1423 w 12201043"/>
              <a:gd name="connsiteY3-168" fmla="*/ 601979 h 609599"/>
              <a:gd name="connsiteX4-169" fmla="*/ 153 w 12201043"/>
              <a:gd name="connsiteY4-170" fmla="*/ 184785 h 609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灯片编号占位符 5"/>
          <p:cNvSpPr>
            <a:spLocks noGrp="1"/>
          </p:cNvSpPr>
          <p:nvPr>
            <p:ph type="sldNum" sz="quarter" idx="22"/>
          </p:nvPr>
        </p:nvSpPr>
        <p:spPr>
          <a:xfrm>
            <a:off x="10331984" y="6439760"/>
            <a:ext cx="1295400" cy="365125"/>
          </a:xfrm>
          <a:prstGeom prst="rect">
            <a:avLst/>
          </a:prstGeom>
        </p:spPr>
        <p:txBody>
          <a:bodyPr/>
          <a:lstStyle>
            <a:lvl1pPr algn="r">
              <a:defRPr sz="1200">
                <a:solidFill>
                  <a:schemeClr val="bg1"/>
                </a:solidFill>
              </a:defRPr>
            </a:lvl1pPr>
          </a:lstStyle>
          <a:p>
            <a:r>
              <a:rPr lang="zh-CN" altLang="en-US"/>
              <a:t>第</a:t>
            </a:r>
            <a:fld id="{B7511D94-E528-4A24-AB10-206E20BC93BA}" type="slidenum">
              <a:rPr lang="zh-CN" altLang="en-US" smtClean="0"/>
            </a:fld>
            <a:r>
              <a:rPr lang="zh-CN" altLang="en-US"/>
              <a:t>页</a:t>
            </a:r>
            <a:r>
              <a:rPr lang="en-US" altLang="zh-CN"/>
              <a:t>/</a:t>
            </a:r>
            <a:r>
              <a:rPr lang="zh-CN" altLang="en-US"/>
              <a:t>共</a:t>
            </a:r>
            <a:fld id="{B7511D94-E528-4A24-AB10-206E20BC93BA}" type="slidenum">
              <a:rPr lang="zh-CN" altLang="en-US" smtClean="0"/>
            </a:fld>
            <a:r>
              <a:rPr lang="zh-CN" altLang="en-US"/>
              <a:t>页</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28" name="矩形 27"/>
          <p:cNvSpPr/>
          <p:nvPr userDrawn="1"/>
        </p:nvSpPr>
        <p:spPr>
          <a:xfrm>
            <a:off x="0" y="-9942"/>
            <a:ext cx="12192000" cy="6505350"/>
          </a:xfrm>
          <a:prstGeom prst="rect">
            <a:avLst/>
          </a:prstGeom>
          <a:solidFill>
            <a:srgbClr val="FFFFFF">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srgbClr val="FFFFFF"/>
              </a:solidFill>
              <a:effectLst/>
              <a:uLnTx/>
              <a:uFillTx/>
              <a:latin typeface="Microsoft YaHei UI" panose="020B0503020204020204" pitchFamily="34" charset="-122"/>
              <a:ea typeface="Microsoft YaHei UI" panose="020B0503020204020204" pitchFamily="34" charset="-122"/>
              <a:cs typeface="+mn-cs"/>
            </a:endParaRPr>
          </a:p>
        </p:txBody>
      </p:sp>
      <p:sp>
        <p:nvSpPr>
          <p:cNvPr id="57" name="任意多边形: 形状 56"/>
          <p:cNvSpPr/>
          <p:nvPr userDrawn="1"/>
        </p:nvSpPr>
        <p:spPr>
          <a:xfrm>
            <a:off x="3812" y="6265796"/>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灯片编号占位符 5"/>
          <p:cNvSpPr>
            <a:spLocks noGrp="1"/>
          </p:cNvSpPr>
          <p:nvPr>
            <p:ph type="sldNum" sz="quarter" idx="22"/>
          </p:nvPr>
        </p:nvSpPr>
        <p:spPr>
          <a:xfrm>
            <a:off x="10355134" y="6439760"/>
            <a:ext cx="1295400" cy="365125"/>
          </a:xfrm>
          <a:prstGeom prst="rect">
            <a:avLst/>
          </a:prstGeom>
        </p:spPr>
        <p:txBody>
          <a:bodyPr/>
          <a:lstStyle>
            <a:lvl1pPr algn="r">
              <a:defRPr sz="1200">
                <a:solidFill>
                  <a:schemeClr val="bg1"/>
                </a:solidFill>
              </a:defRPr>
            </a:lvl1pPr>
          </a:lstStyle>
          <a:p>
            <a:r>
              <a:rPr lang="zh-CN" altLang="en-US"/>
              <a:t>第</a:t>
            </a:r>
            <a:fld id="{B7511D94-E528-4A24-AB10-206E20BC93BA}" type="slidenum">
              <a:rPr lang="zh-CN" altLang="en-US" smtClean="0"/>
            </a:fld>
            <a:r>
              <a:rPr lang="zh-CN" altLang="en-US"/>
              <a:t>页</a:t>
            </a:r>
            <a:r>
              <a:rPr lang="en-US" altLang="zh-CN"/>
              <a:t>/</a:t>
            </a:r>
            <a:r>
              <a:rPr lang="zh-CN" altLang="en-US"/>
              <a:t>共</a:t>
            </a:r>
            <a:fld id="{B7511D94-E528-4A24-AB10-206E20BC93BA}" type="slidenum">
              <a:rPr lang="zh-CN" altLang="en-US" smtClean="0"/>
            </a:fld>
            <a:r>
              <a:rPr lang="zh-CN" altLang="en-US"/>
              <a:t>页</a:t>
            </a:r>
            <a:endParaRPr lang="zh-CN" altLang="en-US"/>
          </a:p>
        </p:txBody>
      </p:sp>
      <p:sp>
        <p:nvSpPr>
          <p:cNvPr id="99" name="文本占位符 52"/>
          <p:cNvSpPr>
            <a:spLocks noGrp="1"/>
          </p:cNvSpPr>
          <p:nvPr>
            <p:ph type="body" sz="quarter" idx="10" hasCustomPrompt="1"/>
          </p:nvPr>
        </p:nvSpPr>
        <p:spPr>
          <a:xfrm>
            <a:off x="1842552" y="2368913"/>
            <a:ext cx="2706708" cy="2336718"/>
          </a:xfrm>
          <a:prstGeom prst="rect">
            <a:avLst/>
          </a:prstGeom>
        </p:spPr>
        <p:txBody>
          <a:bodyPr lIns="0" anchor="ctr" anchorCtr="0">
            <a:noAutofit/>
          </a:bodyPr>
          <a:lstStyle>
            <a:lvl1pPr marL="0" indent="0" algn="l">
              <a:buNone/>
              <a:defRPr sz="16800">
                <a:gradFill>
                  <a:gsLst>
                    <a:gs pos="0">
                      <a:schemeClr val="accent1">
                        <a:alpha val="90000"/>
                      </a:schemeClr>
                    </a:gs>
                    <a:gs pos="100000">
                      <a:schemeClr val="accent1">
                        <a:lumMod val="20000"/>
                        <a:lumOff val="80000"/>
                        <a:alpha val="0"/>
                      </a:schemeClr>
                    </a:gs>
                  </a:gsLst>
                  <a:lin ang="5400000" scaled="1"/>
                </a:gradFill>
                <a:latin typeface="Impact" panose="020B0806030902050204" pitchFamily="34" charset="0"/>
              </a:defRPr>
            </a:lvl1pPr>
            <a:lvl2pPr marL="457200" indent="0">
              <a:buNone/>
              <a:defRPr/>
            </a:lvl2pPr>
          </a:lstStyle>
          <a:p>
            <a:pPr lvl="0"/>
            <a:r>
              <a:rPr lang="en-US" altLang="zh-CN"/>
              <a:t>00</a:t>
            </a:r>
            <a:endParaRPr lang="zh-CN" altLang="en-US"/>
          </a:p>
        </p:txBody>
      </p:sp>
      <p:grpSp>
        <p:nvGrpSpPr>
          <p:cNvPr id="62" name="图形 3"/>
          <p:cNvGrpSpPr/>
          <p:nvPr userDrawn="1"/>
        </p:nvGrpSpPr>
        <p:grpSpPr>
          <a:xfrm>
            <a:off x="7906905" y="1088080"/>
            <a:ext cx="5343147" cy="5715802"/>
            <a:chOff x="3342957" y="689084"/>
            <a:chExt cx="5379904" cy="5755119"/>
          </a:xfrm>
          <a:solidFill>
            <a:schemeClr val="bg1">
              <a:lumMod val="95000"/>
            </a:schemeClr>
          </a:solidFill>
        </p:grpSpPr>
        <p:sp>
          <p:nvSpPr>
            <p:cNvPr id="63" name="任意多边形: 形状 62"/>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90" name="任意多边形: 形状 89"/>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91" name="任意多边形: 形状 90"/>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92" name="任意多边形: 形状 91"/>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93" name="任意多边形: 形状 92"/>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94" name="任意多边形: 形状 93"/>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95" name="任意多边形: 形状 94"/>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96" name="任意多边形: 形状 95"/>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183" name="任意多边形: 形状 182"/>
          <p:cNvSpPr/>
          <p:nvPr userDrawn="1"/>
        </p:nvSpPr>
        <p:spPr>
          <a:xfrm>
            <a:off x="-1" y="0"/>
            <a:ext cx="12199620" cy="1910793"/>
          </a:xfrm>
          <a:custGeom>
            <a:avLst/>
            <a:gdLst>
              <a:gd name="connsiteX0" fmla="*/ 0 w 12174946"/>
              <a:gd name="connsiteY0" fmla="*/ 0 h 1910793"/>
              <a:gd name="connsiteX1" fmla="*/ 12174946 w 12174946"/>
              <a:gd name="connsiteY1" fmla="*/ 0 h 1910793"/>
              <a:gd name="connsiteX2" fmla="*/ 12174946 w 12174946"/>
              <a:gd name="connsiteY2" fmla="*/ 1910793 h 1910793"/>
              <a:gd name="connsiteX3" fmla="*/ 11903286 w 12174946"/>
              <a:gd name="connsiteY3" fmla="*/ 1807778 h 1910793"/>
              <a:gd name="connsiteX4" fmla="*/ 6078946 w 12174946"/>
              <a:gd name="connsiteY4" fmla="*/ 912744 h 1910793"/>
              <a:gd name="connsiteX5" fmla="*/ 254606 w 12174946"/>
              <a:gd name="connsiteY5" fmla="*/ 1807778 h 1910793"/>
              <a:gd name="connsiteX6" fmla="*/ 0 w 12174946"/>
              <a:gd name="connsiteY6" fmla="*/ 1904326 h 191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4946" h="1910793">
                <a:moveTo>
                  <a:pt x="0" y="0"/>
                </a:moveTo>
                <a:lnTo>
                  <a:pt x="12174946" y="0"/>
                </a:lnTo>
                <a:lnTo>
                  <a:pt x="12174946" y="1910793"/>
                </a:lnTo>
                <a:lnTo>
                  <a:pt x="11903286" y="1807778"/>
                </a:lnTo>
                <a:cubicBezTo>
                  <a:pt x="10364972" y="1251678"/>
                  <a:pt x="8321475" y="912744"/>
                  <a:pt x="6078946" y="912744"/>
                </a:cubicBezTo>
                <a:cubicBezTo>
                  <a:pt x="3836418" y="912744"/>
                  <a:pt x="1792920" y="1251678"/>
                  <a:pt x="254606" y="1807778"/>
                </a:cubicBezTo>
                <a:lnTo>
                  <a:pt x="0" y="1904326"/>
                </a:ln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2" name="组合 1"/>
          <p:cNvGrpSpPr/>
          <p:nvPr userDrawn="1"/>
        </p:nvGrpSpPr>
        <p:grpSpPr>
          <a:xfrm>
            <a:off x="9718934" y="423963"/>
            <a:ext cx="1926569" cy="756191"/>
            <a:chOff x="9620933" y="624820"/>
            <a:chExt cx="1926569" cy="756191"/>
          </a:xfrm>
        </p:grpSpPr>
        <p:grpSp>
          <p:nvGrpSpPr>
            <p:cNvPr id="121" name="组合 120"/>
            <p:cNvGrpSpPr/>
            <p:nvPr userDrawn="1"/>
          </p:nvGrpSpPr>
          <p:grpSpPr>
            <a:xfrm>
              <a:off x="9772518" y="624820"/>
              <a:ext cx="1623399" cy="434178"/>
              <a:chOff x="5044774" y="2012861"/>
              <a:chExt cx="2251679" cy="602212"/>
            </a:xfrm>
          </p:grpSpPr>
          <p:grpSp>
            <p:nvGrpSpPr>
              <p:cNvPr id="122" name="组合 121"/>
              <p:cNvGrpSpPr/>
              <p:nvPr userDrawn="1"/>
            </p:nvGrpSpPr>
            <p:grpSpPr>
              <a:xfrm>
                <a:off x="5044774" y="2101251"/>
                <a:ext cx="438836" cy="509660"/>
                <a:chOff x="7602551" y="-1243565"/>
                <a:chExt cx="438836" cy="509660"/>
              </a:xfrm>
            </p:grpSpPr>
            <p:sp>
              <p:nvSpPr>
                <p:cNvPr id="139" name="任意多边形: 形状 138"/>
                <p:cNvSpPr/>
                <p:nvPr/>
              </p:nvSpPr>
              <p:spPr>
                <a:xfrm>
                  <a:off x="7622238" y="-1243565"/>
                  <a:ext cx="80625" cy="72303"/>
                </a:xfrm>
                <a:custGeom>
                  <a:avLst/>
                  <a:gdLst>
                    <a:gd name="connsiteX0" fmla="*/ 60579 w 108782"/>
                    <a:gd name="connsiteY0" fmla="*/ 107016 h 109408"/>
                    <a:gd name="connsiteX1" fmla="*/ 48889 w 108782"/>
                    <a:gd name="connsiteY1" fmla="*/ 1172 h 109408"/>
                    <a:gd name="connsiteX2" fmla="*/ 106195 w 108782"/>
                    <a:gd name="connsiteY2" fmla="*/ 18325 h 109408"/>
                    <a:gd name="connsiteX3" fmla="*/ 60579 w 108782"/>
                    <a:gd name="connsiteY3" fmla="*/ 107016 h 109408"/>
                    <a:gd name="connsiteX4" fmla="*/ 27543 w 108782"/>
                    <a:gd name="connsiteY4" fmla="*/ 50854 h 109408"/>
                    <a:gd name="connsiteX5" fmla="*/ 87771 w 108782"/>
                    <a:gd name="connsiteY5" fmla="*/ 84907 h 109408"/>
                    <a:gd name="connsiteX6" fmla="*/ 80655 w 108782"/>
                    <a:gd name="connsiteY6" fmla="*/ 39545 h 109408"/>
                    <a:gd name="connsiteX7" fmla="*/ 27543 w 108782"/>
                    <a:gd name="connsiteY7" fmla="*/ 50854 h 109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782" h="109408">
                      <a:moveTo>
                        <a:pt x="60579" y="107016"/>
                      </a:moveTo>
                      <a:cubicBezTo>
                        <a:pt x="-10068" y="129506"/>
                        <a:pt x="-25189" y="-14330"/>
                        <a:pt x="48889" y="1172"/>
                      </a:cubicBezTo>
                      <a:cubicBezTo>
                        <a:pt x="69347" y="791"/>
                        <a:pt x="87390" y="11845"/>
                        <a:pt x="106195" y="18325"/>
                      </a:cubicBezTo>
                      <a:cubicBezTo>
                        <a:pt x="110007" y="54920"/>
                        <a:pt x="117504" y="117562"/>
                        <a:pt x="60579" y="107016"/>
                      </a:cubicBezTo>
                      <a:moveTo>
                        <a:pt x="27543" y="50854"/>
                      </a:moveTo>
                      <a:cubicBezTo>
                        <a:pt x="21062" y="87321"/>
                        <a:pt x="64137" y="82873"/>
                        <a:pt x="87771" y="84907"/>
                      </a:cubicBezTo>
                      <a:cubicBezTo>
                        <a:pt x="86119" y="69659"/>
                        <a:pt x="83832" y="54538"/>
                        <a:pt x="80655" y="39545"/>
                      </a:cubicBezTo>
                      <a:cubicBezTo>
                        <a:pt x="69092" y="17563"/>
                        <a:pt x="22841" y="21121"/>
                        <a:pt x="27543" y="50854"/>
                      </a:cubicBezTo>
                      <a:close/>
                    </a:path>
                  </a:pathLst>
                </a:custGeom>
                <a:solidFill>
                  <a:schemeClr val="bg1"/>
                </a:solidFill>
                <a:ln w="12706" cap="flat">
                  <a:noFill/>
                  <a:prstDash val="solid"/>
                  <a:miter/>
                </a:ln>
              </p:spPr>
              <p:txBody>
                <a:bodyPr rtlCol="0" anchor="ctr"/>
                <a:lstStyle/>
                <a:p>
                  <a:endParaRPr lang="zh-CN" altLang="en-US"/>
                </a:p>
              </p:txBody>
            </p:sp>
            <p:sp>
              <p:nvSpPr>
                <p:cNvPr id="140" name="任意多边形: 形状 139"/>
                <p:cNvSpPr/>
                <p:nvPr userDrawn="1"/>
              </p:nvSpPr>
              <p:spPr>
                <a:xfrm>
                  <a:off x="7642165" y="-1226776"/>
                  <a:ext cx="45125" cy="39322"/>
                </a:xfrm>
                <a:custGeom>
                  <a:avLst/>
                  <a:gdLst>
                    <a:gd name="connsiteX0" fmla="*/ 656 w 60884"/>
                    <a:gd name="connsiteY0" fmla="*/ 25448 h 59501"/>
                    <a:gd name="connsiteX1" fmla="*/ 53769 w 60884"/>
                    <a:gd name="connsiteY1" fmla="*/ 14140 h 59501"/>
                    <a:gd name="connsiteX2" fmla="*/ 60884 w 60884"/>
                    <a:gd name="connsiteY2" fmla="*/ 59501 h 59501"/>
                    <a:gd name="connsiteX3" fmla="*/ 656 w 60884"/>
                    <a:gd name="connsiteY3" fmla="*/ 25448 h 59501"/>
                  </a:gdLst>
                  <a:ahLst/>
                  <a:cxnLst>
                    <a:cxn ang="0">
                      <a:pos x="connsiteX0" y="connsiteY0"/>
                    </a:cxn>
                    <a:cxn ang="0">
                      <a:pos x="connsiteX1" y="connsiteY1"/>
                    </a:cxn>
                    <a:cxn ang="0">
                      <a:pos x="connsiteX2" y="connsiteY2"/>
                    </a:cxn>
                    <a:cxn ang="0">
                      <a:pos x="connsiteX3" y="connsiteY3"/>
                    </a:cxn>
                  </a:cxnLst>
                  <a:rect l="l" t="t" r="r" b="b"/>
                  <a:pathLst>
                    <a:path w="60884" h="59501">
                      <a:moveTo>
                        <a:pt x="656" y="25448"/>
                      </a:moveTo>
                      <a:cubicBezTo>
                        <a:pt x="-4045" y="-4285"/>
                        <a:pt x="42206" y="-7842"/>
                        <a:pt x="53769" y="14140"/>
                      </a:cubicBezTo>
                      <a:cubicBezTo>
                        <a:pt x="56946" y="29133"/>
                        <a:pt x="59233" y="44254"/>
                        <a:pt x="60884" y="59501"/>
                      </a:cubicBezTo>
                      <a:cubicBezTo>
                        <a:pt x="37251" y="57468"/>
                        <a:pt x="-5824" y="61916"/>
                        <a:pt x="656" y="25448"/>
                      </a:cubicBezTo>
                      <a:close/>
                    </a:path>
                  </a:pathLst>
                </a:custGeom>
                <a:solidFill>
                  <a:schemeClr val="bg1"/>
                </a:solidFill>
                <a:ln w="12706" cap="flat">
                  <a:noFill/>
                  <a:prstDash val="solid"/>
                  <a:miter/>
                </a:ln>
              </p:spPr>
              <p:txBody>
                <a:bodyPr rtlCol="0" anchor="ctr"/>
                <a:lstStyle/>
                <a:p>
                  <a:endParaRPr lang="zh-CN" altLang="en-US"/>
                </a:p>
              </p:txBody>
            </p:sp>
            <p:sp>
              <p:nvSpPr>
                <p:cNvPr id="141" name="任意多边形: 形状 140"/>
                <p:cNvSpPr/>
                <p:nvPr/>
              </p:nvSpPr>
              <p:spPr>
                <a:xfrm>
                  <a:off x="7612987" y="-1225746"/>
                  <a:ext cx="428400" cy="491841"/>
                </a:xfrm>
                <a:custGeom>
                  <a:avLst/>
                  <a:gdLst>
                    <a:gd name="connsiteX0" fmla="*/ 500122 w 578011"/>
                    <a:gd name="connsiteY0" fmla="*/ 3813 h 744244"/>
                    <a:gd name="connsiteX1" fmla="*/ 575725 w 578011"/>
                    <a:gd name="connsiteY1" fmla="*/ 2670 h 744244"/>
                    <a:gd name="connsiteX2" fmla="*/ 578012 w 578011"/>
                    <a:gd name="connsiteY2" fmla="*/ 50827 h 744244"/>
                    <a:gd name="connsiteX3" fmla="*/ 450186 w 578011"/>
                    <a:gd name="connsiteY3" fmla="*/ 117154 h 744244"/>
                    <a:gd name="connsiteX4" fmla="*/ 451075 w 578011"/>
                    <a:gd name="connsiteY4" fmla="*/ 137357 h 744244"/>
                    <a:gd name="connsiteX5" fmla="*/ 487670 w 578011"/>
                    <a:gd name="connsiteY5" fmla="*/ 157433 h 744244"/>
                    <a:gd name="connsiteX6" fmla="*/ 487797 w 578011"/>
                    <a:gd name="connsiteY6" fmla="*/ 363276 h 744244"/>
                    <a:gd name="connsiteX7" fmla="*/ 486780 w 578011"/>
                    <a:gd name="connsiteY7" fmla="*/ 706220 h 744244"/>
                    <a:gd name="connsiteX8" fmla="*/ 443706 w 578011"/>
                    <a:gd name="connsiteY8" fmla="*/ 743958 h 744244"/>
                    <a:gd name="connsiteX9" fmla="*/ 381318 w 578011"/>
                    <a:gd name="connsiteY9" fmla="*/ 649042 h 744244"/>
                    <a:gd name="connsiteX10" fmla="*/ 385129 w 578011"/>
                    <a:gd name="connsiteY10" fmla="*/ 634048 h 744244"/>
                    <a:gd name="connsiteX11" fmla="*/ 438496 w 578011"/>
                    <a:gd name="connsiteY11" fmla="*/ 641164 h 744244"/>
                    <a:gd name="connsiteX12" fmla="*/ 436971 w 578011"/>
                    <a:gd name="connsiteY12" fmla="*/ 272425 h 744244"/>
                    <a:gd name="connsiteX13" fmla="*/ 434176 w 578011"/>
                    <a:gd name="connsiteY13" fmla="*/ 173316 h 744244"/>
                    <a:gd name="connsiteX14" fmla="*/ 370263 w 578011"/>
                    <a:gd name="connsiteY14" fmla="*/ 255526 h 744244"/>
                    <a:gd name="connsiteX15" fmla="*/ 347646 w 578011"/>
                    <a:gd name="connsiteY15" fmla="*/ 217788 h 744244"/>
                    <a:gd name="connsiteX16" fmla="*/ 377379 w 578011"/>
                    <a:gd name="connsiteY16" fmla="*/ 148030 h 744244"/>
                    <a:gd name="connsiteX17" fmla="*/ 270645 w 578011"/>
                    <a:gd name="connsiteY17" fmla="*/ 229097 h 744244"/>
                    <a:gd name="connsiteX18" fmla="*/ 143455 w 578011"/>
                    <a:gd name="connsiteY18" fmla="*/ 398727 h 744244"/>
                    <a:gd name="connsiteX19" fmla="*/ 77382 w 578011"/>
                    <a:gd name="connsiteY19" fmla="*/ 601901 h 744244"/>
                    <a:gd name="connsiteX20" fmla="*/ 2033 w 578011"/>
                    <a:gd name="connsiteY20" fmla="*/ 600758 h 744244"/>
                    <a:gd name="connsiteX21" fmla="*/ 0 w 578011"/>
                    <a:gd name="connsiteY21" fmla="*/ 455143 h 744244"/>
                    <a:gd name="connsiteX22" fmla="*/ 28716 w 578011"/>
                    <a:gd name="connsiteY22" fmla="*/ 509653 h 744244"/>
                    <a:gd name="connsiteX23" fmla="*/ 53748 w 578011"/>
                    <a:gd name="connsiteY23" fmla="*/ 515625 h 744244"/>
                    <a:gd name="connsiteX24" fmla="*/ 200506 w 578011"/>
                    <a:gd name="connsiteY24" fmla="*/ 224777 h 744244"/>
                    <a:gd name="connsiteX25" fmla="*/ 369374 w 578011"/>
                    <a:gd name="connsiteY25" fmla="*/ 86658 h 744244"/>
                    <a:gd name="connsiteX26" fmla="*/ 500122 w 578011"/>
                    <a:gd name="connsiteY26" fmla="*/ 3813 h 74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8011" h="744244">
                      <a:moveTo>
                        <a:pt x="500122" y="3813"/>
                      </a:moveTo>
                      <a:cubicBezTo>
                        <a:pt x="524391" y="-3811"/>
                        <a:pt x="550693" y="2288"/>
                        <a:pt x="575725" y="2670"/>
                      </a:cubicBezTo>
                      <a:cubicBezTo>
                        <a:pt x="576233" y="14741"/>
                        <a:pt x="577377" y="38756"/>
                        <a:pt x="578012" y="50827"/>
                      </a:cubicBezTo>
                      <a:cubicBezTo>
                        <a:pt x="535319" y="72936"/>
                        <a:pt x="488813" y="87675"/>
                        <a:pt x="450186" y="117154"/>
                      </a:cubicBezTo>
                      <a:cubicBezTo>
                        <a:pt x="450440" y="122236"/>
                        <a:pt x="450821" y="132274"/>
                        <a:pt x="451075" y="137357"/>
                      </a:cubicBezTo>
                      <a:cubicBezTo>
                        <a:pt x="463273" y="143964"/>
                        <a:pt x="475472" y="150699"/>
                        <a:pt x="487670" y="157433"/>
                      </a:cubicBezTo>
                      <a:cubicBezTo>
                        <a:pt x="503553" y="225412"/>
                        <a:pt x="488051" y="294662"/>
                        <a:pt x="487797" y="363276"/>
                      </a:cubicBezTo>
                      <a:cubicBezTo>
                        <a:pt x="479411" y="477506"/>
                        <a:pt x="494912" y="592117"/>
                        <a:pt x="486780" y="706220"/>
                      </a:cubicBezTo>
                      <a:cubicBezTo>
                        <a:pt x="486780" y="730362"/>
                        <a:pt x="467594" y="746626"/>
                        <a:pt x="443706" y="743958"/>
                      </a:cubicBezTo>
                      <a:cubicBezTo>
                        <a:pt x="409271" y="724009"/>
                        <a:pt x="393262" y="685001"/>
                        <a:pt x="381318" y="649042"/>
                      </a:cubicBezTo>
                      <a:cubicBezTo>
                        <a:pt x="382334" y="645357"/>
                        <a:pt x="384240" y="637860"/>
                        <a:pt x="385129" y="634048"/>
                      </a:cubicBezTo>
                      <a:cubicBezTo>
                        <a:pt x="402918" y="636335"/>
                        <a:pt x="420707" y="638750"/>
                        <a:pt x="438496" y="641164"/>
                      </a:cubicBezTo>
                      <a:cubicBezTo>
                        <a:pt x="434049" y="518293"/>
                        <a:pt x="431889" y="395296"/>
                        <a:pt x="436971" y="272425"/>
                      </a:cubicBezTo>
                      <a:cubicBezTo>
                        <a:pt x="437353" y="239262"/>
                        <a:pt x="436336" y="206225"/>
                        <a:pt x="434176" y="173316"/>
                      </a:cubicBezTo>
                      <a:cubicBezTo>
                        <a:pt x="394532" y="181956"/>
                        <a:pt x="382207" y="221981"/>
                        <a:pt x="370263" y="255526"/>
                      </a:cubicBezTo>
                      <a:cubicBezTo>
                        <a:pt x="364672" y="245996"/>
                        <a:pt x="353364" y="227191"/>
                        <a:pt x="347646" y="217788"/>
                      </a:cubicBezTo>
                      <a:cubicBezTo>
                        <a:pt x="358573" y="194917"/>
                        <a:pt x="368611" y="171664"/>
                        <a:pt x="377379" y="148030"/>
                      </a:cubicBezTo>
                      <a:cubicBezTo>
                        <a:pt x="330619" y="156416"/>
                        <a:pt x="304190" y="199872"/>
                        <a:pt x="270645" y="229097"/>
                      </a:cubicBezTo>
                      <a:cubicBezTo>
                        <a:pt x="217787" y="277127"/>
                        <a:pt x="181192" y="338880"/>
                        <a:pt x="143455" y="398727"/>
                      </a:cubicBezTo>
                      <a:cubicBezTo>
                        <a:pt x="94662" y="456922"/>
                        <a:pt x="135831" y="549424"/>
                        <a:pt x="77382" y="601901"/>
                      </a:cubicBezTo>
                      <a:cubicBezTo>
                        <a:pt x="52223" y="602155"/>
                        <a:pt x="27192" y="601393"/>
                        <a:pt x="2033" y="600758"/>
                      </a:cubicBezTo>
                      <a:cubicBezTo>
                        <a:pt x="889" y="552219"/>
                        <a:pt x="508" y="503681"/>
                        <a:pt x="0" y="455143"/>
                      </a:cubicBezTo>
                      <a:cubicBezTo>
                        <a:pt x="9149" y="473440"/>
                        <a:pt x="18170" y="491991"/>
                        <a:pt x="28716" y="509653"/>
                      </a:cubicBezTo>
                      <a:cubicBezTo>
                        <a:pt x="34942" y="511178"/>
                        <a:pt x="47522" y="514227"/>
                        <a:pt x="53748" y="515625"/>
                      </a:cubicBezTo>
                      <a:cubicBezTo>
                        <a:pt x="69885" y="405842"/>
                        <a:pt x="123252" y="303810"/>
                        <a:pt x="200506" y="224777"/>
                      </a:cubicBezTo>
                      <a:cubicBezTo>
                        <a:pt x="250315" y="171537"/>
                        <a:pt x="303301" y="119441"/>
                        <a:pt x="369374" y="86658"/>
                      </a:cubicBezTo>
                      <a:cubicBezTo>
                        <a:pt x="415752" y="63533"/>
                        <a:pt x="453871" y="27193"/>
                        <a:pt x="500122" y="3813"/>
                      </a:cubicBezTo>
                      <a:close/>
                    </a:path>
                  </a:pathLst>
                </a:custGeom>
                <a:solidFill>
                  <a:schemeClr val="bg1"/>
                </a:solidFill>
                <a:ln w="12706" cap="flat">
                  <a:noFill/>
                  <a:prstDash val="solid"/>
                  <a:miter/>
                </a:ln>
              </p:spPr>
              <p:txBody>
                <a:bodyPr rtlCol="0" anchor="ctr"/>
                <a:lstStyle/>
                <a:p>
                  <a:endParaRPr lang="zh-CN" altLang="en-US"/>
                </a:p>
              </p:txBody>
            </p:sp>
            <p:sp>
              <p:nvSpPr>
                <p:cNvPr id="142" name="任意多边形: 形状 141"/>
                <p:cNvSpPr/>
                <p:nvPr/>
              </p:nvSpPr>
              <p:spPr>
                <a:xfrm>
                  <a:off x="7602551" y="-1099448"/>
                  <a:ext cx="88788" cy="285289"/>
                </a:xfrm>
                <a:custGeom>
                  <a:avLst/>
                  <a:gdLst>
                    <a:gd name="connsiteX0" fmla="*/ 17256 w 119796"/>
                    <a:gd name="connsiteY0" fmla="*/ 121 h 431694"/>
                    <a:gd name="connsiteX1" fmla="*/ 80280 w 119796"/>
                    <a:gd name="connsiteY1" fmla="*/ 3679 h 431694"/>
                    <a:gd name="connsiteX2" fmla="*/ 119796 w 119796"/>
                    <a:gd name="connsiteY2" fmla="*/ 56410 h 431694"/>
                    <a:gd name="connsiteX3" fmla="*/ 75960 w 119796"/>
                    <a:gd name="connsiteY3" fmla="*/ 126041 h 431694"/>
                    <a:gd name="connsiteX4" fmla="*/ 96671 w 119796"/>
                    <a:gd name="connsiteY4" fmla="*/ 27185 h 431694"/>
                    <a:gd name="connsiteX5" fmla="*/ 37459 w 119796"/>
                    <a:gd name="connsiteY5" fmla="*/ 23374 h 431694"/>
                    <a:gd name="connsiteX6" fmla="*/ 28946 w 119796"/>
                    <a:gd name="connsiteY6" fmla="*/ 210030 h 431694"/>
                    <a:gd name="connsiteX7" fmla="*/ 51563 w 119796"/>
                    <a:gd name="connsiteY7" fmla="*/ 180424 h 431694"/>
                    <a:gd name="connsiteX8" fmla="*/ 42796 w 119796"/>
                    <a:gd name="connsiteY8" fmla="*/ 318542 h 431694"/>
                    <a:gd name="connsiteX9" fmla="*/ 14080 w 119796"/>
                    <a:gd name="connsiteY9" fmla="*/ 264032 h 431694"/>
                    <a:gd name="connsiteX10" fmla="*/ 16113 w 119796"/>
                    <a:gd name="connsiteY10" fmla="*/ 409647 h 431694"/>
                    <a:gd name="connsiteX11" fmla="*/ 91461 w 119796"/>
                    <a:gd name="connsiteY11" fmla="*/ 410790 h 431694"/>
                    <a:gd name="connsiteX12" fmla="*/ 9378 w 119796"/>
                    <a:gd name="connsiteY12" fmla="*/ 429850 h 431694"/>
                    <a:gd name="connsiteX13" fmla="*/ 14080 w 119796"/>
                    <a:gd name="connsiteY13" fmla="*/ 173308 h 431694"/>
                    <a:gd name="connsiteX14" fmla="*/ 17256 w 119796"/>
                    <a:gd name="connsiteY14" fmla="*/ 121 h 431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9796" h="431694">
                      <a:moveTo>
                        <a:pt x="17256" y="121"/>
                      </a:moveTo>
                      <a:cubicBezTo>
                        <a:pt x="38222" y="502"/>
                        <a:pt x="59695" y="-1658"/>
                        <a:pt x="80280" y="3679"/>
                      </a:cubicBezTo>
                      <a:cubicBezTo>
                        <a:pt x="103278" y="11557"/>
                        <a:pt x="109250" y="37350"/>
                        <a:pt x="119796" y="56410"/>
                      </a:cubicBezTo>
                      <a:cubicBezTo>
                        <a:pt x="111283" y="83220"/>
                        <a:pt x="99848" y="109523"/>
                        <a:pt x="75960" y="126041"/>
                      </a:cubicBezTo>
                      <a:cubicBezTo>
                        <a:pt x="88920" y="94656"/>
                        <a:pt x="94257" y="60984"/>
                        <a:pt x="96671" y="27185"/>
                      </a:cubicBezTo>
                      <a:cubicBezTo>
                        <a:pt x="76849" y="25915"/>
                        <a:pt x="57154" y="24644"/>
                        <a:pt x="37459" y="23374"/>
                      </a:cubicBezTo>
                      <a:cubicBezTo>
                        <a:pt x="26532" y="84999"/>
                        <a:pt x="27294" y="147642"/>
                        <a:pt x="28946" y="210030"/>
                      </a:cubicBezTo>
                      <a:cubicBezTo>
                        <a:pt x="36570" y="200246"/>
                        <a:pt x="44194" y="190335"/>
                        <a:pt x="51563" y="180424"/>
                      </a:cubicBezTo>
                      <a:cubicBezTo>
                        <a:pt x="46100" y="226167"/>
                        <a:pt x="41525" y="272291"/>
                        <a:pt x="42796" y="318542"/>
                      </a:cubicBezTo>
                      <a:cubicBezTo>
                        <a:pt x="32250" y="300880"/>
                        <a:pt x="23228" y="282329"/>
                        <a:pt x="14080" y="264032"/>
                      </a:cubicBezTo>
                      <a:cubicBezTo>
                        <a:pt x="14588" y="312570"/>
                        <a:pt x="14969" y="361108"/>
                        <a:pt x="16113" y="409647"/>
                      </a:cubicBezTo>
                      <a:cubicBezTo>
                        <a:pt x="41271" y="410282"/>
                        <a:pt x="66303" y="411044"/>
                        <a:pt x="91461" y="410790"/>
                      </a:cubicBezTo>
                      <a:cubicBezTo>
                        <a:pt x="72148" y="438744"/>
                        <a:pt x="38222" y="430993"/>
                        <a:pt x="9378" y="429850"/>
                      </a:cubicBezTo>
                      <a:cubicBezTo>
                        <a:pt x="-7267" y="345098"/>
                        <a:pt x="738" y="257806"/>
                        <a:pt x="14080" y="173308"/>
                      </a:cubicBezTo>
                      <a:cubicBezTo>
                        <a:pt x="21449" y="115749"/>
                        <a:pt x="12428" y="57808"/>
                        <a:pt x="17256" y="121"/>
                      </a:cubicBezTo>
                      <a:close/>
                    </a:path>
                  </a:pathLst>
                </a:custGeom>
                <a:solidFill>
                  <a:schemeClr val="bg1"/>
                </a:solidFill>
                <a:ln w="12706" cap="flat">
                  <a:noFill/>
                  <a:prstDash val="solid"/>
                  <a:miter/>
                </a:ln>
              </p:spPr>
              <p:txBody>
                <a:bodyPr rtlCol="0" anchor="ctr"/>
                <a:lstStyle/>
                <a:p>
                  <a:endParaRPr lang="zh-CN" altLang="en-US"/>
                </a:p>
              </p:txBody>
            </p:sp>
            <p:sp>
              <p:nvSpPr>
                <p:cNvPr id="143" name="任意多边形: 形状 142"/>
                <p:cNvSpPr/>
                <p:nvPr/>
              </p:nvSpPr>
              <p:spPr>
                <a:xfrm>
                  <a:off x="7623295" y="-1084001"/>
                  <a:ext cx="50905" cy="123353"/>
                </a:xfrm>
                <a:custGeom>
                  <a:avLst/>
                  <a:gdLst>
                    <a:gd name="connsiteX0" fmla="*/ 9472 w 68683"/>
                    <a:gd name="connsiteY0" fmla="*/ 0 h 186656"/>
                    <a:gd name="connsiteX1" fmla="*/ 68684 w 68683"/>
                    <a:gd name="connsiteY1" fmla="*/ 3812 h 186656"/>
                    <a:gd name="connsiteX2" fmla="*/ 47972 w 68683"/>
                    <a:gd name="connsiteY2" fmla="*/ 102667 h 186656"/>
                    <a:gd name="connsiteX3" fmla="*/ 23576 w 68683"/>
                    <a:gd name="connsiteY3" fmla="*/ 157051 h 186656"/>
                    <a:gd name="connsiteX4" fmla="*/ 959 w 68683"/>
                    <a:gd name="connsiteY4" fmla="*/ 186656 h 186656"/>
                    <a:gd name="connsiteX5" fmla="*/ 9472 w 68683"/>
                    <a:gd name="connsiteY5" fmla="*/ 0 h 18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83" h="186656">
                      <a:moveTo>
                        <a:pt x="9472" y="0"/>
                      </a:moveTo>
                      <a:cubicBezTo>
                        <a:pt x="29167" y="1271"/>
                        <a:pt x="48862" y="2541"/>
                        <a:pt x="68684" y="3812"/>
                      </a:cubicBezTo>
                      <a:cubicBezTo>
                        <a:pt x="66269" y="37611"/>
                        <a:pt x="60933" y="71283"/>
                        <a:pt x="47972" y="102667"/>
                      </a:cubicBezTo>
                      <a:cubicBezTo>
                        <a:pt x="40475" y="121092"/>
                        <a:pt x="33106" y="139516"/>
                        <a:pt x="23576" y="157051"/>
                      </a:cubicBezTo>
                      <a:cubicBezTo>
                        <a:pt x="16206" y="166961"/>
                        <a:pt x="8583" y="176872"/>
                        <a:pt x="959" y="186656"/>
                      </a:cubicBezTo>
                      <a:cubicBezTo>
                        <a:pt x="-693" y="124268"/>
                        <a:pt x="-1456" y="61626"/>
                        <a:pt x="9472" y="0"/>
                      </a:cubicBezTo>
                      <a:close/>
                    </a:path>
                  </a:pathLst>
                </a:custGeom>
                <a:solidFill>
                  <a:schemeClr val="bg1"/>
                </a:solidFill>
                <a:ln w="12706" cap="flat">
                  <a:noFill/>
                  <a:prstDash val="solid"/>
                  <a:miter/>
                </a:ln>
              </p:spPr>
              <p:txBody>
                <a:bodyPr rtlCol="0" anchor="ctr"/>
                <a:lstStyle/>
                <a:p>
                  <a:endParaRPr lang="zh-CN" altLang="en-US"/>
                </a:p>
              </p:txBody>
            </p:sp>
            <p:sp>
              <p:nvSpPr>
                <p:cNvPr id="144" name="任意多边形: 形状 143"/>
                <p:cNvSpPr/>
                <p:nvPr/>
              </p:nvSpPr>
              <p:spPr>
                <a:xfrm>
                  <a:off x="7803118" y="-1081818"/>
                  <a:ext cx="114661" cy="142666"/>
                </a:xfrm>
                <a:custGeom>
                  <a:avLst/>
                  <a:gdLst>
                    <a:gd name="connsiteX0" fmla="*/ 8905 w 154704"/>
                    <a:gd name="connsiteY0" fmla="*/ 134814 h 215880"/>
                    <a:gd name="connsiteX1" fmla="*/ 91115 w 154704"/>
                    <a:gd name="connsiteY1" fmla="*/ 0 h 215880"/>
                    <a:gd name="connsiteX2" fmla="*/ 113732 w 154704"/>
                    <a:gd name="connsiteY2" fmla="*/ 37738 h 215880"/>
                    <a:gd name="connsiteX3" fmla="*/ 115257 w 154704"/>
                    <a:gd name="connsiteY3" fmla="*/ 48920 h 215880"/>
                    <a:gd name="connsiteX4" fmla="*/ 150962 w 154704"/>
                    <a:gd name="connsiteY4" fmla="*/ 51842 h 215880"/>
                    <a:gd name="connsiteX5" fmla="*/ 153122 w 154704"/>
                    <a:gd name="connsiteY5" fmla="*/ 175220 h 215880"/>
                    <a:gd name="connsiteX6" fmla="*/ 111191 w 154704"/>
                    <a:gd name="connsiteY6" fmla="*/ 183988 h 215880"/>
                    <a:gd name="connsiteX7" fmla="*/ 71039 w 154704"/>
                    <a:gd name="connsiteY7" fmla="*/ 150570 h 215880"/>
                    <a:gd name="connsiteX8" fmla="*/ 49947 w 154704"/>
                    <a:gd name="connsiteY8" fmla="*/ 215881 h 215880"/>
                    <a:gd name="connsiteX9" fmla="*/ 3060 w 154704"/>
                    <a:gd name="connsiteY9" fmla="*/ 212831 h 215880"/>
                    <a:gd name="connsiteX10" fmla="*/ 8905 w 154704"/>
                    <a:gd name="connsiteY10" fmla="*/ 134814 h 21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4704" h="215880">
                      <a:moveTo>
                        <a:pt x="8905" y="134814"/>
                      </a:moveTo>
                      <a:cubicBezTo>
                        <a:pt x="34699" y="88944"/>
                        <a:pt x="58206" y="41296"/>
                        <a:pt x="91115" y="0"/>
                      </a:cubicBezTo>
                      <a:cubicBezTo>
                        <a:pt x="96833" y="9403"/>
                        <a:pt x="108142" y="28208"/>
                        <a:pt x="113732" y="37738"/>
                      </a:cubicBezTo>
                      <a:cubicBezTo>
                        <a:pt x="114114" y="40533"/>
                        <a:pt x="114876" y="46124"/>
                        <a:pt x="115257" y="48920"/>
                      </a:cubicBezTo>
                      <a:cubicBezTo>
                        <a:pt x="124152" y="49682"/>
                        <a:pt x="142068" y="51207"/>
                        <a:pt x="150962" y="51842"/>
                      </a:cubicBezTo>
                      <a:cubicBezTo>
                        <a:pt x="155282" y="92883"/>
                        <a:pt x="155663" y="134179"/>
                        <a:pt x="153122" y="175220"/>
                      </a:cubicBezTo>
                      <a:cubicBezTo>
                        <a:pt x="139018" y="177889"/>
                        <a:pt x="124914" y="180557"/>
                        <a:pt x="111191" y="183988"/>
                      </a:cubicBezTo>
                      <a:cubicBezTo>
                        <a:pt x="97723" y="172679"/>
                        <a:pt x="84508" y="161625"/>
                        <a:pt x="71039" y="150570"/>
                      </a:cubicBezTo>
                      <a:cubicBezTo>
                        <a:pt x="64432" y="172425"/>
                        <a:pt x="57189" y="194153"/>
                        <a:pt x="49947" y="215881"/>
                      </a:cubicBezTo>
                      <a:cubicBezTo>
                        <a:pt x="34191" y="214864"/>
                        <a:pt x="18689" y="213848"/>
                        <a:pt x="3060" y="212831"/>
                      </a:cubicBezTo>
                      <a:cubicBezTo>
                        <a:pt x="2044" y="186911"/>
                        <a:pt x="-5961" y="158321"/>
                        <a:pt x="8905" y="134814"/>
                      </a:cubicBezTo>
                      <a:close/>
                    </a:path>
                  </a:pathLst>
                </a:custGeom>
                <a:solidFill>
                  <a:schemeClr val="bg1"/>
                </a:solidFill>
                <a:ln w="12706" cap="flat">
                  <a:noFill/>
                  <a:prstDash val="solid"/>
                  <a:miter/>
                </a:ln>
              </p:spPr>
              <p:txBody>
                <a:bodyPr rtlCol="0" anchor="ctr"/>
                <a:lstStyle/>
                <a:p>
                  <a:endParaRPr lang="zh-CN" altLang="en-US"/>
                </a:p>
              </p:txBody>
            </p:sp>
          </p:grpSp>
          <p:grpSp>
            <p:nvGrpSpPr>
              <p:cNvPr id="123" name="组合 122"/>
              <p:cNvGrpSpPr/>
              <p:nvPr userDrawn="1"/>
            </p:nvGrpSpPr>
            <p:grpSpPr>
              <a:xfrm>
                <a:off x="6825811" y="2012861"/>
                <a:ext cx="470642" cy="602212"/>
                <a:chOff x="9766103" y="-1331955"/>
                <a:chExt cx="470642" cy="602212"/>
              </a:xfrm>
            </p:grpSpPr>
            <p:sp>
              <p:nvSpPr>
                <p:cNvPr id="136" name="任意多边形: 形状 135"/>
                <p:cNvSpPr/>
                <p:nvPr/>
              </p:nvSpPr>
              <p:spPr>
                <a:xfrm>
                  <a:off x="9773825" y="-1331955"/>
                  <a:ext cx="462920" cy="365849"/>
                </a:xfrm>
                <a:custGeom>
                  <a:avLst/>
                  <a:gdLst>
                    <a:gd name="connsiteX0" fmla="*/ 507491 w 624586"/>
                    <a:gd name="connsiteY0" fmla="*/ 11797 h 553596"/>
                    <a:gd name="connsiteX1" fmla="*/ 557809 w 624586"/>
                    <a:gd name="connsiteY1" fmla="*/ 8875 h 553596"/>
                    <a:gd name="connsiteX2" fmla="*/ 555394 w 624586"/>
                    <a:gd name="connsiteY2" fmla="*/ 92483 h 553596"/>
                    <a:gd name="connsiteX3" fmla="*/ 578012 w 624586"/>
                    <a:gd name="connsiteY3" fmla="*/ 157666 h 553596"/>
                    <a:gd name="connsiteX4" fmla="*/ 514226 w 624586"/>
                    <a:gd name="connsiteY4" fmla="*/ 203663 h 553596"/>
                    <a:gd name="connsiteX5" fmla="*/ 540909 w 624586"/>
                    <a:gd name="connsiteY5" fmla="*/ 298580 h 553596"/>
                    <a:gd name="connsiteX6" fmla="*/ 443960 w 624586"/>
                    <a:gd name="connsiteY6" fmla="*/ 357029 h 553596"/>
                    <a:gd name="connsiteX7" fmla="*/ 580172 w 624586"/>
                    <a:gd name="connsiteY7" fmla="*/ 338478 h 553596"/>
                    <a:gd name="connsiteX8" fmla="*/ 618799 w 624586"/>
                    <a:gd name="connsiteY8" fmla="*/ 429709 h 553596"/>
                    <a:gd name="connsiteX9" fmla="*/ 475599 w 624586"/>
                    <a:gd name="connsiteY9" fmla="*/ 479010 h 553596"/>
                    <a:gd name="connsiteX10" fmla="*/ 551837 w 624586"/>
                    <a:gd name="connsiteY10" fmla="*/ 419671 h 553596"/>
                    <a:gd name="connsiteX11" fmla="*/ 488432 w 624586"/>
                    <a:gd name="connsiteY11" fmla="*/ 410396 h 553596"/>
                    <a:gd name="connsiteX12" fmla="*/ 358319 w 624586"/>
                    <a:gd name="connsiteY12" fmla="*/ 462746 h 553596"/>
                    <a:gd name="connsiteX13" fmla="*/ 232653 w 624586"/>
                    <a:gd name="connsiteY13" fmla="*/ 498070 h 553596"/>
                    <a:gd name="connsiteX14" fmla="*/ 122108 w 624586"/>
                    <a:gd name="connsiteY14" fmla="*/ 544193 h 553596"/>
                    <a:gd name="connsiteX15" fmla="*/ 72807 w 624586"/>
                    <a:gd name="connsiteY15" fmla="*/ 553596 h 553596"/>
                    <a:gd name="connsiteX16" fmla="*/ 10038 w 624586"/>
                    <a:gd name="connsiteY16" fmla="*/ 543812 h 553596"/>
                    <a:gd name="connsiteX17" fmla="*/ 0 w 624586"/>
                    <a:gd name="connsiteY17" fmla="*/ 492225 h 553596"/>
                    <a:gd name="connsiteX18" fmla="*/ 2795 w 624586"/>
                    <a:gd name="connsiteY18" fmla="*/ 479137 h 553596"/>
                    <a:gd name="connsiteX19" fmla="*/ 103557 w 624586"/>
                    <a:gd name="connsiteY19" fmla="*/ 489302 h 553596"/>
                    <a:gd name="connsiteX20" fmla="*/ 183225 w 624586"/>
                    <a:gd name="connsiteY20" fmla="*/ 457155 h 553596"/>
                    <a:gd name="connsiteX21" fmla="*/ 262259 w 624586"/>
                    <a:gd name="connsiteY21" fmla="*/ 436444 h 553596"/>
                    <a:gd name="connsiteX22" fmla="*/ 347900 w 624586"/>
                    <a:gd name="connsiteY22" fmla="*/ 366686 h 553596"/>
                    <a:gd name="connsiteX23" fmla="*/ 333542 w 624586"/>
                    <a:gd name="connsiteY23" fmla="*/ 178378 h 553596"/>
                    <a:gd name="connsiteX24" fmla="*/ 270137 w 624586"/>
                    <a:gd name="connsiteY24" fmla="*/ 398452 h 553596"/>
                    <a:gd name="connsiteX25" fmla="*/ 230493 w 624586"/>
                    <a:gd name="connsiteY25" fmla="*/ 401374 h 553596"/>
                    <a:gd name="connsiteX26" fmla="*/ 227570 w 624586"/>
                    <a:gd name="connsiteY26" fmla="*/ 232761 h 553596"/>
                    <a:gd name="connsiteX27" fmla="*/ 228968 w 624586"/>
                    <a:gd name="connsiteY27" fmla="*/ 115608 h 553596"/>
                    <a:gd name="connsiteX28" fmla="*/ 331127 w 624586"/>
                    <a:gd name="connsiteY28" fmla="*/ 99725 h 553596"/>
                    <a:gd name="connsiteX29" fmla="*/ 419945 w 624586"/>
                    <a:gd name="connsiteY29" fmla="*/ 86002 h 553596"/>
                    <a:gd name="connsiteX30" fmla="*/ 393515 w 624586"/>
                    <a:gd name="connsiteY30" fmla="*/ 225391 h 553596"/>
                    <a:gd name="connsiteX31" fmla="*/ 446882 w 624586"/>
                    <a:gd name="connsiteY31" fmla="*/ 180284 h 553596"/>
                    <a:gd name="connsiteX32" fmla="*/ 507491 w 624586"/>
                    <a:gd name="connsiteY32" fmla="*/ 11797 h 553596"/>
                    <a:gd name="connsiteX33" fmla="*/ 421597 w 624586"/>
                    <a:gd name="connsiteY33" fmla="*/ 280791 h 553596"/>
                    <a:gd name="connsiteX34" fmla="*/ 414227 w 624586"/>
                    <a:gd name="connsiteY34" fmla="*/ 335555 h 553596"/>
                    <a:gd name="connsiteX35" fmla="*/ 474582 w 624586"/>
                    <a:gd name="connsiteY35" fmla="*/ 259190 h 553596"/>
                    <a:gd name="connsiteX36" fmla="*/ 421597 w 624586"/>
                    <a:gd name="connsiteY36" fmla="*/ 280791 h 553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4586" h="553596">
                      <a:moveTo>
                        <a:pt x="507491" y="11797"/>
                      </a:moveTo>
                      <a:cubicBezTo>
                        <a:pt x="524264" y="5190"/>
                        <a:pt x="542688" y="-9422"/>
                        <a:pt x="557809" y="8875"/>
                      </a:cubicBezTo>
                      <a:cubicBezTo>
                        <a:pt x="558952" y="36829"/>
                        <a:pt x="556157" y="64656"/>
                        <a:pt x="555394" y="92483"/>
                      </a:cubicBezTo>
                      <a:cubicBezTo>
                        <a:pt x="569753" y="110780"/>
                        <a:pt x="597580" y="132762"/>
                        <a:pt x="578012" y="157666"/>
                      </a:cubicBezTo>
                      <a:cubicBezTo>
                        <a:pt x="557682" y="174185"/>
                        <a:pt x="535064" y="187780"/>
                        <a:pt x="514226" y="203663"/>
                      </a:cubicBezTo>
                      <a:cubicBezTo>
                        <a:pt x="530236" y="231236"/>
                        <a:pt x="559333" y="265416"/>
                        <a:pt x="540909" y="298580"/>
                      </a:cubicBezTo>
                      <a:cubicBezTo>
                        <a:pt x="512320" y="323865"/>
                        <a:pt x="471532" y="329964"/>
                        <a:pt x="443960" y="357029"/>
                      </a:cubicBezTo>
                      <a:cubicBezTo>
                        <a:pt x="489830" y="355250"/>
                        <a:pt x="534810" y="345212"/>
                        <a:pt x="580172" y="338478"/>
                      </a:cubicBezTo>
                      <a:cubicBezTo>
                        <a:pt x="612573" y="357664"/>
                        <a:pt x="635953" y="391209"/>
                        <a:pt x="618799" y="429709"/>
                      </a:cubicBezTo>
                      <a:cubicBezTo>
                        <a:pt x="588304" y="476723"/>
                        <a:pt x="526043" y="479518"/>
                        <a:pt x="475599" y="479010"/>
                      </a:cubicBezTo>
                      <a:cubicBezTo>
                        <a:pt x="486018" y="444957"/>
                        <a:pt x="526424" y="438604"/>
                        <a:pt x="551837" y="419671"/>
                      </a:cubicBezTo>
                      <a:cubicBezTo>
                        <a:pt x="533412" y="405186"/>
                        <a:pt x="510033" y="400103"/>
                        <a:pt x="488432" y="410396"/>
                      </a:cubicBezTo>
                      <a:cubicBezTo>
                        <a:pt x="443452" y="423737"/>
                        <a:pt x="402156" y="446355"/>
                        <a:pt x="358319" y="462746"/>
                      </a:cubicBezTo>
                      <a:cubicBezTo>
                        <a:pt x="317404" y="478120"/>
                        <a:pt x="273187" y="481805"/>
                        <a:pt x="232653" y="498070"/>
                      </a:cubicBezTo>
                      <a:cubicBezTo>
                        <a:pt x="194915" y="511411"/>
                        <a:pt x="160100" y="531868"/>
                        <a:pt x="122108" y="544193"/>
                      </a:cubicBezTo>
                      <a:cubicBezTo>
                        <a:pt x="105590" y="547370"/>
                        <a:pt x="89198" y="550547"/>
                        <a:pt x="72807" y="553596"/>
                      </a:cubicBezTo>
                      <a:cubicBezTo>
                        <a:pt x="51715" y="550674"/>
                        <a:pt x="30876" y="547116"/>
                        <a:pt x="10038" y="543812"/>
                      </a:cubicBezTo>
                      <a:cubicBezTo>
                        <a:pt x="6480" y="526659"/>
                        <a:pt x="3049" y="509378"/>
                        <a:pt x="0" y="492225"/>
                      </a:cubicBezTo>
                      <a:lnTo>
                        <a:pt x="2795" y="479137"/>
                      </a:lnTo>
                      <a:cubicBezTo>
                        <a:pt x="37102" y="471005"/>
                        <a:pt x="70012" y="485617"/>
                        <a:pt x="103557" y="489302"/>
                      </a:cubicBezTo>
                      <a:cubicBezTo>
                        <a:pt x="132146" y="484601"/>
                        <a:pt x="157685" y="469861"/>
                        <a:pt x="183225" y="457155"/>
                      </a:cubicBezTo>
                      <a:cubicBezTo>
                        <a:pt x="209400" y="449658"/>
                        <a:pt x="235703" y="442670"/>
                        <a:pt x="262259" y="436444"/>
                      </a:cubicBezTo>
                      <a:cubicBezTo>
                        <a:pt x="300759" y="431234"/>
                        <a:pt x="344342" y="410650"/>
                        <a:pt x="347900" y="366686"/>
                      </a:cubicBezTo>
                      <a:cubicBezTo>
                        <a:pt x="354634" y="304298"/>
                        <a:pt x="362131" y="236573"/>
                        <a:pt x="333542" y="178378"/>
                      </a:cubicBezTo>
                      <a:cubicBezTo>
                        <a:pt x="319819" y="252710"/>
                        <a:pt x="342817" y="348770"/>
                        <a:pt x="270137" y="398452"/>
                      </a:cubicBezTo>
                      <a:cubicBezTo>
                        <a:pt x="260226" y="399087"/>
                        <a:pt x="240404" y="400612"/>
                        <a:pt x="230493" y="401374"/>
                      </a:cubicBezTo>
                      <a:cubicBezTo>
                        <a:pt x="217151" y="346102"/>
                        <a:pt x="228333" y="288796"/>
                        <a:pt x="227570" y="232761"/>
                      </a:cubicBezTo>
                      <a:cubicBezTo>
                        <a:pt x="229731" y="193752"/>
                        <a:pt x="222361" y="154363"/>
                        <a:pt x="228968" y="115608"/>
                      </a:cubicBezTo>
                      <a:cubicBezTo>
                        <a:pt x="262513" y="105316"/>
                        <a:pt x="301903" y="123995"/>
                        <a:pt x="331127" y="99725"/>
                      </a:cubicBezTo>
                      <a:cubicBezTo>
                        <a:pt x="356413" y="79014"/>
                        <a:pt x="389450" y="82699"/>
                        <a:pt x="419945" y="86002"/>
                      </a:cubicBezTo>
                      <a:cubicBezTo>
                        <a:pt x="418547" y="134032"/>
                        <a:pt x="390466" y="177234"/>
                        <a:pt x="393515" y="225391"/>
                      </a:cubicBezTo>
                      <a:cubicBezTo>
                        <a:pt x="419436" y="226027"/>
                        <a:pt x="433159" y="198327"/>
                        <a:pt x="446882" y="180284"/>
                      </a:cubicBezTo>
                      <a:cubicBezTo>
                        <a:pt x="479410" y="129204"/>
                        <a:pt x="489702" y="68722"/>
                        <a:pt x="507491" y="11797"/>
                      </a:cubicBezTo>
                      <a:moveTo>
                        <a:pt x="421597" y="280791"/>
                      </a:moveTo>
                      <a:cubicBezTo>
                        <a:pt x="415243" y="298199"/>
                        <a:pt x="416133" y="317258"/>
                        <a:pt x="414227" y="335555"/>
                      </a:cubicBezTo>
                      <a:cubicBezTo>
                        <a:pt x="447263" y="322722"/>
                        <a:pt x="467848" y="293370"/>
                        <a:pt x="474582" y="259190"/>
                      </a:cubicBezTo>
                      <a:cubicBezTo>
                        <a:pt x="456031" y="263891"/>
                        <a:pt x="430237" y="259063"/>
                        <a:pt x="421597" y="280791"/>
                      </a:cubicBezTo>
                      <a:close/>
                    </a:path>
                  </a:pathLst>
                </a:custGeom>
                <a:solidFill>
                  <a:schemeClr val="bg1"/>
                </a:solidFill>
                <a:ln w="12706" cap="flat">
                  <a:noFill/>
                  <a:prstDash val="solid"/>
                  <a:miter/>
                </a:ln>
              </p:spPr>
              <p:txBody>
                <a:bodyPr rtlCol="0" anchor="ctr"/>
                <a:lstStyle/>
                <a:p>
                  <a:endParaRPr lang="zh-CN" altLang="en-US"/>
                </a:p>
              </p:txBody>
            </p:sp>
            <p:sp>
              <p:nvSpPr>
                <p:cNvPr id="137" name="任意多边形: 形状 136"/>
                <p:cNvSpPr/>
                <p:nvPr/>
              </p:nvSpPr>
              <p:spPr>
                <a:xfrm>
                  <a:off x="9942412" y="-1022718"/>
                  <a:ext cx="255668" cy="292975"/>
                </a:xfrm>
                <a:custGeom>
                  <a:avLst/>
                  <a:gdLst>
                    <a:gd name="connsiteX0" fmla="*/ 97184 w 344955"/>
                    <a:gd name="connsiteY0" fmla="*/ 40811 h 443324"/>
                    <a:gd name="connsiteX1" fmla="*/ 244578 w 344955"/>
                    <a:gd name="connsiteY1" fmla="*/ 659 h 443324"/>
                    <a:gd name="connsiteX2" fmla="*/ 195150 w 344955"/>
                    <a:gd name="connsiteY2" fmla="*/ 135346 h 443324"/>
                    <a:gd name="connsiteX3" fmla="*/ 233651 w 344955"/>
                    <a:gd name="connsiteY3" fmla="*/ 197607 h 443324"/>
                    <a:gd name="connsiteX4" fmla="*/ 344704 w 344955"/>
                    <a:gd name="connsiteY4" fmla="*/ 239792 h 443324"/>
                    <a:gd name="connsiteX5" fmla="*/ 341401 w 344955"/>
                    <a:gd name="connsiteY5" fmla="*/ 288966 h 443324"/>
                    <a:gd name="connsiteX6" fmla="*/ 255887 w 344955"/>
                    <a:gd name="connsiteY6" fmla="*/ 307517 h 443324"/>
                    <a:gd name="connsiteX7" fmla="*/ 194388 w 344955"/>
                    <a:gd name="connsiteY7" fmla="*/ 411709 h 443324"/>
                    <a:gd name="connsiteX8" fmla="*/ 69104 w 344955"/>
                    <a:gd name="connsiteY8" fmla="*/ 441188 h 443324"/>
                    <a:gd name="connsiteX9" fmla="*/ 616 w 344955"/>
                    <a:gd name="connsiteY9" fmla="*/ 349067 h 443324"/>
                    <a:gd name="connsiteX10" fmla="*/ 135304 w 344955"/>
                    <a:gd name="connsiteY10" fmla="*/ 221114 h 443324"/>
                    <a:gd name="connsiteX11" fmla="*/ 175201 w 344955"/>
                    <a:gd name="connsiteY11" fmla="*/ 209805 h 443324"/>
                    <a:gd name="connsiteX12" fmla="*/ 144198 w 344955"/>
                    <a:gd name="connsiteY12" fmla="*/ 155930 h 443324"/>
                    <a:gd name="connsiteX13" fmla="*/ 138099 w 344955"/>
                    <a:gd name="connsiteY13" fmla="*/ 87952 h 443324"/>
                    <a:gd name="connsiteX14" fmla="*/ 84986 w 344955"/>
                    <a:gd name="connsiteY14" fmla="*/ 87189 h 443324"/>
                    <a:gd name="connsiteX15" fmla="*/ 97184 w 344955"/>
                    <a:gd name="connsiteY15" fmla="*/ 40811 h 443324"/>
                    <a:gd name="connsiteX16" fmla="*/ 106968 w 344955"/>
                    <a:gd name="connsiteY16" fmla="*/ 298114 h 443324"/>
                    <a:gd name="connsiteX17" fmla="*/ 86511 w 344955"/>
                    <a:gd name="connsiteY17" fmla="*/ 382993 h 443324"/>
                    <a:gd name="connsiteX18" fmla="*/ 170373 w 344955"/>
                    <a:gd name="connsiteY18" fmla="*/ 361646 h 443324"/>
                    <a:gd name="connsiteX19" fmla="*/ 190449 w 344955"/>
                    <a:gd name="connsiteY19" fmla="*/ 276895 h 443324"/>
                    <a:gd name="connsiteX20" fmla="*/ 106968 w 344955"/>
                    <a:gd name="connsiteY20" fmla="*/ 298114 h 443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44955" h="443324">
                      <a:moveTo>
                        <a:pt x="97184" y="40811"/>
                      </a:moveTo>
                      <a:cubicBezTo>
                        <a:pt x="145723" y="25055"/>
                        <a:pt x="191339" y="-4805"/>
                        <a:pt x="244578" y="659"/>
                      </a:cubicBezTo>
                      <a:cubicBezTo>
                        <a:pt x="245849" y="53009"/>
                        <a:pt x="168213" y="82996"/>
                        <a:pt x="195150" y="135346"/>
                      </a:cubicBezTo>
                      <a:cubicBezTo>
                        <a:pt x="205188" y="157455"/>
                        <a:pt x="216497" y="179818"/>
                        <a:pt x="233651" y="197607"/>
                      </a:cubicBezTo>
                      <a:cubicBezTo>
                        <a:pt x="270880" y="209932"/>
                        <a:pt x="320308" y="202054"/>
                        <a:pt x="344704" y="239792"/>
                      </a:cubicBezTo>
                      <a:cubicBezTo>
                        <a:pt x="345848" y="256183"/>
                        <a:pt x="342798" y="272575"/>
                        <a:pt x="341401" y="288966"/>
                      </a:cubicBezTo>
                      <a:cubicBezTo>
                        <a:pt x="313320" y="297098"/>
                        <a:pt x="284857" y="303705"/>
                        <a:pt x="255887" y="307517"/>
                      </a:cubicBezTo>
                      <a:cubicBezTo>
                        <a:pt x="240131" y="344366"/>
                        <a:pt x="229203" y="387567"/>
                        <a:pt x="194388" y="411709"/>
                      </a:cubicBezTo>
                      <a:cubicBezTo>
                        <a:pt x="157794" y="435343"/>
                        <a:pt x="112432" y="448812"/>
                        <a:pt x="69104" y="441188"/>
                      </a:cubicBezTo>
                      <a:cubicBezTo>
                        <a:pt x="31492" y="426957"/>
                        <a:pt x="-5229" y="392777"/>
                        <a:pt x="616" y="349067"/>
                      </a:cubicBezTo>
                      <a:cubicBezTo>
                        <a:pt x="6969" y="278928"/>
                        <a:pt x="70501" y="233566"/>
                        <a:pt x="135304" y="221114"/>
                      </a:cubicBezTo>
                      <a:cubicBezTo>
                        <a:pt x="148772" y="217937"/>
                        <a:pt x="161987" y="214125"/>
                        <a:pt x="175201" y="209805"/>
                      </a:cubicBezTo>
                      <a:cubicBezTo>
                        <a:pt x="172279" y="188586"/>
                        <a:pt x="155253" y="173084"/>
                        <a:pt x="144198" y="155930"/>
                      </a:cubicBezTo>
                      <a:cubicBezTo>
                        <a:pt x="137718" y="133821"/>
                        <a:pt x="139370" y="110569"/>
                        <a:pt x="138099" y="87952"/>
                      </a:cubicBezTo>
                      <a:cubicBezTo>
                        <a:pt x="120310" y="87697"/>
                        <a:pt x="102648" y="87443"/>
                        <a:pt x="84986" y="87189"/>
                      </a:cubicBezTo>
                      <a:cubicBezTo>
                        <a:pt x="88671" y="71560"/>
                        <a:pt x="92737" y="56058"/>
                        <a:pt x="97184" y="40811"/>
                      </a:cubicBezTo>
                      <a:moveTo>
                        <a:pt x="106968" y="298114"/>
                      </a:moveTo>
                      <a:cubicBezTo>
                        <a:pt x="78506" y="317174"/>
                        <a:pt x="87655" y="354150"/>
                        <a:pt x="86511" y="382993"/>
                      </a:cubicBezTo>
                      <a:cubicBezTo>
                        <a:pt x="115354" y="382485"/>
                        <a:pt x="149153" y="385915"/>
                        <a:pt x="170373" y="361646"/>
                      </a:cubicBezTo>
                      <a:cubicBezTo>
                        <a:pt x="194642" y="340045"/>
                        <a:pt x="195278" y="306501"/>
                        <a:pt x="190449" y="276895"/>
                      </a:cubicBezTo>
                      <a:cubicBezTo>
                        <a:pt x="162495" y="282867"/>
                        <a:pt x="132762" y="285154"/>
                        <a:pt x="106968" y="298114"/>
                      </a:cubicBezTo>
                      <a:close/>
                    </a:path>
                  </a:pathLst>
                </a:custGeom>
                <a:solidFill>
                  <a:schemeClr val="bg1"/>
                </a:solidFill>
                <a:ln w="12706" cap="flat">
                  <a:noFill/>
                  <a:prstDash val="solid"/>
                  <a:miter/>
                </a:ln>
              </p:spPr>
              <p:txBody>
                <a:bodyPr rtlCol="0" anchor="ctr"/>
                <a:lstStyle/>
                <a:p>
                  <a:endParaRPr lang="zh-CN" altLang="en-US"/>
                </a:p>
              </p:txBody>
            </p:sp>
            <p:sp>
              <p:nvSpPr>
                <p:cNvPr id="138" name="任意多边形: 形状 137"/>
                <p:cNvSpPr/>
                <p:nvPr/>
              </p:nvSpPr>
              <p:spPr>
                <a:xfrm>
                  <a:off x="9766103" y="-1006664"/>
                  <a:ext cx="61684" cy="48031"/>
                </a:xfrm>
                <a:custGeom>
                  <a:avLst/>
                  <a:gdLst>
                    <a:gd name="connsiteX0" fmla="*/ 0 w 83226"/>
                    <a:gd name="connsiteY0" fmla="*/ 64040 h 72680"/>
                    <a:gd name="connsiteX1" fmla="*/ 10419 w 83226"/>
                    <a:gd name="connsiteY1" fmla="*/ 0 h 72680"/>
                    <a:gd name="connsiteX2" fmla="*/ 20457 w 83226"/>
                    <a:gd name="connsiteY2" fmla="*/ 51588 h 72680"/>
                    <a:gd name="connsiteX3" fmla="*/ 83226 w 83226"/>
                    <a:gd name="connsiteY3" fmla="*/ 61372 h 72680"/>
                    <a:gd name="connsiteX4" fmla="*/ 39898 w 83226"/>
                    <a:gd name="connsiteY4" fmla="*/ 72680 h 72680"/>
                    <a:gd name="connsiteX5" fmla="*/ 0 w 83226"/>
                    <a:gd name="connsiteY5" fmla="*/ 64040 h 7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226" h="72680">
                      <a:moveTo>
                        <a:pt x="0" y="64040"/>
                      </a:moveTo>
                      <a:cubicBezTo>
                        <a:pt x="2414" y="42439"/>
                        <a:pt x="5336" y="21093"/>
                        <a:pt x="10419" y="0"/>
                      </a:cubicBezTo>
                      <a:cubicBezTo>
                        <a:pt x="13469" y="17154"/>
                        <a:pt x="16899" y="34434"/>
                        <a:pt x="20457" y="51588"/>
                      </a:cubicBezTo>
                      <a:cubicBezTo>
                        <a:pt x="41296" y="54892"/>
                        <a:pt x="62134" y="58449"/>
                        <a:pt x="83226" y="61372"/>
                      </a:cubicBezTo>
                      <a:cubicBezTo>
                        <a:pt x="68614" y="64929"/>
                        <a:pt x="54129" y="68741"/>
                        <a:pt x="39898" y="72680"/>
                      </a:cubicBezTo>
                      <a:cubicBezTo>
                        <a:pt x="29860" y="70520"/>
                        <a:pt x="10038" y="66200"/>
                        <a:pt x="0" y="64040"/>
                      </a:cubicBezTo>
                      <a:close/>
                    </a:path>
                  </a:pathLst>
                </a:custGeom>
                <a:solidFill>
                  <a:schemeClr val="bg1"/>
                </a:solidFill>
                <a:ln w="12706" cap="flat">
                  <a:noFill/>
                  <a:prstDash val="solid"/>
                  <a:miter/>
                </a:ln>
              </p:spPr>
              <p:txBody>
                <a:bodyPr rtlCol="0" anchor="ctr"/>
                <a:lstStyle/>
                <a:p>
                  <a:endParaRPr lang="zh-CN" altLang="en-US"/>
                </a:p>
              </p:txBody>
            </p:sp>
          </p:grpSp>
          <p:grpSp>
            <p:nvGrpSpPr>
              <p:cNvPr id="124" name="组合 123"/>
              <p:cNvGrpSpPr/>
              <p:nvPr userDrawn="1"/>
            </p:nvGrpSpPr>
            <p:grpSpPr>
              <a:xfrm>
                <a:off x="6291588" y="2076078"/>
                <a:ext cx="371595" cy="479029"/>
                <a:chOff x="9121098" y="-1268738"/>
                <a:chExt cx="371595" cy="479029"/>
              </a:xfrm>
            </p:grpSpPr>
            <p:sp>
              <p:nvSpPr>
                <p:cNvPr id="133" name="任意多边形: 形状 132"/>
                <p:cNvSpPr/>
                <p:nvPr/>
              </p:nvSpPr>
              <p:spPr>
                <a:xfrm>
                  <a:off x="9121098" y="-1268738"/>
                  <a:ext cx="292739" cy="479029"/>
                </a:xfrm>
                <a:custGeom>
                  <a:avLst/>
                  <a:gdLst>
                    <a:gd name="connsiteX0" fmla="*/ 178272 w 394973"/>
                    <a:gd name="connsiteY0" fmla="*/ 59847 h 724858"/>
                    <a:gd name="connsiteX1" fmla="*/ 209657 w 394973"/>
                    <a:gd name="connsiteY1" fmla="*/ 0 h 724858"/>
                    <a:gd name="connsiteX2" fmla="*/ 273570 w 394973"/>
                    <a:gd name="connsiteY2" fmla="*/ 44218 h 724858"/>
                    <a:gd name="connsiteX3" fmla="*/ 266200 w 394973"/>
                    <a:gd name="connsiteY3" fmla="*/ 275474 h 724858"/>
                    <a:gd name="connsiteX4" fmla="*/ 370012 w 394973"/>
                    <a:gd name="connsiteY4" fmla="*/ 269883 h 724858"/>
                    <a:gd name="connsiteX5" fmla="*/ 372553 w 394973"/>
                    <a:gd name="connsiteY5" fmla="*/ 357430 h 724858"/>
                    <a:gd name="connsiteX6" fmla="*/ 246125 w 394973"/>
                    <a:gd name="connsiteY6" fmla="*/ 395295 h 724858"/>
                    <a:gd name="connsiteX7" fmla="*/ 90599 w 394973"/>
                    <a:gd name="connsiteY7" fmla="*/ 713843 h 724858"/>
                    <a:gd name="connsiteX8" fmla="*/ 2 w 394973"/>
                    <a:gd name="connsiteY8" fmla="*/ 712064 h 724858"/>
                    <a:gd name="connsiteX9" fmla="*/ 35580 w 394973"/>
                    <a:gd name="connsiteY9" fmla="*/ 653106 h 724858"/>
                    <a:gd name="connsiteX10" fmla="*/ 116139 w 394973"/>
                    <a:gd name="connsiteY10" fmla="*/ 597071 h 724858"/>
                    <a:gd name="connsiteX11" fmla="*/ 170140 w 394973"/>
                    <a:gd name="connsiteY11" fmla="*/ 433286 h 724858"/>
                    <a:gd name="connsiteX12" fmla="*/ 47651 w 394973"/>
                    <a:gd name="connsiteY12" fmla="*/ 443070 h 724858"/>
                    <a:gd name="connsiteX13" fmla="*/ 39011 w 394973"/>
                    <a:gd name="connsiteY13" fmla="*/ 346121 h 724858"/>
                    <a:gd name="connsiteX14" fmla="*/ 180687 w 394973"/>
                    <a:gd name="connsiteY14" fmla="*/ 333161 h 724858"/>
                    <a:gd name="connsiteX15" fmla="*/ 178272 w 394973"/>
                    <a:gd name="connsiteY15" fmla="*/ 59847 h 7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4973" h="724858">
                      <a:moveTo>
                        <a:pt x="178272" y="59847"/>
                      </a:moveTo>
                      <a:cubicBezTo>
                        <a:pt x="174079" y="33926"/>
                        <a:pt x="194282" y="17153"/>
                        <a:pt x="209657" y="0"/>
                      </a:cubicBezTo>
                      <a:cubicBezTo>
                        <a:pt x="232656" y="12071"/>
                        <a:pt x="254256" y="26683"/>
                        <a:pt x="273570" y="44218"/>
                      </a:cubicBezTo>
                      <a:cubicBezTo>
                        <a:pt x="275603" y="121473"/>
                        <a:pt x="256162" y="198346"/>
                        <a:pt x="266200" y="275474"/>
                      </a:cubicBezTo>
                      <a:cubicBezTo>
                        <a:pt x="298220" y="265054"/>
                        <a:pt x="339389" y="245487"/>
                        <a:pt x="370012" y="269883"/>
                      </a:cubicBezTo>
                      <a:cubicBezTo>
                        <a:pt x="397330" y="289323"/>
                        <a:pt x="407749" y="341038"/>
                        <a:pt x="372553" y="357430"/>
                      </a:cubicBezTo>
                      <a:cubicBezTo>
                        <a:pt x="328970" y="365308"/>
                        <a:pt x="275476" y="353618"/>
                        <a:pt x="246125" y="395295"/>
                      </a:cubicBezTo>
                      <a:cubicBezTo>
                        <a:pt x="249682" y="516640"/>
                        <a:pt x="202542" y="653233"/>
                        <a:pt x="90599" y="713843"/>
                      </a:cubicBezTo>
                      <a:cubicBezTo>
                        <a:pt x="62137" y="733411"/>
                        <a:pt x="29227" y="723118"/>
                        <a:pt x="2" y="712064"/>
                      </a:cubicBezTo>
                      <a:cubicBezTo>
                        <a:pt x="-125" y="688176"/>
                        <a:pt x="4958" y="653106"/>
                        <a:pt x="35580" y="653106"/>
                      </a:cubicBezTo>
                      <a:cubicBezTo>
                        <a:pt x="73191" y="654758"/>
                        <a:pt x="95935" y="624009"/>
                        <a:pt x="116139" y="597071"/>
                      </a:cubicBezTo>
                      <a:cubicBezTo>
                        <a:pt x="148921" y="548914"/>
                        <a:pt x="174333" y="493006"/>
                        <a:pt x="170140" y="433286"/>
                      </a:cubicBezTo>
                      <a:cubicBezTo>
                        <a:pt x="130878" y="445866"/>
                        <a:pt x="88058" y="457429"/>
                        <a:pt x="47651" y="443070"/>
                      </a:cubicBezTo>
                      <a:cubicBezTo>
                        <a:pt x="13471" y="422359"/>
                        <a:pt x="24526" y="375854"/>
                        <a:pt x="39011" y="346121"/>
                      </a:cubicBezTo>
                      <a:cubicBezTo>
                        <a:pt x="86279" y="345740"/>
                        <a:pt x="136342" y="354761"/>
                        <a:pt x="180687" y="333161"/>
                      </a:cubicBezTo>
                      <a:cubicBezTo>
                        <a:pt x="184626" y="242056"/>
                        <a:pt x="180305" y="150951"/>
                        <a:pt x="178272" y="59847"/>
                      </a:cubicBezTo>
                      <a:close/>
                    </a:path>
                  </a:pathLst>
                </a:custGeom>
                <a:solidFill>
                  <a:schemeClr val="bg1"/>
                </a:solidFill>
                <a:ln w="12706" cap="flat">
                  <a:noFill/>
                  <a:prstDash val="solid"/>
                  <a:miter/>
                </a:ln>
              </p:spPr>
              <p:txBody>
                <a:bodyPr rtlCol="0" anchor="ctr"/>
                <a:lstStyle/>
                <a:p>
                  <a:endParaRPr lang="zh-CN" altLang="en-US"/>
                </a:p>
              </p:txBody>
            </p:sp>
            <p:sp>
              <p:nvSpPr>
                <p:cNvPr id="134" name="任意多边形: 形状 133"/>
                <p:cNvSpPr/>
                <p:nvPr/>
              </p:nvSpPr>
              <p:spPr>
                <a:xfrm>
                  <a:off x="9358891" y="-922861"/>
                  <a:ext cx="133802" cy="127644"/>
                </a:xfrm>
                <a:custGeom>
                  <a:avLst/>
                  <a:gdLst>
                    <a:gd name="connsiteX0" fmla="*/ 0 w 180530"/>
                    <a:gd name="connsiteY0" fmla="*/ 0 h 193149"/>
                    <a:gd name="connsiteX1" fmla="*/ 66582 w 180530"/>
                    <a:gd name="connsiteY1" fmla="*/ 10800 h 193149"/>
                    <a:gd name="connsiteX2" fmla="*/ 165183 w 180530"/>
                    <a:gd name="connsiteY2" fmla="*/ 99618 h 193149"/>
                    <a:gd name="connsiteX3" fmla="*/ 130113 w 180530"/>
                    <a:gd name="connsiteY3" fmla="*/ 189325 h 193149"/>
                    <a:gd name="connsiteX4" fmla="*/ 5718 w 180530"/>
                    <a:gd name="connsiteY4" fmla="*/ 65057 h 193149"/>
                    <a:gd name="connsiteX5" fmla="*/ 10674 w 180530"/>
                    <a:gd name="connsiteY5" fmla="*/ 57052 h 193149"/>
                    <a:gd name="connsiteX6" fmla="*/ 32529 w 180530"/>
                    <a:gd name="connsiteY6" fmla="*/ 6989 h 193149"/>
                    <a:gd name="connsiteX7" fmla="*/ 3939 w 180530"/>
                    <a:gd name="connsiteY7" fmla="*/ 53240 h 193149"/>
                    <a:gd name="connsiteX8" fmla="*/ 0 w 180530"/>
                    <a:gd name="connsiteY8" fmla="*/ 0 h 19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530" h="193149">
                      <a:moveTo>
                        <a:pt x="0" y="0"/>
                      </a:moveTo>
                      <a:cubicBezTo>
                        <a:pt x="22109" y="2033"/>
                        <a:pt x="48157" y="-5082"/>
                        <a:pt x="66582" y="10800"/>
                      </a:cubicBezTo>
                      <a:cubicBezTo>
                        <a:pt x="101270" y="38246"/>
                        <a:pt x="134433" y="67852"/>
                        <a:pt x="165183" y="99618"/>
                      </a:cubicBezTo>
                      <a:cubicBezTo>
                        <a:pt x="190341" y="129986"/>
                        <a:pt x="188435" y="211688"/>
                        <a:pt x="130113" y="189325"/>
                      </a:cubicBezTo>
                      <a:cubicBezTo>
                        <a:pt x="75349" y="162514"/>
                        <a:pt x="56543" y="97077"/>
                        <a:pt x="5718" y="65057"/>
                      </a:cubicBezTo>
                      <a:lnTo>
                        <a:pt x="10674" y="57052"/>
                      </a:lnTo>
                      <a:cubicBezTo>
                        <a:pt x="18933" y="41550"/>
                        <a:pt x="37357" y="25921"/>
                        <a:pt x="32529" y="6989"/>
                      </a:cubicBezTo>
                      <a:cubicBezTo>
                        <a:pt x="6734" y="-4828"/>
                        <a:pt x="1525" y="35705"/>
                        <a:pt x="3939" y="53240"/>
                      </a:cubicBezTo>
                      <a:cubicBezTo>
                        <a:pt x="-2287" y="36213"/>
                        <a:pt x="1144" y="17662"/>
                        <a:pt x="0" y="0"/>
                      </a:cubicBezTo>
                      <a:close/>
                    </a:path>
                  </a:pathLst>
                </a:custGeom>
                <a:solidFill>
                  <a:schemeClr val="bg1"/>
                </a:solidFill>
                <a:ln w="12706" cap="flat">
                  <a:noFill/>
                  <a:prstDash val="solid"/>
                  <a:miter/>
                </a:ln>
              </p:spPr>
              <p:txBody>
                <a:bodyPr rtlCol="0" anchor="ctr"/>
                <a:lstStyle/>
                <a:p>
                  <a:endParaRPr lang="zh-CN" altLang="en-US"/>
                </a:p>
              </p:txBody>
            </p:sp>
            <p:sp>
              <p:nvSpPr>
                <p:cNvPr id="135" name="任意多边形: 形状 134"/>
                <p:cNvSpPr/>
                <p:nvPr/>
              </p:nvSpPr>
              <p:spPr>
                <a:xfrm>
                  <a:off x="9361418" y="-919646"/>
                  <a:ext cx="22170" cy="34488"/>
                </a:xfrm>
                <a:custGeom>
                  <a:avLst/>
                  <a:gdLst>
                    <a:gd name="connsiteX0" fmla="*/ 530 w 29913"/>
                    <a:gd name="connsiteY0" fmla="*/ 48376 h 52187"/>
                    <a:gd name="connsiteX1" fmla="*/ 29119 w 29913"/>
                    <a:gd name="connsiteY1" fmla="*/ 2125 h 52187"/>
                    <a:gd name="connsiteX2" fmla="*/ 7265 w 29913"/>
                    <a:gd name="connsiteY2" fmla="*/ 52188 h 52187"/>
                    <a:gd name="connsiteX3" fmla="*/ 530 w 29913"/>
                    <a:gd name="connsiteY3" fmla="*/ 48376 h 52187"/>
                  </a:gdLst>
                  <a:ahLst/>
                  <a:cxnLst>
                    <a:cxn ang="0">
                      <a:pos x="connsiteX0" y="connsiteY0"/>
                    </a:cxn>
                    <a:cxn ang="0">
                      <a:pos x="connsiteX1" y="connsiteY1"/>
                    </a:cxn>
                    <a:cxn ang="0">
                      <a:pos x="connsiteX2" y="connsiteY2"/>
                    </a:cxn>
                    <a:cxn ang="0">
                      <a:pos x="connsiteX3" y="connsiteY3"/>
                    </a:cxn>
                  </a:cxnLst>
                  <a:rect l="l" t="t" r="r" b="b"/>
                  <a:pathLst>
                    <a:path w="29913" h="52187">
                      <a:moveTo>
                        <a:pt x="530" y="48376"/>
                      </a:moveTo>
                      <a:cubicBezTo>
                        <a:pt x="-1884" y="30841"/>
                        <a:pt x="3325" y="-9692"/>
                        <a:pt x="29119" y="2125"/>
                      </a:cubicBezTo>
                      <a:cubicBezTo>
                        <a:pt x="33948" y="21057"/>
                        <a:pt x="15524" y="36686"/>
                        <a:pt x="7265" y="52188"/>
                      </a:cubicBezTo>
                      <a:lnTo>
                        <a:pt x="530" y="48376"/>
                      </a:lnTo>
                      <a:close/>
                    </a:path>
                  </a:pathLst>
                </a:custGeom>
                <a:solidFill>
                  <a:schemeClr val="bg1"/>
                </a:solidFill>
                <a:ln w="12706" cap="flat">
                  <a:noFill/>
                  <a:prstDash val="solid"/>
                  <a:miter/>
                </a:ln>
              </p:spPr>
              <p:txBody>
                <a:bodyPr rtlCol="0" anchor="ctr"/>
                <a:lstStyle/>
                <a:p>
                  <a:endParaRPr lang="zh-CN" altLang="en-US"/>
                </a:p>
              </p:txBody>
            </p:sp>
          </p:grpSp>
          <p:grpSp>
            <p:nvGrpSpPr>
              <p:cNvPr id="125" name="组合 124"/>
              <p:cNvGrpSpPr/>
              <p:nvPr userDrawn="1"/>
            </p:nvGrpSpPr>
            <p:grpSpPr>
              <a:xfrm>
                <a:off x="5646239" y="2043677"/>
                <a:ext cx="482720" cy="537319"/>
                <a:chOff x="8342389" y="-1301139"/>
                <a:chExt cx="482720" cy="537319"/>
              </a:xfrm>
            </p:grpSpPr>
            <p:sp>
              <p:nvSpPr>
                <p:cNvPr id="126" name="任意多边形: 形状 125"/>
                <p:cNvSpPr/>
                <p:nvPr/>
              </p:nvSpPr>
              <p:spPr>
                <a:xfrm>
                  <a:off x="8548408" y="-1301139"/>
                  <a:ext cx="181381" cy="230272"/>
                </a:xfrm>
                <a:custGeom>
                  <a:avLst/>
                  <a:gdLst>
                    <a:gd name="connsiteX0" fmla="*/ 76387 w 244725"/>
                    <a:gd name="connsiteY0" fmla="*/ 43439 h 348443"/>
                    <a:gd name="connsiteX1" fmla="*/ 166093 w 244725"/>
                    <a:gd name="connsiteY1" fmla="*/ 618 h 348443"/>
                    <a:gd name="connsiteX2" fmla="*/ 43350 w 244725"/>
                    <a:gd name="connsiteY2" fmla="*/ 286638 h 348443"/>
                    <a:gd name="connsiteX3" fmla="*/ 244237 w 244725"/>
                    <a:gd name="connsiteY3" fmla="*/ 203793 h 348443"/>
                    <a:gd name="connsiteX4" fmla="*/ 219841 w 244725"/>
                    <a:gd name="connsiteY4" fmla="*/ 269485 h 348443"/>
                    <a:gd name="connsiteX5" fmla="*/ 196335 w 244725"/>
                    <a:gd name="connsiteY5" fmla="*/ 289815 h 348443"/>
                    <a:gd name="connsiteX6" fmla="*/ 165331 w 244725"/>
                    <a:gd name="connsiteY6" fmla="*/ 292864 h 348443"/>
                    <a:gd name="connsiteX7" fmla="*/ 154277 w 244725"/>
                    <a:gd name="connsiteY7" fmla="*/ 266689 h 348443"/>
                    <a:gd name="connsiteX8" fmla="*/ 147796 w 244725"/>
                    <a:gd name="connsiteY8" fmla="*/ 272407 h 348443"/>
                    <a:gd name="connsiteX9" fmla="*/ 276 w 244725"/>
                    <a:gd name="connsiteY9" fmla="*/ 346231 h 348443"/>
                    <a:gd name="connsiteX10" fmla="*/ 68636 w 244725"/>
                    <a:gd name="connsiteY10" fmla="*/ 122599 h 348443"/>
                    <a:gd name="connsiteX11" fmla="*/ 76387 w 244725"/>
                    <a:gd name="connsiteY11" fmla="*/ 43439 h 348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725" h="348443">
                      <a:moveTo>
                        <a:pt x="76387" y="43439"/>
                      </a:moveTo>
                      <a:cubicBezTo>
                        <a:pt x="100910" y="18788"/>
                        <a:pt x="128737" y="-4083"/>
                        <a:pt x="166093" y="618"/>
                      </a:cubicBezTo>
                      <a:cubicBezTo>
                        <a:pt x="180706" y="113451"/>
                        <a:pt x="81215" y="190070"/>
                        <a:pt x="43350" y="286638"/>
                      </a:cubicBezTo>
                      <a:cubicBezTo>
                        <a:pt x="107390" y="252585"/>
                        <a:pt x="166347" y="197440"/>
                        <a:pt x="244237" y="203793"/>
                      </a:cubicBezTo>
                      <a:cubicBezTo>
                        <a:pt x="245508" y="229333"/>
                        <a:pt x="246271" y="256524"/>
                        <a:pt x="219841" y="269485"/>
                      </a:cubicBezTo>
                      <a:cubicBezTo>
                        <a:pt x="213996" y="274567"/>
                        <a:pt x="202179" y="284732"/>
                        <a:pt x="196335" y="289815"/>
                      </a:cubicBezTo>
                      <a:cubicBezTo>
                        <a:pt x="185915" y="290831"/>
                        <a:pt x="175623" y="291848"/>
                        <a:pt x="165331" y="292864"/>
                      </a:cubicBezTo>
                      <a:cubicBezTo>
                        <a:pt x="162536" y="286384"/>
                        <a:pt x="157072" y="273297"/>
                        <a:pt x="154277" y="266689"/>
                      </a:cubicBezTo>
                      <a:cubicBezTo>
                        <a:pt x="152625" y="268214"/>
                        <a:pt x="149321" y="271010"/>
                        <a:pt x="147796" y="272407"/>
                      </a:cubicBezTo>
                      <a:cubicBezTo>
                        <a:pt x="103451" y="305698"/>
                        <a:pt x="62918" y="360081"/>
                        <a:pt x="276" y="346231"/>
                      </a:cubicBezTo>
                      <a:cubicBezTo>
                        <a:pt x="-3409" y="266054"/>
                        <a:pt x="30390" y="190959"/>
                        <a:pt x="68636" y="122599"/>
                      </a:cubicBezTo>
                      <a:cubicBezTo>
                        <a:pt x="83629" y="98838"/>
                        <a:pt x="76259" y="69741"/>
                        <a:pt x="76387" y="43439"/>
                      </a:cubicBezTo>
                      <a:close/>
                    </a:path>
                  </a:pathLst>
                </a:custGeom>
                <a:solidFill>
                  <a:schemeClr val="bg1"/>
                </a:solidFill>
                <a:ln w="12706" cap="flat">
                  <a:noFill/>
                  <a:prstDash val="solid"/>
                  <a:miter/>
                </a:ln>
              </p:spPr>
              <p:txBody>
                <a:bodyPr rtlCol="0" anchor="ctr"/>
                <a:lstStyle/>
                <a:p>
                  <a:endParaRPr lang="zh-CN" altLang="en-US"/>
                </a:p>
              </p:txBody>
            </p:sp>
            <p:sp>
              <p:nvSpPr>
                <p:cNvPr id="127" name="任意多边形: 形状 126"/>
                <p:cNvSpPr/>
                <p:nvPr/>
              </p:nvSpPr>
              <p:spPr>
                <a:xfrm>
                  <a:off x="8348739" y="-1183339"/>
                  <a:ext cx="98605" cy="91864"/>
                </a:xfrm>
                <a:custGeom>
                  <a:avLst/>
                  <a:gdLst>
                    <a:gd name="connsiteX0" fmla="*/ 33591 w 133041"/>
                    <a:gd name="connsiteY0" fmla="*/ 0 h 139007"/>
                    <a:gd name="connsiteX1" fmla="*/ 115928 w 133041"/>
                    <a:gd name="connsiteY1" fmla="*/ 39644 h 139007"/>
                    <a:gd name="connsiteX2" fmla="*/ 115801 w 133041"/>
                    <a:gd name="connsiteY2" fmla="*/ 137483 h 139007"/>
                    <a:gd name="connsiteX3" fmla="*/ 56336 w 133041"/>
                    <a:gd name="connsiteY3" fmla="*/ 139008 h 139007"/>
                    <a:gd name="connsiteX4" fmla="*/ 4494 w 133041"/>
                    <a:gd name="connsiteY4" fmla="*/ 17662 h 139007"/>
                    <a:gd name="connsiteX5" fmla="*/ 41469 w 133041"/>
                    <a:gd name="connsiteY5" fmla="*/ 17408 h 139007"/>
                    <a:gd name="connsiteX6" fmla="*/ 33591 w 133041"/>
                    <a:gd name="connsiteY6" fmla="*/ 0 h 13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041" h="139007">
                      <a:moveTo>
                        <a:pt x="33591" y="0"/>
                      </a:moveTo>
                      <a:cubicBezTo>
                        <a:pt x="54811" y="25032"/>
                        <a:pt x="95979" y="12706"/>
                        <a:pt x="115928" y="39644"/>
                      </a:cubicBezTo>
                      <a:cubicBezTo>
                        <a:pt x="142357" y="66835"/>
                        <a:pt x="134861" y="108512"/>
                        <a:pt x="115801" y="137483"/>
                      </a:cubicBezTo>
                      <a:cubicBezTo>
                        <a:pt x="95852" y="137864"/>
                        <a:pt x="76030" y="138372"/>
                        <a:pt x="56336" y="139008"/>
                      </a:cubicBezTo>
                      <a:cubicBezTo>
                        <a:pt x="20758" y="108131"/>
                        <a:pt x="-12279" y="68106"/>
                        <a:pt x="4494" y="17662"/>
                      </a:cubicBezTo>
                      <a:cubicBezTo>
                        <a:pt x="13642" y="17662"/>
                        <a:pt x="32194" y="17535"/>
                        <a:pt x="41469" y="17408"/>
                      </a:cubicBezTo>
                      <a:lnTo>
                        <a:pt x="33591" y="0"/>
                      </a:lnTo>
                      <a:close/>
                    </a:path>
                  </a:pathLst>
                </a:custGeom>
                <a:solidFill>
                  <a:schemeClr val="bg1"/>
                </a:solidFill>
                <a:ln w="12706" cap="flat">
                  <a:noFill/>
                  <a:prstDash val="solid"/>
                  <a:miter/>
                </a:ln>
              </p:spPr>
              <p:txBody>
                <a:bodyPr rtlCol="0" anchor="ctr"/>
                <a:lstStyle/>
                <a:p>
                  <a:endParaRPr lang="zh-CN" altLang="en-US"/>
                </a:p>
              </p:txBody>
            </p:sp>
            <p:sp>
              <p:nvSpPr>
                <p:cNvPr id="128" name="任意多边形: 形状 127"/>
                <p:cNvSpPr/>
                <p:nvPr/>
              </p:nvSpPr>
              <p:spPr>
                <a:xfrm>
                  <a:off x="8586753" y="-1124895"/>
                  <a:ext cx="107171" cy="148545"/>
                </a:xfrm>
                <a:custGeom>
                  <a:avLst/>
                  <a:gdLst>
                    <a:gd name="connsiteX0" fmla="*/ 96060 w 144598"/>
                    <a:gd name="connsiteY0" fmla="*/ 5718 h 224775"/>
                    <a:gd name="connsiteX1" fmla="*/ 102540 w 144598"/>
                    <a:gd name="connsiteY1" fmla="*/ 0 h 224775"/>
                    <a:gd name="connsiteX2" fmla="*/ 113595 w 144598"/>
                    <a:gd name="connsiteY2" fmla="*/ 26175 h 224775"/>
                    <a:gd name="connsiteX3" fmla="*/ 144598 w 144598"/>
                    <a:gd name="connsiteY3" fmla="*/ 23126 h 224775"/>
                    <a:gd name="connsiteX4" fmla="*/ 30495 w 144598"/>
                    <a:gd name="connsiteY4" fmla="*/ 224775 h 224775"/>
                    <a:gd name="connsiteX5" fmla="*/ 0 w 144598"/>
                    <a:gd name="connsiteY5" fmla="*/ 180684 h 224775"/>
                    <a:gd name="connsiteX6" fmla="*/ 96060 w 144598"/>
                    <a:gd name="connsiteY6" fmla="*/ 5718 h 22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598" h="224775">
                      <a:moveTo>
                        <a:pt x="96060" y="5718"/>
                      </a:moveTo>
                      <a:cubicBezTo>
                        <a:pt x="97585" y="4320"/>
                        <a:pt x="100888" y="1525"/>
                        <a:pt x="102540" y="0"/>
                      </a:cubicBezTo>
                      <a:cubicBezTo>
                        <a:pt x="105336" y="6607"/>
                        <a:pt x="110799" y="19695"/>
                        <a:pt x="113595" y="26175"/>
                      </a:cubicBezTo>
                      <a:cubicBezTo>
                        <a:pt x="123887" y="25159"/>
                        <a:pt x="134179" y="24142"/>
                        <a:pt x="144598" y="23126"/>
                      </a:cubicBezTo>
                      <a:cubicBezTo>
                        <a:pt x="87674" y="77000"/>
                        <a:pt x="47268" y="148156"/>
                        <a:pt x="30495" y="224775"/>
                      </a:cubicBezTo>
                      <a:cubicBezTo>
                        <a:pt x="19822" y="210417"/>
                        <a:pt x="9911" y="195424"/>
                        <a:pt x="0" y="180684"/>
                      </a:cubicBezTo>
                      <a:cubicBezTo>
                        <a:pt x="25794" y="118931"/>
                        <a:pt x="68741" y="66581"/>
                        <a:pt x="96060" y="5718"/>
                      </a:cubicBezTo>
                      <a:close/>
                    </a:path>
                  </a:pathLst>
                </a:custGeom>
                <a:solidFill>
                  <a:schemeClr val="bg1"/>
                </a:solidFill>
                <a:ln w="12706" cap="flat">
                  <a:noFill/>
                  <a:prstDash val="solid"/>
                  <a:miter/>
                </a:ln>
              </p:spPr>
              <p:txBody>
                <a:bodyPr rtlCol="0" anchor="ctr"/>
                <a:lstStyle/>
                <a:p>
                  <a:endParaRPr lang="zh-CN" altLang="en-US"/>
                </a:p>
              </p:txBody>
            </p:sp>
            <p:sp>
              <p:nvSpPr>
                <p:cNvPr id="129" name="任意多边形: 形状 128"/>
                <p:cNvSpPr/>
                <p:nvPr/>
              </p:nvSpPr>
              <p:spPr>
                <a:xfrm>
                  <a:off x="8508927" y="-1074606"/>
                  <a:ext cx="316182" cy="310786"/>
                </a:xfrm>
                <a:custGeom>
                  <a:avLst/>
                  <a:gdLst>
                    <a:gd name="connsiteX0" fmla="*/ 228130 w 426603"/>
                    <a:gd name="connsiteY0" fmla="*/ 1539 h 470275"/>
                    <a:gd name="connsiteX1" fmla="*/ 285181 w 426603"/>
                    <a:gd name="connsiteY1" fmla="*/ 14 h 470275"/>
                    <a:gd name="connsiteX2" fmla="*/ 306147 w 426603"/>
                    <a:gd name="connsiteY2" fmla="*/ 19709 h 470275"/>
                    <a:gd name="connsiteX3" fmla="*/ 309705 w 426603"/>
                    <a:gd name="connsiteY3" fmla="*/ 107510 h 470275"/>
                    <a:gd name="connsiteX4" fmla="*/ 340327 w 426603"/>
                    <a:gd name="connsiteY4" fmla="*/ 104841 h 470275"/>
                    <a:gd name="connsiteX5" fmla="*/ 402970 w 426603"/>
                    <a:gd name="connsiteY5" fmla="*/ 108145 h 470275"/>
                    <a:gd name="connsiteX6" fmla="*/ 426603 w 426603"/>
                    <a:gd name="connsiteY6" fmla="*/ 113228 h 470275"/>
                    <a:gd name="connsiteX7" fmla="*/ 422283 w 426603"/>
                    <a:gd name="connsiteY7" fmla="*/ 155031 h 470275"/>
                    <a:gd name="connsiteX8" fmla="*/ 282640 w 426603"/>
                    <a:gd name="connsiteY8" fmla="*/ 154523 h 470275"/>
                    <a:gd name="connsiteX9" fmla="*/ 281751 w 426603"/>
                    <a:gd name="connsiteY9" fmla="*/ 210304 h 470275"/>
                    <a:gd name="connsiteX10" fmla="*/ 305003 w 426603"/>
                    <a:gd name="connsiteY10" fmla="*/ 274852 h 470275"/>
                    <a:gd name="connsiteX11" fmla="*/ 259769 w 426603"/>
                    <a:gd name="connsiteY11" fmla="*/ 377138 h 470275"/>
                    <a:gd name="connsiteX12" fmla="*/ 213263 w 426603"/>
                    <a:gd name="connsiteY12" fmla="*/ 469895 h 470275"/>
                    <a:gd name="connsiteX13" fmla="*/ 159261 w 426603"/>
                    <a:gd name="connsiteY13" fmla="*/ 470276 h 470275"/>
                    <a:gd name="connsiteX14" fmla="*/ 146555 w 426603"/>
                    <a:gd name="connsiteY14" fmla="*/ 395435 h 470275"/>
                    <a:gd name="connsiteX15" fmla="*/ 180990 w 426603"/>
                    <a:gd name="connsiteY15" fmla="*/ 382094 h 470275"/>
                    <a:gd name="connsiteX16" fmla="*/ 208562 w 426603"/>
                    <a:gd name="connsiteY16" fmla="*/ 303950 h 470275"/>
                    <a:gd name="connsiteX17" fmla="*/ 108055 w 426603"/>
                    <a:gd name="connsiteY17" fmla="*/ 308778 h 470275"/>
                    <a:gd name="connsiteX18" fmla="*/ 63456 w 426603"/>
                    <a:gd name="connsiteY18" fmla="*/ 221485 h 470275"/>
                    <a:gd name="connsiteX19" fmla="*/ 6912 w 426603"/>
                    <a:gd name="connsiteY19" fmla="*/ 157954 h 470275"/>
                    <a:gd name="connsiteX20" fmla="*/ 87852 w 426603"/>
                    <a:gd name="connsiteY20" fmla="*/ 152871 h 470275"/>
                    <a:gd name="connsiteX21" fmla="*/ 105005 w 426603"/>
                    <a:gd name="connsiteY21" fmla="*/ 104587 h 470275"/>
                    <a:gd name="connsiteX22" fmla="*/ 135501 w 426603"/>
                    <a:gd name="connsiteY22" fmla="*/ 148678 h 470275"/>
                    <a:gd name="connsiteX23" fmla="*/ 164090 w 426603"/>
                    <a:gd name="connsiteY23" fmla="*/ 157319 h 470275"/>
                    <a:gd name="connsiteX24" fmla="*/ 185691 w 426603"/>
                    <a:gd name="connsiteY24" fmla="*/ 82986 h 470275"/>
                    <a:gd name="connsiteX25" fmla="*/ 235754 w 426603"/>
                    <a:gd name="connsiteY25" fmla="*/ 62148 h 470275"/>
                    <a:gd name="connsiteX26" fmla="*/ 228130 w 426603"/>
                    <a:gd name="connsiteY26" fmla="*/ 1539 h 470275"/>
                    <a:gd name="connsiteX27" fmla="*/ 131943 w 426603"/>
                    <a:gd name="connsiteY27" fmla="*/ 194548 h 470275"/>
                    <a:gd name="connsiteX28" fmla="*/ 127496 w 426603"/>
                    <a:gd name="connsiteY28" fmla="*/ 232413 h 470275"/>
                    <a:gd name="connsiteX29" fmla="*/ 173493 w 426603"/>
                    <a:gd name="connsiteY29" fmla="*/ 234827 h 470275"/>
                    <a:gd name="connsiteX30" fmla="*/ 202209 w 426603"/>
                    <a:gd name="connsiteY30" fmla="*/ 241180 h 470275"/>
                    <a:gd name="connsiteX31" fmla="*/ 227495 w 426603"/>
                    <a:gd name="connsiteY31" fmla="*/ 238639 h 470275"/>
                    <a:gd name="connsiteX32" fmla="*/ 230036 w 426603"/>
                    <a:gd name="connsiteY32" fmla="*/ 187687 h 470275"/>
                    <a:gd name="connsiteX33" fmla="*/ 176669 w 426603"/>
                    <a:gd name="connsiteY33" fmla="*/ 209414 h 470275"/>
                    <a:gd name="connsiteX34" fmla="*/ 153417 w 426603"/>
                    <a:gd name="connsiteY34" fmla="*/ 193023 h 470275"/>
                    <a:gd name="connsiteX35" fmla="*/ 131943 w 426603"/>
                    <a:gd name="connsiteY35" fmla="*/ 194548 h 470275"/>
                    <a:gd name="connsiteX36" fmla="*/ 159007 w 426603"/>
                    <a:gd name="connsiteY36" fmla="*/ 467735 h 470275"/>
                    <a:gd name="connsiteX37" fmla="*/ 217330 w 426603"/>
                    <a:gd name="connsiteY37" fmla="*/ 462779 h 470275"/>
                    <a:gd name="connsiteX38" fmla="*/ 179465 w 426603"/>
                    <a:gd name="connsiteY38" fmla="*/ 443338 h 470275"/>
                    <a:gd name="connsiteX39" fmla="*/ 173493 w 426603"/>
                    <a:gd name="connsiteY39" fmla="*/ 391751 h 470275"/>
                    <a:gd name="connsiteX40" fmla="*/ 159007 w 426603"/>
                    <a:gd name="connsiteY40" fmla="*/ 467735 h 47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26603" h="470275">
                      <a:moveTo>
                        <a:pt x="228130" y="1539"/>
                      </a:moveTo>
                      <a:cubicBezTo>
                        <a:pt x="247062" y="649"/>
                        <a:pt x="266122" y="-113"/>
                        <a:pt x="285181" y="14"/>
                      </a:cubicBezTo>
                      <a:cubicBezTo>
                        <a:pt x="297507" y="1539"/>
                        <a:pt x="304495" y="8146"/>
                        <a:pt x="306147" y="19709"/>
                      </a:cubicBezTo>
                      <a:cubicBezTo>
                        <a:pt x="308434" y="48933"/>
                        <a:pt x="308943" y="78285"/>
                        <a:pt x="309705" y="107510"/>
                      </a:cubicBezTo>
                      <a:cubicBezTo>
                        <a:pt x="317456" y="106874"/>
                        <a:pt x="332703" y="105604"/>
                        <a:pt x="340327" y="104841"/>
                      </a:cubicBezTo>
                      <a:cubicBezTo>
                        <a:pt x="360912" y="109034"/>
                        <a:pt x="382004" y="110559"/>
                        <a:pt x="402970" y="108145"/>
                      </a:cubicBezTo>
                      <a:cubicBezTo>
                        <a:pt x="408814" y="109416"/>
                        <a:pt x="420631" y="111957"/>
                        <a:pt x="426603" y="113228"/>
                      </a:cubicBezTo>
                      <a:cubicBezTo>
                        <a:pt x="424951" y="127077"/>
                        <a:pt x="423554" y="141054"/>
                        <a:pt x="422283" y="155031"/>
                      </a:cubicBezTo>
                      <a:cubicBezTo>
                        <a:pt x="376413" y="169008"/>
                        <a:pt x="329272" y="151092"/>
                        <a:pt x="282640" y="154523"/>
                      </a:cubicBezTo>
                      <a:cubicBezTo>
                        <a:pt x="282132" y="173074"/>
                        <a:pt x="281878" y="191753"/>
                        <a:pt x="281751" y="210304"/>
                      </a:cubicBezTo>
                      <a:cubicBezTo>
                        <a:pt x="294711" y="229618"/>
                        <a:pt x="305130" y="250964"/>
                        <a:pt x="305003" y="274852"/>
                      </a:cubicBezTo>
                      <a:cubicBezTo>
                        <a:pt x="274889" y="300900"/>
                        <a:pt x="272221" y="341815"/>
                        <a:pt x="259769" y="377138"/>
                      </a:cubicBezTo>
                      <a:cubicBezTo>
                        <a:pt x="249604" y="410429"/>
                        <a:pt x="230671" y="439908"/>
                        <a:pt x="213263" y="469895"/>
                      </a:cubicBezTo>
                      <a:cubicBezTo>
                        <a:pt x="195221" y="470022"/>
                        <a:pt x="177305" y="470149"/>
                        <a:pt x="159261" y="470276"/>
                      </a:cubicBezTo>
                      <a:cubicBezTo>
                        <a:pt x="155322" y="445244"/>
                        <a:pt x="151002" y="420340"/>
                        <a:pt x="146555" y="395435"/>
                      </a:cubicBezTo>
                      <a:cubicBezTo>
                        <a:pt x="157864" y="390861"/>
                        <a:pt x="169427" y="386414"/>
                        <a:pt x="180990" y="382094"/>
                      </a:cubicBezTo>
                      <a:cubicBezTo>
                        <a:pt x="192552" y="356935"/>
                        <a:pt x="201955" y="330887"/>
                        <a:pt x="208562" y="303950"/>
                      </a:cubicBezTo>
                      <a:cubicBezTo>
                        <a:pt x="175144" y="306491"/>
                        <a:pt x="141473" y="314623"/>
                        <a:pt x="108055" y="308778"/>
                      </a:cubicBezTo>
                      <a:cubicBezTo>
                        <a:pt x="76925" y="291498"/>
                        <a:pt x="76543" y="250837"/>
                        <a:pt x="63456" y="221485"/>
                      </a:cubicBezTo>
                      <a:cubicBezTo>
                        <a:pt x="30419" y="221867"/>
                        <a:pt x="-18119" y="196200"/>
                        <a:pt x="6912" y="157954"/>
                      </a:cubicBezTo>
                      <a:cubicBezTo>
                        <a:pt x="33596" y="154269"/>
                        <a:pt x="60787" y="153888"/>
                        <a:pt x="87852" y="152871"/>
                      </a:cubicBezTo>
                      <a:cubicBezTo>
                        <a:pt x="93570" y="136734"/>
                        <a:pt x="99288" y="120724"/>
                        <a:pt x="105005" y="104587"/>
                      </a:cubicBezTo>
                      <a:cubicBezTo>
                        <a:pt x="114916" y="119327"/>
                        <a:pt x="124827" y="134320"/>
                        <a:pt x="135501" y="148678"/>
                      </a:cubicBezTo>
                      <a:cubicBezTo>
                        <a:pt x="144904" y="151728"/>
                        <a:pt x="154433" y="154650"/>
                        <a:pt x="164090" y="157319"/>
                      </a:cubicBezTo>
                      <a:cubicBezTo>
                        <a:pt x="171333" y="132541"/>
                        <a:pt x="178703" y="107764"/>
                        <a:pt x="185691" y="82986"/>
                      </a:cubicBezTo>
                      <a:cubicBezTo>
                        <a:pt x="202336" y="75998"/>
                        <a:pt x="218981" y="69009"/>
                        <a:pt x="235754" y="62148"/>
                      </a:cubicBezTo>
                      <a:cubicBezTo>
                        <a:pt x="233086" y="41818"/>
                        <a:pt x="230544" y="21742"/>
                        <a:pt x="228130" y="1539"/>
                      </a:cubicBezTo>
                      <a:moveTo>
                        <a:pt x="131943" y="194548"/>
                      </a:moveTo>
                      <a:cubicBezTo>
                        <a:pt x="130418" y="207127"/>
                        <a:pt x="128893" y="219707"/>
                        <a:pt x="127496" y="232413"/>
                      </a:cubicBezTo>
                      <a:cubicBezTo>
                        <a:pt x="142743" y="232921"/>
                        <a:pt x="158118" y="233684"/>
                        <a:pt x="173493" y="234827"/>
                      </a:cubicBezTo>
                      <a:cubicBezTo>
                        <a:pt x="180608" y="236352"/>
                        <a:pt x="195093" y="239656"/>
                        <a:pt x="202209" y="241180"/>
                      </a:cubicBezTo>
                      <a:cubicBezTo>
                        <a:pt x="208562" y="240545"/>
                        <a:pt x="221142" y="239274"/>
                        <a:pt x="227495" y="238639"/>
                      </a:cubicBezTo>
                      <a:cubicBezTo>
                        <a:pt x="228384" y="221613"/>
                        <a:pt x="229146" y="204586"/>
                        <a:pt x="230036" y="187687"/>
                      </a:cubicBezTo>
                      <a:cubicBezTo>
                        <a:pt x="212247" y="194675"/>
                        <a:pt x="196237" y="208271"/>
                        <a:pt x="176669" y="209414"/>
                      </a:cubicBezTo>
                      <a:cubicBezTo>
                        <a:pt x="170824" y="205349"/>
                        <a:pt x="159135" y="197089"/>
                        <a:pt x="153417" y="193023"/>
                      </a:cubicBezTo>
                      <a:cubicBezTo>
                        <a:pt x="148080" y="193405"/>
                        <a:pt x="137280" y="194167"/>
                        <a:pt x="131943" y="194548"/>
                      </a:cubicBezTo>
                      <a:moveTo>
                        <a:pt x="159007" y="467735"/>
                      </a:moveTo>
                      <a:cubicBezTo>
                        <a:pt x="178321" y="466083"/>
                        <a:pt x="197762" y="464431"/>
                        <a:pt x="217330" y="462779"/>
                      </a:cubicBezTo>
                      <a:cubicBezTo>
                        <a:pt x="204623" y="456172"/>
                        <a:pt x="192044" y="449692"/>
                        <a:pt x="179465" y="443338"/>
                      </a:cubicBezTo>
                      <a:cubicBezTo>
                        <a:pt x="177940" y="430378"/>
                        <a:pt x="175018" y="404584"/>
                        <a:pt x="173493" y="391751"/>
                      </a:cubicBezTo>
                      <a:cubicBezTo>
                        <a:pt x="157483" y="413733"/>
                        <a:pt x="161041" y="442068"/>
                        <a:pt x="159007" y="467735"/>
                      </a:cubicBezTo>
                      <a:close/>
                    </a:path>
                  </a:pathLst>
                </a:custGeom>
                <a:solidFill>
                  <a:schemeClr val="bg1"/>
                </a:solidFill>
                <a:ln w="12706" cap="flat">
                  <a:noFill/>
                  <a:prstDash val="solid"/>
                  <a:miter/>
                </a:ln>
              </p:spPr>
              <p:txBody>
                <a:bodyPr rtlCol="0" anchor="ctr"/>
                <a:lstStyle/>
                <a:p>
                  <a:endParaRPr lang="zh-CN" altLang="en-US"/>
                </a:p>
              </p:txBody>
            </p:sp>
            <p:sp>
              <p:nvSpPr>
                <p:cNvPr id="130" name="任意多边形: 形状 129"/>
                <p:cNvSpPr/>
                <p:nvPr/>
              </p:nvSpPr>
              <p:spPr>
                <a:xfrm>
                  <a:off x="8342389" y="-1058138"/>
                  <a:ext cx="122313" cy="264173"/>
                </a:xfrm>
                <a:custGeom>
                  <a:avLst/>
                  <a:gdLst>
                    <a:gd name="connsiteX0" fmla="*/ 54357 w 165029"/>
                    <a:gd name="connsiteY0" fmla="*/ 0 h 399741"/>
                    <a:gd name="connsiteX1" fmla="*/ 133136 w 165029"/>
                    <a:gd name="connsiteY1" fmla="*/ 7624 h 399741"/>
                    <a:gd name="connsiteX2" fmla="*/ 138473 w 165029"/>
                    <a:gd name="connsiteY2" fmla="*/ 75857 h 399741"/>
                    <a:gd name="connsiteX3" fmla="*/ 110392 w 165029"/>
                    <a:gd name="connsiteY3" fmla="*/ 103176 h 399741"/>
                    <a:gd name="connsiteX4" fmla="*/ 64903 w 165029"/>
                    <a:gd name="connsiteY4" fmla="*/ 282335 h 399741"/>
                    <a:gd name="connsiteX5" fmla="*/ 142285 w 165029"/>
                    <a:gd name="connsiteY5" fmla="*/ 129732 h 399741"/>
                    <a:gd name="connsiteX6" fmla="*/ 165029 w 165029"/>
                    <a:gd name="connsiteY6" fmla="*/ 124776 h 399741"/>
                    <a:gd name="connsiteX7" fmla="*/ 104801 w 165029"/>
                    <a:gd name="connsiteY7" fmla="*/ 362004 h 399741"/>
                    <a:gd name="connsiteX8" fmla="*/ 21702 w 165029"/>
                    <a:gd name="connsiteY8" fmla="*/ 399742 h 399741"/>
                    <a:gd name="connsiteX9" fmla="*/ 18398 w 165029"/>
                    <a:gd name="connsiteY9" fmla="*/ 265436 h 399741"/>
                    <a:gd name="connsiteX10" fmla="*/ 54357 w 165029"/>
                    <a:gd name="connsiteY10" fmla="*/ 0 h 39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029" h="399741">
                      <a:moveTo>
                        <a:pt x="54357" y="0"/>
                      </a:moveTo>
                      <a:cubicBezTo>
                        <a:pt x="80532" y="1016"/>
                        <a:pt x="107978" y="-1906"/>
                        <a:pt x="133136" y="7624"/>
                      </a:cubicBezTo>
                      <a:cubicBezTo>
                        <a:pt x="139870" y="29733"/>
                        <a:pt x="137711" y="53112"/>
                        <a:pt x="138473" y="75857"/>
                      </a:cubicBezTo>
                      <a:cubicBezTo>
                        <a:pt x="128816" y="84751"/>
                        <a:pt x="119413" y="93773"/>
                        <a:pt x="110392" y="103176"/>
                      </a:cubicBezTo>
                      <a:cubicBezTo>
                        <a:pt x="64141" y="150316"/>
                        <a:pt x="61727" y="220328"/>
                        <a:pt x="64903" y="282335"/>
                      </a:cubicBezTo>
                      <a:cubicBezTo>
                        <a:pt x="112044" y="244216"/>
                        <a:pt x="121192" y="182844"/>
                        <a:pt x="142285" y="129732"/>
                      </a:cubicBezTo>
                      <a:cubicBezTo>
                        <a:pt x="147876" y="128461"/>
                        <a:pt x="159311" y="126047"/>
                        <a:pt x="165029" y="124776"/>
                      </a:cubicBezTo>
                      <a:cubicBezTo>
                        <a:pt x="152196" y="204953"/>
                        <a:pt x="145207" y="289959"/>
                        <a:pt x="104801" y="362004"/>
                      </a:cubicBezTo>
                      <a:cubicBezTo>
                        <a:pt x="89172" y="394278"/>
                        <a:pt x="53467" y="399106"/>
                        <a:pt x="21702" y="399742"/>
                      </a:cubicBezTo>
                      <a:cubicBezTo>
                        <a:pt x="-11716" y="360352"/>
                        <a:pt x="-1424" y="308383"/>
                        <a:pt x="18398" y="265436"/>
                      </a:cubicBezTo>
                      <a:cubicBezTo>
                        <a:pt x="37966" y="178397"/>
                        <a:pt x="59947" y="89961"/>
                        <a:pt x="54357" y="0"/>
                      </a:cubicBezTo>
                      <a:close/>
                    </a:path>
                  </a:pathLst>
                </a:custGeom>
                <a:solidFill>
                  <a:schemeClr val="bg1"/>
                </a:solidFill>
                <a:ln w="12706" cap="flat">
                  <a:noFill/>
                  <a:prstDash val="solid"/>
                  <a:miter/>
                </a:ln>
              </p:spPr>
              <p:txBody>
                <a:bodyPr rtlCol="0" anchor="ctr"/>
                <a:lstStyle/>
                <a:p>
                  <a:endParaRPr lang="zh-CN" altLang="en-US"/>
                </a:p>
              </p:txBody>
            </p:sp>
            <p:sp>
              <p:nvSpPr>
                <p:cNvPr id="131" name="任意多边形: 形状 130"/>
                <p:cNvSpPr/>
                <p:nvPr userDrawn="1"/>
              </p:nvSpPr>
              <p:spPr>
                <a:xfrm>
                  <a:off x="8761164" y="-1016908"/>
                  <a:ext cx="46428" cy="14530"/>
                </a:xfrm>
                <a:custGeom>
                  <a:avLst/>
                  <a:gdLst>
                    <a:gd name="connsiteX0" fmla="*/ 0 w 62642"/>
                    <a:gd name="connsiteY0" fmla="*/ 17535 h 21987"/>
                    <a:gd name="connsiteX1" fmla="*/ 40025 w 62642"/>
                    <a:gd name="connsiteY1" fmla="*/ 0 h 21987"/>
                    <a:gd name="connsiteX2" fmla="*/ 62643 w 62642"/>
                    <a:gd name="connsiteY2" fmla="*/ 20838 h 21987"/>
                    <a:gd name="connsiteX3" fmla="*/ 0 w 62642"/>
                    <a:gd name="connsiteY3" fmla="*/ 17535 h 21987"/>
                  </a:gdLst>
                  <a:ahLst/>
                  <a:cxnLst>
                    <a:cxn ang="0">
                      <a:pos x="connsiteX0" y="connsiteY0"/>
                    </a:cxn>
                    <a:cxn ang="0">
                      <a:pos x="connsiteX1" y="connsiteY1"/>
                    </a:cxn>
                    <a:cxn ang="0">
                      <a:pos x="connsiteX2" y="connsiteY2"/>
                    </a:cxn>
                    <a:cxn ang="0">
                      <a:pos x="connsiteX3" y="connsiteY3"/>
                    </a:cxn>
                  </a:cxnLst>
                  <a:rect l="l" t="t" r="r" b="b"/>
                  <a:pathLst>
                    <a:path w="62642" h="21987">
                      <a:moveTo>
                        <a:pt x="0" y="17535"/>
                      </a:moveTo>
                      <a:cubicBezTo>
                        <a:pt x="12198" y="9022"/>
                        <a:pt x="25540" y="3177"/>
                        <a:pt x="40025" y="0"/>
                      </a:cubicBezTo>
                      <a:cubicBezTo>
                        <a:pt x="45616" y="5210"/>
                        <a:pt x="56925" y="15629"/>
                        <a:pt x="62643" y="20838"/>
                      </a:cubicBezTo>
                      <a:cubicBezTo>
                        <a:pt x="41677" y="23253"/>
                        <a:pt x="20585" y="21728"/>
                        <a:pt x="0" y="17535"/>
                      </a:cubicBezTo>
                      <a:close/>
                    </a:path>
                  </a:pathLst>
                </a:custGeom>
                <a:solidFill>
                  <a:schemeClr val="bg1"/>
                </a:solidFill>
                <a:ln w="12706" cap="flat">
                  <a:noFill/>
                  <a:prstDash val="solid"/>
                  <a:miter/>
                </a:ln>
              </p:spPr>
              <p:txBody>
                <a:bodyPr rtlCol="0" anchor="ctr"/>
                <a:lstStyle/>
                <a:p>
                  <a:endParaRPr lang="zh-CN" altLang="en-US"/>
                </a:p>
              </p:txBody>
            </p:sp>
            <p:sp>
              <p:nvSpPr>
                <p:cNvPr id="132" name="任意多边形: 形状 131"/>
                <p:cNvSpPr/>
                <p:nvPr/>
              </p:nvSpPr>
              <p:spPr>
                <a:xfrm>
                  <a:off x="8626778" y="-815714"/>
                  <a:ext cx="43226" cy="50214"/>
                </a:xfrm>
                <a:custGeom>
                  <a:avLst/>
                  <a:gdLst>
                    <a:gd name="connsiteX0" fmla="*/ 0 w 58322"/>
                    <a:gd name="connsiteY0" fmla="*/ 75984 h 75983"/>
                    <a:gd name="connsiteX1" fmla="*/ 14485 w 58322"/>
                    <a:gd name="connsiteY1" fmla="*/ 0 h 75983"/>
                    <a:gd name="connsiteX2" fmla="*/ 20457 w 58322"/>
                    <a:gd name="connsiteY2" fmla="*/ 51588 h 75983"/>
                    <a:gd name="connsiteX3" fmla="*/ 58322 w 58322"/>
                    <a:gd name="connsiteY3" fmla="*/ 71028 h 75983"/>
                    <a:gd name="connsiteX4" fmla="*/ 0 w 58322"/>
                    <a:gd name="connsiteY4" fmla="*/ 75984 h 759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2" h="75983">
                      <a:moveTo>
                        <a:pt x="0" y="75984"/>
                      </a:moveTo>
                      <a:cubicBezTo>
                        <a:pt x="2033" y="50317"/>
                        <a:pt x="-1525" y="21982"/>
                        <a:pt x="14485" y="0"/>
                      </a:cubicBezTo>
                      <a:cubicBezTo>
                        <a:pt x="16010" y="12833"/>
                        <a:pt x="18932" y="38627"/>
                        <a:pt x="20457" y="51588"/>
                      </a:cubicBezTo>
                      <a:cubicBezTo>
                        <a:pt x="33037" y="57941"/>
                        <a:pt x="45616" y="64421"/>
                        <a:pt x="58322" y="71028"/>
                      </a:cubicBezTo>
                      <a:cubicBezTo>
                        <a:pt x="38755" y="72680"/>
                        <a:pt x="19314" y="74332"/>
                        <a:pt x="0" y="75984"/>
                      </a:cubicBezTo>
                      <a:close/>
                    </a:path>
                  </a:pathLst>
                </a:custGeom>
                <a:solidFill>
                  <a:schemeClr val="bg1"/>
                </a:solidFill>
                <a:ln w="12706" cap="flat">
                  <a:noFill/>
                  <a:prstDash val="solid"/>
                  <a:miter/>
                </a:ln>
              </p:spPr>
              <p:txBody>
                <a:bodyPr rtlCol="0" anchor="ctr"/>
                <a:lstStyle/>
                <a:p>
                  <a:endParaRPr lang="zh-CN" altLang="en-US"/>
                </a:p>
              </p:txBody>
            </p:sp>
          </p:grpSp>
        </p:grpSp>
        <p:sp>
          <p:nvSpPr>
            <p:cNvPr id="145" name="文本框 144"/>
            <p:cNvSpPr txBox="1"/>
            <p:nvPr userDrawn="1"/>
          </p:nvSpPr>
          <p:spPr>
            <a:xfrm>
              <a:off x="9620933" y="1073234"/>
              <a:ext cx="1926569" cy="307777"/>
            </a:xfrm>
            <a:prstGeom prst="rect">
              <a:avLst/>
            </a:prstGeom>
            <a:noFill/>
          </p:spPr>
          <p:txBody>
            <a:bodyPr wrap="square" rtlCol="0">
              <a:spAutoFit/>
            </a:bodyPr>
            <a:lstStyle/>
            <a:p>
              <a:pPr algn="ctr"/>
              <a:r>
                <a:rPr lang="en-US" altLang="zh-CN" sz="1400">
                  <a:solidFill>
                    <a:schemeClr val="bg1"/>
                  </a:solidFill>
                </a:rPr>
                <a:t>HOHAI UNIVERSITY</a:t>
              </a:r>
              <a:endParaRPr lang="zh-CN" altLang="en-US" sz="1400">
                <a:solidFill>
                  <a:schemeClr val="bg1"/>
                </a:solidFill>
              </a:endParaRPr>
            </a:p>
          </p:txBody>
        </p:sp>
      </p:grpSp>
      <p:sp>
        <p:nvSpPr>
          <p:cNvPr id="219" name="文本占位符 4"/>
          <p:cNvSpPr>
            <a:spLocks noGrp="1"/>
          </p:cNvSpPr>
          <p:nvPr>
            <p:ph type="body" sz="quarter" idx="12" hasCustomPrompt="1"/>
          </p:nvPr>
        </p:nvSpPr>
        <p:spPr>
          <a:xfrm>
            <a:off x="558936" y="536404"/>
            <a:ext cx="5687536" cy="287835"/>
          </a:xfrm>
          <a:prstGeom prst="rect">
            <a:avLst/>
          </a:prstGeom>
        </p:spPr>
        <p:txBody>
          <a:bodyPr rIns="0" bIns="0" anchor="b" anchorCtr="0">
            <a:noAutofit/>
          </a:bodyPr>
          <a:lstStyle>
            <a:lvl1pPr marL="0" indent="0" algn="l">
              <a:buNone/>
              <a:defRPr sz="2800" b="1">
                <a:solidFill>
                  <a:schemeClr val="bg1"/>
                </a:solidFill>
                <a:latin typeface="+mn-ea"/>
                <a:ea typeface="+mn-ea"/>
              </a:defRPr>
            </a:lvl1pPr>
            <a:lvl2pPr marL="457200" indent="0">
              <a:buNone/>
              <a:defRPr/>
            </a:lvl2pPr>
          </a:lstStyle>
          <a:p>
            <a:pPr lvl="0"/>
            <a:r>
              <a:rPr lang="zh-CN" altLang="en-US"/>
              <a:t>可以输入学院名称</a:t>
            </a:r>
            <a:endParaRPr lang="zh-CN" altLang="en-US"/>
          </a:p>
        </p:txBody>
      </p:sp>
      <p:sp>
        <p:nvSpPr>
          <p:cNvPr id="58" name="矩形 7"/>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7"/>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 name="connsiteX0-151" fmla="*/ 153 w 12201043"/>
              <a:gd name="connsiteY0-152" fmla="*/ 152400 h 609599"/>
              <a:gd name="connsiteX1-153" fmla="*/ 12201043 w 12201043"/>
              <a:gd name="connsiteY1-154" fmla="*/ 0 h 609599"/>
              <a:gd name="connsiteX2-155" fmla="*/ 12201043 w 12201043"/>
              <a:gd name="connsiteY2-156" fmla="*/ 609599 h 609599"/>
              <a:gd name="connsiteX3-157" fmla="*/ 1423 w 12201043"/>
              <a:gd name="connsiteY3-158" fmla="*/ 601979 h 609599"/>
              <a:gd name="connsiteX4-159" fmla="*/ 153 w 12201043"/>
              <a:gd name="connsiteY4-160" fmla="*/ 152400 h 609599"/>
              <a:gd name="connsiteX0-161" fmla="*/ 153 w 12201043"/>
              <a:gd name="connsiteY0-162" fmla="*/ 184785 h 609599"/>
              <a:gd name="connsiteX1-163" fmla="*/ 12201043 w 12201043"/>
              <a:gd name="connsiteY1-164" fmla="*/ 0 h 609599"/>
              <a:gd name="connsiteX2-165" fmla="*/ 12201043 w 12201043"/>
              <a:gd name="connsiteY2-166" fmla="*/ 609599 h 609599"/>
              <a:gd name="connsiteX3-167" fmla="*/ 1423 w 12201043"/>
              <a:gd name="connsiteY3-168" fmla="*/ 601979 h 609599"/>
              <a:gd name="connsiteX4-169" fmla="*/ 153 w 12201043"/>
              <a:gd name="connsiteY4-170" fmla="*/ 184785 h 609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连接符 219"/>
          <p:cNvCxnSpPr/>
          <p:nvPr userDrawn="1"/>
        </p:nvCxnSpPr>
        <p:spPr>
          <a:xfrm>
            <a:off x="4720912" y="2307247"/>
            <a:ext cx="0" cy="2571750"/>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00" name="标题 26"/>
          <p:cNvSpPr>
            <a:spLocks noGrp="1"/>
          </p:cNvSpPr>
          <p:nvPr>
            <p:ph type="title" hasCustomPrompt="1"/>
          </p:nvPr>
        </p:nvSpPr>
        <p:spPr>
          <a:xfrm>
            <a:off x="5795495" y="2528128"/>
            <a:ext cx="4012560" cy="552357"/>
          </a:xfrm>
          <a:prstGeom prst="rect">
            <a:avLst/>
          </a:prstGeom>
        </p:spPr>
        <p:txBody>
          <a:bodyPr lIns="0">
            <a:noAutofit/>
          </a:bodyPr>
          <a:lstStyle>
            <a:lvl1pPr algn="l">
              <a:defRPr sz="5400" b="1">
                <a:solidFill>
                  <a:schemeClr val="accent1"/>
                </a:solidFill>
              </a:defRPr>
            </a:lvl1pPr>
          </a:lstStyle>
          <a:p>
            <a:r>
              <a:rPr lang="zh-CN" altLang="en-US"/>
              <a:t>一级标题</a:t>
            </a:r>
            <a:endParaRPr lang="zh-CN" altLang="en-US"/>
          </a:p>
        </p:txBody>
      </p:sp>
      <p:sp>
        <p:nvSpPr>
          <p:cNvPr id="101" name="文本占位符 57"/>
          <p:cNvSpPr>
            <a:spLocks noGrp="1"/>
          </p:cNvSpPr>
          <p:nvPr>
            <p:ph type="body" sz="quarter" idx="11" hasCustomPrompt="1"/>
          </p:nvPr>
        </p:nvSpPr>
        <p:spPr>
          <a:xfrm>
            <a:off x="5795495" y="3858849"/>
            <a:ext cx="4012560" cy="471882"/>
          </a:xfrm>
          <a:prstGeom prst="rect">
            <a:avLst/>
          </a:prstGeom>
        </p:spPr>
        <p:txBody>
          <a:bodyPr lIns="0">
            <a:noAutofit/>
          </a:bodyPr>
          <a:lstStyle>
            <a:lvl1pPr marL="0" indent="0" algn="l">
              <a:buNone/>
              <a:defRPr sz="2400">
                <a:solidFill>
                  <a:schemeClr val="bg1">
                    <a:lumMod val="50000"/>
                  </a:schemeClr>
                </a:solidFill>
              </a:defRPr>
            </a:lvl1pPr>
            <a:lvl2pPr marL="457200" indent="0">
              <a:buNone/>
              <a:defRPr/>
            </a:lvl2pPr>
          </a:lstStyle>
          <a:p>
            <a:pPr lvl="0"/>
            <a:r>
              <a:rPr lang="zh-CN" altLang="en-US"/>
              <a:t>插入章节描述或者英文</a:t>
            </a:r>
            <a:endParaRPr lang="zh-CN" altLang="en-US"/>
          </a:p>
        </p:txBody>
      </p:sp>
      <p:sp>
        <p:nvSpPr>
          <p:cNvPr id="4" name="矩形 3"/>
          <p:cNvSpPr/>
          <p:nvPr userDrawn="1"/>
        </p:nvSpPr>
        <p:spPr>
          <a:xfrm>
            <a:off x="5829567" y="3452575"/>
            <a:ext cx="1016861" cy="104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占位符 5"/>
          <p:cNvSpPr>
            <a:spLocks noGrp="1"/>
          </p:cNvSpPr>
          <p:nvPr>
            <p:ph type="body" sz="quarter" idx="23"/>
          </p:nvPr>
        </p:nvSpPr>
        <p:spPr>
          <a:xfrm>
            <a:off x="558936" y="829700"/>
            <a:ext cx="2031325" cy="258532"/>
          </a:xfrm>
          <a:prstGeom prst="rect">
            <a:avLst/>
          </a:prstGeom>
          <a:noFill/>
        </p:spPr>
        <p:txBody>
          <a:bodyPr wrap="none" rtlCol="0">
            <a:spAutoFit/>
          </a:bodyPr>
          <a:lstStyle>
            <a:lvl1pPr marL="0" indent="0">
              <a:buNone/>
              <a:defRPr lang="zh-CN" altLang="en-US" sz="1200" smtClean="0">
                <a:solidFill>
                  <a:schemeClr val="bg1"/>
                </a:solidFill>
                <a:latin typeface="+mj-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sp>
        <p:nvSpPr>
          <p:cNvPr id="27" name="任意多边形: 形状 26"/>
          <p:cNvSpPr/>
          <p:nvPr userDrawn="1"/>
        </p:nvSpPr>
        <p:spPr>
          <a:xfrm flipH="1" flipV="1">
            <a:off x="-6096" y="-1"/>
            <a:ext cx="12198096" cy="582539"/>
          </a:xfrm>
          <a:custGeom>
            <a:avLst/>
            <a:gdLst>
              <a:gd name="connsiteX0" fmla="*/ 12192000 w 12192000"/>
              <a:gd name="connsiteY0" fmla="*/ 0 h 2039768"/>
              <a:gd name="connsiteX1" fmla="*/ 12192000 w 12192000"/>
              <a:gd name="connsiteY1" fmla="*/ 2039768 h 2039768"/>
              <a:gd name="connsiteX2" fmla="*/ 0 w 12192000"/>
              <a:gd name="connsiteY2" fmla="*/ 2039768 h 2039768"/>
              <a:gd name="connsiteX3" fmla="*/ 0 w 12192000"/>
              <a:gd name="connsiteY3" fmla="*/ 819391 h 2039768"/>
              <a:gd name="connsiteX4" fmla="*/ 37309 w 12192000"/>
              <a:gd name="connsiteY4" fmla="*/ 834936 h 2039768"/>
              <a:gd name="connsiteX5" fmla="*/ 5319640 w 12192000"/>
              <a:gd name="connsiteY5" fmla="*/ 1747868 h 2039768"/>
              <a:gd name="connsiteX6" fmla="*/ 11971651 w 12192000"/>
              <a:gd name="connsiteY6" fmla="*/ 149892 h 2039768"/>
              <a:gd name="connsiteX0-1" fmla="*/ 12192000 w 12192000"/>
              <a:gd name="connsiteY0-2" fmla="*/ 373966 h 1893600"/>
              <a:gd name="connsiteX1-3" fmla="*/ 12192000 w 12192000"/>
              <a:gd name="connsiteY1-4" fmla="*/ 1893600 h 1893600"/>
              <a:gd name="connsiteX2-5" fmla="*/ 0 w 12192000"/>
              <a:gd name="connsiteY2-6" fmla="*/ 1893600 h 1893600"/>
              <a:gd name="connsiteX3-7" fmla="*/ 0 w 12192000"/>
              <a:gd name="connsiteY3-8" fmla="*/ 673223 h 1893600"/>
              <a:gd name="connsiteX4-9" fmla="*/ 37309 w 12192000"/>
              <a:gd name="connsiteY4-10" fmla="*/ 688768 h 1893600"/>
              <a:gd name="connsiteX5-11" fmla="*/ 5319640 w 12192000"/>
              <a:gd name="connsiteY5-12" fmla="*/ 1601700 h 1893600"/>
              <a:gd name="connsiteX6-13" fmla="*/ 11971651 w 12192000"/>
              <a:gd name="connsiteY6-14" fmla="*/ 3724 h 1893600"/>
              <a:gd name="connsiteX7" fmla="*/ 12192000 w 12192000"/>
              <a:gd name="connsiteY7" fmla="*/ 373966 h 1893600"/>
              <a:gd name="connsiteX0-15" fmla="*/ 12192000 w 12192000"/>
              <a:gd name="connsiteY0-16" fmla="*/ 1413 h 1521047"/>
              <a:gd name="connsiteX1-17" fmla="*/ 12192000 w 12192000"/>
              <a:gd name="connsiteY1-18" fmla="*/ 1521047 h 1521047"/>
              <a:gd name="connsiteX2-19" fmla="*/ 0 w 12192000"/>
              <a:gd name="connsiteY2-20" fmla="*/ 1521047 h 1521047"/>
              <a:gd name="connsiteX3-21" fmla="*/ 0 w 12192000"/>
              <a:gd name="connsiteY3-22" fmla="*/ 300670 h 1521047"/>
              <a:gd name="connsiteX4-23" fmla="*/ 37309 w 12192000"/>
              <a:gd name="connsiteY4-24" fmla="*/ 316215 h 1521047"/>
              <a:gd name="connsiteX5-25" fmla="*/ 5319640 w 12192000"/>
              <a:gd name="connsiteY5-26" fmla="*/ 1229147 h 1521047"/>
              <a:gd name="connsiteX6-27" fmla="*/ 12192000 w 12192000"/>
              <a:gd name="connsiteY6-28" fmla="*/ 1413 h 1521047"/>
              <a:gd name="connsiteX0-29" fmla="*/ 12192000 w 12192000"/>
              <a:gd name="connsiteY0-30" fmla="*/ 0 h 1519634"/>
              <a:gd name="connsiteX1-31" fmla="*/ 12192000 w 12192000"/>
              <a:gd name="connsiteY1-32" fmla="*/ 1519634 h 1519634"/>
              <a:gd name="connsiteX2-33" fmla="*/ 0 w 12192000"/>
              <a:gd name="connsiteY2-34" fmla="*/ 1519634 h 1519634"/>
              <a:gd name="connsiteX3-35" fmla="*/ 0 w 12192000"/>
              <a:gd name="connsiteY3-36" fmla="*/ 299257 h 1519634"/>
              <a:gd name="connsiteX4-37" fmla="*/ 37309 w 12192000"/>
              <a:gd name="connsiteY4-38" fmla="*/ 314802 h 1519634"/>
              <a:gd name="connsiteX5-39" fmla="*/ 5319640 w 12192000"/>
              <a:gd name="connsiteY5-40" fmla="*/ 1227734 h 1519634"/>
              <a:gd name="connsiteX6-41" fmla="*/ 12192000 w 12192000"/>
              <a:gd name="connsiteY6-42" fmla="*/ 0 h 1519634"/>
              <a:gd name="connsiteX0-43" fmla="*/ 12192000 w 12192000"/>
              <a:gd name="connsiteY0-44" fmla="*/ 0 h 1519634"/>
              <a:gd name="connsiteX1-45" fmla="*/ 12192000 w 12192000"/>
              <a:gd name="connsiteY1-46" fmla="*/ 1519634 h 1519634"/>
              <a:gd name="connsiteX2-47" fmla="*/ 0 w 12192000"/>
              <a:gd name="connsiteY2-48" fmla="*/ 1519634 h 1519634"/>
              <a:gd name="connsiteX3-49" fmla="*/ 0 w 12192000"/>
              <a:gd name="connsiteY3-50" fmla="*/ 299257 h 1519634"/>
              <a:gd name="connsiteX4-51" fmla="*/ 140179 w 12192000"/>
              <a:gd name="connsiteY4-52" fmla="*/ 401490 h 1519634"/>
              <a:gd name="connsiteX5-53" fmla="*/ 5319640 w 12192000"/>
              <a:gd name="connsiteY5-54" fmla="*/ 1227734 h 1519634"/>
              <a:gd name="connsiteX6-55" fmla="*/ 12192000 w 12192000"/>
              <a:gd name="connsiteY6-56" fmla="*/ 0 h 1519634"/>
              <a:gd name="connsiteX0-57" fmla="*/ 12192000 w 12192000"/>
              <a:gd name="connsiteY0-58" fmla="*/ 0 h 1519634"/>
              <a:gd name="connsiteX1-59" fmla="*/ 12192000 w 12192000"/>
              <a:gd name="connsiteY1-60" fmla="*/ 1519634 h 1519634"/>
              <a:gd name="connsiteX2-61" fmla="*/ 0 w 12192000"/>
              <a:gd name="connsiteY2-62" fmla="*/ 1519634 h 1519634"/>
              <a:gd name="connsiteX3-63" fmla="*/ 0 w 12192000"/>
              <a:gd name="connsiteY3-64" fmla="*/ 299257 h 1519634"/>
              <a:gd name="connsiteX4-65" fmla="*/ 5319640 w 12192000"/>
              <a:gd name="connsiteY4-66" fmla="*/ 1227734 h 1519634"/>
              <a:gd name="connsiteX5-67" fmla="*/ 12192000 w 12192000"/>
              <a:gd name="connsiteY5-68" fmla="*/ 0 h 1519634"/>
              <a:gd name="connsiteX0-69" fmla="*/ 12192000 w 12192000"/>
              <a:gd name="connsiteY0-70" fmla="*/ 0 h 1519634"/>
              <a:gd name="connsiteX1-71" fmla="*/ 12192000 w 12192000"/>
              <a:gd name="connsiteY1-72" fmla="*/ 1519634 h 1519634"/>
              <a:gd name="connsiteX2-73" fmla="*/ 0 w 12192000"/>
              <a:gd name="connsiteY2-74" fmla="*/ 1519634 h 1519634"/>
              <a:gd name="connsiteX3-75" fmla="*/ 3810 w 12192000"/>
              <a:gd name="connsiteY3-76" fmla="*/ 628674 h 1519634"/>
              <a:gd name="connsiteX4-77" fmla="*/ 5319640 w 12192000"/>
              <a:gd name="connsiteY4-78" fmla="*/ 1227734 h 1519634"/>
              <a:gd name="connsiteX5-79" fmla="*/ 12192000 w 12192000"/>
              <a:gd name="connsiteY5-80" fmla="*/ 0 h 1519634"/>
              <a:gd name="connsiteX0-81" fmla="*/ 12192000 w 12192000"/>
              <a:gd name="connsiteY0-82" fmla="*/ 0 h 1519634"/>
              <a:gd name="connsiteX1-83" fmla="*/ 12192000 w 12192000"/>
              <a:gd name="connsiteY1-84" fmla="*/ 1519634 h 1519634"/>
              <a:gd name="connsiteX2-85" fmla="*/ 0 w 12192000"/>
              <a:gd name="connsiteY2-86" fmla="*/ 1519634 h 1519634"/>
              <a:gd name="connsiteX3-87" fmla="*/ 3810 w 12192000"/>
              <a:gd name="connsiteY3-88" fmla="*/ 628674 h 1519634"/>
              <a:gd name="connsiteX4-89" fmla="*/ 5319640 w 12192000"/>
              <a:gd name="connsiteY4-90" fmla="*/ 1227734 h 1519634"/>
              <a:gd name="connsiteX5-91" fmla="*/ 12192000 w 12192000"/>
              <a:gd name="connsiteY5-92" fmla="*/ 0 h 1519634"/>
              <a:gd name="connsiteX0-93" fmla="*/ 12192000 w 12192000"/>
              <a:gd name="connsiteY0-94" fmla="*/ 0 h 1519634"/>
              <a:gd name="connsiteX1-95" fmla="*/ 12192000 w 12192000"/>
              <a:gd name="connsiteY1-96" fmla="*/ 1519634 h 1519634"/>
              <a:gd name="connsiteX2-97" fmla="*/ 0 w 12192000"/>
              <a:gd name="connsiteY2-98" fmla="*/ 1519634 h 1519634"/>
              <a:gd name="connsiteX3-99" fmla="*/ 3810 w 12192000"/>
              <a:gd name="connsiteY3-100" fmla="*/ 628674 h 1519634"/>
              <a:gd name="connsiteX4-101" fmla="*/ 5319640 w 12192000"/>
              <a:gd name="connsiteY4-102" fmla="*/ 1227734 h 1519634"/>
              <a:gd name="connsiteX5-103" fmla="*/ 12192000 w 12192000"/>
              <a:gd name="connsiteY5-104" fmla="*/ 0 h 1519634"/>
              <a:gd name="connsiteX0-105" fmla="*/ 12192000 w 12192000"/>
              <a:gd name="connsiteY0-106" fmla="*/ 0 h 1519634"/>
              <a:gd name="connsiteX1-107" fmla="*/ 12192000 w 12192000"/>
              <a:gd name="connsiteY1-108" fmla="*/ 1519634 h 1519634"/>
              <a:gd name="connsiteX2-109" fmla="*/ 0 w 12192000"/>
              <a:gd name="connsiteY2-110" fmla="*/ 1519634 h 1519634"/>
              <a:gd name="connsiteX3-111" fmla="*/ 3810 w 12192000"/>
              <a:gd name="connsiteY3-112" fmla="*/ 628674 h 1519634"/>
              <a:gd name="connsiteX4-113" fmla="*/ 5319640 w 12192000"/>
              <a:gd name="connsiteY4-114" fmla="*/ 1227734 h 1519634"/>
              <a:gd name="connsiteX5-115" fmla="*/ 12192000 w 12192000"/>
              <a:gd name="connsiteY5-116" fmla="*/ 0 h 1519634"/>
              <a:gd name="connsiteX0-117" fmla="*/ 12198096 w 12198096"/>
              <a:gd name="connsiteY0-118" fmla="*/ 0 h 1325451"/>
              <a:gd name="connsiteX1-119" fmla="*/ 12192000 w 12198096"/>
              <a:gd name="connsiteY1-120" fmla="*/ 1325451 h 1325451"/>
              <a:gd name="connsiteX2-121" fmla="*/ 0 w 12198096"/>
              <a:gd name="connsiteY2-122" fmla="*/ 1325451 h 1325451"/>
              <a:gd name="connsiteX3-123" fmla="*/ 3810 w 12198096"/>
              <a:gd name="connsiteY3-124" fmla="*/ 434491 h 1325451"/>
              <a:gd name="connsiteX4-125" fmla="*/ 5319640 w 12198096"/>
              <a:gd name="connsiteY4-126" fmla="*/ 1033551 h 1325451"/>
              <a:gd name="connsiteX5-127" fmla="*/ 12198096 w 12198096"/>
              <a:gd name="connsiteY5-128" fmla="*/ 0 h 1325451"/>
              <a:gd name="connsiteX0-129" fmla="*/ 12198096 w 12198096"/>
              <a:gd name="connsiteY0-130" fmla="*/ 0 h 1325451"/>
              <a:gd name="connsiteX1-131" fmla="*/ 12192000 w 12198096"/>
              <a:gd name="connsiteY1-132" fmla="*/ 1325451 h 1325451"/>
              <a:gd name="connsiteX2-133" fmla="*/ 0 w 12198096"/>
              <a:gd name="connsiteY2-134" fmla="*/ 1325451 h 1325451"/>
              <a:gd name="connsiteX3-135" fmla="*/ 3810 w 12198096"/>
              <a:gd name="connsiteY3-136" fmla="*/ 434491 h 1325451"/>
              <a:gd name="connsiteX4-137" fmla="*/ 5325736 w 12198096"/>
              <a:gd name="connsiteY4-138" fmla="*/ 978070 h 1325451"/>
              <a:gd name="connsiteX5-139" fmla="*/ 12198096 w 12198096"/>
              <a:gd name="connsiteY5-140" fmla="*/ 0 h 13254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198096" h="1325451">
                <a:moveTo>
                  <a:pt x="12198096" y="0"/>
                </a:moveTo>
                <a:lnTo>
                  <a:pt x="12192000" y="1325451"/>
                </a:lnTo>
                <a:lnTo>
                  <a:pt x="0" y="1325451"/>
                </a:lnTo>
                <a:lnTo>
                  <a:pt x="3810" y="434491"/>
                </a:lnTo>
                <a:cubicBezTo>
                  <a:pt x="1718603" y="876908"/>
                  <a:pt x="3533473" y="963319"/>
                  <a:pt x="5325736" y="978070"/>
                </a:cubicBezTo>
                <a:cubicBezTo>
                  <a:pt x="7351518" y="925603"/>
                  <a:pt x="10633603" y="731550"/>
                  <a:pt x="12198096" y="0"/>
                </a:cubicBezTo>
                <a:close/>
              </a:path>
            </a:pathLst>
          </a:custGeom>
          <a:gradFill flip="none" rotWithShape="1">
            <a:gsLst>
              <a:gs pos="100000">
                <a:srgbClr val="005BBB"/>
              </a:gs>
              <a:gs pos="0">
                <a:schemeClr val="accent1">
                  <a:alpha val="8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53" name="直接连接符 52"/>
          <p:cNvCxnSpPr/>
          <p:nvPr userDrawn="1"/>
        </p:nvCxnSpPr>
        <p:spPr>
          <a:xfrm>
            <a:off x="659760" y="1064870"/>
            <a:ext cx="9444942" cy="0"/>
          </a:xfrm>
          <a:prstGeom prst="line">
            <a:avLst/>
          </a:prstGeom>
          <a:ln w="9525">
            <a:solidFill>
              <a:srgbClr val="005BBB"/>
            </a:solidFill>
          </a:ln>
        </p:spPr>
        <p:style>
          <a:lnRef idx="1">
            <a:schemeClr val="accent1"/>
          </a:lnRef>
          <a:fillRef idx="0">
            <a:schemeClr val="accent1"/>
          </a:fillRef>
          <a:effectRef idx="0">
            <a:schemeClr val="accent1"/>
          </a:effectRef>
          <a:fontRef idx="minor">
            <a:schemeClr val="tx1"/>
          </a:fontRef>
        </p:style>
      </p:cxnSp>
      <p:sp>
        <p:nvSpPr>
          <p:cNvPr id="54" name="矩形 53"/>
          <p:cNvSpPr/>
          <p:nvPr userDrawn="1"/>
        </p:nvSpPr>
        <p:spPr>
          <a:xfrm>
            <a:off x="659759" y="1062713"/>
            <a:ext cx="752515" cy="85339"/>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图形 3"/>
          <p:cNvGrpSpPr/>
          <p:nvPr userDrawn="1"/>
        </p:nvGrpSpPr>
        <p:grpSpPr>
          <a:xfrm>
            <a:off x="10715395" y="459189"/>
            <a:ext cx="807160" cy="863455"/>
            <a:chOff x="3342957" y="689084"/>
            <a:chExt cx="5379904" cy="5755119"/>
          </a:xfrm>
          <a:solidFill>
            <a:schemeClr val="accent1"/>
          </a:solidFill>
        </p:grpSpPr>
        <p:sp>
          <p:nvSpPr>
            <p:cNvPr id="56" name="任意多边形: 形状 55"/>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57" name="任意多边形: 形状 56"/>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58" name="任意多边形: 形状 57"/>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59" name="任意多边形: 形状 58"/>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60" name="任意多边形: 形状 59"/>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61" name="任意多边形: 形状 60"/>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62" name="任意多边形: 形状 61"/>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63" name="任意多边形: 形状 62"/>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64" name="任意多边形: 形状 63"/>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65" name="任意多边形: 形状 64"/>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66" name="任意多边形: 形状 65"/>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67" name="任意多边形: 形状 66"/>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68" name="任意多边形: 形状 67"/>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69" name="任意多边形: 形状 68"/>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70" name="任意多边形: 形状 69"/>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71" name="任意多边形: 形状 70"/>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72" name="任意多边形: 形状 71"/>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73" name="任意多边形: 形状 72"/>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74" name="任意多边形: 形状 73"/>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75" name="任意多边形: 形状 74"/>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76" name="任意多边形: 形状 75"/>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77" name="任意多边形: 形状 76"/>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78" name="任意多边形: 形状 77"/>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79" name="任意多边形: 形状 78"/>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80" name="任意多边形: 形状 79"/>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81" name="任意多边形: 形状 80"/>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82" name="任意多边形: 形状 81"/>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83" name="任意多边形: 形状 82"/>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84" name="任意多边形: 形状 83"/>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85" name="任意多边形: 形状 84"/>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86" name="任意多边形: 形状 85"/>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87" name="任意多边形: 形状 86"/>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88" name="任意多边形: 形状 87"/>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89" name="任意多边形: 形状 88"/>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
        <p:nvSpPr>
          <p:cNvPr id="90"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
        <p:nvSpPr>
          <p:cNvPr id="5" name="内容占位符 4"/>
          <p:cNvSpPr>
            <a:spLocks noGrp="1"/>
          </p:cNvSpPr>
          <p:nvPr>
            <p:ph sz="quarter" idx="23"/>
          </p:nvPr>
        </p:nvSpPr>
        <p:spPr>
          <a:xfrm>
            <a:off x="545052" y="1266779"/>
            <a:ext cx="10624820" cy="4999896"/>
          </a:xfrm>
          <a:prstGeom prst="rect">
            <a:avLst/>
          </a:prstGeom>
        </p:spPr>
        <p:txBody>
          <a:bodyPr/>
          <a:lstStyle>
            <a:lvl1pPr marL="228600" indent="-228600">
              <a:lnSpc>
                <a:spcPct val="150000"/>
              </a:lnSpc>
              <a:buFont typeface="Wingdings" panose="05000000000000000000" pitchFamily="2" charset="2"/>
              <a:buChar char="n"/>
              <a:defRPr sz="2400">
                <a:solidFill>
                  <a:srgbClr val="000000"/>
                </a:solidFill>
              </a:defRPr>
            </a:lvl1pPr>
            <a:lvl2pPr marL="685800" indent="-228600">
              <a:lnSpc>
                <a:spcPct val="100000"/>
              </a:lnSpc>
              <a:buFont typeface="Wingdings" panose="05000000000000000000" pitchFamily="2" charset="2"/>
              <a:buChar char="n"/>
              <a:defRPr sz="2000">
                <a:solidFill>
                  <a:srgbClr val="000000"/>
                </a:solidFill>
              </a:defRPr>
            </a:lvl2pPr>
            <a:lvl3pPr marL="1143000" indent="-228600">
              <a:lnSpc>
                <a:spcPct val="100000"/>
              </a:lnSpc>
              <a:buFont typeface="Wingdings" panose="05000000000000000000" pitchFamily="2" charset="2"/>
              <a:buChar char="p"/>
              <a:defRPr>
                <a:solidFill>
                  <a:srgbClr val="000000"/>
                </a:solidFill>
              </a:defRPr>
            </a:lvl3pPr>
            <a:lvl4pPr marL="1600200" indent="-228600">
              <a:lnSpc>
                <a:spcPct val="100000"/>
              </a:lnSpc>
              <a:buFont typeface="Wingdings" panose="05000000000000000000" pitchFamily="2" charset="2"/>
              <a:buChar char="p"/>
              <a:defRPr>
                <a:solidFill>
                  <a:srgbClr val="000000"/>
                </a:solidFill>
              </a:defRPr>
            </a:lvl4pPr>
            <a:lvl5pPr marL="2057400" indent="-228600">
              <a:lnSpc>
                <a:spcPct val="100000"/>
              </a:lnSpc>
              <a:buFont typeface="Wingdings" panose="05000000000000000000" pitchFamily="2" charset="2"/>
              <a:buChar char="p"/>
              <a:defRPr>
                <a:solidFill>
                  <a:srgbClr val="000000"/>
                </a:solidFill>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2" name="灯片编号占位符 5"/>
          <p:cNvSpPr>
            <a:spLocks noGrp="1"/>
          </p:cNvSpPr>
          <p:nvPr>
            <p:ph type="sldNum" sz="quarter" idx="4"/>
          </p:nvPr>
        </p:nvSpPr>
        <p:spPr>
          <a:xfrm>
            <a:off x="9262607" y="-14801"/>
            <a:ext cx="2743200" cy="365125"/>
          </a:xfrm>
          <a:prstGeom prst="rect">
            <a:avLst/>
          </a:prstGeom>
        </p:spPr>
        <p:txBody>
          <a:bodyPr vert="horz" lIns="91440" tIns="45720" rIns="91440" bIns="45720" rtlCol="0" anchor="ctr"/>
          <a:lstStyle>
            <a:lvl1pPr algn="r">
              <a:defRPr sz="1200">
                <a:solidFill>
                  <a:schemeClr val="bg1"/>
                </a:solidFill>
              </a:defRPr>
            </a:lvl1pPr>
          </a:lstStyle>
          <a:p>
            <a:r>
              <a:rPr lang="zh-CN" altLang="en-US"/>
              <a:t>第</a:t>
            </a:r>
            <a:fld id="{12675CAB-C1E0-4258-AB37-54EE4C92D406}" type="slidenum">
              <a:rPr lang="zh-CN" altLang="en-US" smtClean="0"/>
            </a:fld>
            <a:r>
              <a:rPr lang="zh-CN" altLang="en-US"/>
              <a:t>页</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全幅图文">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555585" y="644141"/>
            <a:ext cx="5130840" cy="443135"/>
          </a:xfrm>
          <a:prstGeom prst="rect">
            <a:avLst/>
          </a:prstGeom>
        </p:spPr>
        <p:txBody>
          <a:bodyPr/>
          <a:lstStyle>
            <a:lvl1pPr>
              <a:defRPr lang="zh-CN" altLang="en-US" sz="2800" b="1">
                <a:solidFill>
                  <a:schemeClr val="tx1">
                    <a:lumMod val="75000"/>
                  </a:schemeClr>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三级标题页">
    <p:spTree>
      <p:nvGrpSpPr>
        <p:cNvPr id="1" name=""/>
        <p:cNvGrpSpPr/>
        <p:nvPr/>
      </p:nvGrpSpPr>
      <p:grpSpPr>
        <a:xfrm>
          <a:off x="0" y="0"/>
          <a:ext cx="0" cy="0"/>
          <a:chOff x="0" y="0"/>
          <a:chExt cx="0" cy="0"/>
        </a:xfrm>
      </p:grpSpPr>
      <p:sp>
        <p:nvSpPr>
          <p:cNvPr id="53" name="矩形 52"/>
          <p:cNvSpPr/>
          <p:nvPr userDrawn="1"/>
        </p:nvSpPr>
        <p:spPr>
          <a:xfrm>
            <a:off x="1222376" y="1604011"/>
            <a:ext cx="88264" cy="333374"/>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占位符 2"/>
          <p:cNvSpPr>
            <a:spLocks noGrp="1"/>
          </p:cNvSpPr>
          <p:nvPr>
            <p:ph type="body" sz="quarter" idx="23" hasCustomPrompt="1"/>
          </p:nvPr>
        </p:nvSpPr>
        <p:spPr>
          <a:xfrm>
            <a:off x="1416881" y="1566458"/>
            <a:ext cx="4341812" cy="370928"/>
          </a:xfrm>
          <a:prstGeom prst="rect">
            <a:avLst/>
          </a:prstGeom>
        </p:spPr>
        <p:txBody>
          <a:bodyPr/>
          <a:lstStyle>
            <a:lvl1pPr>
              <a:defRPr lang="zh-CN" altLang="en-US" sz="2400" b="1" dirty="0" smtClean="0">
                <a:solidFill>
                  <a:schemeClr val="tx2"/>
                </a:solidFill>
                <a:cs typeface="+mn-ea"/>
              </a:defRPr>
            </a:lvl1pPr>
            <a:lvl2pPr>
              <a:defRPr lang="zh-CN" altLang="en-US" sz="1800" dirty="0" smtClean="0"/>
            </a:lvl2pPr>
            <a:lvl3pPr>
              <a:defRPr lang="zh-CN" altLang="en-US" sz="1800" dirty="0" smtClean="0"/>
            </a:lvl3pPr>
            <a:lvl4pPr>
              <a:defRPr lang="zh-CN" altLang="en-US" dirty="0" smtClean="0"/>
            </a:lvl4pPr>
            <a:lvl5pPr>
              <a:defRPr lang="zh-CN" altLang="en-US" dirty="0"/>
            </a:lvl5pPr>
          </a:lstStyle>
          <a:p>
            <a:pPr marL="0" lvl="0">
              <a:spcBef>
                <a:spcPct val="0"/>
              </a:spcBef>
              <a:buNone/>
            </a:pPr>
            <a:r>
              <a:rPr lang="zh-CN" altLang="en-US"/>
              <a:t>单击此处编辑小标题样式</a:t>
            </a:r>
            <a:endParaRPr lang="zh-CN" altLang="en-US"/>
          </a:p>
        </p:txBody>
      </p:sp>
      <p:sp>
        <p:nvSpPr>
          <p:cNvPr id="59" name="标题 1"/>
          <p:cNvSpPr>
            <a:spLocks noGrp="1"/>
          </p:cNvSpPr>
          <p:nvPr>
            <p:ph type="title" hasCustomPrompt="1"/>
          </p:nvPr>
        </p:nvSpPr>
        <p:spPr>
          <a:xfrm>
            <a:off x="564510" y="644141"/>
            <a:ext cx="5130840"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单张图文">
    <p:spTree>
      <p:nvGrpSpPr>
        <p:cNvPr id="1" name=""/>
        <p:cNvGrpSpPr/>
        <p:nvPr/>
      </p:nvGrpSpPr>
      <p:grpSpPr>
        <a:xfrm>
          <a:off x="0" y="0"/>
          <a:ext cx="0" cy="0"/>
          <a:chOff x="0" y="0"/>
          <a:chExt cx="0" cy="0"/>
        </a:xfrm>
      </p:grpSpPr>
      <p:sp>
        <p:nvSpPr>
          <p:cNvPr id="54" name="矩形 53"/>
          <p:cNvSpPr/>
          <p:nvPr userDrawn="1"/>
        </p:nvSpPr>
        <p:spPr>
          <a:xfrm>
            <a:off x="866397" y="2161922"/>
            <a:ext cx="5760000" cy="3230597"/>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标题 2"/>
          <p:cNvSpPr txBox="1"/>
          <p:nvPr userDrawn="1"/>
        </p:nvSpPr>
        <p:spPr>
          <a:xfrm>
            <a:off x="1460604" y="2201760"/>
            <a:ext cx="2867020" cy="443135"/>
          </a:xfrm>
          <a:prstGeom prst="rect">
            <a:avLst/>
          </a:prstGeom>
        </p:spPr>
        <p:txBody>
          <a:bodyPr/>
          <a:lstStyle>
            <a:lvl1pPr algn="l" defTabSz="914400" rtl="0" eaLnBrk="1" latinLnBrk="0" hangingPunct="1">
              <a:lnSpc>
                <a:spcPct val="90000"/>
              </a:lnSpc>
              <a:spcBef>
                <a:spcPct val="0"/>
              </a:spcBef>
              <a:buNone/>
              <a:defRPr lang="zh-CN" altLang="en-US" sz="2800" b="1" kern="1200">
                <a:solidFill>
                  <a:schemeClr val="tx1"/>
                </a:solidFill>
                <a:latin typeface="+mn-lt"/>
                <a:ea typeface="+mn-ea"/>
                <a:cs typeface="+mn-cs"/>
              </a:defRPr>
            </a:lvl1pPr>
          </a:lstStyle>
          <a:p>
            <a:endParaRPr lang="zh-CN" altLang="en-US" sz="2400">
              <a:cs typeface="+mn-ea"/>
              <a:sym typeface="+mn-lt"/>
            </a:endParaRPr>
          </a:p>
        </p:txBody>
      </p:sp>
      <p:sp>
        <p:nvSpPr>
          <p:cNvPr id="4" name="图片占位符 3"/>
          <p:cNvSpPr>
            <a:spLocks noGrp="1"/>
          </p:cNvSpPr>
          <p:nvPr>
            <p:ph type="pic" sz="quarter" idx="23"/>
          </p:nvPr>
        </p:nvSpPr>
        <p:spPr>
          <a:xfrm>
            <a:off x="679409" y="1931358"/>
            <a:ext cx="5760000" cy="3240000"/>
          </a:xfrm>
          <a:prstGeom prst="rect">
            <a:avLst/>
          </a:prstGeom>
        </p:spPr>
        <p:txBody>
          <a:bodyPr/>
          <a:lstStyle/>
          <a:p>
            <a:endParaRPr lang="zh-CN" altLang="en-US"/>
          </a:p>
        </p:txBody>
      </p:sp>
      <p:sp>
        <p:nvSpPr>
          <p:cNvPr id="6" name="文本占位符 5"/>
          <p:cNvSpPr>
            <a:spLocks noGrp="1"/>
          </p:cNvSpPr>
          <p:nvPr>
            <p:ph type="body" sz="quarter" idx="24" hasCustomPrompt="1"/>
          </p:nvPr>
        </p:nvSpPr>
        <p:spPr>
          <a:xfrm>
            <a:off x="7021032" y="2099035"/>
            <a:ext cx="4491559" cy="2122119"/>
          </a:xfrm>
          <a:prstGeom prst="rect">
            <a:avLst/>
          </a:prstGeom>
          <a:noFill/>
        </p:spPr>
        <p:txBody>
          <a:bodyPr wrap="square" rtlCol="0">
            <a:spAutoFit/>
          </a:bodyPr>
          <a:lstStyle>
            <a:lvl1pPr marL="0" marR="0" indent="0" algn="just" defTabSz="914400" rtl="0" eaLnBrk="1" fontAlgn="auto" latinLnBrk="0" hangingPunct="1">
              <a:lnSpc>
                <a:spcPct val="120000"/>
              </a:lnSpc>
              <a:spcBef>
                <a:spcPts val="1000"/>
              </a:spcBef>
              <a:spcAft>
                <a:spcPts val="1200"/>
              </a:spcAft>
              <a:buClrTx/>
              <a:buSzTx/>
              <a:buFontTx/>
              <a:buNone/>
              <a:defRPr kumimoji="1" lang="zh-CN" altLang="en-US" sz="1600" smtClean="0">
                <a:solidFill>
                  <a:schemeClr val="tx1">
                    <a:lumMod val="7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gn="just">
              <a:lnSpc>
                <a:spcPct val="120000"/>
              </a:lnSpc>
              <a:spcAft>
                <a:spcPts val="1200"/>
              </a:spcAft>
            </a:pPr>
            <a:r>
              <a:rPr lang="zh-CN" altLang="en-US"/>
              <a:t>这里输入你的具体内容这里输入你的具体内容这里输入你的具体内容这里输入你的具体内容这里输入你的具体内容这里输入你的具体内容</a:t>
            </a:r>
            <a:endParaRPr lang="en-US" altLang="zh-CN"/>
          </a:p>
          <a:p>
            <a:pPr marL="0" lvl="0" algn="just">
              <a:lnSpc>
                <a:spcPct val="120000"/>
              </a:lnSpc>
              <a:spcAft>
                <a:spcPts val="1200"/>
              </a:spcAft>
            </a:pPr>
            <a:r>
              <a:rPr lang="zh-CN" altLang="en-US"/>
              <a:t>这里输入你的具体内容这里输入你的具体内容输入你的具体内容这里输入你的具体内容这里输入你的具体内容这里输入你的具体内容</a:t>
            </a:r>
            <a:endParaRPr lang="en-US" altLang="zh-CN"/>
          </a:p>
        </p:txBody>
      </p:sp>
      <p:sp>
        <p:nvSpPr>
          <p:cNvPr id="59" name="标题 1"/>
          <p:cNvSpPr>
            <a:spLocks noGrp="1"/>
          </p:cNvSpPr>
          <p:nvPr>
            <p:ph type="title" hasCustomPrompt="1"/>
          </p:nvPr>
        </p:nvSpPr>
        <p:spPr>
          <a:xfrm>
            <a:off x="564509" y="644141"/>
            <a:ext cx="6150615" cy="443135"/>
          </a:xfrm>
          <a:prstGeom prst="rect">
            <a:avLst/>
          </a:prstGeom>
        </p:spPr>
        <p:txBody>
          <a:bodyPr/>
          <a:lstStyle>
            <a:lvl1pPr>
              <a:defRPr lang="zh-CN" altLang="en-US" sz="2800" b="1">
                <a:solidFill>
                  <a:schemeClr val="tx1"/>
                </a:solidFill>
                <a:latin typeface="+mn-lt"/>
                <a:ea typeface="+mn-ea"/>
                <a:cs typeface="+mn-cs"/>
              </a:defRPr>
            </a:lvl1pPr>
          </a:lstStyle>
          <a:p>
            <a:pPr marL="0" lvl="0" indent="0">
              <a:spcBef>
                <a:spcPts val="1000"/>
              </a:spcBef>
              <a:buFont typeface="Arial" panose="020B0604020202020204" pitchFamily="34" charset="0"/>
            </a:pPr>
            <a:r>
              <a:rPr lang="zh-CN" altLang="en-US"/>
              <a:t>单击此处编辑标题样式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7" Type="http://schemas.openxmlformats.org/officeDocument/2006/relationships/theme" Target="../theme/theme2.xml"/><Relationship Id="rId16" Type="http://schemas.openxmlformats.org/officeDocument/2006/relationships/slideLayout" Target="../slideLayouts/slideLayout22.xml"/><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接连接符 6"/>
          <p:cNvCxnSpPr/>
          <p:nvPr userDrawn="1"/>
        </p:nvCxnSpPr>
        <p:spPr>
          <a:xfrm>
            <a:off x="659760" y="1064870"/>
            <a:ext cx="9444942" cy="0"/>
          </a:xfrm>
          <a:prstGeom prst="line">
            <a:avLst/>
          </a:prstGeom>
          <a:ln w="9525">
            <a:solidFill>
              <a:srgbClr val="005BBB"/>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659759" y="1062713"/>
            <a:ext cx="752515" cy="85339"/>
          </a:xfrm>
          <a:prstGeom prst="rect">
            <a:avLst/>
          </a:prstGeom>
          <a:solidFill>
            <a:srgbClr val="005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userDrawn="1"/>
        </p:nvSpPr>
        <p:spPr>
          <a:xfrm>
            <a:off x="-7617" y="6265794"/>
            <a:ext cx="12195808" cy="592204"/>
          </a:xfrm>
          <a:custGeom>
            <a:avLst/>
            <a:gdLst>
              <a:gd name="connsiteX0" fmla="*/ 2048019 w 12195808"/>
              <a:gd name="connsiteY0" fmla="*/ 742 h 592204"/>
              <a:gd name="connsiteX1" fmla="*/ 12195808 w 12195808"/>
              <a:gd name="connsiteY1" fmla="*/ 250181 h 592204"/>
              <a:gd name="connsiteX2" fmla="*/ 12195808 w 12195808"/>
              <a:gd name="connsiteY2" fmla="*/ 592204 h 592204"/>
              <a:gd name="connsiteX3" fmla="*/ 0 w 12195808"/>
              <a:gd name="connsiteY3" fmla="*/ 592204 h 592204"/>
              <a:gd name="connsiteX4" fmla="*/ 0 w 12195808"/>
              <a:gd name="connsiteY4" fmla="*/ 250181 h 592204"/>
              <a:gd name="connsiteX5" fmla="*/ 2048019 w 12195808"/>
              <a:gd name="connsiteY5" fmla="*/ 742 h 59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808" h="592204">
                <a:moveTo>
                  <a:pt x="2048019" y="742"/>
                </a:moveTo>
                <a:cubicBezTo>
                  <a:pt x="5214170" y="-33069"/>
                  <a:pt x="9152891" y="1104574"/>
                  <a:pt x="12195808" y="250181"/>
                </a:cubicBezTo>
                <a:lnTo>
                  <a:pt x="12195808" y="592204"/>
                </a:lnTo>
                <a:lnTo>
                  <a:pt x="0" y="592204"/>
                </a:lnTo>
                <a:lnTo>
                  <a:pt x="0" y="250181"/>
                </a:lnTo>
                <a:cubicBezTo>
                  <a:pt x="627861" y="78731"/>
                  <a:pt x="1317369" y="8544"/>
                  <a:pt x="2048019" y="742"/>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7"/>
          <p:cNvSpPr/>
          <p:nvPr userDrawn="1"/>
        </p:nvSpPr>
        <p:spPr>
          <a:xfrm flipH="1">
            <a:off x="-7620" y="6248922"/>
            <a:ext cx="12199620" cy="619238"/>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9620" h="619238">
                <a:moveTo>
                  <a:pt x="2540" y="93459"/>
                </a:moveTo>
                <a:cubicBezTo>
                  <a:pt x="6078220" y="-363741"/>
                  <a:pt x="8455660" y="1061199"/>
                  <a:pt x="12199620" y="9639"/>
                </a:cubicBezTo>
                <a:lnTo>
                  <a:pt x="12199620" y="619238"/>
                </a:lnTo>
                <a:lnTo>
                  <a:pt x="0" y="611618"/>
                </a:lnTo>
                <a:cubicBezTo>
                  <a:pt x="847" y="438898"/>
                  <a:pt x="1693" y="266179"/>
                  <a:pt x="2540" y="93459"/>
                </a:cubicBezTo>
                <a:close/>
              </a:path>
            </a:pathLst>
          </a:custGeom>
          <a:solidFill>
            <a:schemeClr val="accent5">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7"/>
          <p:cNvSpPr/>
          <p:nvPr userDrawn="1"/>
        </p:nvSpPr>
        <p:spPr>
          <a:xfrm flipH="1">
            <a:off x="-7620" y="6258561"/>
            <a:ext cx="12201043" cy="609599"/>
          </a:xfrm>
          <a:custGeom>
            <a:avLst/>
            <a:gdLst>
              <a:gd name="connsiteX0" fmla="*/ 0 w 12192000"/>
              <a:gd name="connsiteY0" fmla="*/ 0 h 609599"/>
              <a:gd name="connsiteX1" fmla="*/ 12192000 w 12192000"/>
              <a:gd name="connsiteY1" fmla="*/ 0 h 609599"/>
              <a:gd name="connsiteX2" fmla="*/ 12192000 w 12192000"/>
              <a:gd name="connsiteY2" fmla="*/ 609599 h 609599"/>
              <a:gd name="connsiteX3" fmla="*/ 0 w 12192000"/>
              <a:gd name="connsiteY3" fmla="*/ 609599 h 609599"/>
              <a:gd name="connsiteX4" fmla="*/ 0 w 12192000"/>
              <a:gd name="connsiteY4" fmla="*/ 0 h 609599"/>
              <a:gd name="connsiteX0-1" fmla="*/ 0 w 12192000"/>
              <a:gd name="connsiteY0-2" fmla="*/ 548640 h 1158239"/>
              <a:gd name="connsiteX1-3" fmla="*/ 12192000 w 12192000"/>
              <a:gd name="connsiteY1-4" fmla="*/ 548640 h 1158239"/>
              <a:gd name="connsiteX2-5" fmla="*/ 12192000 w 12192000"/>
              <a:gd name="connsiteY2-6" fmla="*/ 1158239 h 1158239"/>
              <a:gd name="connsiteX3-7" fmla="*/ 0 w 12192000"/>
              <a:gd name="connsiteY3-8" fmla="*/ 1158239 h 1158239"/>
              <a:gd name="connsiteX4-9" fmla="*/ 0 w 12192000"/>
              <a:gd name="connsiteY4-10" fmla="*/ 548640 h 1158239"/>
              <a:gd name="connsiteX0-11" fmla="*/ 0 w 12192000"/>
              <a:gd name="connsiteY0-12" fmla="*/ 376700 h 986299"/>
              <a:gd name="connsiteX1-13" fmla="*/ 12192000 w 12192000"/>
              <a:gd name="connsiteY1-14" fmla="*/ 376700 h 986299"/>
              <a:gd name="connsiteX2-15" fmla="*/ 12192000 w 12192000"/>
              <a:gd name="connsiteY2-16" fmla="*/ 986299 h 986299"/>
              <a:gd name="connsiteX3-17" fmla="*/ 0 w 12192000"/>
              <a:gd name="connsiteY3-18" fmla="*/ 986299 h 986299"/>
              <a:gd name="connsiteX4-19" fmla="*/ 0 w 12192000"/>
              <a:gd name="connsiteY4-20" fmla="*/ 376700 h 986299"/>
              <a:gd name="connsiteX0-21" fmla="*/ 0 w 12192000"/>
              <a:gd name="connsiteY0-22" fmla="*/ 438928 h 1048527"/>
              <a:gd name="connsiteX1-23" fmla="*/ 12192000 w 12192000"/>
              <a:gd name="connsiteY1-24" fmla="*/ 438928 h 1048527"/>
              <a:gd name="connsiteX2-25" fmla="*/ 12192000 w 12192000"/>
              <a:gd name="connsiteY2-26" fmla="*/ 1048527 h 1048527"/>
              <a:gd name="connsiteX3-27" fmla="*/ 0 w 12192000"/>
              <a:gd name="connsiteY3-28" fmla="*/ 1048527 h 1048527"/>
              <a:gd name="connsiteX4-29" fmla="*/ 0 w 12192000"/>
              <a:gd name="connsiteY4-30" fmla="*/ 438928 h 1048527"/>
              <a:gd name="connsiteX0-31" fmla="*/ 0 w 12192000"/>
              <a:gd name="connsiteY0-32" fmla="*/ 181799 h 791398"/>
              <a:gd name="connsiteX1-33" fmla="*/ 12192000 w 12192000"/>
              <a:gd name="connsiteY1-34" fmla="*/ 181799 h 791398"/>
              <a:gd name="connsiteX2-35" fmla="*/ 12192000 w 12192000"/>
              <a:gd name="connsiteY2-36" fmla="*/ 791398 h 791398"/>
              <a:gd name="connsiteX3-37" fmla="*/ 0 w 12192000"/>
              <a:gd name="connsiteY3-38" fmla="*/ 791398 h 791398"/>
              <a:gd name="connsiteX4-39" fmla="*/ 0 w 12192000"/>
              <a:gd name="connsiteY4-40" fmla="*/ 181799 h 791398"/>
              <a:gd name="connsiteX0-41" fmla="*/ 0 w 12192000"/>
              <a:gd name="connsiteY0-42" fmla="*/ 187345 h 796944"/>
              <a:gd name="connsiteX1-43" fmla="*/ 12192000 w 12192000"/>
              <a:gd name="connsiteY1-44" fmla="*/ 187345 h 796944"/>
              <a:gd name="connsiteX2-45" fmla="*/ 12192000 w 12192000"/>
              <a:gd name="connsiteY2-46" fmla="*/ 796944 h 796944"/>
              <a:gd name="connsiteX3-47" fmla="*/ 0 w 12192000"/>
              <a:gd name="connsiteY3-48" fmla="*/ 796944 h 796944"/>
              <a:gd name="connsiteX4-49" fmla="*/ 0 w 12192000"/>
              <a:gd name="connsiteY4-50" fmla="*/ 187345 h 796944"/>
              <a:gd name="connsiteX0-51" fmla="*/ 0 w 12192000"/>
              <a:gd name="connsiteY0-52" fmla="*/ 154569 h 764168"/>
              <a:gd name="connsiteX1-53" fmla="*/ 12192000 w 12192000"/>
              <a:gd name="connsiteY1-54" fmla="*/ 154569 h 764168"/>
              <a:gd name="connsiteX2-55" fmla="*/ 12192000 w 12192000"/>
              <a:gd name="connsiteY2-56" fmla="*/ 764168 h 764168"/>
              <a:gd name="connsiteX3-57" fmla="*/ 0 w 12192000"/>
              <a:gd name="connsiteY3-58" fmla="*/ 764168 h 764168"/>
              <a:gd name="connsiteX4-59" fmla="*/ 0 w 12192000"/>
              <a:gd name="connsiteY4-60" fmla="*/ 154569 h 764168"/>
              <a:gd name="connsiteX0-61" fmla="*/ 0 w 12192000"/>
              <a:gd name="connsiteY0-62" fmla="*/ 165354 h 774953"/>
              <a:gd name="connsiteX1-63" fmla="*/ 12192000 w 12192000"/>
              <a:gd name="connsiteY1-64" fmla="*/ 165354 h 774953"/>
              <a:gd name="connsiteX2-65" fmla="*/ 12192000 w 12192000"/>
              <a:gd name="connsiteY2-66" fmla="*/ 774953 h 774953"/>
              <a:gd name="connsiteX3-67" fmla="*/ 0 w 12192000"/>
              <a:gd name="connsiteY3-68" fmla="*/ 774953 h 774953"/>
              <a:gd name="connsiteX4-69" fmla="*/ 0 w 12192000"/>
              <a:gd name="connsiteY4-70" fmla="*/ 165354 h 774953"/>
              <a:gd name="connsiteX0-71" fmla="*/ 0 w 12192000"/>
              <a:gd name="connsiteY0-72" fmla="*/ 181798 h 791397"/>
              <a:gd name="connsiteX1-73" fmla="*/ 12192000 w 12192000"/>
              <a:gd name="connsiteY1-74" fmla="*/ 181798 h 791397"/>
              <a:gd name="connsiteX2-75" fmla="*/ 12192000 w 12192000"/>
              <a:gd name="connsiteY2-76" fmla="*/ 791397 h 791397"/>
              <a:gd name="connsiteX3-77" fmla="*/ 0 w 12192000"/>
              <a:gd name="connsiteY3-78" fmla="*/ 791397 h 791397"/>
              <a:gd name="connsiteX4-79" fmla="*/ 0 w 12192000"/>
              <a:gd name="connsiteY4-80" fmla="*/ 181798 h 791397"/>
              <a:gd name="connsiteX0-81" fmla="*/ 0 w 12192000"/>
              <a:gd name="connsiteY0-82" fmla="*/ 88858 h 698457"/>
              <a:gd name="connsiteX1-83" fmla="*/ 12192000 w 12192000"/>
              <a:gd name="connsiteY1-84" fmla="*/ 88858 h 698457"/>
              <a:gd name="connsiteX2-85" fmla="*/ 12192000 w 12192000"/>
              <a:gd name="connsiteY2-86" fmla="*/ 698457 h 698457"/>
              <a:gd name="connsiteX3-87" fmla="*/ 0 w 12192000"/>
              <a:gd name="connsiteY3-88" fmla="*/ 698457 h 698457"/>
              <a:gd name="connsiteX4-89" fmla="*/ 0 w 12192000"/>
              <a:gd name="connsiteY4-90" fmla="*/ 88858 h 698457"/>
              <a:gd name="connsiteX0-91" fmla="*/ 10160 w 12192000"/>
              <a:gd name="connsiteY0-92" fmla="*/ 93903 h 612062"/>
              <a:gd name="connsiteX1-93" fmla="*/ 12192000 w 12192000"/>
              <a:gd name="connsiteY1-94" fmla="*/ 2463 h 612062"/>
              <a:gd name="connsiteX2-95" fmla="*/ 12192000 w 12192000"/>
              <a:gd name="connsiteY2-96" fmla="*/ 612062 h 612062"/>
              <a:gd name="connsiteX3-97" fmla="*/ 0 w 12192000"/>
              <a:gd name="connsiteY3-98" fmla="*/ 612062 h 612062"/>
              <a:gd name="connsiteX4-99" fmla="*/ 10160 w 12192000"/>
              <a:gd name="connsiteY4-100" fmla="*/ 93903 h 612062"/>
              <a:gd name="connsiteX0-101" fmla="*/ 0 w 12181840"/>
              <a:gd name="connsiteY0-102" fmla="*/ 93903 h 612062"/>
              <a:gd name="connsiteX1-103" fmla="*/ 12181840 w 12181840"/>
              <a:gd name="connsiteY1-104" fmla="*/ 2463 h 612062"/>
              <a:gd name="connsiteX2-105" fmla="*/ 12181840 w 12181840"/>
              <a:gd name="connsiteY2-106" fmla="*/ 612062 h 612062"/>
              <a:gd name="connsiteX3-107" fmla="*/ 12700 w 12181840"/>
              <a:gd name="connsiteY3-108" fmla="*/ 612062 h 612062"/>
              <a:gd name="connsiteX4-109" fmla="*/ 0 w 12181840"/>
              <a:gd name="connsiteY4-110" fmla="*/ 93903 h 612062"/>
              <a:gd name="connsiteX0-111" fmla="*/ 0 w 12181840"/>
              <a:gd name="connsiteY0-112" fmla="*/ 93459 h 619238"/>
              <a:gd name="connsiteX1-113" fmla="*/ 12181840 w 12181840"/>
              <a:gd name="connsiteY1-114" fmla="*/ 9639 h 619238"/>
              <a:gd name="connsiteX2-115" fmla="*/ 12181840 w 12181840"/>
              <a:gd name="connsiteY2-116" fmla="*/ 619238 h 619238"/>
              <a:gd name="connsiteX3-117" fmla="*/ 12700 w 12181840"/>
              <a:gd name="connsiteY3-118" fmla="*/ 619238 h 619238"/>
              <a:gd name="connsiteX4-119" fmla="*/ 0 w 12181840"/>
              <a:gd name="connsiteY4-120" fmla="*/ 93459 h 619238"/>
              <a:gd name="connsiteX0-121" fmla="*/ 0 w 12181840"/>
              <a:gd name="connsiteY0-122" fmla="*/ 93459 h 619238"/>
              <a:gd name="connsiteX1-123" fmla="*/ 12181840 w 12181840"/>
              <a:gd name="connsiteY1-124" fmla="*/ 9639 h 619238"/>
              <a:gd name="connsiteX2-125" fmla="*/ 12181840 w 12181840"/>
              <a:gd name="connsiteY2-126" fmla="*/ 619238 h 619238"/>
              <a:gd name="connsiteX3-127" fmla="*/ 12700 w 12181840"/>
              <a:gd name="connsiteY3-128" fmla="*/ 619238 h 619238"/>
              <a:gd name="connsiteX4-129" fmla="*/ 0 w 12181840"/>
              <a:gd name="connsiteY4-130" fmla="*/ 93459 h 619238"/>
              <a:gd name="connsiteX0-131" fmla="*/ 0 w 12197080"/>
              <a:gd name="connsiteY0-132" fmla="*/ 93459 h 619238"/>
              <a:gd name="connsiteX1-133" fmla="*/ 12197080 w 12197080"/>
              <a:gd name="connsiteY1-134" fmla="*/ 9639 h 619238"/>
              <a:gd name="connsiteX2-135" fmla="*/ 12197080 w 12197080"/>
              <a:gd name="connsiteY2-136" fmla="*/ 619238 h 619238"/>
              <a:gd name="connsiteX3-137" fmla="*/ 27940 w 12197080"/>
              <a:gd name="connsiteY3-138" fmla="*/ 619238 h 619238"/>
              <a:gd name="connsiteX4-139" fmla="*/ 0 w 12197080"/>
              <a:gd name="connsiteY4-140" fmla="*/ 93459 h 619238"/>
              <a:gd name="connsiteX0-141" fmla="*/ 2540 w 12199620"/>
              <a:gd name="connsiteY0-142" fmla="*/ 93459 h 619238"/>
              <a:gd name="connsiteX1-143" fmla="*/ 12199620 w 12199620"/>
              <a:gd name="connsiteY1-144" fmla="*/ 9639 h 619238"/>
              <a:gd name="connsiteX2-145" fmla="*/ 12199620 w 12199620"/>
              <a:gd name="connsiteY2-146" fmla="*/ 619238 h 619238"/>
              <a:gd name="connsiteX3-147" fmla="*/ 0 w 12199620"/>
              <a:gd name="connsiteY3-148" fmla="*/ 611618 h 619238"/>
              <a:gd name="connsiteX4-149" fmla="*/ 2540 w 12199620"/>
              <a:gd name="connsiteY4-150" fmla="*/ 93459 h 619238"/>
              <a:gd name="connsiteX0-151" fmla="*/ 153 w 12201043"/>
              <a:gd name="connsiteY0-152" fmla="*/ 152400 h 609599"/>
              <a:gd name="connsiteX1-153" fmla="*/ 12201043 w 12201043"/>
              <a:gd name="connsiteY1-154" fmla="*/ 0 h 609599"/>
              <a:gd name="connsiteX2-155" fmla="*/ 12201043 w 12201043"/>
              <a:gd name="connsiteY2-156" fmla="*/ 609599 h 609599"/>
              <a:gd name="connsiteX3-157" fmla="*/ 1423 w 12201043"/>
              <a:gd name="connsiteY3-158" fmla="*/ 601979 h 609599"/>
              <a:gd name="connsiteX4-159" fmla="*/ 153 w 12201043"/>
              <a:gd name="connsiteY4-160" fmla="*/ 152400 h 609599"/>
              <a:gd name="connsiteX0-161" fmla="*/ 153 w 12201043"/>
              <a:gd name="connsiteY0-162" fmla="*/ 184785 h 609599"/>
              <a:gd name="connsiteX1-163" fmla="*/ 12201043 w 12201043"/>
              <a:gd name="connsiteY1-164" fmla="*/ 0 h 609599"/>
              <a:gd name="connsiteX2-165" fmla="*/ 12201043 w 12201043"/>
              <a:gd name="connsiteY2-166" fmla="*/ 609599 h 609599"/>
              <a:gd name="connsiteX3-167" fmla="*/ 1423 w 12201043"/>
              <a:gd name="connsiteY3-168" fmla="*/ 601979 h 609599"/>
              <a:gd name="connsiteX4-169" fmla="*/ 153 w 12201043"/>
              <a:gd name="connsiteY4-170" fmla="*/ 184785 h 6095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01043" h="609599">
                <a:moveTo>
                  <a:pt x="153" y="184785"/>
                </a:moveTo>
                <a:cubicBezTo>
                  <a:pt x="6075833" y="-272415"/>
                  <a:pt x="8457083" y="1051560"/>
                  <a:pt x="12201043" y="0"/>
                </a:cubicBezTo>
                <a:lnTo>
                  <a:pt x="12201043" y="609599"/>
                </a:lnTo>
                <a:lnTo>
                  <a:pt x="1423" y="601979"/>
                </a:lnTo>
                <a:cubicBezTo>
                  <a:pt x="2270" y="429259"/>
                  <a:pt x="-694" y="357505"/>
                  <a:pt x="153" y="184785"/>
                </a:cubicBezTo>
                <a:close/>
              </a:path>
            </a:pathLst>
          </a:custGeom>
          <a:gradFill flip="none" rotWithShape="1">
            <a:gsLst>
              <a:gs pos="0">
                <a:srgbClr val="005BBB"/>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灯片编号占位符 5"/>
          <p:cNvSpPr>
            <a:spLocks noGrp="1"/>
          </p:cNvSpPr>
          <p:nvPr>
            <p:ph type="sldNum" sz="quarter" idx="4"/>
          </p:nvPr>
        </p:nvSpPr>
        <p:spPr>
          <a:xfrm>
            <a:off x="10355134" y="6439760"/>
            <a:ext cx="1295400" cy="365125"/>
          </a:xfrm>
          <a:prstGeom prst="rect">
            <a:avLst/>
          </a:prstGeom>
        </p:spPr>
        <p:txBody>
          <a:bodyPr/>
          <a:lstStyle>
            <a:lvl1pPr algn="r">
              <a:defRPr sz="1200">
                <a:solidFill>
                  <a:schemeClr val="bg1"/>
                </a:solidFill>
              </a:defRPr>
            </a:lvl1pPr>
          </a:lstStyle>
          <a:p>
            <a:r>
              <a:rPr lang="zh-CN" altLang="en-US"/>
              <a:t>第</a:t>
            </a:r>
            <a:fld id="{B7511D94-E528-4A24-AB10-206E20BC93BA}" type="slidenum">
              <a:rPr lang="zh-CN" altLang="en-US" smtClean="0"/>
            </a:fld>
            <a:r>
              <a:rPr lang="zh-CN" altLang="en-US"/>
              <a:t>页</a:t>
            </a:r>
            <a:r>
              <a:rPr lang="en-US" altLang="zh-CN"/>
              <a:t>/</a:t>
            </a:r>
            <a:r>
              <a:rPr lang="zh-CN" altLang="en-US"/>
              <a:t>共</a:t>
            </a:r>
            <a:fld id="{B7511D94-E528-4A24-AB10-206E20BC93BA}" type="slidenum">
              <a:rPr lang="zh-CN" altLang="en-US" smtClean="0"/>
            </a:fld>
            <a:r>
              <a:rPr lang="zh-CN" altLang="en-US"/>
              <a:t>页</a:t>
            </a:r>
            <a:endParaRPr lang="zh-CN" altLang="en-US"/>
          </a:p>
        </p:txBody>
      </p:sp>
      <p:sp>
        <p:nvSpPr>
          <p:cNvPr id="14" name="任意多边形: 形状 13"/>
          <p:cNvSpPr/>
          <p:nvPr userDrawn="1"/>
        </p:nvSpPr>
        <p:spPr>
          <a:xfrm flipH="1" flipV="1">
            <a:off x="-6096" y="-1"/>
            <a:ext cx="12198096" cy="582539"/>
          </a:xfrm>
          <a:custGeom>
            <a:avLst/>
            <a:gdLst>
              <a:gd name="connsiteX0" fmla="*/ 12192000 w 12192000"/>
              <a:gd name="connsiteY0" fmla="*/ 0 h 2039768"/>
              <a:gd name="connsiteX1" fmla="*/ 12192000 w 12192000"/>
              <a:gd name="connsiteY1" fmla="*/ 2039768 h 2039768"/>
              <a:gd name="connsiteX2" fmla="*/ 0 w 12192000"/>
              <a:gd name="connsiteY2" fmla="*/ 2039768 h 2039768"/>
              <a:gd name="connsiteX3" fmla="*/ 0 w 12192000"/>
              <a:gd name="connsiteY3" fmla="*/ 819391 h 2039768"/>
              <a:gd name="connsiteX4" fmla="*/ 37309 w 12192000"/>
              <a:gd name="connsiteY4" fmla="*/ 834936 h 2039768"/>
              <a:gd name="connsiteX5" fmla="*/ 5319640 w 12192000"/>
              <a:gd name="connsiteY5" fmla="*/ 1747868 h 2039768"/>
              <a:gd name="connsiteX6" fmla="*/ 11971651 w 12192000"/>
              <a:gd name="connsiteY6" fmla="*/ 149892 h 2039768"/>
              <a:gd name="connsiteX0-1" fmla="*/ 12192000 w 12192000"/>
              <a:gd name="connsiteY0-2" fmla="*/ 373966 h 1893600"/>
              <a:gd name="connsiteX1-3" fmla="*/ 12192000 w 12192000"/>
              <a:gd name="connsiteY1-4" fmla="*/ 1893600 h 1893600"/>
              <a:gd name="connsiteX2-5" fmla="*/ 0 w 12192000"/>
              <a:gd name="connsiteY2-6" fmla="*/ 1893600 h 1893600"/>
              <a:gd name="connsiteX3-7" fmla="*/ 0 w 12192000"/>
              <a:gd name="connsiteY3-8" fmla="*/ 673223 h 1893600"/>
              <a:gd name="connsiteX4-9" fmla="*/ 37309 w 12192000"/>
              <a:gd name="connsiteY4-10" fmla="*/ 688768 h 1893600"/>
              <a:gd name="connsiteX5-11" fmla="*/ 5319640 w 12192000"/>
              <a:gd name="connsiteY5-12" fmla="*/ 1601700 h 1893600"/>
              <a:gd name="connsiteX6-13" fmla="*/ 11971651 w 12192000"/>
              <a:gd name="connsiteY6-14" fmla="*/ 3724 h 1893600"/>
              <a:gd name="connsiteX7" fmla="*/ 12192000 w 12192000"/>
              <a:gd name="connsiteY7" fmla="*/ 373966 h 1893600"/>
              <a:gd name="connsiteX0-15" fmla="*/ 12192000 w 12192000"/>
              <a:gd name="connsiteY0-16" fmla="*/ 1413 h 1521047"/>
              <a:gd name="connsiteX1-17" fmla="*/ 12192000 w 12192000"/>
              <a:gd name="connsiteY1-18" fmla="*/ 1521047 h 1521047"/>
              <a:gd name="connsiteX2-19" fmla="*/ 0 w 12192000"/>
              <a:gd name="connsiteY2-20" fmla="*/ 1521047 h 1521047"/>
              <a:gd name="connsiteX3-21" fmla="*/ 0 w 12192000"/>
              <a:gd name="connsiteY3-22" fmla="*/ 300670 h 1521047"/>
              <a:gd name="connsiteX4-23" fmla="*/ 37309 w 12192000"/>
              <a:gd name="connsiteY4-24" fmla="*/ 316215 h 1521047"/>
              <a:gd name="connsiteX5-25" fmla="*/ 5319640 w 12192000"/>
              <a:gd name="connsiteY5-26" fmla="*/ 1229147 h 1521047"/>
              <a:gd name="connsiteX6-27" fmla="*/ 12192000 w 12192000"/>
              <a:gd name="connsiteY6-28" fmla="*/ 1413 h 1521047"/>
              <a:gd name="connsiteX0-29" fmla="*/ 12192000 w 12192000"/>
              <a:gd name="connsiteY0-30" fmla="*/ 0 h 1519634"/>
              <a:gd name="connsiteX1-31" fmla="*/ 12192000 w 12192000"/>
              <a:gd name="connsiteY1-32" fmla="*/ 1519634 h 1519634"/>
              <a:gd name="connsiteX2-33" fmla="*/ 0 w 12192000"/>
              <a:gd name="connsiteY2-34" fmla="*/ 1519634 h 1519634"/>
              <a:gd name="connsiteX3-35" fmla="*/ 0 w 12192000"/>
              <a:gd name="connsiteY3-36" fmla="*/ 299257 h 1519634"/>
              <a:gd name="connsiteX4-37" fmla="*/ 37309 w 12192000"/>
              <a:gd name="connsiteY4-38" fmla="*/ 314802 h 1519634"/>
              <a:gd name="connsiteX5-39" fmla="*/ 5319640 w 12192000"/>
              <a:gd name="connsiteY5-40" fmla="*/ 1227734 h 1519634"/>
              <a:gd name="connsiteX6-41" fmla="*/ 12192000 w 12192000"/>
              <a:gd name="connsiteY6-42" fmla="*/ 0 h 1519634"/>
              <a:gd name="connsiteX0-43" fmla="*/ 12192000 w 12192000"/>
              <a:gd name="connsiteY0-44" fmla="*/ 0 h 1519634"/>
              <a:gd name="connsiteX1-45" fmla="*/ 12192000 w 12192000"/>
              <a:gd name="connsiteY1-46" fmla="*/ 1519634 h 1519634"/>
              <a:gd name="connsiteX2-47" fmla="*/ 0 w 12192000"/>
              <a:gd name="connsiteY2-48" fmla="*/ 1519634 h 1519634"/>
              <a:gd name="connsiteX3-49" fmla="*/ 0 w 12192000"/>
              <a:gd name="connsiteY3-50" fmla="*/ 299257 h 1519634"/>
              <a:gd name="connsiteX4-51" fmla="*/ 140179 w 12192000"/>
              <a:gd name="connsiteY4-52" fmla="*/ 401490 h 1519634"/>
              <a:gd name="connsiteX5-53" fmla="*/ 5319640 w 12192000"/>
              <a:gd name="connsiteY5-54" fmla="*/ 1227734 h 1519634"/>
              <a:gd name="connsiteX6-55" fmla="*/ 12192000 w 12192000"/>
              <a:gd name="connsiteY6-56" fmla="*/ 0 h 1519634"/>
              <a:gd name="connsiteX0-57" fmla="*/ 12192000 w 12192000"/>
              <a:gd name="connsiteY0-58" fmla="*/ 0 h 1519634"/>
              <a:gd name="connsiteX1-59" fmla="*/ 12192000 w 12192000"/>
              <a:gd name="connsiteY1-60" fmla="*/ 1519634 h 1519634"/>
              <a:gd name="connsiteX2-61" fmla="*/ 0 w 12192000"/>
              <a:gd name="connsiteY2-62" fmla="*/ 1519634 h 1519634"/>
              <a:gd name="connsiteX3-63" fmla="*/ 0 w 12192000"/>
              <a:gd name="connsiteY3-64" fmla="*/ 299257 h 1519634"/>
              <a:gd name="connsiteX4-65" fmla="*/ 5319640 w 12192000"/>
              <a:gd name="connsiteY4-66" fmla="*/ 1227734 h 1519634"/>
              <a:gd name="connsiteX5-67" fmla="*/ 12192000 w 12192000"/>
              <a:gd name="connsiteY5-68" fmla="*/ 0 h 1519634"/>
              <a:gd name="connsiteX0-69" fmla="*/ 12192000 w 12192000"/>
              <a:gd name="connsiteY0-70" fmla="*/ 0 h 1519634"/>
              <a:gd name="connsiteX1-71" fmla="*/ 12192000 w 12192000"/>
              <a:gd name="connsiteY1-72" fmla="*/ 1519634 h 1519634"/>
              <a:gd name="connsiteX2-73" fmla="*/ 0 w 12192000"/>
              <a:gd name="connsiteY2-74" fmla="*/ 1519634 h 1519634"/>
              <a:gd name="connsiteX3-75" fmla="*/ 3810 w 12192000"/>
              <a:gd name="connsiteY3-76" fmla="*/ 628674 h 1519634"/>
              <a:gd name="connsiteX4-77" fmla="*/ 5319640 w 12192000"/>
              <a:gd name="connsiteY4-78" fmla="*/ 1227734 h 1519634"/>
              <a:gd name="connsiteX5-79" fmla="*/ 12192000 w 12192000"/>
              <a:gd name="connsiteY5-80" fmla="*/ 0 h 1519634"/>
              <a:gd name="connsiteX0-81" fmla="*/ 12192000 w 12192000"/>
              <a:gd name="connsiteY0-82" fmla="*/ 0 h 1519634"/>
              <a:gd name="connsiteX1-83" fmla="*/ 12192000 w 12192000"/>
              <a:gd name="connsiteY1-84" fmla="*/ 1519634 h 1519634"/>
              <a:gd name="connsiteX2-85" fmla="*/ 0 w 12192000"/>
              <a:gd name="connsiteY2-86" fmla="*/ 1519634 h 1519634"/>
              <a:gd name="connsiteX3-87" fmla="*/ 3810 w 12192000"/>
              <a:gd name="connsiteY3-88" fmla="*/ 628674 h 1519634"/>
              <a:gd name="connsiteX4-89" fmla="*/ 5319640 w 12192000"/>
              <a:gd name="connsiteY4-90" fmla="*/ 1227734 h 1519634"/>
              <a:gd name="connsiteX5-91" fmla="*/ 12192000 w 12192000"/>
              <a:gd name="connsiteY5-92" fmla="*/ 0 h 1519634"/>
              <a:gd name="connsiteX0-93" fmla="*/ 12192000 w 12192000"/>
              <a:gd name="connsiteY0-94" fmla="*/ 0 h 1519634"/>
              <a:gd name="connsiteX1-95" fmla="*/ 12192000 w 12192000"/>
              <a:gd name="connsiteY1-96" fmla="*/ 1519634 h 1519634"/>
              <a:gd name="connsiteX2-97" fmla="*/ 0 w 12192000"/>
              <a:gd name="connsiteY2-98" fmla="*/ 1519634 h 1519634"/>
              <a:gd name="connsiteX3-99" fmla="*/ 3810 w 12192000"/>
              <a:gd name="connsiteY3-100" fmla="*/ 628674 h 1519634"/>
              <a:gd name="connsiteX4-101" fmla="*/ 5319640 w 12192000"/>
              <a:gd name="connsiteY4-102" fmla="*/ 1227734 h 1519634"/>
              <a:gd name="connsiteX5-103" fmla="*/ 12192000 w 12192000"/>
              <a:gd name="connsiteY5-104" fmla="*/ 0 h 1519634"/>
              <a:gd name="connsiteX0-105" fmla="*/ 12192000 w 12192000"/>
              <a:gd name="connsiteY0-106" fmla="*/ 0 h 1519634"/>
              <a:gd name="connsiteX1-107" fmla="*/ 12192000 w 12192000"/>
              <a:gd name="connsiteY1-108" fmla="*/ 1519634 h 1519634"/>
              <a:gd name="connsiteX2-109" fmla="*/ 0 w 12192000"/>
              <a:gd name="connsiteY2-110" fmla="*/ 1519634 h 1519634"/>
              <a:gd name="connsiteX3-111" fmla="*/ 3810 w 12192000"/>
              <a:gd name="connsiteY3-112" fmla="*/ 628674 h 1519634"/>
              <a:gd name="connsiteX4-113" fmla="*/ 5319640 w 12192000"/>
              <a:gd name="connsiteY4-114" fmla="*/ 1227734 h 1519634"/>
              <a:gd name="connsiteX5-115" fmla="*/ 12192000 w 12192000"/>
              <a:gd name="connsiteY5-116" fmla="*/ 0 h 1519634"/>
              <a:gd name="connsiteX0-117" fmla="*/ 12198096 w 12198096"/>
              <a:gd name="connsiteY0-118" fmla="*/ 0 h 1325451"/>
              <a:gd name="connsiteX1-119" fmla="*/ 12192000 w 12198096"/>
              <a:gd name="connsiteY1-120" fmla="*/ 1325451 h 1325451"/>
              <a:gd name="connsiteX2-121" fmla="*/ 0 w 12198096"/>
              <a:gd name="connsiteY2-122" fmla="*/ 1325451 h 1325451"/>
              <a:gd name="connsiteX3-123" fmla="*/ 3810 w 12198096"/>
              <a:gd name="connsiteY3-124" fmla="*/ 434491 h 1325451"/>
              <a:gd name="connsiteX4-125" fmla="*/ 5319640 w 12198096"/>
              <a:gd name="connsiteY4-126" fmla="*/ 1033551 h 1325451"/>
              <a:gd name="connsiteX5-127" fmla="*/ 12198096 w 12198096"/>
              <a:gd name="connsiteY5-128" fmla="*/ 0 h 1325451"/>
              <a:gd name="connsiteX0-129" fmla="*/ 12198096 w 12198096"/>
              <a:gd name="connsiteY0-130" fmla="*/ 0 h 1325451"/>
              <a:gd name="connsiteX1-131" fmla="*/ 12192000 w 12198096"/>
              <a:gd name="connsiteY1-132" fmla="*/ 1325451 h 1325451"/>
              <a:gd name="connsiteX2-133" fmla="*/ 0 w 12198096"/>
              <a:gd name="connsiteY2-134" fmla="*/ 1325451 h 1325451"/>
              <a:gd name="connsiteX3-135" fmla="*/ 3810 w 12198096"/>
              <a:gd name="connsiteY3-136" fmla="*/ 434491 h 1325451"/>
              <a:gd name="connsiteX4-137" fmla="*/ 5325736 w 12198096"/>
              <a:gd name="connsiteY4-138" fmla="*/ 978070 h 1325451"/>
              <a:gd name="connsiteX5-139" fmla="*/ 12198096 w 12198096"/>
              <a:gd name="connsiteY5-140" fmla="*/ 0 h 132545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2198096" h="1325451">
                <a:moveTo>
                  <a:pt x="12198096" y="0"/>
                </a:moveTo>
                <a:lnTo>
                  <a:pt x="12192000" y="1325451"/>
                </a:lnTo>
                <a:lnTo>
                  <a:pt x="0" y="1325451"/>
                </a:lnTo>
                <a:lnTo>
                  <a:pt x="3810" y="434491"/>
                </a:lnTo>
                <a:cubicBezTo>
                  <a:pt x="1718603" y="876908"/>
                  <a:pt x="3533473" y="963319"/>
                  <a:pt x="5325736" y="978070"/>
                </a:cubicBezTo>
                <a:cubicBezTo>
                  <a:pt x="7351518" y="925603"/>
                  <a:pt x="10633603" y="731550"/>
                  <a:pt x="12198096" y="0"/>
                </a:cubicBezTo>
                <a:close/>
              </a:path>
            </a:pathLst>
          </a:custGeom>
          <a:gradFill flip="none" rotWithShape="1">
            <a:gsLst>
              <a:gs pos="100000">
                <a:srgbClr val="005BBB"/>
              </a:gs>
              <a:gs pos="0">
                <a:schemeClr val="accent1">
                  <a:alpha val="8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grpSp>
        <p:nvGrpSpPr>
          <p:cNvPr id="15" name="图形 3"/>
          <p:cNvGrpSpPr/>
          <p:nvPr userDrawn="1"/>
        </p:nvGrpSpPr>
        <p:grpSpPr>
          <a:xfrm>
            <a:off x="10715395" y="459189"/>
            <a:ext cx="807160" cy="863455"/>
            <a:chOff x="3342957" y="689084"/>
            <a:chExt cx="5379904" cy="5755119"/>
          </a:xfrm>
          <a:solidFill>
            <a:schemeClr val="accent1"/>
          </a:solidFill>
        </p:grpSpPr>
        <p:sp>
          <p:nvSpPr>
            <p:cNvPr id="16" name="任意多边形: 形状 15"/>
            <p:cNvSpPr/>
            <p:nvPr/>
          </p:nvSpPr>
          <p:spPr>
            <a:xfrm>
              <a:off x="3342957" y="689084"/>
              <a:ext cx="5379904" cy="5755119"/>
            </a:xfrm>
            <a:custGeom>
              <a:avLst/>
              <a:gdLst>
                <a:gd name="connsiteX0" fmla="*/ 3408210 w 5379904"/>
                <a:gd name="connsiteY0" fmla="*/ 14089 h 5755119"/>
                <a:gd name="connsiteX1" fmla="*/ 3608998 w 5379904"/>
                <a:gd name="connsiteY1" fmla="*/ 9669 h 5755119"/>
                <a:gd name="connsiteX2" fmla="*/ 3661271 w 5379904"/>
                <a:gd name="connsiteY2" fmla="*/ 17061 h 5755119"/>
                <a:gd name="connsiteX3" fmla="*/ 3690760 w 5379904"/>
                <a:gd name="connsiteY3" fmla="*/ 25214 h 5755119"/>
                <a:gd name="connsiteX4" fmla="*/ 3721850 w 5379904"/>
                <a:gd name="connsiteY4" fmla="*/ 33139 h 5755119"/>
                <a:gd name="connsiteX5" fmla="*/ 3750425 w 5379904"/>
                <a:gd name="connsiteY5" fmla="*/ 45179 h 5755119"/>
                <a:gd name="connsiteX6" fmla="*/ 3766884 w 5379904"/>
                <a:gd name="connsiteY6" fmla="*/ 47541 h 5755119"/>
                <a:gd name="connsiteX7" fmla="*/ 3781819 w 5379904"/>
                <a:gd name="connsiteY7" fmla="*/ 56609 h 5755119"/>
                <a:gd name="connsiteX8" fmla="*/ 3812680 w 5379904"/>
                <a:gd name="connsiteY8" fmla="*/ 71620 h 5755119"/>
                <a:gd name="connsiteX9" fmla="*/ 4158476 w 5379904"/>
                <a:gd name="connsiteY9" fmla="*/ 452773 h 5755119"/>
                <a:gd name="connsiteX10" fmla="*/ 4359491 w 5379904"/>
                <a:gd name="connsiteY10" fmla="*/ 800930 h 5755119"/>
                <a:gd name="connsiteX11" fmla="*/ 4706963 w 5379904"/>
                <a:gd name="connsiteY11" fmla="*/ 1155946 h 5755119"/>
                <a:gd name="connsiteX12" fmla="*/ 4744835 w 5379904"/>
                <a:gd name="connsiteY12" fmla="*/ 1183759 h 5755119"/>
                <a:gd name="connsiteX13" fmla="*/ 4886490 w 5379904"/>
                <a:gd name="connsiteY13" fmla="*/ 1275656 h 5755119"/>
                <a:gd name="connsiteX14" fmla="*/ 4937316 w 5379904"/>
                <a:gd name="connsiteY14" fmla="*/ 1302707 h 5755119"/>
                <a:gd name="connsiteX15" fmla="*/ 4963910 w 5379904"/>
                <a:gd name="connsiteY15" fmla="*/ 1313451 h 5755119"/>
                <a:gd name="connsiteX16" fmla="*/ 4984103 w 5379904"/>
                <a:gd name="connsiteY16" fmla="*/ 1324501 h 5755119"/>
                <a:gd name="connsiteX17" fmla="*/ 5008868 w 5379904"/>
                <a:gd name="connsiteY17" fmla="*/ 1335397 h 5755119"/>
                <a:gd name="connsiteX18" fmla="*/ 5103889 w 5379904"/>
                <a:gd name="connsiteY18" fmla="*/ 1400091 h 5755119"/>
                <a:gd name="connsiteX19" fmla="*/ 5308258 w 5379904"/>
                <a:gd name="connsiteY19" fmla="*/ 1656809 h 5755119"/>
                <a:gd name="connsiteX20" fmla="*/ 5329136 w 5379904"/>
                <a:gd name="connsiteY20" fmla="*/ 1703976 h 5755119"/>
                <a:gd name="connsiteX21" fmla="*/ 5341709 w 5379904"/>
                <a:gd name="connsiteY21" fmla="*/ 1742458 h 5755119"/>
                <a:gd name="connsiteX22" fmla="*/ 5353139 w 5379904"/>
                <a:gd name="connsiteY22" fmla="*/ 1785739 h 5755119"/>
                <a:gd name="connsiteX23" fmla="*/ 5361064 w 5379904"/>
                <a:gd name="connsiteY23" fmla="*/ 1801817 h 5755119"/>
                <a:gd name="connsiteX24" fmla="*/ 5368837 w 5379904"/>
                <a:gd name="connsiteY24" fmla="*/ 1841060 h 5755119"/>
                <a:gd name="connsiteX25" fmla="*/ 5377371 w 5379904"/>
                <a:gd name="connsiteY25" fmla="*/ 1885104 h 5755119"/>
                <a:gd name="connsiteX26" fmla="*/ 5379124 w 5379904"/>
                <a:gd name="connsiteY26" fmla="*/ 2077433 h 5755119"/>
                <a:gd name="connsiteX27" fmla="*/ 5366169 w 5379904"/>
                <a:gd name="connsiteY27" fmla="*/ 2154547 h 5755119"/>
                <a:gd name="connsiteX28" fmla="*/ 5330203 w 5379904"/>
                <a:gd name="connsiteY28" fmla="*/ 2283401 h 5755119"/>
                <a:gd name="connsiteX29" fmla="*/ 5289208 w 5379904"/>
                <a:gd name="connsiteY29" fmla="*/ 2406083 h 5755119"/>
                <a:gd name="connsiteX30" fmla="*/ 5285245 w 5379904"/>
                <a:gd name="connsiteY30" fmla="*/ 2435344 h 5755119"/>
                <a:gd name="connsiteX31" fmla="*/ 5277092 w 5379904"/>
                <a:gd name="connsiteY31" fmla="*/ 2459500 h 5755119"/>
                <a:gd name="connsiteX32" fmla="*/ 5269548 w 5379904"/>
                <a:gd name="connsiteY32" fmla="*/ 2505067 h 5755119"/>
                <a:gd name="connsiteX33" fmla="*/ 5253622 w 5379904"/>
                <a:gd name="connsiteY33" fmla="*/ 2603060 h 5755119"/>
                <a:gd name="connsiteX34" fmla="*/ 5244478 w 5379904"/>
                <a:gd name="connsiteY34" fmla="*/ 2665316 h 5755119"/>
                <a:gd name="connsiteX35" fmla="*/ 5239144 w 5379904"/>
                <a:gd name="connsiteY35" fmla="*/ 2801257 h 5755119"/>
                <a:gd name="connsiteX36" fmla="*/ 5238611 w 5379904"/>
                <a:gd name="connsiteY36" fmla="*/ 2915023 h 5755119"/>
                <a:gd name="connsiteX37" fmla="*/ 5239830 w 5379904"/>
                <a:gd name="connsiteY37" fmla="*/ 2964172 h 5755119"/>
                <a:gd name="connsiteX38" fmla="*/ 5244935 w 5379904"/>
                <a:gd name="connsiteY38" fmla="*/ 3082663 h 5755119"/>
                <a:gd name="connsiteX39" fmla="*/ 5250803 w 5379904"/>
                <a:gd name="connsiteY39" fmla="*/ 3144080 h 5755119"/>
                <a:gd name="connsiteX40" fmla="*/ 5269395 w 5379904"/>
                <a:gd name="connsiteY40" fmla="*/ 3250227 h 5755119"/>
                <a:gd name="connsiteX41" fmla="*/ 5273129 w 5379904"/>
                <a:gd name="connsiteY41" fmla="*/ 3289013 h 5755119"/>
                <a:gd name="connsiteX42" fmla="*/ 5293018 w 5379904"/>
                <a:gd name="connsiteY42" fmla="*/ 3364146 h 5755119"/>
                <a:gd name="connsiteX43" fmla="*/ 5326164 w 5379904"/>
                <a:gd name="connsiteY43" fmla="*/ 3474560 h 5755119"/>
                <a:gd name="connsiteX44" fmla="*/ 5330737 w 5379904"/>
                <a:gd name="connsiteY44" fmla="*/ 3475627 h 5755119"/>
                <a:gd name="connsiteX45" fmla="*/ 5345977 w 5379904"/>
                <a:gd name="connsiteY45" fmla="*/ 3523175 h 5755119"/>
                <a:gd name="connsiteX46" fmla="*/ 5352149 w 5379904"/>
                <a:gd name="connsiteY46" fmla="*/ 3547102 h 5755119"/>
                <a:gd name="connsiteX47" fmla="*/ 5361521 w 5379904"/>
                <a:gd name="connsiteY47" fmla="*/ 3569429 h 5755119"/>
                <a:gd name="connsiteX48" fmla="*/ 5367541 w 5379904"/>
                <a:gd name="connsiteY48" fmla="*/ 3615758 h 5755119"/>
                <a:gd name="connsiteX49" fmla="*/ 5379124 w 5379904"/>
                <a:gd name="connsiteY49" fmla="*/ 3684872 h 5755119"/>
                <a:gd name="connsiteX50" fmla="*/ 5376533 w 5379904"/>
                <a:gd name="connsiteY50" fmla="*/ 3883297 h 5755119"/>
                <a:gd name="connsiteX51" fmla="*/ 5367694 w 5379904"/>
                <a:gd name="connsiteY51" fmla="*/ 3927874 h 5755119"/>
                <a:gd name="connsiteX52" fmla="*/ 5360912 w 5379904"/>
                <a:gd name="connsiteY52" fmla="*/ 3960183 h 5755119"/>
                <a:gd name="connsiteX53" fmla="*/ 5350396 w 5379904"/>
                <a:gd name="connsiteY53" fmla="*/ 3988986 h 5755119"/>
                <a:gd name="connsiteX54" fmla="*/ 5330660 w 5379904"/>
                <a:gd name="connsiteY54" fmla="*/ 4051623 h 5755119"/>
                <a:gd name="connsiteX55" fmla="*/ 5311382 w 5379904"/>
                <a:gd name="connsiteY55" fmla="*/ 4095361 h 5755119"/>
                <a:gd name="connsiteX56" fmla="*/ 5254079 w 5379904"/>
                <a:gd name="connsiteY56" fmla="*/ 4198841 h 5755119"/>
                <a:gd name="connsiteX57" fmla="*/ 5062665 w 5379904"/>
                <a:gd name="connsiteY57" fmla="*/ 4392160 h 5755119"/>
                <a:gd name="connsiteX58" fmla="*/ 4915980 w 5379904"/>
                <a:gd name="connsiteY58" fmla="*/ 4470189 h 5755119"/>
                <a:gd name="connsiteX59" fmla="*/ 4670387 w 5379904"/>
                <a:gd name="connsiteY59" fmla="*/ 4637372 h 5755119"/>
                <a:gd name="connsiteX60" fmla="*/ 4658653 w 5379904"/>
                <a:gd name="connsiteY60" fmla="*/ 4644459 h 5755119"/>
                <a:gd name="connsiteX61" fmla="*/ 4350728 w 5379904"/>
                <a:gd name="connsiteY61" fmla="*/ 4969070 h 5755119"/>
                <a:gd name="connsiteX62" fmla="*/ 4349052 w 5379904"/>
                <a:gd name="connsiteY62" fmla="*/ 4975929 h 5755119"/>
                <a:gd name="connsiteX63" fmla="*/ 4214178 w 5379904"/>
                <a:gd name="connsiteY63" fmla="*/ 5184488 h 5755119"/>
                <a:gd name="connsiteX64" fmla="*/ 4156952 w 5379904"/>
                <a:gd name="connsiteY64" fmla="*/ 5308085 h 5755119"/>
                <a:gd name="connsiteX65" fmla="*/ 4148570 w 5379904"/>
                <a:gd name="connsiteY65" fmla="*/ 5330563 h 5755119"/>
                <a:gd name="connsiteX66" fmla="*/ 4087153 w 5379904"/>
                <a:gd name="connsiteY66" fmla="*/ 5443720 h 5755119"/>
                <a:gd name="connsiteX67" fmla="*/ 3765588 w 5379904"/>
                <a:gd name="connsiteY67" fmla="*/ 5710268 h 5755119"/>
                <a:gd name="connsiteX68" fmla="*/ 3720554 w 5379904"/>
                <a:gd name="connsiteY68" fmla="*/ 5726041 h 5755119"/>
                <a:gd name="connsiteX69" fmla="*/ 3622180 w 5379904"/>
                <a:gd name="connsiteY69" fmla="*/ 5751873 h 5755119"/>
                <a:gd name="connsiteX70" fmla="*/ 3373997 w 5379904"/>
                <a:gd name="connsiteY70" fmla="*/ 5745168 h 5755119"/>
                <a:gd name="connsiteX71" fmla="*/ 3373844 w 5379904"/>
                <a:gd name="connsiteY71" fmla="*/ 5738462 h 5755119"/>
                <a:gd name="connsiteX72" fmla="*/ 3355023 w 5379904"/>
                <a:gd name="connsiteY72" fmla="*/ 5737090 h 5755119"/>
                <a:gd name="connsiteX73" fmla="*/ 3292615 w 5379904"/>
                <a:gd name="connsiteY73" fmla="*/ 5718498 h 5755119"/>
                <a:gd name="connsiteX74" fmla="*/ 3183725 w 5379904"/>
                <a:gd name="connsiteY74" fmla="*/ 5676054 h 5755119"/>
                <a:gd name="connsiteX75" fmla="*/ 3183116 w 5379904"/>
                <a:gd name="connsiteY75" fmla="*/ 5671482 h 5755119"/>
                <a:gd name="connsiteX76" fmla="*/ 3157131 w 5379904"/>
                <a:gd name="connsiteY76" fmla="*/ 5665919 h 5755119"/>
                <a:gd name="connsiteX77" fmla="*/ 3103944 w 5379904"/>
                <a:gd name="connsiteY77" fmla="*/ 5649232 h 5755119"/>
                <a:gd name="connsiteX78" fmla="*/ 2997111 w 5379904"/>
                <a:gd name="connsiteY78" fmla="*/ 5626524 h 5755119"/>
                <a:gd name="connsiteX79" fmla="*/ 2959011 w 5379904"/>
                <a:gd name="connsiteY79" fmla="*/ 5618447 h 5755119"/>
                <a:gd name="connsiteX80" fmla="*/ 2905138 w 5379904"/>
                <a:gd name="connsiteY80" fmla="*/ 5614408 h 5755119"/>
                <a:gd name="connsiteX81" fmla="*/ 2833434 w 5379904"/>
                <a:gd name="connsiteY81" fmla="*/ 5608541 h 5755119"/>
                <a:gd name="connsiteX82" fmla="*/ 2832443 w 5379904"/>
                <a:gd name="connsiteY82" fmla="*/ 5601530 h 5755119"/>
                <a:gd name="connsiteX83" fmla="*/ 2585784 w 5379904"/>
                <a:gd name="connsiteY83" fmla="*/ 5601607 h 5755119"/>
                <a:gd name="connsiteX84" fmla="*/ 2341029 w 5379904"/>
                <a:gd name="connsiteY84" fmla="*/ 5634144 h 5755119"/>
                <a:gd name="connsiteX85" fmla="*/ 2311235 w 5379904"/>
                <a:gd name="connsiteY85" fmla="*/ 5642298 h 5755119"/>
                <a:gd name="connsiteX86" fmla="*/ 2280146 w 5379904"/>
                <a:gd name="connsiteY86" fmla="*/ 5649689 h 5755119"/>
                <a:gd name="connsiteX87" fmla="*/ 2255762 w 5379904"/>
                <a:gd name="connsiteY87" fmla="*/ 5656318 h 5755119"/>
                <a:gd name="connsiteX88" fmla="*/ 2127365 w 5379904"/>
                <a:gd name="connsiteY88" fmla="*/ 5702343 h 5755119"/>
                <a:gd name="connsiteX89" fmla="*/ 2067090 w 5379904"/>
                <a:gd name="connsiteY89" fmla="*/ 5724670 h 5755119"/>
                <a:gd name="connsiteX90" fmla="*/ 2024037 w 5379904"/>
                <a:gd name="connsiteY90" fmla="*/ 5737319 h 5755119"/>
                <a:gd name="connsiteX91" fmla="*/ 1953476 w 5379904"/>
                <a:gd name="connsiteY91" fmla="*/ 5751568 h 5755119"/>
                <a:gd name="connsiteX92" fmla="*/ 1777302 w 5379904"/>
                <a:gd name="connsiteY92" fmla="*/ 5751721 h 5755119"/>
                <a:gd name="connsiteX93" fmla="*/ 1717713 w 5379904"/>
                <a:gd name="connsiteY93" fmla="*/ 5740520 h 5755119"/>
                <a:gd name="connsiteX94" fmla="*/ 1707274 w 5379904"/>
                <a:gd name="connsiteY94" fmla="*/ 5737319 h 5755119"/>
                <a:gd name="connsiteX95" fmla="*/ 1605471 w 5379904"/>
                <a:gd name="connsiteY95" fmla="*/ 5702191 h 5755119"/>
                <a:gd name="connsiteX96" fmla="*/ 1586878 w 5379904"/>
                <a:gd name="connsiteY96" fmla="*/ 5698457 h 5755119"/>
                <a:gd name="connsiteX97" fmla="*/ 1541996 w 5379904"/>
                <a:gd name="connsiteY97" fmla="*/ 5672015 h 5755119"/>
                <a:gd name="connsiteX98" fmla="*/ 1512354 w 5379904"/>
                <a:gd name="connsiteY98" fmla="*/ 5659519 h 5755119"/>
                <a:gd name="connsiteX99" fmla="*/ 1523708 w 5379904"/>
                <a:gd name="connsiteY99" fmla="*/ 5656547 h 5755119"/>
                <a:gd name="connsiteX100" fmla="*/ 1404836 w 5379904"/>
                <a:gd name="connsiteY100" fmla="*/ 5573718 h 5755119"/>
                <a:gd name="connsiteX101" fmla="*/ 1249845 w 5379904"/>
                <a:gd name="connsiteY101" fmla="*/ 5362339 h 5755119"/>
                <a:gd name="connsiteX102" fmla="*/ 1238492 w 5379904"/>
                <a:gd name="connsiteY102" fmla="*/ 5337345 h 5755119"/>
                <a:gd name="connsiteX103" fmla="*/ 1223252 w 5379904"/>
                <a:gd name="connsiteY103" fmla="*/ 5299474 h 5755119"/>
                <a:gd name="connsiteX104" fmla="*/ 1204354 w 5379904"/>
                <a:gd name="connsiteY104" fmla="*/ 5254439 h 5755119"/>
                <a:gd name="connsiteX105" fmla="*/ 1031075 w 5379904"/>
                <a:gd name="connsiteY105" fmla="*/ 4965718 h 5755119"/>
                <a:gd name="connsiteX106" fmla="*/ 459194 w 5379904"/>
                <a:gd name="connsiteY106" fmla="*/ 4463484 h 5755119"/>
                <a:gd name="connsiteX107" fmla="*/ 349314 w 5379904"/>
                <a:gd name="connsiteY107" fmla="*/ 4407705 h 5755119"/>
                <a:gd name="connsiteX108" fmla="*/ 170472 w 5379904"/>
                <a:gd name="connsiteY108" fmla="*/ 4252105 h 5755119"/>
                <a:gd name="connsiteX109" fmla="*/ 54115 w 5379904"/>
                <a:gd name="connsiteY109" fmla="*/ 4053070 h 5755119"/>
                <a:gd name="connsiteX110" fmla="*/ 34227 w 5379904"/>
                <a:gd name="connsiteY110" fmla="*/ 3995539 h 5755119"/>
                <a:gd name="connsiteX111" fmla="*/ 12357 w 5379904"/>
                <a:gd name="connsiteY111" fmla="*/ 3896860 h 5755119"/>
                <a:gd name="connsiteX112" fmla="*/ 394 w 5379904"/>
                <a:gd name="connsiteY112" fmla="*/ 3708037 h 5755119"/>
                <a:gd name="connsiteX113" fmla="*/ 19444 w 5379904"/>
                <a:gd name="connsiteY113" fmla="*/ 3587641 h 5755119"/>
                <a:gd name="connsiteX114" fmla="*/ 53734 w 5379904"/>
                <a:gd name="connsiteY114" fmla="*/ 3478065 h 5755119"/>
                <a:gd name="connsiteX115" fmla="*/ 65316 w 5379904"/>
                <a:gd name="connsiteY115" fmla="*/ 3450252 h 5755119"/>
                <a:gd name="connsiteX116" fmla="*/ 85433 w 5379904"/>
                <a:gd name="connsiteY116" fmla="*/ 3380605 h 5755119"/>
                <a:gd name="connsiteX117" fmla="*/ 123838 w 5379904"/>
                <a:gd name="connsiteY117" fmla="*/ 3212356 h 5755119"/>
                <a:gd name="connsiteX118" fmla="*/ 134049 w 5379904"/>
                <a:gd name="connsiteY118" fmla="*/ 3123049 h 5755119"/>
                <a:gd name="connsiteX119" fmla="*/ 143040 w 5379904"/>
                <a:gd name="connsiteY119" fmla="*/ 3044944 h 5755119"/>
                <a:gd name="connsiteX120" fmla="*/ 141135 w 5379904"/>
                <a:gd name="connsiteY120" fmla="*/ 2679565 h 5755119"/>
                <a:gd name="connsiteX121" fmla="*/ 126581 w 5379904"/>
                <a:gd name="connsiteY121" fmla="*/ 2563132 h 5755119"/>
                <a:gd name="connsiteX122" fmla="*/ 116066 w 5379904"/>
                <a:gd name="connsiteY122" fmla="*/ 2510478 h 5755119"/>
                <a:gd name="connsiteX123" fmla="*/ 95263 w 5379904"/>
                <a:gd name="connsiteY123" fmla="*/ 2404255 h 5755119"/>
                <a:gd name="connsiteX124" fmla="*/ 84747 w 5379904"/>
                <a:gd name="connsiteY124" fmla="*/ 2367679 h 5755119"/>
                <a:gd name="connsiteX125" fmla="*/ 68517 w 5379904"/>
                <a:gd name="connsiteY125" fmla="*/ 2322263 h 5755119"/>
                <a:gd name="connsiteX126" fmla="*/ 66002 w 5379904"/>
                <a:gd name="connsiteY126" fmla="*/ 2311291 h 5755119"/>
                <a:gd name="connsiteX127" fmla="*/ 34531 w 5379904"/>
                <a:gd name="connsiteY127" fmla="*/ 2220308 h 5755119"/>
                <a:gd name="connsiteX128" fmla="*/ 19215 w 5379904"/>
                <a:gd name="connsiteY128" fmla="*/ 2166663 h 5755119"/>
                <a:gd name="connsiteX129" fmla="*/ 4890 w 5379904"/>
                <a:gd name="connsiteY129" fmla="*/ 2054116 h 5755119"/>
                <a:gd name="connsiteX130" fmla="*/ 394 w 5379904"/>
                <a:gd name="connsiteY130" fmla="*/ 1962676 h 5755119"/>
                <a:gd name="connsiteX131" fmla="*/ 11595 w 5379904"/>
                <a:gd name="connsiteY131" fmla="*/ 1864301 h 5755119"/>
                <a:gd name="connsiteX132" fmla="*/ 19291 w 5379904"/>
                <a:gd name="connsiteY132" fmla="*/ 1819648 h 5755119"/>
                <a:gd name="connsiteX133" fmla="*/ 23940 w 5379904"/>
                <a:gd name="connsiteY133" fmla="*/ 1803418 h 5755119"/>
                <a:gd name="connsiteX134" fmla="*/ 35598 w 5379904"/>
                <a:gd name="connsiteY134" fmla="*/ 1766080 h 5755119"/>
                <a:gd name="connsiteX135" fmla="*/ 38189 w 5379904"/>
                <a:gd name="connsiteY135" fmla="*/ 1749773 h 5755119"/>
                <a:gd name="connsiteX136" fmla="*/ 51067 w 5379904"/>
                <a:gd name="connsiteY136" fmla="*/ 1720817 h 5755119"/>
                <a:gd name="connsiteX137" fmla="*/ 52515 w 5379904"/>
                <a:gd name="connsiteY137" fmla="*/ 1709311 h 5755119"/>
                <a:gd name="connsiteX138" fmla="*/ 66688 w 5379904"/>
                <a:gd name="connsiteY138" fmla="*/ 1682488 h 5755119"/>
                <a:gd name="connsiteX139" fmla="*/ 67526 w 5379904"/>
                <a:gd name="connsiteY139" fmla="*/ 1672354 h 5755119"/>
                <a:gd name="connsiteX140" fmla="*/ 155385 w 5379904"/>
                <a:gd name="connsiteY140" fmla="*/ 1526964 h 5755119"/>
                <a:gd name="connsiteX141" fmla="*/ 273266 w 5379904"/>
                <a:gd name="connsiteY141" fmla="*/ 1404511 h 5755119"/>
                <a:gd name="connsiteX142" fmla="*/ 420866 w 5379904"/>
                <a:gd name="connsiteY142" fmla="*/ 1313451 h 5755119"/>
                <a:gd name="connsiteX143" fmla="*/ 466738 w 5379904"/>
                <a:gd name="connsiteY143" fmla="*/ 1292878 h 5755119"/>
                <a:gd name="connsiteX144" fmla="*/ 778472 w 5379904"/>
                <a:gd name="connsiteY144" fmla="*/ 1069612 h 5755119"/>
                <a:gd name="connsiteX145" fmla="*/ 1092035 w 5379904"/>
                <a:gd name="connsiteY145" fmla="*/ 705909 h 5755119"/>
                <a:gd name="connsiteX146" fmla="*/ 1121982 w 5379904"/>
                <a:gd name="connsiteY146" fmla="*/ 661942 h 5755119"/>
                <a:gd name="connsiteX147" fmla="*/ 1166635 w 5379904"/>
                <a:gd name="connsiteY147" fmla="*/ 582846 h 5755119"/>
                <a:gd name="connsiteX148" fmla="*/ 1182485 w 5379904"/>
                <a:gd name="connsiteY148" fmla="*/ 552594 h 5755119"/>
                <a:gd name="connsiteX149" fmla="*/ 1238415 w 5379904"/>
                <a:gd name="connsiteY149" fmla="*/ 424045 h 5755119"/>
                <a:gd name="connsiteX150" fmla="*/ 1265695 w 5379904"/>
                <a:gd name="connsiteY150" fmla="*/ 369562 h 5755119"/>
                <a:gd name="connsiteX151" fmla="*/ 1321473 w 5379904"/>
                <a:gd name="connsiteY151" fmla="*/ 281399 h 5755119"/>
                <a:gd name="connsiteX152" fmla="*/ 1360107 w 5379904"/>
                <a:gd name="connsiteY152" fmla="*/ 235907 h 5755119"/>
                <a:gd name="connsiteX153" fmla="*/ 1541691 w 5379904"/>
                <a:gd name="connsiteY153" fmla="*/ 86708 h 5755119"/>
                <a:gd name="connsiteX154" fmla="*/ 1602651 w 5379904"/>
                <a:gd name="connsiteY154" fmla="*/ 56152 h 5755119"/>
                <a:gd name="connsiteX155" fmla="*/ 1646847 w 5379904"/>
                <a:gd name="connsiteY155" fmla="*/ 39616 h 5755119"/>
                <a:gd name="connsiteX156" fmla="*/ 1776006 w 5379904"/>
                <a:gd name="connsiteY156" fmla="*/ 8755 h 5755119"/>
                <a:gd name="connsiteX157" fmla="*/ 1954771 w 5379904"/>
                <a:gd name="connsiteY157" fmla="*/ 8450 h 5755119"/>
                <a:gd name="connsiteX158" fmla="*/ 2061756 w 5379904"/>
                <a:gd name="connsiteY158" fmla="*/ 32377 h 5755119"/>
                <a:gd name="connsiteX159" fmla="*/ 2113572 w 5379904"/>
                <a:gd name="connsiteY159" fmla="*/ 50817 h 5755119"/>
                <a:gd name="connsiteX160" fmla="*/ 2211794 w 5379904"/>
                <a:gd name="connsiteY160" fmla="*/ 91356 h 5755119"/>
                <a:gd name="connsiteX161" fmla="*/ 2224824 w 5379904"/>
                <a:gd name="connsiteY161" fmla="*/ 91356 h 5755119"/>
                <a:gd name="connsiteX162" fmla="*/ 2223605 w 5379904"/>
                <a:gd name="connsiteY162" fmla="*/ 99662 h 5755119"/>
                <a:gd name="connsiteX163" fmla="*/ 2273897 w 5379904"/>
                <a:gd name="connsiteY163" fmla="*/ 112539 h 5755119"/>
                <a:gd name="connsiteX164" fmla="*/ 2311997 w 5379904"/>
                <a:gd name="connsiteY164" fmla="*/ 116121 h 5755119"/>
                <a:gd name="connsiteX165" fmla="*/ 2335543 w 5379904"/>
                <a:gd name="connsiteY165" fmla="*/ 123969 h 5755119"/>
                <a:gd name="connsiteX166" fmla="*/ 2380501 w 5379904"/>
                <a:gd name="connsiteY166" fmla="*/ 134866 h 5755119"/>
                <a:gd name="connsiteX167" fmla="*/ 2419592 w 5379904"/>
                <a:gd name="connsiteY167" fmla="*/ 139133 h 5755119"/>
                <a:gd name="connsiteX168" fmla="*/ 2465616 w 5379904"/>
                <a:gd name="connsiteY168" fmla="*/ 146677 h 5755119"/>
                <a:gd name="connsiteX169" fmla="*/ 2592566 w 5379904"/>
                <a:gd name="connsiteY169" fmla="*/ 158640 h 5755119"/>
                <a:gd name="connsiteX170" fmla="*/ 2736050 w 5379904"/>
                <a:gd name="connsiteY170" fmla="*/ 159707 h 5755119"/>
                <a:gd name="connsiteX171" fmla="*/ 2890050 w 5379904"/>
                <a:gd name="connsiteY171" fmla="*/ 147744 h 5755119"/>
                <a:gd name="connsiteX172" fmla="*/ 2936609 w 5379904"/>
                <a:gd name="connsiteY172" fmla="*/ 144315 h 5755119"/>
                <a:gd name="connsiteX173" fmla="*/ 2990939 w 5379904"/>
                <a:gd name="connsiteY173" fmla="*/ 133875 h 5755119"/>
                <a:gd name="connsiteX174" fmla="*/ 3027744 w 5379904"/>
                <a:gd name="connsiteY174" fmla="*/ 128846 h 5755119"/>
                <a:gd name="connsiteX175" fmla="*/ 3066453 w 5379904"/>
                <a:gd name="connsiteY175" fmla="*/ 117797 h 5755119"/>
                <a:gd name="connsiteX176" fmla="*/ 3115602 w 5379904"/>
                <a:gd name="connsiteY176" fmla="*/ 105986 h 5755119"/>
                <a:gd name="connsiteX177" fmla="*/ 3172905 w 5379904"/>
                <a:gd name="connsiteY177" fmla="*/ 90746 h 5755119"/>
                <a:gd name="connsiteX178" fmla="*/ 3347555 w 5379904"/>
                <a:gd name="connsiteY178" fmla="*/ 26052 h 5755119"/>
                <a:gd name="connsiteX179" fmla="*/ 3370034 w 5379904"/>
                <a:gd name="connsiteY179" fmla="*/ 17518 h 5755119"/>
                <a:gd name="connsiteX180" fmla="*/ 3408210 w 5379904"/>
                <a:gd name="connsiteY180" fmla="*/ 14089 h 5755119"/>
                <a:gd name="connsiteX181" fmla="*/ 1777606 w 5379904"/>
                <a:gd name="connsiteY181" fmla="*/ 132047 h 5755119"/>
                <a:gd name="connsiteX182" fmla="*/ 1692644 w 5379904"/>
                <a:gd name="connsiteY182" fmla="*/ 154069 h 5755119"/>
                <a:gd name="connsiteX183" fmla="*/ 1648143 w 5379904"/>
                <a:gd name="connsiteY183" fmla="*/ 170375 h 5755119"/>
                <a:gd name="connsiteX184" fmla="*/ 1564856 w 5379904"/>
                <a:gd name="connsiteY184" fmla="*/ 216857 h 5755119"/>
                <a:gd name="connsiteX185" fmla="*/ 1341361 w 5379904"/>
                <a:gd name="connsiteY185" fmla="*/ 484014 h 5755119"/>
                <a:gd name="connsiteX186" fmla="*/ 1311263 w 5379904"/>
                <a:gd name="connsiteY186" fmla="*/ 559833 h 5755119"/>
                <a:gd name="connsiteX187" fmla="*/ 1282306 w 5379904"/>
                <a:gd name="connsiteY187" fmla="*/ 617060 h 5755119"/>
                <a:gd name="connsiteX188" fmla="*/ 1222032 w 5379904"/>
                <a:gd name="connsiteY188" fmla="*/ 727016 h 5755119"/>
                <a:gd name="connsiteX189" fmla="*/ 669506 w 5379904"/>
                <a:gd name="connsiteY189" fmla="*/ 1313375 h 5755119"/>
                <a:gd name="connsiteX190" fmla="*/ 630187 w 5379904"/>
                <a:gd name="connsiteY190" fmla="*/ 1339664 h 5755119"/>
                <a:gd name="connsiteX191" fmla="*/ 466890 w 5379904"/>
                <a:gd name="connsiteY191" fmla="*/ 1427980 h 5755119"/>
                <a:gd name="connsiteX192" fmla="*/ 421551 w 5379904"/>
                <a:gd name="connsiteY192" fmla="*/ 1450688 h 5755119"/>
                <a:gd name="connsiteX193" fmla="*/ 371259 w 5379904"/>
                <a:gd name="connsiteY193" fmla="*/ 1483759 h 5755119"/>
                <a:gd name="connsiteX194" fmla="*/ 263360 w 5379904"/>
                <a:gd name="connsiteY194" fmla="*/ 1585790 h 5755119"/>
                <a:gd name="connsiteX195" fmla="*/ 160566 w 5379904"/>
                <a:gd name="connsiteY195" fmla="*/ 1756478 h 5755119"/>
                <a:gd name="connsiteX196" fmla="*/ 144717 w 5379904"/>
                <a:gd name="connsiteY196" fmla="*/ 1802198 h 5755119"/>
                <a:gd name="connsiteX197" fmla="*/ 141897 w 5379904"/>
                <a:gd name="connsiteY197" fmla="*/ 1819039 h 5755119"/>
                <a:gd name="connsiteX198" fmla="*/ 133363 w 5379904"/>
                <a:gd name="connsiteY198" fmla="*/ 1848833 h 5755119"/>
                <a:gd name="connsiteX199" fmla="*/ 125057 w 5379904"/>
                <a:gd name="connsiteY199" fmla="*/ 1901944 h 5755119"/>
                <a:gd name="connsiteX200" fmla="*/ 119799 w 5379904"/>
                <a:gd name="connsiteY200" fmla="*/ 2023864 h 5755119"/>
                <a:gd name="connsiteX201" fmla="*/ 130162 w 5379904"/>
                <a:gd name="connsiteY201" fmla="*/ 2130392 h 5755119"/>
                <a:gd name="connsiteX202" fmla="*/ 138087 w 5379904"/>
                <a:gd name="connsiteY202" fmla="*/ 2153633 h 5755119"/>
                <a:gd name="connsiteX203" fmla="*/ 170701 w 5379904"/>
                <a:gd name="connsiteY203" fmla="*/ 2252464 h 5755119"/>
                <a:gd name="connsiteX204" fmla="*/ 207734 w 5379904"/>
                <a:gd name="connsiteY204" fmla="*/ 2380480 h 5755119"/>
                <a:gd name="connsiteX205" fmla="*/ 228994 w 5379904"/>
                <a:gd name="connsiteY205" fmla="*/ 2473978 h 5755119"/>
                <a:gd name="connsiteX206" fmla="*/ 235242 w 5379904"/>
                <a:gd name="connsiteY206" fmla="*/ 2537681 h 5755119"/>
                <a:gd name="connsiteX207" fmla="*/ 241872 w 5379904"/>
                <a:gd name="connsiteY207" fmla="*/ 2537986 h 5755119"/>
                <a:gd name="connsiteX208" fmla="*/ 248120 w 5379904"/>
                <a:gd name="connsiteY208" fmla="*/ 2587058 h 5755119"/>
                <a:gd name="connsiteX209" fmla="*/ 255892 w 5379904"/>
                <a:gd name="connsiteY209" fmla="*/ 2663182 h 5755119"/>
                <a:gd name="connsiteX210" fmla="*/ 263360 w 5379904"/>
                <a:gd name="connsiteY210" fmla="*/ 2739839 h 5755119"/>
                <a:gd name="connsiteX211" fmla="*/ 264274 w 5379904"/>
                <a:gd name="connsiteY211" fmla="*/ 2952971 h 5755119"/>
                <a:gd name="connsiteX212" fmla="*/ 258559 w 5379904"/>
                <a:gd name="connsiteY212" fmla="*/ 3065213 h 5755119"/>
                <a:gd name="connsiteX213" fmla="*/ 254368 w 5379904"/>
                <a:gd name="connsiteY213" fmla="*/ 3112686 h 5755119"/>
                <a:gd name="connsiteX214" fmla="*/ 232118 w 5379904"/>
                <a:gd name="connsiteY214" fmla="*/ 3280098 h 5755119"/>
                <a:gd name="connsiteX215" fmla="*/ 212992 w 5379904"/>
                <a:gd name="connsiteY215" fmla="*/ 3362470 h 5755119"/>
                <a:gd name="connsiteX216" fmla="*/ 201028 w 5379904"/>
                <a:gd name="connsiteY216" fmla="*/ 3409409 h 5755119"/>
                <a:gd name="connsiteX217" fmla="*/ 193332 w 5379904"/>
                <a:gd name="connsiteY217" fmla="*/ 3432040 h 5755119"/>
                <a:gd name="connsiteX218" fmla="*/ 182817 w 5379904"/>
                <a:gd name="connsiteY218" fmla="*/ 3468616 h 5755119"/>
                <a:gd name="connsiteX219" fmla="*/ 136716 w 5379904"/>
                <a:gd name="connsiteY219" fmla="*/ 3606538 h 5755119"/>
                <a:gd name="connsiteX220" fmla="*/ 118656 w 5379904"/>
                <a:gd name="connsiteY220" fmla="*/ 3745832 h 5755119"/>
                <a:gd name="connsiteX221" fmla="*/ 113398 w 5379904"/>
                <a:gd name="connsiteY221" fmla="*/ 3776159 h 5755119"/>
                <a:gd name="connsiteX222" fmla="*/ 125133 w 5379904"/>
                <a:gd name="connsiteY222" fmla="*/ 3859827 h 5755119"/>
                <a:gd name="connsiteX223" fmla="*/ 129172 w 5379904"/>
                <a:gd name="connsiteY223" fmla="*/ 3899223 h 5755119"/>
                <a:gd name="connsiteX224" fmla="*/ 148831 w 5379904"/>
                <a:gd name="connsiteY224" fmla="*/ 3965745 h 5755119"/>
                <a:gd name="connsiteX225" fmla="*/ 151879 w 5379904"/>
                <a:gd name="connsiteY225" fmla="*/ 3975880 h 5755119"/>
                <a:gd name="connsiteX226" fmla="*/ 190741 w 5379904"/>
                <a:gd name="connsiteY226" fmla="*/ 4066329 h 5755119"/>
                <a:gd name="connsiteX227" fmla="*/ 321882 w 5379904"/>
                <a:gd name="connsiteY227" fmla="*/ 4234426 h 5755119"/>
                <a:gd name="connsiteX228" fmla="*/ 504990 w 5379904"/>
                <a:gd name="connsiteY228" fmla="*/ 4348803 h 5755119"/>
                <a:gd name="connsiteX229" fmla="*/ 585610 w 5379904"/>
                <a:gd name="connsiteY229" fmla="*/ 4392008 h 5755119"/>
                <a:gd name="connsiteX230" fmla="*/ 1044410 w 5379904"/>
                <a:gd name="connsiteY230" fmla="*/ 4793049 h 5755119"/>
                <a:gd name="connsiteX231" fmla="*/ 1175703 w 5379904"/>
                <a:gd name="connsiteY231" fmla="*/ 4964803 h 5755119"/>
                <a:gd name="connsiteX232" fmla="*/ 1204735 w 5379904"/>
                <a:gd name="connsiteY232" fmla="*/ 5006789 h 5755119"/>
                <a:gd name="connsiteX233" fmla="*/ 1261199 w 5379904"/>
                <a:gd name="connsiteY233" fmla="*/ 5101963 h 5755119"/>
                <a:gd name="connsiteX234" fmla="*/ 1284593 w 5379904"/>
                <a:gd name="connsiteY234" fmla="*/ 5146845 h 5755119"/>
                <a:gd name="connsiteX235" fmla="*/ 1403084 w 5379904"/>
                <a:gd name="connsiteY235" fmla="*/ 5388095 h 5755119"/>
                <a:gd name="connsiteX236" fmla="*/ 1587716 w 5379904"/>
                <a:gd name="connsiteY236" fmla="*/ 5557868 h 5755119"/>
                <a:gd name="connsiteX237" fmla="*/ 1667726 w 5379904"/>
                <a:gd name="connsiteY237" fmla="*/ 5598178 h 5755119"/>
                <a:gd name="connsiteX238" fmla="*/ 1693025 w 5379904"/>
                <a:gd name="connsiteY238" fmla="*/ 5606941 h 5755119"/>
                <a:gd name="connsiteX239" fmla="*/ 1764119 w 5379904"/>
                <a:gd name="connsiteY239" fmla="*/ 5625610 h 5755119"/>
                <a:gd name="connsiteX240" fmla="*/ 1938160 w 5379904"/>
                <a:gd name="connsiteY240" fmla="*/ 5636202 h 5755119"/>
                <a:gd name="connsiteX241" fmla="*/ 1951419 w 5379904"/>
                <a:gd name="connsiteY241" fmla="*/ 5626067 h 5755119"/>
                <a:gd name="connsiteX242" fmla="*/ 1989976 w 5379904"/>
                <a:gd name="connsiteY242" fmla="*/ 5619285 h 5755119"/>
                <a:gd name="connsiteX243" fmla="*/ 2037068 w 5379904"/>
                <a:gd name="connsiteY243" fmla="*/ 5604350 h 5755119"/>
                <a:gd name="connsiteX244" fmla="*/ 2107248 w 5379904"/>
                <a:gd name="connsiteY244" fmla="*/ 5576308 h 5755119"/>
                <a:gd name="connsiteX245" fmla="*/ 2154492 w 5379904"/>
                <a:gd name="connsiteY245" fmla="*/ 5561678 h 5755119"/>
                <a:gd name="connsiteX246" fmla="*/ 2155025 w 5379904"/>
                <a:gd name="connsiteY246" fmla="*/ 5555735 h 5755119"/>
                <a:gd name="connsiteX247" fmla="*/ 2203412 w 5379904"/>
                <a:gd name="connsiteY247" fmla="*/ 5543009 h 5755119"/>
                <a:gd name="connsiteX248" fmla="*/ 2226272 w 5379904"/>
                <a:gd name="connsiteY248" fmla="*/ 5534246 h 5755119"/>
                <a:gd name="connsiteX249" fmla="*/ 2263686 w 5379904"/>
                <a:gd name="connsiteY249" fmla="*/ 5526778 h 5755119"/>
                <a:gd name="connsiteX250" fmla="*/ 2324799 w 5379904"/>
                <a:gd name="connsiteY250" fmla="*/ 5514205 h 5755119"/>
                <a:gd name="connsiteX251" fmla="*/ 2362594 w 5379904"/>
                <a:gd name="connsiteY251" fmla="*/ 5503080 h 5755119"/>
                <a:gd name="connsiteX252" fmla="*/ 2468893 w 5379904"/>
                <a:gd name="connsiteY252" fmla="*/ 5487916 h 5755119"/>
                <a:gd name="connsiteX253" fmla="*/ 2584641 w 5379904"/>
                <a:gd name="connsiteY253" fmla="*/ 5481897 h 5755119"/>
                <a:gd name="connsiteX254" fmla="*/ 2908034 w 5379904"/>
                <a:gd name="connsiteY254" fmla="*/ 5487612 h 5755119"/>
                <a:gd name="connsiteX255" fmla="*/ 2960383 w 5379904"/>
                <a:gd name="connsiteY255" fmla="*/ 5495689 h 5755119"/>
                <a:gd name="connsiteX256" fmla="*/ 3031020 w 5379904"/>
                <a:gd name="connsiteY256" fmla="*/ 5502547 h 5755119"/>
                <a:gd name="connsiteX257" fmla="*/ 3031401 w 5379904"/>
                <a:gd name="connsiteY257" fmla="*/ 5508414 h 5755119"/>
                <a:gd name="connsiteX258" fmla="*/ 3183192 w 5379904"/>
                <a:gd name="connsiteY258" fmla="*/ 5541180 h 5755119"/>
                <a:gd name="connsiteX259" fmla="*/ 3183954 w 5379904"/>
                <a:gd name="connsiteY259" fmla="*/ 5546362 h 5755119"/>
                <a:gd name="connsiteX260" fmla="*/ 3219615 w 5379904"/>
                <a:gd name="connsiteY260" fmla="*/ 5556039 h 5755119"/>
                <a:gd name="connsiteX261" fmla="*/ 3254972 w 5379904"/>
                <a:gd name="connsiteY261" fmla="*/ 5568841 h 5755119"/>
                <a:gd name="connsiteX262" fmla="*/ 3287129 w 5379904"/>
                <a:gd name="connsiteY262" fmla="*/ 5580500 h 5755119"/>
                <a:gd name="connsiteX263" fmla="*/ 3370796 w 5379904"/>
                <a:gd name="connsiteY263" fmla="*/ 5613418 h 5755119"/>
                <a:gd name="connsiteX264" fmla="*/ 3401124 w 5379904"/>
                <a:gd name="connsiteY264" fmla="*/ 5620733 h 5755119"/>
                <a:gd name="connsiteX265" fmla="*/ 3719411 w 5379904"/>
                <a:gd name="connsiteY265" fmla="*/ 5594596 h 5755119"/>
                <a:gd name="connsiteX266" fmla="*/ 3729393 w 5379904"/>
                <a:gd name="connsiteY266" fmla="*/ 5592387 h 5755119"/>
                <a:gd name="connsiteX267" fmla="*/ 3907702 w 5379904"/>
                <a:gd name="connsiteY267" fmla="*/ 5471533 h 5755119"/>
                <a:gd name="connsiteX268" fmla="*/ 3995636 w 5379904"/>
                <a:gd name="connsiteY268" fmla="*/ 5360891 h 5755119"/>
                <a:gd name="connsiteX269" fmla="*/ 3995941 w 5379904"/>
                <a:gd name="connsiteY269" fmla="*/ 5375902 h 5755119"/>
                <a:gd name="connsiteX270" fmla="*/ 4031679 w 5379904"/>
                <a:gd name="connsiteY270" fmla="*/ 5297569 h 5755119"/>
                <a:gd name="connsiteX271" fmla="*/ 4035565 w 5379904"/>
                <a:gd name="connsiteY271" fmla="*/ 5295969 h 5755119"/>
                <a:gd name="connsiteX272" fmla="*/ 4232542 w 5379904"/>
                <a:gd name="connsiteY272" fmla="*/ 4929980 h 5755119"/>
                <a:gd name="connsiteX273" fmla="*/ 4398353 w 5379904"/>
                <a:gd name="connsiteY273" fmla="*/ 4727669 h 5755119"/>
                <a:gd name="connsiteX274" fmla="*/ 4654995 w 5379904"/>
                <a:gd name="connsiteY274" fmla="*/ 4490458 h 5755119"/>
                <a:gd name="connsiteX275" fmla="*/ 4851667 w 5379904"/>
                <a:gd name="connsiteY275" fmla="*/ 4364804 h 5755119"/>
                <a:gd name="connsiteX276" fmla="*/ 4852963 w 5379904"/>
                <a:gd name="connsiteY276" fmla="*/ 4360766 h 5755119"/>
                <a:gd name="connsiteX277" fmla="*/ 4947908 w 5379904"/>
                <a:gd name="connsiteY277" fmla="*/ 4318780 h 5755119"/>
                <a:gd name="connsiteX278" fmla="*/ 4987151 w 5379904"/>
                <a:gd name="connsiteY278" fmla="*/ 4295158 h 5755119"/>
                <a:gd name="connsiteX279" fmla="*/ 5129873 w 5379904"/>
                <a:gd name="connsiteY279" fmla="*/ 4164170 h 5755119"/>
                <a:gd name="connsiteX280" fmla="*/ 5190529 w 5379904"/>
                <a:gd name="connsiteY280" fmla="*/ 4066634 h 5755119"/>
                <a:gd name="connsiteX281" fmla="*/ 5193424 w 5379904"/>
                <a:gd name="connsiteY281" fmla="*/ 4080121 h 5755119"/>
                <a:gd name="connsiteX282" fmla="*/ 5212550 w 5379904"/>
                <a:gd name="connsiteY282" fmla="*/ 4024343 h 5755119"/>
                <a:gd name="connsiteX283" fmla="*/ 5216665 w 5379904"/>
                <a:gd name="connsiteY283" fmla="*/ 4023200 h 5755119"/>
                <a:gd name="connsiteX284" fmla="*/ 5238001 w 5379904"/>
                <a:gd name="connsiteY284" fmla="*/ 3965669 h 5755119"/>
                <a:gd name="connsiteX285" fmla="*/ 5258042 w 5379904"/>
                <a:gd name="connsiteY285" fmla="*/ 3873772 h 5755119"/>
                <a:gd name="connsiteX286" fmla="*/ 5265281 w 5379904"/>
                <a:gd name="connsiteY286" fmla="*/ 3761529 h 5755119"/>
                <a:gd name="connsiteX287" fmla="*/ 5257508 w 5379904"/>
                <a:gd name="connsiteY287" fmla="*/ 3655687 h 5755119"/>
                <a:gd name="connsiteX288" fmla="*/ 5254460 w 5379904"/>
                <a:gd name="connsiteY288" fmla="*/ 3630846 h 5755119"/>
                <a:gd name="connsiteX289" fmla="*/ 5243792 w 5379904"/>
                <a:gd name="connsiteY289" fmla="*/ 3593813 h 5755119"/>
                <a:gd name="connsiteX290" fmla="*/ 5189462 w 5379904"/>
                <a:gd name="connsiteY290" fmla="*/ 3427087 h 5755119"/>
                <a:gd name="connsiteX291" fmla="*/ 5150447 w 5379904"/>
                <a:gd name="connsiteY291" fmla="*/ 3259676 h 5755119"/>
                <a:gd name="connsiteX292" fmla="*/ 5145799 w 5379904"/>
                <a:gd name="connsiteY292" fmla="*/ 3189496 h 5755119"/>
                <a:gd name="connsiteX293" fmla="*/ 5135969 w 5379904"/>
                <a:gd name="connsiteY293" fmla="*/ 3182790 h 5755119"/>
                <a:gd name="connsiteX294" fmla="*/ 5125835 w 5379904"/>
                <a:gd name="connsiteY294" fmla="*/ 2957924 h 5755119"/>
                <a:gd name="connsiteX295" fmla="*/ 5118900 w 5379904"/>
                <a:gd name="connsiteY295" fmla="*/ 2957238 h 5755119"/>
                <a:gd name="connsiteX296" fmla="*/ 5120805 w 5379904"/>
                <a:gd name="connsiteY296" fmla="*/ 2755003 h 5755119"/>
                <a:gd name="connsiteX297" fmla="*/ 5137341 w 5379904"/>
                <a:gd name="connsiteY297" fmla="*/ 2574409 h 5755119"/>
                <a:gd name="connsiteX298" fmla="*/ 5147933 w 5379904"/>
                <a:gd name="connsiteY298" fmla="*/ 2520612 h 5755119"/>
                <a:gd name="connsiteX299" fmla="*/ 5156239 w 5379904"/>
                <a:gd name="connsiteY299" fmla="*/ 2474892 h 5755119"/>
                <a:gd name="connsiteX300" fmla="*/ 5159210 w 5379904"/>
                <a:gd name="connsiteY300" fmla="*/ 2457823 h 5755119"/>
                <a:gd name="connsiteX301" fmla="*/ 5170031 w 5379904"/>
                <a:gd name="connsiteY301" fmla="*/ 2412713 h 5755119"/>
                <a:gd name="connsiteX302" fmla="*/ 5197844 w 5379904"/>
                <a:gd name="connsiteY302" fmla="*/ 2304585 h 5755119"/>
                <a:gd name="connsiteX303" fmla="*/ 5215674 w 5379904"/>
                <a:gd name="connsiteY303" fmla="*/ 2252921 h 5755119"/>
                <a:gd name="connsiteX304" fmla="*/ 5232210 w 5379904"/>
                <a:gd name="connsiteY304" fmla="*/ 2208344 h 5755119"/>
                <a:gd name="connsiteX305" fmla="*/ 5246612 w 5379904"/>
                <a:gd name="connsiteY305" fmla="*/ 2160415 h 5755119"/>
                <a:gd name="connsiteX306" fmla="*/ 5262995 w 5379904"/>
                <a:gd name="connsiteY306" fmla="*/ 2085891 h 5755119"/>
                <a:gd name="connsiteX307" fmla="*/ 5265204 w 5379904"/>
                <a:gd name="connsiteY307" fmla="*/ 1962371 h 5755119"/>
                <a:gd name="connsiteX308" fmla="*/ 5259337 w 5379904"/>
                <a:gd name="connsiteY308" fmla="*/ 1908193 h 5755119"/>
                <a:gd name="connsiteX309" fmla="*/ 5255070 w 5379904"/>
                <a:gd name="connsiteY309" fmla="*/ 1862168 h 5755119"/>
                <a:gd name="connsiteX310" fmla="*/ 5243640 w 5379904"/>
                <a:gd name="connsiteY310" fmla="*/ 1825439 h 5755119"/>
                <a:gd name="connsiteX311" fmla="*/ 5232134 w 5379904"/>
                <a:gd name="connsiteY311" fmla="*/ 1784901 h 5755119"/>
                <a:gd name="connsiteX312" fmla="*/ 5213693 w 5379904"/>
                <a:gd name="connsiteY312" fmla="*/ 1733847 h 5755119"/>
                <a:gd name="connsiteX313" fmla="*/ 5122558 w 5379904"/>
                <a:gd name="connsiteY313" fmla="*/ 1587771 h 5755119"/>
                <a:gd name="connsiteX314" fmla="*/ 4939145 w 5379904"/>
                <a:gd name="connsiteY314" fmla="*/ 1438267 h 5755119"/>
                <a:gd name="connsiteX315" fmla="*/ 4871555 w 5379904"/>
                <a:gd name="connsiteY315" fmla="*/ 1407482 h 5755119"/>
                <a:gd name="connsiteX316" fmla="*/ 4840466 w 5379904"/>
                <a:gd name="connsiteY316" fmla="*/ 1392623 h 5755119"/>
                <a:gd name="connsiteX317" fmla="*/ 4435082 w 5379904"/>
                <a:gd name="connsiteY317" fmla="*/ 1073269 h 5755119"/>
                <a:gd name="connsiteX318" fmla="*/ 4072522 w 5379904"/>
                <a:gd name="connsiteY318" fmla="*/ 552518 h 5755119"/>
                <a:gd name="connsiteX319" fmla="*/ 4050119 w 5379904"/>
                <a:gd name="connsiteY319" fmla="*/ 498721 h 5755119"/>
                <a:gd name="connsiteX320" fmla="*/ 3921875 w 5379904"/>
                <a:gd name="connsiteY320" fmla="*/ 298163 h 5755119"/>
                <a:gd name="connsiteX321" fmla="*/ 3704476 w 5379904"/>
                <a:gd name="connsiteY321" fmla="*/ 159174 h 5755119"/>
                <a:gd name="connsiteX322" fmla="*/ 3668433 w 5379904"/>
                <a:gd name="connsiteY322" fmla="*/ 146906 h 5755119"/>
                <a:gd name="connsiteX323" fmla="*/ 3606712 w 5379904"/>
                <a:gd name="connsiteY323" fmla="*/ 134180 h 5755119"/>
                <a:gd name="connsiteX324" fmla="*/ 3431223 w 5379904"/>
                <a:gd name="connsiteY324" fmla="*/ 134485 h 5755119"/>
                <a:gd name="connsiteX325" fmla="*/ 3347784 w 5379904"/>
                <a:gd name="connsiteY325" fmla="*/ 154602 h 5755119"/>
                <a:gd name="connsiteX326" fmla="*/ 3306636 w 5379904"/>
                <a:gd name="connsiteY326" fmla="*/ 169613 h 5755119"/>
                <a:gd name="connsiteX327" fmla="*/ 3281795 w 5379904"/>
                <a:gd name="connsiteY327" fmla="*/ 183177 h 5755119"/>
                <a:gd name="connsiteX328" fmla="*/ 3270669 w 5379904"/>
                <a:gd name="connsiteY328" fmla="*/ 184472 h 5755119"/>
                <a:gd name="connsiteX329" fmla="*/ 3219311 w 5379904"/>
                <a:gd name="connsiteY329" fmla="*/ 205351 h 5755119"/>
                <a:gd name="connsiteX330" fmla="*/ 3210548 w 5379904"/>
                <a:gd name="connsiteY330" fmla="*/ 207866 h 5755119"/>
                <a:gd name="connsiteX331" fmla="*/ 3173514 w 5379904"/>
                <a:gd name="connsiteY331" fmla="*/ 217238 h 5755119"/>
                <a:gd name="connsiteX332" fmla="*/ 3120632 w 5379904"/>
                <a:gd name="connsiteY332" fmla="*/ 234840 h 5755119"/>
                <a:gd name="connsiteX333" fmla="*/ 3082532 w 5379904"/>
                <a:gd name="connsiteY333" fmla="*/ 242918 h 5755119"/>
                <a:gd name="connsiteX334" fmla="*/ 3006713 w 5379904"/>
                <a:gd name="connsiteY334" fmla="*/ 258386 h 5755119"/>
                <a:gd name="connsiteX335" fmla="*/ 2891955 w 5379904"/>
                <a:gd name="connsiteY335" fmla="*/ 274084 h 5755119"/>
                <a:gd name="connsiteX336" fmla="*/ 2833510 w 5379904"/>
                <a:gd name="connsiteY336" fmla="*/ 278884 h 5755119"/>
                <a:gd name="connsiteX337" fmla="*/ 2698560 w 5379904"/>
                <a:gd name="connsiteY337" fmla="*/ 284752 h 5755119"/>
                <a:gd name="connsiteX338" fmla="*/ 2692159 w 5379904"/>
                <a:gd name="connsiteY338" fmla="*/ 292524 h 5755119"/>
                <a:gd name="connsiteX339" fmla="*/ 2685530 w 5379904"/>
                <a:gd name="connsiteY339" fmla="*/ 284752 h 5755119"/>
                <a:gd name="connsiteX340" fmla="*/ 2547150 w 5379904"/>
                <a:gd name="connsiteY340" fmla="*/ 279113 h 5755119"/>
                <a:gd name="connsiteX341" fmla="*/ 2475065 w 5379904"/>
                <a:gd name="connsiteY341" fmla="*/ 274541 h 5755119"/>
                <a:gd name="connsiteX342" fmla="*/ 2474608 w 5379904"/>
                <a:gd name="connsiteY342" fmla="*/ 267759 h 5755119"/>
                <a:gd name="connsiteX343" fmla="*/ 2410143 w 5379904"/>
                <a:gd name="connsiteY343" fmla="*/ 265244 h 5755119"/>
                <a:gd name="connsiteX344" fmla="*/ 2368385 w 5379904"/>
                <a:gd name="connsiteY344" fmla="*/ 259148 h 5755119"/>
                <a:gd name="connsiteX345" fmla="*/ 2368157 w 5379904"/>
                <a:gd name="connsiteY345" fmla="*/ 252519 h 5755119"/>
                <a:gd name="connsiteX346" fmla="*/ 2326323 w 5379904"/>
                <a:gd name="connsiteY346" fmla="*/ 250614 h 5755119"/>
                <a:gd name="connsiteX347" fmla="*/ 2288451 w 5379904"/>
                <a:gd name="connsiteY347" fmla="*/ 238955 h 5755119"/>
                <a:gd name="connsiteX348" fmla="*/ 2211566 w 5379904"/>
                <a:gd name="connsiteY348" fmla="*/ 218915 h 5755119"/>
                <a:gd name="connsiteX349" fmla="*/ 2177809 w 5379904"/>
                <a:gd name="connsiteY349" fmla="*/ 212666 h 5755119"/>
                <a:gd name="connsiteX350" fmla="*/ 2177428 w 5379904"/>
                <a:gd name="connsiteY350" fmla="*/ 204818 h 5755119"/>
                <a:gd name="connsiteX351" fmla="*/ 2166531 w 5379904"/>
                <a:gd name="connsiteY351" fmla="*/ 205808 h 5755119"/>
                <a:gd name="connsiteX352" fmla="*/ 2120049 w 5379904"/>
                <a:gd name="connsiteY352" fmla="*/ 186682 h 5755119"/>
                <a:gd name="connsiteX353" fmla="*/ 2088350 w 5379904"/>
                <a:gd name="connsiteY353" fmla="*/ 174566 h 5755119"/>
                <a:gd name="connsiteX354" fmla="*/ 1990966 w 5379904"/>
                <a:gd name="connsiteY354" fmla="*/ 142943 h 5755119"/>
                <a:gd name="connsiteX355" fmla="*/ 1953476 w 5379904"/>
                <a:gd name="connsiteY355" fmla="*/ 131437 h 5755119"/>
                <a:gd name="connsiteX356" fmla="*/ 1866989 w 5379904"/>
                <a:gd name="connsiteY356" fmla="*/ 122979 h 5755119"/>
                <a:gd name="connsiteX357" fmla="*/ 1777606 w 5379904"/>
                <a:gd name="connsiteY357" fmla="*/ 132047 h 575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Lst>
              <a:rect l="l" t="t" r="r" b="b"/>
              <a:pathLst>
                <a:path w="5379904" h="5755119">
                  <a:moveTo>
                    <a:pt x="3408210" y="14089"/>
                  </a:moveTo>
                  <a:cubicBezTo>
                    <a:pt x="3473133" y="-3513"/>
                    <a:pt x="3543313" y="-4199"/>
                    <a:pt x="3608998" y="9669"/>
                  </a:cubicBezTo>
                  <a:cubicBezTo>
                    <a:pt x="3626143" y="13708"/>
                    <a:pt x="3643668" y="16299"/>
                    <a:pt x="3661271" y="17061"/>
                  </a:cubicBezTo>
                  <a:cubicBezTo>
                    <a:pt x="3671024" y="19804"/>
                    <a:pt x="3680854" y="22547"/>
                    <a:pt x="3690760" y="25214"/>
                  </a:cubicBezTo>
                  <a:cubicBezTo>
                    <a:pt x="3701047" y="28034"/>
                    <a:pt x="3711334" y="30624"/>
                    <a:pt x="3721850" y="33139"/>
                  </a:cubicBezTo>
                  <a:cubicBezTo>
                    <a:pt x="3731298" y="37178"/>
                    <a:pt x="3740900" y="41064"/>
                    <a:pt x="3750425" y="45179"/>
                  </a:cubicBezTo>
                  <a:cubicBezTo>
                    <a:pt x="3754539" y="45788"/>
                    <a:pt x="3762769" y="46931"/>
                    <a:pt x="3766884" y="47541"/>
                  </a:cubicBezTo>
                  <a:cubicBezTo>
                    <a:pt x="3770617" y="49827"/>
                    <a:pt x="3778085" y="54399"/>
                    <a:pt x="3781819" y="56609"/>
                  </a:cubicBezTo>
                  <a:cubicBezTo>
                    <a:pt x="3791878" y="61943"/>
                    <a:pt x="3802164" y="66896"/>
                    <a:pt x="3812680" y="71620"/>
                  </a:cubicBezTo>
                  <a:cubicBezTo>
                    <a:pt x="3971405" y="148354"/>
                    <a:pt x="4094239" y="289552"/>
                    <a:pt x="4158476" y="452773"/>
                  </a:cubicBezTo>
                  <a:cubicBezTo>
                    <a:pt x="4205339" y="579264"/>
                    <a:pt x="4280396" y="692574"/>
                    <a:pt x="4359491" y="800930"/>
                  </a:cubicBezTo>
                  <a:cubicBezTo>
                    <a:pt x="4461980" y="931308"/>
                    <a:pt x="4576509" y="1053152"/>
                    <a:pt x="4706963" y="1155946"/>
                  </a:cubicBezTo>
                  <a:cubicBezTo>
                    <a:pt x="4719460" y="1165243"/>
                    <a:pt x="4732033" y="1174615"/>
                    <a:pt x="4744835" y="1183759"/>
                  </a:cubicBezTo>
                  <a:cubicBezTo>
                    <a:pt x="4790479" y="1216678"/>
                    <a:pt x="4836351" y="1249748"/>
                    <a:pt x="4886490" y="1275656"/>
                  </a:cubicBezTo>
                  <a:cubicBezTo>
                    <a:pt x="4903407" y="1284648"/>
                    <a:pt x="4920323" y="1293716"/>
                    <a:pt x="4937316" y="1302707"/>
                  </a:cubicBezTo>
                  <a:cubicBezTo>
                    <a:pt x="4946079" y="1306289"/>
                    <a:pt x="4954994" y="1309870"/>
                    <a:pt x="4963910" y="1313451"/>
                  </a:cubicBezTo>
                  <a:cubicBezTo>
                    <a:pt x="4970539" y="1317185"/>
                    <a:pt x="4977245" y="1320843"/>
                    <a:pt x="4984103" y="1324501"/>
                  </a:cubicBezTo>
                  <a:cubicBezTo>
                    <a:pt x="4992332" y="1328082"/>
                    <a:pt x="5000486" y="1331740"/>
                    <a:pt x="5008868" y="1335397"/>
                  </a:cubicBezTo>
                  <a:cubicBezTo>
                    <a:pt x="5041024" y="1356200"/>
                    <a:pt x="5074704" y="1374945"/>
                    <a:pt x="5103889" y="1400091"/>
                  </a:cubicBezTo>
                  <a:cubicBezTo>
                    <a:pt x="5190605" y="1468442"/>
                    <a:pt x="5259718" y="1557749"/>
                    <a:pt x="5308258" y="1656809"/>
                  </a:cubicBezTo>
                  <a:cubicBezTo>
                    <a:pt x="5314430" y="1672735"/>
                    <a:pt x="5316411" y="1691404"/>
                    <a:pt x="5329136" y="1703976"/>
                  </a:cubicBezTo>
                  <a:cubicBezTo>
                    <a:pt x="5333251" y="1716702"/>
                    <a:pt x="5337442" y="1729656"/>
                    <a:pt x="5341709" y="1742458"/>
                  </a:cubicBezTo>
                  <a:cubicBezTo>
                    <a:pt x="5346739" y="1756478"/>
                    <a:pt x="5349787" y="1771109"/>
                    <a:pt x="5353139" y="1785739"/>
                  </a:cubicBezTo>
                  <a:cubicBezTo>
                    <a:pt x="5355730" y="1791073"/>
                    <a:pt x="5358321" y="1796407"/>
                    <a:pt x="5361064" y="1801817"/>
                  </a:cubicBezTo>
                  <a:cubicBezTo>
                    <a:pt x="5362664" y="1815000"/>
                    <a:pt x="5364874" y="1828259"/>
                    <a:pt x="5368837" y="1841060"/>
                  </a:cubicBezTo>
                  <a:cubicBezTo>
                    <a:pt x="5370513" y="1855919"/>
                    <a:pt x="5372342" y="1870855"/>
                    <a:pt x="5377371" y="1885104"/>
                  </a:cubicBezTo>
                  <a:cubicBezTo>
                    <a:pt x="5381257" y="1949112"/>
                    <a:pt x="5379657" y="2013349"/>
                    <a:pt x="5379124" y="2077433"/>
                  </a:cubicBezTo>
                  <a:cubicBezTo>
                    <a:pt x="5379657" y="2103798"/>
                    <a:pt x="5373256" y="2129401"/>
                    <a:pt x="5366169" y="2154547"/>
                  </a:cubicBezTo>
                  <a:cubicBezTo>
                    <a:pt x="5359921" y="2198819"/>
                    <a:pt x="5344910" y="2241263"/>
                    <a:pt x="5330203" y="2283401"/>
                  </a:cubicBezTo>
                  <a:cubicBezTo>
                    <a:pt x="5311915" y="2322721"/>
                    <a:pt x="5304067" y="2365545"/>
                    <a:pt x="5289208" y="2406083"/>
                  </a:cubicBezTo>
                  <a:cubicBezTo>
                    <a:pt x="5287684" y="2415761"/>
                    <a:pt x="5286388" y="2425514"/>
                    <a:pt x="5285245" y="2435344"/>
                  </a:cubicBezTo>
                  <a:cubicBezTo>
                    <a:pt x="5282426" y="2443345"/>
                    <a:pt x="5279683" y="2451423"/>
                    <a:pt x="5277092" y="2459500"/>
                  </a:cubicBezTo>
                  <a:cubicBezTo>
                    <a:pt x="5273205" y="2474435"/>
                    <a:pt x="5270691" y="2489675"/>
                    <a:pt x="5269548" y="2505067"/>
                  </a:cubicBezTo>
                  <a:cubicBezTo>
                    <a:pt x="5262842" y="2537528"/>
                    <a:pt x="5256823" y="2570066"/>
                    <a:pt x="5253622" y="2603060"/>
                  </a:cubicBezTo>
                  <a:cubicBezTo>
                    <a:pt x="5248364" y="2623406"/>
                    <a:pt x="5249888" y="2644894"/>
                    <a:pt x="5244478" y="2665316"/>
                  </a:cubicBezTo>
                  <a:cubicBezTo>
                    <a:pt x="5238687" y="2710426"/>
                    <a:pt x="5242573" y="2755994"/>
                    <a:pt x="5239144" y="2801257"/>
                  </a:cubicBezTo>
                  <a:cubicBezTo>
                    <a:pt x="5233810" y="2838823"/>
                    <a:pt x="5231143" y="2877457"/>
                    <a:pt x="5238611" y="2915023"/>
                  </a:cubicBezTo>
                  <a:cubicBezTo>
                    <a:pt x="5231143" y="2930797"/>
                    <a:pt x="5238534" y="2947865"/>
                    <a:pt x="5239830" y="2964172"/>
                  </a:cubicBezTo>
                  <a:cubicBezTo>
                    <a:pt x="5242802" y="3003568"/>
                    <a:pt x="5237544" y="3043573"/>
                    <a:pt x="5244935" y="3082663"/>
                  </a:cubicBezTo>
                  <a:cubicBezTo>
                    <a:pt x="5248822" y="3102856"/>
                    <a:pt x="5249126" y="3123583"/>
                    <a:pt x="5250803" y="3144080"/>
                  </a:cubicBezTo>
                  <a:cubicBezTo>
                    <a:pt x="5258042" y="3179285"/>
                    <a:pt x="5259642" y="3215404"/>
                    <a:pt x="5269395" y="3250227"/>
                  </a:cubicBezTo>
                  <a:cubicBezTo>
                    <a:pt x="5270462" y="3263105"/>
                    <a:pt x="5271682" y="3276059"/>
                    <a:pt x="5273129" y="3289013"/>
                  </a:cubicBezTo>
                  <a:cubicBezTo>
                    <a:pt x="5284254" y="3312787"/>
                    <a:pt x="5284712" y="3339457"/>
                    <a:pt x="5293018" y="3364146"/>
                  </a:cubicBezTo>
                  <a:cubicBezTo>
                    <a:pt x="5303076" y="3401179"/>
                    <a:pt x="5315039" y="3437679"/>
                    <a:pt x="5326164" y="3474560"/>
                  </a:cubicBezTo>
                  <a:lnTo>
                    <a:pt x="5330737" y="3475627"/>
                  </a:lnTo>
                  <a:cubicBezTo>
                    <a:pt x="5333937" y="3492010"/>
                    <a:pt x="5339423" y="3507783"/>
                    <a:pt x="5345977" y="3523175"/>
                  </a:cubicBezTo>
                  <a:cubicBezTo>
                    <a:pt x="5347958" y="3531100"/>
                    <a:pt x="5349939" y="3539101"/>
                    <a:pt x="5352149" y="3547102"/>
                  </a:cubicBezTo>
                  <a:cubicBezTo>
                    <a:pt x="5355120" y="3554570"/>
                    <a:pt x="5358245" y="3561961"/>
                    <a:pt x="5361521" y="3569429"/>
                  </a:cubicBezTo>
                  <a:cubicBezTo>
                    <a:pt x="5362436" y="3584898"/>
                    <a:pt x="5363503" y="3600671"/>
                    <a:pt x="5367541" y="3615758"/>
                  </a:cubicBezTo>
                  <a:cubicBezTo>
                    <a:pt x="5375161" y="3638009"/>
                    <a:pt x="5379504" y="3661250"/>
                    <a:pt x="5379124" y="3684872"/>
                  </a:cubicBezTo>
                  <a:cubicBezTo>
                    <a:pt x="5379657" y="3751013"/>
                    <a:pt x="5381409" y="3817231"/>
                    <a:pt x="5376533" y="3883297"/>
                  </a:cubicBezTo>
                  <a:cubicBezTo>
                    <a:pt x="5370589" y="3897394"/>
                    <a:pt x="5369446" y="3912786"/>
                    <a:pt x="5367694" y="3927874"/>
                  </a:cubicBezTo>
                  <a:cubicBezTo>
                    <a:pt x="5365027" y="3938542"/>
                    <a:pt x="5362893" y="3949286"/>
                    <a:pt x="5360912" y="3960183"/>
                  </a:cubicBezTo>
                  <a:cubicBezTo>
                    <a:pt x="5357178" y="3969631"/>
                    <a:pt x="5353901" y="3979385"/>
                    <a:pt x="5350396" y="3988986"/>
                  </a:cubicBezTo>
                  <a:cubicBezTo>
                    <a:pt x="5345214" y="4010246"/>
                    <a:pt x="5337899" y="4030896"/>
                    <a:pt x="5330660" y="4051623"/>
                  </a:cubicBezTo>
                  <a:cubicBezTo>
                    <a:pt x="5324412" y="4066253"/>
                    <a:pt x="5317706" y="4080731"/>
                    <a:pt x="5311382" y="4095361"/>
                  </a:cubicBezTo>
                  <a:cubicBezTo>
                    <a:pt x="5294313" y="4130947"/>
                    <a:pt x="5277244" y="4166761"/>
                    <a:pt x="5254079" y="4198841"/>
                  </a:cubicBezTo>
                  <a:cubicBezTo>
                    <a:pt x="5203025" y="4274508"/>
                    <a:pt x="5137265" y="4339811"/>
                    <a:pt x="5062665" y="4392160"/>
                  </a:cubicBezTo>
                  <a:cubicBezTo>
                    <a:pt x="5016030" y="4422260"/>
                    <a:pt x="4966119" y="4446719"/>
                    <a:pt x="4915980" y="4470189"/>
                  </a:cubicBezTo>
                  <a:cubicBezTo>
                    <a:pt x="4827359" y="4514995"/>
                    <a:pt x="4744835" y="4571840"/>
                    <a:pt x="4670387" y="4637372"/>
                  </a:cubicBezTo>
                  <a:cubicBezTo>
                    <a:pt x="4667492" y="4639124"/>
                    <a:pt x="4661624" y="4642706"/>
                    <a:pt x="4658653" y="4644459"/>
                  </a:cubicBezTo>
                  <a:cubicBezTo>
                    <a:pt x="4544657" y="4741309"/>
                    <a:pt x="4444607" y="4853018"/>
                    <a:pt x="4350728" y="4969070"/>
                  </a:cubicBezTo>
                  <a:lnTo>
                    <a:pt x="4349052" y="4975929"/>
                  </a:lnTo>
                  <a:cubicBezTo>
                    <a:pt x="4297693" y="5040851"/>
                    <a:pt x="4252583" y="5111184"/>
                    <a:pt x="4214178" y="5184488"/>
                  </a:cubicBezTo>
                  <a:cubicBezTo>
                    <a:pt x="4191165" y="5223883"/>
                    <a:pt x="4174325" y="5266098"/>
                    <a:pt x="4156952" y="5308085"/>
                  </a:cubicBezTo>
                  <a:cubicBezTo>
                    <a:pt x="4153828" y="5315399"/>
                    <a:pt x="4151084" y="5322867"/>
                    <a:pt x="4148570" y="5330563"/>
                  </a:cubicBezTo>
                  <a:cubicBezTo>
                    <a:pt x="4130282" y="5369425"/>
                    <a:pt x="4110927" y="5407754"/>
                    <a:pt x="4087153" y="5443720"/>
                  </a:cubicBezTo>
                  <a:cubicBezTo>
                    <a:pt x="4009352" y="5561830"/>
                    <a:pt x="3897414" y="5657690"/>
                    <a:pt x="3765588" y="5710268"/>
                  </a:cubicBezTo>
                  <a:cubicBezTo>
                    <a:pt x="3750425" y="5715145"/>
                    <a:pt x="3735413" y="5720326"/>
                    <a:pt x="3720554" y="5726041"/>
                  </a:cubicBezTo>
                  <a:cubicBezTo>
                    <a:pt x="3688474" y="5737319"/>
                    <a:pt x="3654718" y="5742348"/>
                    <a:pt x="3622180" y="5751873"/>
                  </a:cubicBezTo>
                  <a:cubicBezTo>
                    <a:pt x="3539427" y="5756826"/>
                    <a:pt x="3456140" y="5757207"/>
                    <a:pt x="3373997" y="5745168"/>
                  </a:cubicBezTo>
                  <a:lnTo>
                    <a:pt x="3373844" y="5738462"/>
                  </a:lnTo>
                  <a:cubicBezTo>
                    <a:pt x="3369120" y="5738157"/>
                    <a:pt x="3359671" y="5737395"/>
                    <a:pt x="3355023" y="5737090"/>
                  </a:cubicBezTo>
                  <a:cubicBezTo>
                    <a:pt x="3334068" y="5731147"/>
                    <a:pt x="3313037" y="5725813"/>
                    <a:pt x="3292615" y="5718498"/>
                  </a:cubicBezTo>
                  <a:cubicBezTo>
                    <a:pt x="3256344" y="5704248"/>
                    <a:pt x="3222054" y="5684208"/>
                    <a:pt x="3183725" y="5676054"/>
                  </a:cubicBezTo>
                  <a:lnTo>
                    <a:pt x="3183116" y="5671482"/>
                  </a:lnTo>
                  <a:cubicBezTo>
                    <a:pt x="3174353" y="5669653"/>
                    <a:pt x="3165742" y="5667824"/>
                    <a:pt x="3157131" y="5665919"/>
                  </a:cubicBezTo>
                  <a:cubicBezTo>
                    <a:pt x="3139529" y="5660052"/>
                    <a:pt x="3121775" y="5654489"/>
                    <a:pt x="3103944" y="5649232"/>
                  </a:cubicBezTo>
                  <a:cubicBezTo>
                    <a:pt x="3068130" y="5641917"/>
                    <a:pt x="3033230" y="5632010"/>
                    <a:pt x="2997111" y="5626524"/>
                  </a:cubicBezTo>
                  <a:cubicBezTo>
                    <a:pt x="2984081" y="5624848"/>
                    <a:pt x="2971127" y="5623324"/>
                    <a:pt x="2959011" y="5618447"/>
                  </a:cubicBezTo>
                  <a:cubicBezTo>
                    <a:pt x="2941028" y="5616770"/>
                    <a:pt x="2923045" y="5615932"/>
                    <a:pt x="2905138" y="5614408"/>
                  </a:cubicBezTo>
                  <a:cubicBezTo>
                    <a:pt x="2882126" y="5606026"/>
                    <a:pt x="2857361" y="5608541"/>
                    <a:pt x="2833434" y="5608541"/>
                  </a:cubicBezTo>
                  <a:lnTo>
                    <a:pt x="2832443" y="5601530"/>
                  </a:lnTo>
                  <a:cubicBezTo>
                    <a:pt x="2750223" y="5601759"/>
                    <a:pt x="2668004" y="5599168"/>
                    <a:pt x="2585784" y="5601607"/>
                  </a:cubicBezTo>
                  <a:cubicBezTo>
                    <a:pt x="2503640" y="5607322"/>
                    <a:pt x="2422030" y="5619438"/>
                    <a:pt x="2341029" y="5634144"/>
                  </a:cubicBezTo>
                  <a:cubicBezTo>
                    <a:pt x="2331047" y="5636964"/>
                    <a:pt x="2321065" y="5639478"/>
                    <a:pt x="2311235" y="5642298"/>
                  </a:cubicBezTo>
                  <a:cubicBezTo>
                    <a:pt x="2300948" y="5645193"/>
                    <a:pt x="2290509" y="5647327"/>
                    <a:pt x="2280146" y="5649689"/>
                  </a:cubicBezTo>
                  <a:cubicBezTo>
                    <a:pt x="2271992" y="5651899"/>
                    <a:pt x="2263839" y="5654109"/>
                    <a:pt x="2255762" y="5656318"/>
                  </a:cubicBezTo>
                  <a:cubicBezTo>
                    <a:pt x="2211642" y="5667748"/>
                    <a:pt x="2169275" y="5684589"/>
                    <a:pt x="2127365" y="5702343"/>
                  </a:cubicBezTo>
                  <a:cubicBezTo>
                    <a:pt x="2107934" y="5711563"/>
                    <a:pt x="2087588" y="5718498"/>
                    <a:pt x="2067090" y="5724670"/>
                  </a:cubicBezTo>
                  <a:cubicBezTo>
                    <a:pt x="2052993" y="5729699"/>
                    <a:pt x="2038363" y="5733128"/>
                    <a:pt x="2024037" y="5737319"/>
                  </a:cubicBezTo>
                  <a:cubicBezTo>
                    <a:pt x="2001482" y="5746844"/>
                    <a:pt x="1976793" y="5745549"/>
                    <a:pt x="1953476" y="5751568"/>
                  </a:cubicBezTo>
                  <a:cubicBezTo>
                    <a:pt x="1894955" y="5756217"/>
                    <a:pt x="1835823" y="5756293"/>
                    <a:pt x="1777302" y="5751721"/>
                  </a:cubicBezTo>
                  <a:cubicBezTo>
                    <a:pt x="1757795" y="5745549"/>
                    <a:pt x="1736763" y="5747911"/>
                    <a:pt x="1717713" y="5740520"/>
                  </a:cubicBezTo>
                  <a:cubicBezTo>
                    <a:pt x="1715123" y="5739681"/>
                    <a:pt x="1709941" y="5738081"/>
                    <a:pt x="1707274" y="5737319"/>
                  </a:cubicBezTo>
                  <a:cubicBezTo>
                    <a:pt x="1672527" y="5728480"/>
                    <a:pt x="1636103" y="5721927"/>
                    <a:pt x="1605471" y="5702191"/>
                  </a:cubicBezTo>
                  <a:cubicBezTo>
                    <a:pt x="1600823" y="5701276"/>
                    <a:pt x="1591526" y="5699371"/>
                    <a:pt x="1586878" y="5698457"/>
                  </a:cubicBezTo>
                  <a:cubicBezTo>
                    <a:pt x="1571866" y="5689694"/>
                    <a:pt x="1556931" y="5680779"/>
                    <a:pt x="1541996" y="5672015"/>
                  </a:cubicBezTo>
                  <a:cubicBezTo>
                    <a:pt x="1532090" y="5667901"/>
                    <a:pt x="1522184" y="5663557"/>
                    <a:pt x="1512354" y="5659519"/>
                  </a:cubicBezTo>
                  <a:cubicBezTo>
                    <a:pt x="1516088" y="5658376"/>
                    <a:pt x="1519898" y="5657385"/>
                    <a:pt x="1523708" y="5656547"/>
                  </a:cubicBezTo>
                  <a:cubicBezTo>
                    <a:pt x="1476540" y="5642221"/>
                    <a:pt x="1443546" y="5602216"/>
                    <a:pt x="1404836" y="5573718"/>
                  </a:cubicBezTo>
                  <a:cubicBezTo>
                    <a:pt x="1342733" y="5511843"/>
                    <a:pt x="1288936" y="5441053"/>
                    <a:pt x="1249845" y="5362339"/>
                  </a:cubicBezTo>
                  <a:cubicBezTo>
                    <a:pt x="1246035" y="5353880"/>
                    <a:pt x="1242302" y="5345575"/>
                    <a:pt x="1238492" y="5337345"/>
                  </a:cubicBezTo>
                  <a:cubicBezTo>
                    <a:pt x="1232929" y="5324848"/>
                    <a:pt x="1227671" y="5312275"/>
                    <a:pt x="1223252" y="5299474"/>
                  </a:cubicBezTo>
                  <a:cubicBezTo>
                    <a:pt x="1216775" y="5284462"/>
                    <a:pt x="1210221" y="5269527"/>
                    <a:pt x="1204354" y="5254439"/>
                  </a:cubicBezTo>
                  <a:cubicBezTo>
                    <a:pt x="1159853" y="5150731"/>
                    <a:pt x="1095388" y="5057691"/>
                    <a:pt x="1031075" y="4965718"/>
                  </a:cubicBezTo>
                  <a:cubicBezTo>
                    <a:pt x="872274" y="4766988"/>
                    <a:pt x="687794" y="4580450"/>
                    <a:pt x="459194" y="4463484"/>
                  </a:cubicBezTo>
                  <a:cubicBezTo>
                    <a:pt x="423152" y="4443595"/>
                    <a:pt x="383147" y="4431556"/>
                    <a:pt x="349314" y="4407705"/>
                  </a:cubicBezTo>
                  <a:cubicBezTo>
                    <a:pt x="281724" y="4366100"/>
                    <a:pt x="219926" y="4314284"/>
                    <a:pt x="170472" y="4252105"/>
                  </a:cubicBezTo>
                  <a:cubicBezTo>
                    <a:pt x="122390" y="4191602"/>
                    <a:pt x="83909" y="4124241"/>
                    <a:pt x="54115" y="4053070"/>
                  </a:cubicBezTo>
                  <a:cubicBezTo>
                    <a:pt x="48552" y="4033487"/>
                    <a:pt x="41389" y="4014513"/>
                    <a:pt x="34227" y="3995539"/>
                  </a:cubicBezTo>
                  <a:cubicBezTo>
                    <a:pt x="27064" y="3962545"/>
                    <a:pt x="13729" y="3930922"/>
                    <a:pt x="12357" y="3896860"/>
                  </a:cubicBezTo>
                  <a:cubicBezTo>
                    <a:pt x="-4635" y="3835291"/>
                    <a:pt x="1080" y="3771054"/>
                    <a:pt x="394" y="3708037"/>
                  </a:cubicBezTo>
                  <a:cubicBezTo>
                    <a:pt x="3594" y="3667498"/>
                    <a:pt x="12052" y="3627569"/>
                    <a:pt x="19444" y="3587641"/>
                  </a:cubicBezTo>
                  <a:cubicBezTo>
                    <a:pt x="27673" y="3550150"/>
                    <a:pt x="41008" y="3514184"/>
                    <a:pt x="53734" y="3478065"/>
                  </a:cubicBezTo>
                  <a:cubicBezTo>
                    <a:pt x="57544" y="3468693"/>
                    <a:pt x="61430" y="3459396"/>
                    <a:pt x="65316" y="3450252"/>
                  </a:cubicBezTo>
                  <a:cubicBezTo>
                    <a:pt x="72936" y="3427240"/>
                    <a:pt x="80556" y="3404303"/>
                    <a:pt x="85433" y="3380605"/>
                  </a:cubicBezTo>
                  <a:cubicBezTo>
                    <a:pt x="103035" y="3325741"/>
                    <a:pt x="112256" y="3268668"/>
                    <a:pt x="123838" y="3212356"/>
                  </a:cubicBezTo>
                  <a:cubicBezTo>
                    <a:pt x="130315" y="3182866"/>
                    <a:pt x="124981" y="3152005"/>
                    <a:pt x="134049" y="3123049"/>
                  </a:cubicBezTo>
                  <a:cubicBezTo>
                    <a:pt x="136868" y="3096913"/>
                    <a:pt x="142812" y="3071233"/>
                    <a:pt x="143040" y="3044944"/>
                  </a:cubicBezTo>
                  <a:cubicBezTo>
                    <a:pt x="145098" y="2923177"/>
                    <a:pt x="146926" y="2801257"/>
                    <a:pt x="141135" y="2679565"/>
                  </a:cubicBezTo>
                  <a:cubicBezTo>
                    <a:pt x="133744" y="2641160"/>
                    <a:pt x="127648" y="2602298"/>
                    <a:pt x="126581" y="2563132"/>
                  </a:cubicBezTo>
                  <a:cubicBezTo>
                    <a:pt x="122923" y="2545529"/>
                    <a:pt x="120028" y="2527927"/>
                    <a:pt x="116066" y="2510478"/>
                  </a:cubicBezTo>
                  <a:cubicBezTo>
                    <a:pt x="110503" y="2474740"/>
                    <a:pt x="101130" y="2439840"/>
                    <a:pt x="95263" y="2404255"/>
                  </a:cubicBezTo>
                  <a:cubicBezTo>
                    <a:pt x="91605" y="2392063"/>
                    <a:pt x="88329" y="2379794"/>
                    <a:pt x="84747" y="2367679"/>
                  </a:cubicBezTo>
                  <a:cubicBezTo>
                    <a:pt x="79794" y="2352363"/>
                    <a:pt x="74384" y="2337199"/>
                    <a:pt x="68517" y="2322263"/>
                  </a:cubicBezTo>
                  <a:cubicBezTo>
                    <a:pt x="67907" y="2319520"/>
                    <a:pt x="66612" y="2314034"/>
                    <a:pt x="66002" y="2311291"/>
                  </a:cubicBezTo>
                  <a:cubicBezTo>
                    <a:pt x="54877" y="2281192"/>
                    <a:pt x="43904" y="2251016"/>
                    <a:pt x="34531" y="2220308"/>
                  </a:cubicBezTo>
                  <a:cubicBezTo>
                    <a:pt x="29121" y="2202553"/>
                    <a:pt x="23482" y="2184799"/>
                    <a:pt x="19215" y="2166663"/>
                  </a:cubicBezTo>
                  <a:cubicBezTo>
                    <a:pt x="12205" y="2129478"/>
                    <a:pt x="3899" y="2092216"/>
                    <a:pt x="4890" y="2054116"/>
                  </a:cubicBezTo>
                  <a:cubicBezTo>
                    <a:pt x="2604" y="2023712"/>
                    <a:pt x="8852" y="1992394"/>
                    <a:pt x="394" y="1962676"/>
                  </a:cubicBezTo>
                  <a:cubicBezTo>
                    <a:pt x="10224" y="1930671"/>
                    <a:pt x="1156" y="1896229"/>
                    <a:pt x="11595" y="1864301"/>
                  </a:cubicBezTo>
                  <a:cubicBezTo>
                    <a:pt x="14034" y="1849366"/>
                    <a:pt x="16320" y="1834431"/>
                    <a:pt x="19291" y="1819648"/>
                  </a:cubicBezTo>
                  <a:cubicBezTo>
                    <a:pt x="20434" y="1815610"/>
                    <a:pt x="22797" y="1807456"/>
                    <a:pt x="23940" y="1803418"/>
                  </a:cubicBezTo>
                  <a:cubicBezTo>
                    <a:pt x="27978" y="1790997"/>
                    <a:pt x="31636" y="1778500"/>
                    <a:pt x="35598" y="1766080"/>
                  </a:cubicBezTo>
                  <a:cubicBezTo>
                    <a:pt x="36284" y="1762041"/>
                    <a:pt x="37579" y="1753888"/>
                    <a:pt x="38189" y="1749773"/>
                  </a:cubicBezTo>
                  <a:cubicBezTo>
                    <a:pt x="42532" y="1740095"/>
                    <a:pt x="46723" y="1730418"/>
                    <a:pt x="51067" y="1720817"/>
                  </a:cubicBezTo>
                  <a:cubicBezTo>
                    <a:pt x="51448" y="1717921"/>
                    <a:pt x="52134" y="1712206"/>
                    <a:pt x="52515" y="1709311"/>
                  </a:cubicBezTo>
                  <a:cubicBezTo>
                    <a:pt x="57239" y="1700395"/>
                    <a:pt x="61963" y="1691404"/>
                    <a:pt x="66688" y="1682488"/>
                  </a:cubicBezTo>
                  <a:cubicBezTo>
                    <a:pt x="66916" y="1679974"/>
                    <a:pt x="67297" y="1674868"/>
                    <a:pt x="67526" y="1672354"/>
                  </a:cubicBezTo>
                  <a:cubicBezTo>
                    <a:pt x="94577" y="1622519"/>
                    <a:pt x="120028" y="1571617"/>
                    <a:pt x="155385" y="1526964"/>
                  </a:cubicBezTo>
                  <a:cubicBezTo>
                    <a:pt x="189522" y="1481473"/>
                    <a:pt x="230899" y="1442077"/>
                    <a:pt x="273266" y="1404511"/>
                  </a:cubicBezTo>
                  <a:cubicBezTo>
                    <a:pt x="317996" y="1367554"/>
                    <a:pt x="368287" y="1337759"/>
                    <a:pt x="420866" y="1313451"/>
                  </a:cubicBezTo>
                  <a:cubicBezTo>
                    <a:pt x="435724" y="1305679"/>
                    <a:pt x="450964" y="1298593"/>
                    <a:pt x="466738" y="1292878"/>
                  </a:cubicBezTo>
                  <a:cubicBezTo>
                    <a:pt x="580428" y="1233518"/>
                    <a:pt x="683146" y="1155032"/>
                    <a:pt x="778472" y="1069612"/>
                  </a:cubicBezTo>
                  <a:cubicBezTo>
                    <a:pt x="896506" y="961027"/>
                    <a:pt x="1003796" y="839945"/>
                    <a:pt x="1092035" y="705909"/>
                  </a:cubicBezTo>
                  <a:cubicBezTo>
                    <a:pt x="1102246" y="691431"/>
                    <a:pt x="1112304" y="676801"/>
                    <a:pt x="1121982" y="661942"/>
                  </a:cubicBezTo>
                  <a:cubicBezTo>
                    <a:pt x="1137603" y="635957"/>
                    <a:pt x="1152690" y="609744"/>
                    <a:pt x="1166635" y="582846"/>
                  </a:cubicBezTo>
                  <a:cubicBezTo>
                    <a:pt x="1172121" y="572864"/>
                    <a:pt x="1177074" y="562653"/>
                    <a:pt x="1182485" y="552594"/>
                  </a:cubicBezTo>
                  <a:cubicBezTo>
                    <a:pt x="1203363" y="510761"/>
                    <a:pt x="1221499" y="467632"/>
                    <a:pt x="1238415" y="424045"/>
                  </a:cubicBezTo>
                  <a:cubicBezTo>
                    <a:pt x="1247331" y="405757"/>
                    <a:pt x="1256246" y="387545"/>
                    <a:pt x="1265695" y="369562"/>
                  </a:cubicBezTo>
                  <a:cubicBezTo>
                    <a:pt x="1282840" y="339311"/>
                    <a:pt x="1300899" y="309517"/>
                    <a:pt x="1321473" y="281399"/>
                  </a:cubicBezTo>
                  <a:cubicBezTo>
                    <a:pt x="1333665" y="265702"/>
                    <a:pt x="1346772" y="250766"/>
                    <a:pt x="1360107" y="235907"/>
                  </a:cubicBezTo>
                  <a:cubicBezTo>
                    <a:pt x="1409713" y="174642"/>
                    <a:pt x="1474102" y="126560"/>
                    <a:pt x="1541691" y="86708"/>
                  </a:cubicBezTo>
                  <a:cubicBezTo>
                    <a:pt x="1561884" y="76268"/>
                    <a:pt x="1582382" y="66439"/>
                    <a:pt x="1602651" y="56152"/>
                  </a:cubicBezTo>
                  <a:cubicBezTo>
                    <a:pt x="1617510" y="50970"/>
                    <a:pt x="1632141" y="45255"/>
                    <a:pt x="1646847" y="39616"/>
                  </a:cubicBezTo>
                  <a:cubicBezTo>
                    <a:pt x="1688605" y="23690"/>
                    <a:pt x="1732420" y="17061"/>
                    <a:pt x="1776006" y="8755"/>
                  </a:cubicBezTo>
                  <a:cubicBezTo>
                    <a:pt x="1835442" y="4869"/>
                    <a:pt x="1895336" y="5097"/>
                    <a:pt x="1954771" y="8450"/>
                  </a:cubicBezTo>
                  <a:cubicBezTo>
                    <a:pt x="1990357" y="16527"/>
                    <a:pt x="2026857" y="20490"/>
                    <a:pt x="2061756" y="32377"/>
                  </a:cubicBezTo>
                  <a:cubicBezTo>
                    <a:pt x="2079054" y="38473"/>
                    <a:pt x="2096275" y="44722"/>
                    <a:pt x="2113572" y="50817"/>
                  </a:cubicBezTo>
                  <a:cubicBezTo>
                    <a:pt x="2145653" y="65905"/>
                    <a:pt x="2178952" y="78173"/>
                    <a:pt x="2211794" y="91356"/>
                  </a:cubicBezTo>
                  <a:cubicBezTo>
                    <a:pt x="2215071" y="91356"/>
                    <a:pt x="2221624" y="91356"/>
                    <a:pt x="2224824" y="91356"/>
                  </a:cubicBezTo>
                  <a:cubicBezTo>
                    <a:pt x="2224520" y="93489"/>
                    <a:pt x="2223910" y="97604"/>
                    <a:pt x="2223605" y="99662"/>
                  </a:cubicBezTo>
                  <a:cubicBezTo>
                    <a:pt x="2241665" y="97833"/>
                    <a:pt x="2259267" y="101338"/>
                    <a:pt x="2273897" y="112539"/>
                  </a:cubicBezTo>
                  <a:cubicBezTo>
                    <a:pt x="2286546" y="114064"/>
                    <a:pt x="2299196" y="115207"/>
                    <a:pt x="2311997" y="116121"/>
                  </a:cubicBezTo>
                  <a:cubicBezTo>
                    <a:pt x="2319693" y="118940"/>
                    <a:pt x="2327542" y="121531"/>
                    <a:pt x="2335543" y="123969"/>
                  </a:cubicBezTo>
                  <a:cubicBezTo>
                    <a:pt x="2350402" y="127932"/>
                    <a:pt x="2365566" y="130827"/>
                    <a:pt x="2380501" y="134866"/>
                  </a:cubicBezTo>
                  <a:cubicBezTo>
                    <a:pt x="2393455" y="136162"/>
                    <a:pt x="2406561" y="137381"/>
                    <a:pt x="2419592" y="139133"/>
                  </a:cubicBezTo>
                  <a:cubicBezTo>
                    <a:pt x="2434527" y="143400"/>
                    <a:pt x="2450072" y="145382"/>
                    <a:pt x="2465616" y="146677"/>
                  </a:cubicBezTo>
                  <a:cubicBezTo>
                    <a:pt x="2507374" y="155974"/>
                    <a:pt x="2550732" y="148887"/>
                    <a:pt x="2592566" y="158640"/>
                  </a:cubicBezTo>
                  <a:cubicBezTo>
                    <a:pt x="2640267" y="159860"/>
                    <a:pt x="2688349" y="164279"/>
                    <a:pt x="2736050" y="159707"/>
                  </a:cubicBezTo>
                  <a:cubicBezTo>
                    <a:pt x="2786495" y="146982"/>
                    <a:pt x="2839454" y="159936"/>
                    <a:pt x="2890050" y="147744"/>
                  </a:cubicBezTo>
                  <a:cubicBezTo>
                    <a:pt x="2905519" y="146449"/>
                    <a:pt x="2921064" y="145534"/>
                    <a:pt x="2936609" y="144315"/>
                  </a:cubicBezTo>
                  <a:cubicBezTo>
                    <a:pt x="2954439" y="139590"/>
                    <a:pt x="2972727" y="137000"/>
                    <a:pt x="2990939" y="133875"/>
                  </a:cubicBezTo>
                  <a:cubicBezTo>
                    <a:pt x="3003131" y="131894"/>
                    <a:pt x="3015399" y="130294"/>
                    <a:pt x="3027744" y="128846"/>
                  </a:cubicBezTo>
                  <a:cubicBezTo>
                    <a:pt x="3040545" y="125036"/>
                    <a:pt x="3053576" y="121531"/>
                    <a:pt x="3066453" y="117797"/>
                  </a:cubicBezTo>
                  <a:cubicBezTo>
                    <a:pt x="3083294" y="115969"/>
                    <a:pt x="3100286" y="113682"/>
                    <a:pt x="3115602" y="105986"/>
                  </a:cubicBezTo>
                  <a:cubicBezTo>
                    <a:pt x="3134729" y="100957"/>
                    <a:pt x="3154007" y="96690"/>
                    <a:pt x="3172905" y="90746"/>
                  </a:cubicBezTo>
                  <a:cubicBezTo>
                    <a:pt x="3231808" y="70934"/>
                    <a:pt x="3286595" y="39616"/>
                    <a:pt x="3347555" y="26052"/>
                  </a:cubicBezTo>
                  <a:cubicBezTo>
                    <a:pt x="3355099" y="23385"/>
                    <a:pt x="3362567" y="20566"/>
                    <a:pt x="3370034" y="17518"/>
                  </a:cubicBezTo>
                  <a:cubicBezTo>
                    <a:pt x="3382760" y="16604"/>
                    <a:pt x="3395485" y="15613"/>
                    <a:pt x="3408210" y="14089"/>
                  </a:cubicBezTo>
                  <a:moveTo>
                    <a:pt x="1777606" y="132047"/>
                  </a:moveTo>
                  <a:cubicBezTo>
                    <a:pt x="1749413" y="139972"/>
                    <a:pt x="1720533" y="145001"/>
                    <a:pt x="1692644" y="154069"/>
                  </a:cubicBezTo>
                  <a:cubicBezTo>
                    <a:pt x="1678699" y="161612"/>
                    <a:pt x="1663535" y="166718"/>
                    <a:pt x="1648143" y="170375"/>
                  </a:cubicBezTo>
                  <a:cubicBezTo>
                    <a:pt x="1620482" y="186149"/>
                    <a:pt x="1591907" y="200169"/>
                    <a:pt x="1564856" y="216857"/>
                  </a:cubicBezTo>
                  <a:cubicBezTo>
                    <a:pt x="1465644" y="281170"/>
                    <a:pt x="1389825" y="376801"/>
                    <a:pt x="1341361" y="484014"/>
                  </a:cubicBezTo>
                  <a:cubicBezTo>
                    <a:pt x="1332903" y="509923"/>
                    <a:pt x="1322007" y="534840"/>
                    <a:pt x="1311263" y="559833"/>
                  </a:cubicBezTo>
                  <a:cubicBezTo>
                    <a:pt x="1303414" y="579798"/>
                    <a:pt x="1293356" y="598696"/>
                    <a:pt x="1282306" y="617060"/>
                  </a:cubicBezTo>
                  <a:cubicBezTo>
                    <a:pt x="1265847" y="655693"/>
                    <a:pt x="1241006" y="689754"/>
                    <a:pt x="1222032" y="727016"/>
                  </a:cubicBezTo>
                  <a:cubicBezTo>
                    <a:pt x="1077557" y="955235"/>
                    <a:pt x="891020" y="1158004"/>
                    <a:pt x="669506" y="1313375"/>
                  </a:cubicBezTo>
                  <a:cubicBezTo>
                    <a:pt x="656400" y="1322138"/>
                    <a:pt x="643217" y="1330749"/>
                    <a:pt x="630187" y="1339664"/>
                  </a:cubicBezTo>
                  <a:cubicBezTo>
                    <a:pt x="578142" y="1373192"/>
                    <a:pt x="523964" y="1403901"/>
                    <a:pt x="466890" y="1427980"/>
                  </a:cubicBezTo>
                  <a:cubicBezTo>
                    <a:pt x="451650" y="1435371"/>
                    <a:pt x="436639" y="1443068"/>
                    <a:pt x="421551" y="1450688"/>
                  </a:cubicBezTo>
                  <a:cubicBezTo>
                    <a:pt x="404711" y="1461584"/>
                    <a:pt x="388099" y="1472786"/>
                    <a:pt x="371259" y="1483759"/>
                  </a:cubicBezTo>
                  <a:cubicBezTo>
                    <a:pt x="330721" y="1512486"/>
                    <a:pt x="294069" y="1546700"/>
                    <a:pt x="263360" y="1585790"/>
                  </a:cubicBezTo>
                  <a:cubicBezTo>
                    <a:pt x="217488" y="1634939"/>
                    <a:pt x="189979" y="1697042"/>
                    <a:pt x="160566" y="1756478"/>
                  </a:cubicBezTo>
                  <a:cubicBezTo>
                    <a:pt x="156680" y="1772176"/>
                    <a:pt x="151270" y="1787416"/>
                    <a:pt x="144717" y="1802198"/>
                  </a:cubicBezTo>
                  <a:cubicBezTo>
                    <a:pt x="143726" y="1807761"/>
                    <a:pt x="142812" y="1813324"/>
                    <a:pt x="141897" y="1819039"/>
                  </a:cubicBezTo>
                  <a:cubicBezTo>
                    <a:pt x="139154" y="1828945"/>
                    <a:pt x="136258" y="1838851"/>
                    <a:pt x="133363" y="1848833"/>
                  </a:cubicBezTo>
                  <a:cubicBezTo>
                    <a:pt x="127953" y="1865978"/>
                    <a:pt x="126505" y="1884037"/>
                    <a:pt x="125057" y="1901944"/>
                  </a:cubicBezTo>
                  <a:cubicBezTo>
                    <a:pt x="115989" y="1941949"/>
                    <a:pt x="121399" y="1983250"/>
                    <a:pt x="119799" y="2023864"/>
                  </a:cubicBezTo>
                  <a:cubicBezTo>
                    <a:pt x="118047" y="2059754"/>
                    <a:pt x="125133" y="2095035"/>
                    <a:pt x="130162" y="2130392"/>
                  </a:cubicBezTo>
                  <a:cubicBezTo>
                    <a:pt x="133134" y="2138012"/>
                    <a:pt x="135725" y="2145708"/>
                    <a:pt x="138087" y="2153633"/>
                  </a:cubicBezTo>
                  <a:cubicBezTo>
                    <a:pt x="145707" y="2187466"/>
                    <a:pt x="156680" y="2220689"/>
                    <a:pt x="170701" y="2252464"/>
                  </a:cubicBezTo>
                  <a:cubicBezTo>
                    <a:pt x="184264" y="2294755"/>
                    <a:pt x="198895" y="2336818"/>
                    <a:pt x="207734" y="2380480"/>
                  </a:cubicBezTo>
                  <a:cubicBezTo>
                    <a:pt x="220993" y="2410122"/>
                    <a:pt x="219621" y="2443193"/>
                    <a:pt x="228994" y="2473978"/>
                  </a:cubicBezTo>
                  <a:cubicBezTo>
                    <a:pt x="238062" y="2493942"/>
                    <a:pt x="235014" y="2516345"/>
                    <a:pt x="235242" y="2537681"/>
                  </a:cubicBezTo>
                  <a:cubicBezTo>
                    <a:pt x="236842" y="2537757"/>
                    <a:pt x="240195" y="2537909"/>
                    <a:pt x="241872" y="2537986"/>
                  </a:cubicBezTo>
                  <a:cubicBezTo>
                    <a:pt x="241948" y="2554521"/>
                    <a:pt x="241719" y="2571438"/>
                    <a:pt x="248120" y="2587058"/>
                  </a:cubicBezTo>
                  <a:cubicBezTo>
                    <a:pt x="249568" y="2612585"/>
                    <a:pt x="251549" y="2638036"/>
                    <a:pt x="255892" y="2663182"/>
                  </a:cubicBezTo>
                  <a:cubicBezTo>
                    <a:pt x="259931" y="2688633"/>
                    <a:pt x="253835" y="2715303"/>
                    <a:pt x="263360" y="2739839"/>
                  </a:cubicBezTo>
                  <a:cubicBezTo>
                    <a:pt x="264732" y="2810858"/>
                    <a:pt x="266561" y="2881953"/>
                    <a:pt x="264274" y="2952971"/>
                  </a:cubicBezTo>
                  <a:cubicBezTo>
                    <a:pt x="263131" y="2990385"/>
                    <a:pt x="267551" y="3028485"/>
                    <a:pt x="258559" y="3065213"/>
                  </a:cubicBezTo>
                  <a:cubicBezTo>
                    <a:pt x="257340" y="3081063"/>
                    <a:pt x="256121" y="3096836"/>
                    <a:pt x="254368" y="3112686"/>
                  </a:cubicBezTo>
                  <a:cubicBezTo>
                    <a:pt x="248044" y="3168617"/>
                    <a:pt x="236157" y="3223862"/>
                    <a:pt x="232118" y="3280098"/>
                  </a:cubicBezTo>
                  <a:cubicBezTo>
                    <a:pt x="221526" y="3306462"/>
                    <a:pt x="221145" y="3335419"/>
                    <a:pt x="212992" y="3362470"/>
                  </a:cubicBezTo>
                  <a:cubicBezTo>
                    <a:pt x="208344" y="3377862"/>
                    <a:pt x="204229" y="3393483"/>
                    <a:pt x="201028" y="3409409"/>
                  </a:cubicBezTo>
                  <a:cubicBezTo>
                    <a:pt x="198438" y="3416877"/>
                    <a:pt x="195847" y="3424420"/>
                    <a:pt x="193332" y="3432040"/>
                  </a:cubicBezTo>
                  <a:cubicBezTo>
                    <a:pt x="190056" y="3444308"/>
                    <a:pt x="186627" y="3456424"/>
                    <a:pt x="182817" y="3468616"/>
                  </a:cubicBezTo>
                  <a:cubicBezTo>
                    <a:pt x="166586" y="3514260"/>
                    <a:pt x="148984" y="3559523"/>
                    <a:pt x="136716" y="3606538"/>
                  </a:cubicBezTo>
                  <a:cubicBezTo>
                    <a:pt x="123076" y="3651496"/>
                    <a:pt x="120180" y="3699121"/>
                    <a:pt x="118656" y="3745832"/>
                  </a:cubicBezTo>
                  <a:cubicBezTo>
                    <a:pt x="115075" y="3755585"/>
                    <a:pt x="113398" y="3765720"/>
                    <a:pt x="113398" y="3776159"/>
                  </a:cubicBezTo>
                  <a:cubicBezTo>
                    <a:pt x="125895" y="3802220"/>
                    <a:pt x="115532" y="3832548"/>
                    <a:pt x="125133" y="3859827"/>
                  </a:cubicBezTo>
                  <a:cubicBezTo>
                    <a:pt x="126581" y="3872857"/>
                    <a:pt x="127724" y="3886040"/>
                    <a:pt x="129172" y="3899223"/>
                  </a:cubicBezTo>
                  <a:cubicBezTo>
                    <a:pt x="137706" y="3920787"/>
                    <a:pt x="142583" y="3943418"/>
                    <a:pt x="148831" y="3965745"/>
                  </a:cubicBezTo>
                  <a:cubicBezTo>
                    <a:pt x="149593" y="3968260"/>
                    <a:pt x="151117" y="3973289"/>
                    <a:pt x="151879" y="3975880"/>
                  </a:cubicBezTo>
                  <a:cubicBezTo>
                    <a:pt x="163309" y="4006588"/>
                    <a:pt x="175349" y="4037297"/>
                    <a:pt x="190741" y="4066329"/>
                  </a:cubicBezTo>
                  <a:cubicBezTo>
                    <a:pt x="226632" y="4127823"/>
                    <a:pt x="265951" y="4189087"/>
                    <a:pt x="321882" y="4234426"/>
                  </a:cubicBezTo>
                  <a:cubicBezTo>
                    <a:pt x="373012" y="4286623"/>
                    <a:pt x="439611" y="4318551"/>
                    <a:pt x="504990" y="4348803"/>
                  </a:cubicBezTo>
                  <a:cubicBezTo>
                    <a:pt x="533261" y="4360537"/>
                    <a:pt x="558711" y="4377530"/>
                    <a:pt x="585610" y="4392008"/>
                  </a:cubicBezTo>
                  <a:cubicBezTo>
                    <a:pt x="759651" y="4498612"/>
                    <a:pt x="913956" y="4636534"/>
                    <a:pt x="1044410" y="4793049"/>
                  </a:cubicBezTo>
                  <a:cubicBezTo>
                    <a:pt x="1091807" y="4847379"/>
                    <a:pt x="1136765" y="4904148"/>
                    <a:pt x="1175703" y="4964803"/>
                  </a:cubicBezTo>
                  <a:cubicBezTo>
                    <a:pt x="1185685" y="4978595"/>
                    <a:pt x="1195057" y="4992769"/>
                    <a:pt x="1204735" y="5006789"/>
                  </a:cubicBezTo>
                  <a:cubicBezTo>
                    <a:pt x="1225537" y="5037269"/>
                    <a:pt x="1241921" y="5070417"/>
                    <a:pt x="1261199" y="5101963"/>
                  </a:cubicBezTo>
                  <a:cubicBezTo>
                    <a:pt x="1268819" y="5116899"/>
                    <a:pt x="1276668" y="5131910"/>
                    <a:pt x="1284593" y="5146845"/>
                  </a:cubicBezTo>
                  <a:cubicBezTo>
                    <a:pt x="1323836" y="5227465"/>
                    <a:pt x="1350277" y="5314485"/>
                    <a:pt x="1403084" y="5388095"/>
                  </a:cubicBezTo>
                  <a:cubicBezTo>
                    <a:pt x="1452461" y="5456141"/>
                    <a:pt x="1515021" y="5515196"/>
                    <a:pt x="1587716" y="5557868"/>
                  </a:cubicBezTo>
                  <a:cubicBezTo>
                    <a:pt x="1613167" y="5573565"/>
                    <a:pt x="1641513" y="5583776"/>
                    <a:pt x="1667726" y="5598178"/>
                  </a:cubicBezTo>
                  <a:cubicBezTo>
                    <a:pt x="1676184" y="5600921"/>
                    <a:pt x="1684566" y="5603817"/>
                    <a:pt x="1693025" y="5606941"/>
                  </a:cubicBezTo>
                  <a:cubicBezTo>
                    <a:pt x="1716342" y="5614561"/>
                    <a:pt x="1740345" y="5619666"/>
                    <a:pt x="1764119" y="5625610"/>
                  </a:cubicBezTo>
                  <a:cubicBezTo>
                    <a:pt x="1821193" y="5637497"/>
                    <a:pt x="1880019" y="5638030"/>
                    <a:pt x="1938160" y="5636202"/>
                  </a:cubicBezTo>
                  <a:cubicBezTo>
                    <a:pt x="1944561" y="5636049"/>
                    <a:pt x="1948980" y="5632696"/>
                    <a:pt x="1951419" y="5626067"/>
                  </a:cubicBezTo>
                  <a:cubicBezTo>
                    <a:pt x="1964296" y="5623933"/>
                    <a:pt x="1977174" y="5622028"/>
                    <a:pt x="1989976" y="5619285"/>
                  </a:cubicBezTo>
                  <a:cubicBezTo>
                    <a:pt x="2005826" y="5614942"/>
                    <a:pt x="2021599" y="5609989"/>
                    <a:pt x="2037068" y="5604350"/>
                  </a:cubicBezTo>
                  <a:cubicBezTo>
                    <a:pt x="2061147" y="5596882"/>
                    <a:pt x="2084311" y="5586672"/>
                    <a:pt x="2107248" y="5576308"/>
                  </a:cubicBezTo>
                  <a:cubicBezTo>
                    <a:pt x="2122412" y="5569831"/>
                    <a:pt x="2138109" y="5564421"/>
                    <a:pt x="2154492" y="5561678"/>
                  </a:cubicBezTo>
                  <a:lnTo>
                    <a:pt x="2155025" y="5555735"/>
                  </a:lnTo>
                  <a:cubicBezTo>
                    <a:pt x="2170646" y="5551619"/>
                    <a:pt x="2193735" y="5560002"/>
                    <a:pt x="2203412" y="5543009"/>
                  </a:cubicBezTo>
                  <a:cubicBezTo>
                    <a:pt x="2209127" y="5540799"/>
                    <a:pt x="2220557" y="5536379"/>
                    <a:pt x="2226272" y="5534246"/>
                  </a:cubicBezTo>
                  <a:cubicBezTo>
                    <a:pt x="2238921" y="5532646"/>
                    <a:pt x="2251342" y="5530055"/>
                    <a:pt x="2263686" y="5526778"/>
                  </a:cubicBezTo>
                  <a:cubicBezTo>
                    <a:pt x="2283117" y="5518625"/>
                    <a:pt x="2303920" y="5515805"/>
                    <a:pt x="2324799" y="5514205"/>
                  </a:cubicBezTo>
                  <a:cubicBezTo>
                    <a:pt x="2337372" y="5510243"/>
                    <a:pt x="2349945" y="5506662"/>
                    <a:pt x="2362594" y="5503080"/>
                  </a:cubicBezTo>
                  <a:cubicBezTo>
                    <a:pt x="2398256" y="5500108"/>
                    <a:pt x="2434146" y="5496374"/>
                    <a:pt x="2468893" y="5487916"/>
                  </a:cubicBezTo>
                  <a:cubicBezTo>
                    <a:pt x="2507374" y="5483192"/>
                    <a:pt x="2546312" y="5487459"/>
                    <a:pt x="2584641" y="5481897"/>
                  </a:cubicBezTo>
                  <a:cubicBezTo>
                    <a:pt x="2692388" y="5470924"/>
                    <a:pt x="2800363" y="5483725"/>
                    <a:pt x="2908034" y="5487612"/>
                  </a:cubicBezTo>
                  <a:cubicBezTo>
                    <a:pt x="2925026" y="5492412"/>
                    <a:pt x="2942705" y="5494241"/>
                    <a:pt x="2960383" y="5495689"/>
                  </a:cubicBezTo>
                  <a:cubicBezTo>
                    <a:pt x="2983243" y="5502699"/>
                    <a:pt x="3007322" y="5502318"/>
                    <a:pt x="3031020" y="5502547"/>
                  </a:cubicBezTo>
                  <a:lnTo>
                    <a:pt x="3031401" y="5508414"/>
                  </a:lnTo>
                  <a:cubicBezTo>
                    <a:pt x="3083598" y="5511920"/>
                    <a:pt x="3131757" y="5533636"/>
                    <a:pt x="3183192" y="5541180"/>
                  </a:cubicBezTo>
                  <a:lnTo>
                    <a:pt x="3183954" y="5546362"/>
                  </a:lnTo>
                  <a:cubicBezTo>
                    <a:pt x="3196070" y="5548572"/>
                    <a:pt x="3207957" y="5551848"/>
                    <a:pt x="3219615" y="5556039"/>
                  </a:cubicBezTo>
                  <a:cubicBezTo>
                    <a:pt x="3231198" y="5560764"/>
                    <a:pt x="3243085" y="5564574"/>
                    <a:pt x="3254972" y="5568841"/>
                  </a:cubicBezTo>
                  <a:cubicBezTo>
                    <a:pt x="3265717" y="5572498"/>
                    <a:pt x="3276384" y="5576461"/>
                    <a:pt x="3287129" y="5580500"/>
                  </a:cubicBezTo>
                  <a:cubicBezTo>
                    <a:pt x="3313342" y="5595358"/>
                    <a:pt x="3342526" y="5603207"/>
                    <a:pt x="3370796" y="5613418"/>
                  </a:cubicBezTo>
                  <a:cubicBezTo>
                    <a:pt x="3380778" y="5615628"/>
                    <a:pt x="3390989" y="5617990"/>
                    <a:pt x="3401124" y="5620733"/>
                  </a:cubicBezTo>
                  <a:cubicBezTo>
                    <a:pt x="3505975" y="5648241"/>
                    <a:pt x="3619665" y="5636583"/>
                    <a:pt x="3719411" y="5594596"/>
                  </a:cubicBezTo>
                  <a:cubicBezTo>
                    <a:pt x="3721926" y="5594063"/>
                    <a:pt x="3726879" y="5592920"/>
                    <a:pt x="3729393" y="5592387"/>
                  </a:cubicBezTo>
                  <a:cubicBezTo>
                    <a:pt x="3795002" y="5562745"/>
                    <a:pt x="3858019" y="5524264"/>
                    <a:pt x="3907702" y="5471533"/>
                  </a:cubicBezTo>
                  <a:cubicBezTo>
                    <a:pt x="3940468" y="5437777"/>
                    <a:pt x="3975900" y="5404401"/>
                    <a:pt x="3995636" y="5360891"/>
                  </a:cubicBezTo>
                  <a:cubicBezTo>
                    <a:pt x="3995713" y="5364625"/>
                    <a:pt x="3995865" y="5372169"/>
                    <a:pt x="3995941" y="5375902"/>
                  </a:cubicBezTo>
                  <a:cubicBezTo>
                    <a:pt x="4000437" y="5346718"/>
                    <a:pt x="4024059" y="5325763"/>
                    <a:pt x="4031679" y="5297569"/>
                  </a:cubicBezTo>
                  <a:lnTo>
                    <a:pt x="4035565" y="5295969"/>
                  </a:lnTo>
                  <a:cubicBezTo>
                    <a:pt x="4082580" y="5164981"/>
                    <a:pt x="4150779" y="5042299"/>
                    <a:pt x="4232542" y="4929980"/>
                  </a:cubicBezTo>
                  <a:cubicBezTo>
                    <a:pt x="4283063" y="4858885"/>
                    <a:pt x="4336936" y="4789848"/>
                    <a:pt x="4398353" y="4727669"/>
                  </a:cubicBezTo>
                  <a:cubicBezTo>
                    <a:pt x="4474249" y="4638744"/>
                    <a:pt x="4563784" y="4563001"/>
                    <a:pt x="4654995" y="4490458"/>
                  </a:cubicBezTo>
                  <a:cubicBezTo>
                    <a:pt x="4717860" y="4444738"/>
                    <a:pt x="4781715" y="4398942"/>
                    <a:pt x="4851667" y="4364804"/>
                  </a:cubicBezTo>
                  <a:lnTo>
                    <a:pt x="4852963" y="4360766"/>
                  </a:lnTo>
                  <a:cubicBezTo>
                    <a:pt x="4886109" y="4350250"/>
                    <a:pt x="4915142" y="4330362"/>
                    <a:pt x="4947908" y="4318780"/>
                  </a:cubicBezTo>
                  <a:cubicBezTo>
                    <a:pt x="4961014" y="4311007"/>
                    <a:pt x="4973663" y="4302397"/>
                    <a:pt x="4987151" y="4295158"/>
                  </a:cubicBezTo>
                  <a:cubicBezTo>
                    <a:pt x="5040034" y="4258048"/>
                    <a:pt x="5091316" y="4216520"/>
                    <a:pt x="5129873" y="4164170"/>
                  </a:cubicBezTo>
                  <a:cubicBezTo>
                    <a:pt x="5153114" y="4133842"/>
                    <a:pt x="5177346" y="4102905"/>
                    <a:pt x="5190529" y="4066634"/>
                  </a:cubicBezTo>
                  <a:cubicBezTo>
                    <a:pt x="5191443" y="4071053"/>
                    <a:pt x="5192434" y="4075549"/>
                    <a:pt x="5193424" y="4080121"/>
                  </a:cubicBezTo>
                  <a:cubicBezTo>
                    <a:pt x="5195939" y="4060309"/>
                    <a:pt x="5206149" y="4042859"/>
                    <a:pt x="5212550" y="4024343"/>
                  </a:cubicBezTo>
                  <a:lnTo>
                    <a:pt x="5216665" y="4023200"/>
                  </a:lnTo>
                  <a:cubicBezTo>
                    <a:pt x="5221542" y="4003235"/>
                    <a:pt x="5228095" y="3983728"/>
                    <a:pt x="5238001" y="3965669"/>
                  </a:cubicBezTo>
                  <a:cubicBezTo>
                    <a:pt x="5243335" y="3934732"/>
                    <a:pt x="5255679" y="3905318"/>
                    <a:pt x="5258042" y="3873772"/>
                  </a:cubicBezTo>
                  <a:cubicBezTo>
                    <a:pt x="5268100" y="3837272"/>
                    <a:pt x="5264138" y="3798943"/>
                    <a:pt x="5265281" y="3761529"/>
                  </a:cubicBezTo>
                  <a:cubicBezTo>
                    <a:pt x="5264062" y="3726248"/>
                    <a:pt x="5268329" y="3689825"/>
                    <a:pt x="5257508" y="3655687"/>
                  </a:cubicBezTo>
                  <a:cubicBezTo>
                    <a:pt x="5256365" y="3647382"/>
                    <a:pt x="5255375" y="3639076"/>
                    <a:pt x="5254460" y="3630846"/>
                  </a:cubicBezTo>
                  <a:cubicBezTo>
                    <a:pt x="5250650" y="3618502"/>
                    <a:pt x="5247374" y="3606081"/>
                    <a:pt x="5243792" y="3593813"/>
                  </a:cubicBezTo>
                  <a:cubicBezTo>
                    <a:pt x="5230610" y="3536663"/>
                    <a:pt x="5201425" y="3484694"/>
                    <a:pt x="5189462" y="3427087"/>
                  </a:cubicBezTo>
                  <a:cubicBezTo>
                    <a:pt x="5173231" y="3372071"/>
                    <a:pt x="5162944" y="3315530"/>
                    <a:pt x="5150447" y="3259676"/>
                  </a:cubicBezTo>
                  <a:cubicBezTo>
                    <a:pt x="5147780" y="3236283"/>
                    <a:pt x="5148771" y="3212737"/>
                    <a:pt x="5145799" y="3189496"/>
                  </a:cubicBezTo>
                  <a:cubicBezTo>
                    <a:pt x="5143361" y="3187819"/>
                    <a:pt x="5138408" y="3184466"/>
                    <a:pt x="5135969" y="3182790"/>
                  </a:cubicBezTo>
                  <a:cubicBezTo>
                    <a:pt x="5129873" y="3107962"/>
                    <a:pt x="5123320" y="3033133"/>
                    <a:pt x="5125835" y="2957924"/>
                  </a:cubicBezTo>
                  <a:lnTo>
                    <a:pt x="5118900" y="2957238"/>
                  </a:lnTo>
                  <a:cubicBezTo>
                    <a:pt x="5117910" y="2889801"/>
                    <a:pt x="5118824" y="2822364"/>
                    <a:pt x="5120805" y="2755003"/>
                  </a:cubicBezTo>
                  <a:cubicBezTo>
                    <a:pt x="5129721" y="2695186"/>
                    <a:pt x="5131321" y="2634607"/>
                    <a:pt x="5137341" y="2574409"/>
                  </a:cubicBezTo>
                  <a:cubicBezTo>
                    <a:pt x="5142827" y="2556959"/>
                    <a:pt x="5144656" y="2538595"/>
                    <a:pt x="5147933" y="2520612"/>
                  </a:cubicBezTo>
                  <a:cubicBezTo>
                    <a:pt x="5148771" y="2505143"/>
                    <a:pt x="5150981" y="2489599"/>
                    <a:pt x="5156239" y="2474892"/>
                  </a:cubicBezTo>
                  <a:cubicBezTo>
                    <a:pt x="5157229" y="2469177"/>
                    <a:pt x="5158220" y="2463462"/>
                    <a:pt x="5159210" y="2457823"/>
                  </a:cubicBezTo>
                  <a:cubicBezTo>
                    <a:pt x="5162182" y="2442583"/>
                    <a:pt x="5164925" y="2427343"/>
                    <a:pt x="5170031" y="2412713"/>
                  </a:cubicBezTo>
                  <a:cubicBezTo>
                    <a:pt x="5175898" y="2375756"/>
                    <a:pt x="5187785" y="2340399"/>
                    <a:pt x="5197844" y="2304585"/>
                  </a:cubicBezTo>
                  <a:cubicBezTo>
                    <a:pt x="5204854" y="2287745"/>
                    <a:pt x="5210264" y="2270295"/>
                    <a:pt x="5215674" y="2252921"/>
                  </a:cubicBezTo>
                  <a:cubicBezTo>
                    <a:pt x="5221237" y="2238063"/>
                    <a:pt x="5226495" y="2223127"/>
                    <a:pt x="5232210" y="2208344"/>
                  </a:cubicBezTo>
                  <a:cubicBezTo>
                    <a:pt x="5236782" y="2192266"/>
                    <a:pt x="5241430" y="2176264"/>
                    <a:pt x="5246612" y="2160415"/>
                  </a:cubicBezTo>
                  <a:cubicBezTo>
                    <a:pt x="5253470" y="2135878"/>
                    <a:pt x="5255146" y="2110123"/>
                    <a:pt x="5262995" y="2085891"/>
                  </a:cubicBezTo>
                  <a:cubicBezTo>
                    <a:pt x="5266576" y="2044819"/>
                    <a:pt x="5264519" y="2003519"/>
                    <a:pt x="5265204" y="1962371"/>
                  </a:cubicBezTo>
                  <a:cubicBezTo>
                    <a:pt x="5264595" y="1944235"/>
                    <a:pt x="5266805" y="1925185"/>
                    <a:pt x="5259337" y="1908193"/>
                  </a:cubicBezTo>
                  <a:cubicBezTo>
                    <a:pt x="5257127" y="1892876"/>
                    <a:pt x="5256060" y="1877484"/>
                    <a:pt x="5255070" y="1862168"/>
                  </a:cubicBezTo>
                  <a:cubicBezTo>
                    <a:pt x="5251031" y="1849900"/>
                    <a:pt x="5247450" y="1837631"/>
                    <a:pt x="5243640" y="1825439"/>
                  </a:cubicBezTo>
                  <a:cubicBezTo>
                    <a:pt x="5240135" y="1811723"/>
                    <a:pt x="5236096" y="1798312"/>
                    <a:pt x="5232134" y="1784901"/>
                  </a:cubicBezTo>
                  <a:cubicBezTo>
                    <a:pt x="5225733" y="1767908"/>
                    <a:pt x="5219561" y="1750916"/>
                    <a:pt x="5213693" y="1733847"/>
                  </a:cubicBezTo>
                  <a:cubicBezTo>
                    <a:pt x="5188014" y="1682564"/>
                    <a:pt x="5160582" y="1631053"/>
                    <a:pt x="5122558" y="1587771"/>
                  </a:cubicBezTo>
                  <a:cubicBezTo>
                    <a:pt x="5075085" y="1523535"/>
                    <a:pt x="5007801" y="1477281"/>
                    <a:pt x="4939145" y="1438267"/>
                  </a:cubicBezTo>
                  <a:cubicBezTo>
                    <a:pt x="4916361" y="1428514"/>
                    <a:pt x="4893729" y="1418379"/>
                    <a:pt x="4871555" y="1407482"/>
                  </a:cubicBezTo>
                  <a:cubicBezTo>
                    <a:pt x="4861268" y="1402225"/>
                    <a:pt x="4850753" y="1397424"/>
                    <a:pt x="4840466" y="1392623"/>
                  </a:cubicBezTo>
                  <a:cubicBezTo>
                    <a:pt x="4690123" y="1307279"/>
                    <a:pt x="4555020" y="1197323"/>
                    <a:pt x="4435082" y="1073269"/>
                  </a:cubicBezTo>
                  <a:cubicBezTo>
                    <a:pt x="4289235" y="919498"/>
                    <a:pt x="4157332" y="748048"/>
                    <a:pt x="4072522" y="552518"/>
                  </a:cubicBezTo>
                  <a:cubicBezTo>
                    <a:pt x="4063683" y="535221"/>
                    <a:pt x="4056292" y="517162"/>
                    <a:pt x="4050119" y="498721"/>
                  </a:cubicBezTo>
                  <a:cubicBezTo>
                    <a:pt x="4020706" y="424274"/>
                    <a:pt x="3974834" y="357751"/>
                    <a:pt x="3921875" y="298163"/>
                  </a:cubicBezTo>
                  <a:cubicBezTo>
                    <a:pt x="3858172" y="240022"/>
                    <a:pt x="3786924" y="187292"/>
                    <a:pt x="3704476" y="159174"/>
                  </a:cubicBezTo>
                  <a:cubicBezTo>
                    <a:pt x="3692512" y="154754"/>
                    <a:pt x="3680244" y="151249"/>
                    <a:pt x="3668433" y="146906"/>
                  </a:cubicBezTo>
                  <a:cubicBezTo>
                    <a:pt x="3647936" y="142105"/>
                    <a:pt x="3627438" y="137304"/>
                    <a:pt x="3606712" y="134180"/>
                  </a:cubicBezTo>
                  <a:cubicBezTo>
                    <a:pt x="3548799" y="127246"/>
                    <a:pt x="3488983" y="126637"/>
                    <a:pt x="3431223" y="134485"/>
                  </a:cubicBezTo>
                  <a:cubicBezTo>
                    <a:pt x="3402724" y="138067"/>
                    <a:pt x="3374911" y="145458"/>
                    <a:pt x="3347784" y="154602"/>
                  </a:cubicBezTo>
                  <a:cubicBezTo>
                    <a:pt x="3334830" y="161536"/>
                    <a:pt x="3320885" y="166260"/>
                    <a:pt x="3306636" y="169613"/>
                  </a:cubicBezTo>
                  <a:cubicBezTo>
                    <a:pt x="3298330" y="174109"/>
                    <a:pt x="3290024" y="178605"/>
                    <a:pt x="3281795" y="183177"/>
                  </a:cubicBezTo>
                  <a:cubicBezTo>
                    <a:pt x="3278975" y="183482"/>
                    <a:pt x="3273412" y="184091"/>
                    <a:pt x="3270669" y="184472"/>
                  </a:cubicBezTo>
                  <a:cubicBezTo>
                    <a:pt x="3254362" y="193388"/>
                    <a:pt x="3236684" y="199027"/>
                    <a:pt x="3219311" y="205351"/>
                  </a:cubicBezTo>
                  <a:cubicBezTo>
                    <a:pt x="3217101" y="205961"/>
                    <a:pt x="3212757" y="207256"/>
                    <a:pt x="3210548" y="207866"/>
                  </a:cubicBezTo>
                  <a:cubicBezTo>
                    <a:pt x="3198889" y="213504"/>
                    <a:pt x="3186087" y="215257"/>
                    <a:pt x="3173514" y="217238"/>
                  </a:cubicBezTo>
                  <a:cubicBezTo>
                    <a:pt x="3156827" y="225773"/>
                    <a:pt x="3138920" y="231183"/>
                    <a:pt x="3120632" y="234840"/>
                  </a:cubicBezTo>
                  <a:cubicBezTo>
                    <a:pt x="3107754" y="236974"/>
                    <a:pt x="3095028" y="239641"/>
                    <a:pt x="3082532" y="242918"/>
                  </a:cubicBezTo>
                  <a:cubicBezTo>
                    <a:pt x="3057233" y="247947"/>
                    <a:pt x="3031630" y="251833"/>
                    <a:pt x="3006713" y="258386"/>
                  </a:cubicBezTo>
                  <a:cubicBezTo>
                    <a:pt x="2969146" y="269207"/>
                    <a:pt x="2929217" y="263339"/>
                    <a:pt x="2891955" y="274084"/>
                  </a:cubicBezTo>
                  <a:cubicBezTo>
                    <a:pt x="2872372" y="275455"/>
                    <a:pt x="2852712" y="275303"/>
                    <a:pt x="2833510" y="278884"/>
                  </a:cubicBezTo>
                  <a:cubicBezTo>
                    <a:pt x="2789009" y="287876"/>
                    <a:pt x="2743289" y="278656"/>
                    <a:pt x="2698560" y="284752"/>
                  </a:cubicBezTo>
                  <a:lnTo>
                    <a:pt x="2692159" y="292524"/>
                  </a:lnTo>
                  <a:lnTo>
                    <a:pt x="2685530" y="284752"/>
                  </a:lnTo>
                  <a:cubicBezTo>
                    <a:pt x="2639657" y="278579"/>
                    <a:pt x="2592870" y="287418"/>
                    <a:pt x="2547150" y="279113"/>
                  </a:cubicBezTo>
                  <a:cubicBezTo>
                    <a:pt x="2523376" y="274464"/>
                    <a:pt x="2499144" y="274388"/>
                    <a:pt x="2475065" y="274541"/>
                  </a:cubicBezTo>
                  <a:lnTo>
                    <a:pt x="2474608" y="267759"/>
                  </a:lnTo>
                  <a:cubicBezTo>
                    <a:pt x="2453043" y="267835"/>
                    <a:pt x="2431555" y="267226"/>
                    <a:pt x="2410143" y="265244"/>
                  </a:cubicBezTo>
                  <a:cubicBezTo>
                    <a:pt x="2396808" y="259910"/>
                    <a:pt x="2382482" y="259377"/>
                    <a:pt x="2368385" y="259148"/>
                  </a:cubicBezTo>
                  <a:lnTo>
                    <a:pt x="2368157" y="252519"/>
                  </a:lnTo>
                  <a:cubicBezTo>
                    <a:pt x="2354136" y="251833"/>
                    <a:pt x="2340267" y="251071"/>
                    <a:pt x="2326323" y="250614"/>
                  </a:cubicBezTo>
                  <a:cubicBezTo>
                    <a:pt x="2313674" y="246499"/>
                    <a:pt x="2300796" y="243604"/>
                    <a:pt x="2288451" y="238955"/>
                  </a:cubicBezTo>
                  <a:cubicBezTo>
                    <a:pt x="2262315" y="234459"/>
                    <a:pt x="2236026" y="229278"/>
                    <a:pt x="2211566" y="218915"/>
                  </a:cubicBezTo>
                  <a:cubicBezTo>
                    <a:pt x="2200593" y="215409"/>
                    <a:pt x="2189239" y="213733"/>
                    <a:pt x="2177809" y="212666"/>
                  </a:cubicBezTo>
                  <a:lnTo>
                    <a:pt x="2177428" y="204818"/>
                  </a:lnTo>
                  <a:cubicBezTo>
                    <a:pt x="2174685" y="205046"/>
                    <a:pt x="2169275" y="205580"/>
                    <a:pt x="2166531" y="205808"/>
                  </a:cubicBezTo>
                  <a:cubicBezTo>
                    <a:pt x="2150682" y="200246"/>
                    <a:pt x="2134985" y="194226"/>
                    <a:pt x="2120049" y="186682"/>
                  </a:cubicBezTo>
                  <a:cubicBezTo>
                    <a:pt x="2109305" y="182948"/>
                    <a:pt x="2098713" y="179062"/>
                    <a:pt x="2088350" y="174566"/>
                  </a:cubicBezTo>
                  <a:cubicBezTo>
                    <a:pt x="2056575" y="162146"/>
                    <a:pt x="2025256" y="146525"/>
                    <a:pt x="1990966" y="142943"/>
                  </a:cubicBezTo>
                  <a:cubicBezTo>
                    <a:pt x="1978698" y="138371"/>
                    <a:pt x="1965821" y="135780"/>
                    <a:pt x="1953476" y="131437"/>
                  </a:cubicBezTo>
                  <a:cubicBezTo>
                    <a:pt x="1924444" y="131285"/>
                    <a:pt x="1895412" y="129304"/>
                    <a:pt x="1866989" y="122979"/>
                  </a:cubicBezTo>
                  <a:cubicBezTo>
                    <a:pt x="1837424" y="127475"/>
                    <a:pt x="1807706" y="131513"/>
                    <a:pt x="1777606" y="132047"/>
                  </a:cubicBezTo>
                  <a:close/>
                </a:path>
              </a:pathLst>
            </a:custGeom>
            <a:grpFill/>
            <a:ln w="7620" cap="flat">
              <a:noFill/>
              <a:prstDash val="solid"/>
              <a:miter/>
            </a:ln>
          </p:spPr>
          <p:txBody>
            <a:bodyPr rtlCol="0" anchor="ctr"/>
            <a:lstStyle/>
            <a:p>
              <a:endParaRPr lang="zh-CN" altLang="en-US"/>
            </a:p>
          </p:txBody>
        </p:sp>
        <p:sp>
          <p:nvSpPr>
            <p:cNvPr id="17" name="任意多边形: 形状 16"/>
            <p:cNvSpPr/>
            <p:nvPr/>
          </p:nvSpPr>
          <p:spPr>
            <a:xfrm>
              <a:off x="3583190" y="942117"/>
              <a:ext cx="4908140" cy="5249716"/>
            </a:xfrm>
            <a:custGeom>
              <a:avLst/>
              <a:gdLst>
                <a:gd name="connsiteX0" fmla="*/ 3123781 w 4908140"/>
                <a:gd name="connsiteY0" fmla="*/ 9620 h 5249716"/>
                <a:gd name="connsiteX1" fmla="*/ 3177807 w 4908140"/>
                <a:gd name="connsiteY1" fmla="*/ 2000 h 5249716"/>
                <a:gd name="connsiteX2" fmla="*/ 3242577 w 4908140"/>
                <a:gd name="connsiteY2" fmla="*/ 6115 h 5249716"/>
                <a:gd name="connsiteX3" fmla="*/ 3338894 w 4908140"/>
                <a:gd name="connsiteY3" fmla="*/ 15107 h 5249716"/>
                <a:gd name="connsiteX4" fmla="*/ 3339656 w 4908140"/>
                <a:gd name="connsiteY4" fmla="*/ 20745 h 5249716"/>
                <a:gd name="connsiteX5" fmla="*/ 3449612 w 4908140"/>
                <a:gd name="connsiteY5" fmla="*/ 58769 h 5249716"/>
                <a:gd name="connsiteX6" fmla="*/ 3467672 w 4908140"/>
                <a:gd name="connsiteY6" fmla="*/ 61512 h 5249716"/>
                <a:gd name="connsiteX7" fmla="*/ 3615728 w 4908140"/>
                <a:gd name="connsiteY7" fmla="*/ 165144 h 5249716"/>
                <a:gd name="connsiteX8" fmla="*/ 3702977 w 4908140"/>
                <a:gd name="connsiteY8" fmla="*/ 260699 h 5249716"/>
                <a:gd name="connsiteX9" fmla="*/ 3813696 w 4908140"/>
                <a:gd name="connsiteY9" fmla="*/ 475964 h 5249716"/>
                <a:gd name="connsiteX10" fmla="*/ 4109123 w 4908140"/>
                <a:gd name="connsiteY10" fmla="*/ 890873 h 5249716"/>
                <a:gd name="connsiteX11" fmla="*/ 4432821 w 4908140"/>
                <a:gd name="connsiteY11" fmla="*/ 1154830 h 5249716"/>
                <a:gd name="connsiteX12" fmla="*/ 4493248 w 4908140"/>
                <a:gd name="connsiteY12" fmla="*/ 1185996 h 5249716"/>
                <a:gd name="connsiteX13" fmla="*/ 4535310 w 4908140"/>
                <a:gd name="connsiteY13" fmla="*/ 1207942 h 5249716"/>
                <a:gd name="connsiteX14" fmla="*/ 4550322 w 4908140"/>
                <a:gd name="connsiteY14" fmla="*/ 1212437 h 5249716"/>
                <a:gd name="connsiteX15" fmla="*/ 4593756 w 4908140"/>
                <a:gd name="connsiteY15" fmla="*/ 1237279 h 5249716"/>
                <a:gd name="connsiteX16" fmla="*/ 4835767 w 4908140"/>
                <a:gd name="connsiteY16" fmla="*/ 1511446 h 5249716"/>
                <a:gd name="connsiteX17" fmla="*/ 4868685 w 4908140"/>
                <a:gd name="connsiteY17" fmla="*/ 1594733 h 5249716"/>
                <a:gd name="connsiteX18" fmla="*/ 4876991 w 4908140"/>
                <a:gd name="connsiteY18" fmla="*/ 1618507 h 5249716"/>
                <a:gd name="connsiteX19" fmla="*/ 4880496 w 4908140"/>
                <a:gd name="connsiteY19" fmla="*/ 1633823 h 5249716"/>
                <a:gd name="connsiteX20" fmla="*/ 4900232 w 4908140"/>
                <a:gd name="connsiteY20" fmla="*/ 1724501 h 5249716"/>
                <a:gd name="connsiteX21" fmla="*/ 4907090 w 4908140"/>
                <a:gd name="connsiteY21" fmla="*/ 1793462 h 5249716"/>
                <a:gd name="connsiteX22" fmla="*/ 4898708 w 4908140"/>
                <a:gd name="connsiteY22" fmla="*/ 1928870 h 5249716"/>
                <a:gd name="connsiteX23" fmla="*/ 4881411 w 4908140"/>
                <a:gd name="connsiteY23" fmla="*/ 2006289 h 5249716"/>
                <a:gd name="connsiteX24" fmla="*/ 4873257 w 4908140"/>
                <a:gd name="connsiteY24" fmla="*/ 2035474 h 5249716"/>
                <a:gd name="connsiteX25" fmla="*/ 4819155 w 4908140"/>
                <a:gd name="connsiteY25" fmla="*/ 2196637 h 5249716"/>
                <a:gd name="connsiteX26" fmla="*/ 4804677 w 4908140"/>
                <a:gd name="connsiteY26" fmla="*/ 2265217 h 5249716"/>
                <a:gd name="connsiteX27" fmla="*/ 4797286 w 4908140"/>
                <a:gd name="connsiteY27" fmla="*/ 2295925 h 5249716"/>
                <a:gd name="connsiteX28" fmla="*/ 4789285 w 4908140"/>
                <a:gd name="connsiteY28" fmla="*/ 2349646 h 5249716"/>
                <a:gd name="connsiteX29" fmla="*/ 4771149 w 4908140"/>
                <a:gd name="connsiteY29" fmla="*/ 2616117 h 5249716"/>
                <a:gd name="connsiteX30" fmla="*/ 4778388 w 4908140"/>
                <a:gd name="connsiteY30" fmla="*/ 2784672 h 5249716"/>
                <a:gd name="connsiteX31" fmla="*/ 4788599 w 4908140"/>
                <a:gd name="connsiteY31" fmla="*/ 2892571 h 5249716"/>
                <a:gd name="connsiteX32" fmla="*/ 4796295 w 4908140"/>
                <a:gd name="connsiteY32" fmla="*/ 2945759 h 5249716"/>
                <a:gd name="connsiteX33" fmla="*/ 4834700 w 4908140"/>
                <a:gd name="connsiteY33" fmla="*/ 3113475 h 5249716"/>
                <a:gd name="connsiteX34" fmla="*/ 4873181 w 4908140"/>
                <a:gd name="connsiteY34" fmla="*/ 3220155 h 5249716"/>
                <a:gd name="connsiteX35" fmla="*/ 4880725 w 4908140"/>
                <a:gd name="connsiteY35" fmla="*/ 3250026 h 5249716"/>
                <a:gd name="connsiteX36" fmla="*/ 4895203 w 4908140"/>
                <a:gd name="connsiteY36" fmla="*/ 3319215 h 5249716"/>
                <a:gd name="connsiteX37" fmla="*/ 4881106 w 4908140"/>
                <a:gd name="connsiteY37" fmla="*/ 3615023 h 5249716"/>
                <a:gd name="connsiteX38" fmla="*/ 4821517 w 4908140"/>
                <a:gd name="connsiteY38" fmla="*/ 3774053 h 5249716"/>
                <a:gd name="connsiteX39" fmla="*/ 4547579 w 4908140"/>
                <a:gd name="connsiteY39" fmla="*/ 4042963 h 5249716"/>
                <a:gd name="connsiteX40" fmla="*/ 4440746 w 4908140"/>
                <a:gd name="connsiteY40" fmla="*/ 4095846 h 5249716"/>
                <a:gd name="connsiteX41" fmla="*/ 4180751 w 4908140"/>
                <a:gd name="connsiteY41" fmla="*/ 4291832 h 5249716"/>
                <a:gd name="connsiteX42" fmla="*/ 3847148 w 4908140"/>
                <a:gd name="connsiteY42" fmla="*/ 4711465 h 5249716"/>
                <a:gd name="connsiteX43" fmla="*/ 3779711 w 4908140"/>
                <a:gd name="connsiteY43" fmla="*/ 4857693 h 5249716"/>
                <a:gd name="connsiteX44" fmla="*/ 3641256 w 4908140"/>
                <a:gd name="connsiteY44" fmla="*/ 5062900 h 5249716"/>
                <a:gd name="connsiteX45" fmla="*/ 3433839 w 4908140"/>
                <a:gd name="connsiteY45" fmla="*/ 5204860 h 5249716"/>
                <a:gd name="connsiteX46" fmla="*/ 3405569 w 4908140"/>
                <a:gd name="connsiteY46" fmla="*/ 5216824 h 5249716"/>
                <a:gd name="connsiteX47" fmla="*/ 3324492 w 4908140"/>
                <a:gd name="connsiteY47" fmla="*/ 5235188 h 5249716"/>
                <a:gd name="connsiteX48" fmla="*/ 3324263 w 4908140"/>
                <a:gd name="connsiteY48" fmla="*/ 5240217 h 5249716"/>
                <a:gd name="connsiteX49" fmla="*/ 3122943 w 4908140"/>
                <a:gd name="connsiteY49" fmla="*/ 5247227 h 5249716"/>
                <a:gd name="connsiteX50" fmla="*/ 3054287 w 4908140"/>
                <a:gd name="connsiteY50" fmla="*/ 5231226 h 5249716"/>
                <a:gd name="connsiteX51" fmla="*/ 3005138 w 4908140"/>
                <a:gd name="connsiteY51" fmla="*/ 5216061 h 5249716"/>
                <a:gd name="connsiteX52" fmla="*/ 2886418 w 4908140"/>
                <a:gd name="connsiteY52" fmla="*/ 5166684 h 5249716"/>
                <a:gd name="connsiteX53" fmla="*/ 2864015 w 4908140"/>
                <a:gd name="connsiteY53" fmla="*/ 5163407 h 5249716"/>
                <a:gd name="connsiteX54" fmla="*/ 2833383 w 4908140"/>
                <a:gd name="connsiteY54" fmla="*/ 5151825 h 5249716"/>
                <a:gd name="connsiteX55" fmla="*/ 2796502 w 4908140"/>
                <a:gd name="connsiteY55" fmla="*/ 5144434 h 5249716"/>
                <a:gd name="connsiteX56" fmla="*/ 2773337 w 4908140"/>
                <a:gd name="connsiteY56" fmla="*/ 5138947 h 5249716"/>
                <a:gd name="connsiteX57" fmla="*/ 2705367 w 4908140"/>
                <a:gd name="connsiteY57" fmla="*/ 5127670 h 5249716"/>
                <a:gd name="connsiteX58" fmla="*/ 2684336 w 4908140"/>
                <a:gd name="connsiteY58" fmla="*/ 5126679 h 5249716"/>
                <a:gd name="connsiteX59" fmla="*/ 2684336 w 4908140"/>
                <a:gd name="connsiteY59" fmla="*/ 5120583 h 5249716"/>
                <a:gd name="connsiteX60" fmla="*/ 2375878 w 4908140"/>
                <a:gd name="connsiteY60" fmla="*/ 5110448 h 5249716"/>
                <a:gd name="connsiteX61" fmla="*/ 2100568 w 4908140"/>
                <a:gd name="connsiteY61" fmla="*/ 5144738 h 5249716"/>
                <a:gd name="connsiteX62" fmla="*/ 2016671 w 4908140"/>
                <a:gd name="connsiteY62" fmla="*/ 5167370 h 5249716"/>
                <a:gd name="connsiteX63" fmla="*/ 1999831 w 4908140"/>
                <a:gd name="connsiteY63" fmla="*/ 5174914 h 5249716"/>
                <a:gd name="connsiteX64" fmla="*/ 1950606 w 4908140"/>
                <a:gd name="connsiteY64" fmla="*/ 5193278 h 5249716"/>
                <a:gd name="connsiteX65" fmla="*/ 1895513 w 4908140"/>
                <a:gd name="connsiteY65" fmla="*/ 5215909 h 5249716"/>
                <a:gd name="connsiteX66" fmla="*/ 1848803 w 4908140"/>
                <a:gd name="connsiteY66" fmla="*/ 5231073 h 5249716"/>
                <a:gd name="connsiteX67" fmla="*/ 1801178 w 4908140"/>
                <a:gd name="connsiteY67" fmla="*/ 5242960 h 5249716"/>
                <a:gd name="connsiteX68" fmla="*/ 1607172 w 4908140"/>
                <a:gd name="connsiteY68" fmla="*/ 5246694 h 5249716"/>
                <a:gd name="connsiteX69" fmla="*/ 1569301 w 4908140"/>
                <a:gd name="connsiteY69" fmla="*/ 5234578 h 5249716"/>
                <a:gd name="connsiteX70" fmla="*/ 1545832 w 4908140"/>
                <a:gd name="connsiteY70" fmla="*/ 5231835 h 5249716"/>
                <a:gd name="connsiteX71" fmla="*/ 1470394 w 4908140"/>
                <a:gd name="connsiteY71" fmla="*/ 5205394 h 5249716"/>
                <a:gd name="connsiteX72" fmla="*/ 1422921 w 4908140"/>
                <a:gd name="connsiteY72" fmla="*/ 5183448 h 5249716"/>
                <a:gd name="connsiteX73" fmla="*/ 1127112 w 4908140"/>
                <a:gd name="connsiteY73" fmla="*/ 4864475 h 5249716"/>
                <a:gd name="connsiteX74" fmla="*/ 1102043 w 4908140"/>
                <a:gd name="connsiteY74" fmla="*/ 4803058 h 5249716"/>
                <a:gd name="connsiteX75" fmla="*/ 1043750 w 4908140"/>
                <a:gd name="connsiteY75" fmla="*/ 4688376 h 5249716"/>
                <a:gd name="connsiteX76" fmla="*/ 906894 w 4908140"/>
                <a:gd name="connsiteY76" fmla="*/ 4487742 h 5249716"/>
                <a:gd name="connsiteX77" fmla="*/ 738950 w 4908140"/>
                <a:gd name="connsiteY77" fmla="*/ 4306386 h 5249716"/>
                <a:gd name="connsiteX78" fmla="*/ 723252 w 4908140"/>
                <a:gd name="connsiteY78" fmla="*/ 4291756 h 5249716"/>
                <a:gd name="connsiteX79" fmla="*/ 501968 w 4908140"/>
                <a:gd name="connsiteY79" fmla="*/ 4117715 h 5249716"/>
                <a:gd name="connsiteX80" fmla="*/ 433921 w 4908140"/>
                <a:gd name="connsiteY80" fmla="*/ 4079310 h 5249716"/>
                <a:gd name="connsiteX81" fmla="*/ 403212 w 4908140"/>
                <a:gd name="connsiteY81" fmla="*/ 4062622 h 5249716"/>
                <a:gd name="connsiteX82" fmla="*/ 316802 w 4908140"/>
                <a:gd name="connsiteY82" fmla="*/ 4017741 h 5249716"/>
                <a:gd name="connsiteX83" fmla="*/ 305524 w 4908140"/>
                <a:gd name="connsiteY83" fmla="*/ 4012254 h 5249716"/>
                <a:gd name="connsiteX84" fmla="*/ 280530 w 4908140"/>
                <a:gd name="connsiteY84" fmla="*/ 3996023 h 5249716"/>
                <a:gd name="connsiteX85" fmla="*/ 72885 w 4908140"/>
                <a:gd name="connsiteY85" fmla="*/ 3750888 h 5249716"/>
                <a:gd name="connsiteX86" fmla="*/ 33795 w 4908140"/>
                <a:gd name="connsiteY86" fmla="*/ 3654495 h 5249716"/>
                <a:gd name="connsiteX87" fmla="*/ 18631 w 4908140"/>
                <a:gd name="connsiteY87" fmla="*/ 3599631 h 5249716"/>
                <a:gd name="connsiteX88" fmla="*/ 14897 w 4908140"/>
                <a:gd name="connsiteY88" fmla="*/ 3576314 h 5249716"/>
                <a:gd name="connsiteX89" fmla="*/ 2629 w 4908140"/>
                <a:gd name="connsiteY89" fmla="*/ 3502400 h 5249716"/>
                <a:gd name="connsiteX90" fmla="*/ 2705 w 4908140"/>
                <a:gd name="connsiteY90" fmla="*/ 3368516 h 5249716"/>
                <a:gd name="connsiteX91" fmla="*/ 18402 w 4908140"/>
                <a:gd name="connsiteY91" fmla="*/ 3269456 h 5249716"/>
                <a:gd name="connsiteX92" fmla="*/ 88583 w 4908140"/>
                <a:gd name="connsiteY92" fmla="*/ 3035218 h 5249716"/>
                <a:gd name="connsiteX93" fmla="*/ 95441 w 4908140"/>
                <a:gd name="connsiteY93" fmla="*/ 3011748 h 5249716"/>
                <a:gd name="connsiteX94" fmla="*/ 123558 w 4908140"/>
                <a:gd name="connsiteY94" fmla="*/ 2816676 h 5249716"/>
                <a:gd name="connsiteX95" fmla="*/ 129731 w 4908140"/>
                <a:gd name="connsiteY95" fmla="*/ 2816219 h 5249716"/>
                <a:gd name="connsiteX96" fmla="*/ 130645 w 4908140"/>
                <a:gd name="connsiteY96" fmla="*/ 2486044 h 5249716"/>
                <a:gd name="connsiteX97" fmla="*/ 124397 w 4908140"/>
                <a:gd name="connsiteY97" fmla="*/ 2448859 h 5249716"/>
                <a:gd name="connsiteX98" fmla="*/ 98946 w 4908140"/>
                <a:gd name="connsiteY98" fmla="*/ 2250129 h 5249716"/>
                <a:gd name="connsiteX99" fmla="*/ 76162 w 4908140"/>
                <a:gd name="connsiteY99" fmla="*/ 2166614 h 5249716"/>
                <a:gd name="connsiteX100" fmla="*/ 68009 w 4908140"/>
                <a:gd name="connsiteY100" fmla="*/ 2136057 h 5249716"/>
                <a:gd name="connsiteX101" fmla="*/ 57645 w 4908140"/>
                <a:gd name="connsiteY101" fmla="*/ 2105806 h 5249716"/>
                <a:gd name="connsiteX102" fmla="*/ 49797 w 4908140"/>
                <a:gd name="connsiteY102" fmla="*/ 2083251 h 5249716"/>
                <a:gd name="connsiteX103" fmla="*/ 33642 w 4908140"/>
                <a:gd name="connsiteY103" fmla="*/ 2039284 h 5249716"/>
                <a:gd name="connsiteX104" fmla="*/ 19545 w 4908140"/>
                <a:gd name="connsiteY104" fmla="*/ 1984267 h 5249716"/>
                <a:gd name="connsiteX105" fmla="*/ 7734 w 4908140"/>
                <a:gd name="connsiteY105" fmla="*/ 1915306 h 5249716"/>
                <a:gd name="connsiteX106" fmla="*/ 2553 w 4908140"/>
                <a:gd name="connsiteY106" fmla="*/ 1759782 h 5249716"/>
                <a:gd name="connsiteX107" fmla="*/ 11240 w 4908140"/>
                <a:gd name="connsiteY107" fmla="*/ 1678934 h 5249716"/>
                <a:gd name="connsiteX108" fmla="*/ 22136 w 4908140"/>
                <a:gd name="connsiteY108" fmla="*/ 1647997 h 5249716"/>
                <a:gd name="connsiteX109" fmla="*/ 30290 w 4908140"/>
                <a:gd name="connsiteY109" fmla="*/ 1611192 h 5249716"/>
                <a:gd name="connsiteX110" fmla="*/ 50025 w 4908140"/>
                <a:gd name="connsiteY110" fmla="*/ 1551832 h 5249716"/>
                <a:gd name="connsiteX111" fmla="*/ 71819 w 4908140"/>
                <a:gd name="connsiteY111" fmla="*/ 1519523 h 5249716"/>
                <a:gd name="connsiteX112" fmla="*/ 51626 w 4908140"/>
                <a:gd name="connsiteY112" fmla="*/ 1542917 h 5249716"/>
                <a:gd name="connsiteX113" fmla="*/ 67932 w 4908140"/>
                <a:gd name="connsiteY113" fmla="*/ 1511827 h 5249716"/>
                <a:gd name="connsiteX114" fmla="*/ 83477 w 4908140"/>
                <a:gd name="connsiteY114" fmla="*/ 1482109 h 5249716"/>
                <a:gd name="connsiteX115" fmla="*/ 141237 w 4908140"/>
                <a:gd name="connsiteY115" fmla="*/ 1393184 h 5249716"/>
                <a:gd name="connsiteX116" fmla="*/ 364808 w 4908140"/>
                <a:gd name="connsiteY116" fmla="*/ 1208551 h 5249716"/>
                <a:gd name="connsiteX117" fmla="*/ 385458 w 4908140"/>
                <a:gd name="connsiteY117" fmla="*/ 1195902 h 5249716"/>
                <a:gd name="connsiteX118" fmla="*/ 413195 w 4908140"/>
                <a:gd name="connsiteY118" fmla="*/ 1186910 h 5249716"/>
                <a:gd name="connsiteX119" fmla="*/ 413804 w 4908140"/>
                <a:gd name="connsiteY119" fmla="*/ 1178833 h 5249716"/>
                <a:gd name="connsiteX120" fmla="*/ 427977 w 4908140"/>
                <a:gd name="connsiteY120" fmla="*/ 1181500 h 5249716"/>
                <a:gd name="connsiteX121" fmla="*/ 429349 w 4908140"/>
                <a:gd name="connsiteY121" fmla="*/ 1171975 h 5249716"/>
                <a:gd name="connsiteX122" fmla="*/ 440246 w 4908140"/>
                <a:gd name="connsiteY122" fmla="*/ 1171975 h 5249716"/>
                <a:gd name="connsiteX123" fmla="*/ 705574 w 4908140"/>
                <a:gd name="connsiteY123" fmla="*/ 979037 h 5249716"/>
                <a:gd name="connsiteX124" fmla="*/ 926630 w 4908140"/>
                <a:gd name="connsiteY124" fmla="*/ 737788 h 5249716"/>
                <a:gd name="connsiteX125" fmla="*/ 1124141 w 4908140"/>
                <a:gd name="connsiteY125" fmla="*/ 398469 h 5249716"/>
                <a:gd name="connsiteX126" fmla="*/ 1267092 w 4908140"/>
                <a:gd name="connsiteY126" fmla="*/ 181985 h 5249716"/>
                <a:gd name="connsiteX127" fmla="*/ 1274255 w 4908140"/>
                <a:gd name="connsiteY127" fmla="*/ 181375 h 5249716"/>
                <a:gd name="connsiteX128" fmla="*/ 1456830 w 4908140"/>
                <a:gd name="connsiteY128" fmla="*/ 57702 h 5249716"/>
                <a:gd name="connsiteX129" fmla="*/ 1458354 w 4908140"/>
                <a:gd name="connsiteY129" fmla="*/ 52749 h 5249716"/>
                <a:gd name="connsiteX130" fmla="*/ 1550785 w 4908140"/>
                <a:gd name="connsiteY130" fmla="*/ 23641 h 5249716"/>
                <a:gd name="connsiteX131" fmla="*/ 1574254 w 4908140"/>
                <a:gd name="connsiteY131" fmla="*/ 15411 h 5249716"/>
                <a:gd name="connsiteX132" fmla="*/ 1844155 w 4908140"/>
                <a:gd name="connsiteY132" fmla="*/ 23489 h 5249716"/>
                <a:gd name="connsiteX133" fmla="*/ 1880121 w 4908140"/>
                <a:gd name="connsiteY133" fmla="*/ 32099 h 5249716"/>
                <a:gd name="connsiteX134" fmla="*/ 1939024 w 4908140"/>
                <a:gd name="connsiteY134" fmla="*/ 57093 h 5249716"/>
                <a:gd name="connsiteX135" fmla="*/ 2077707 w 4908140"/>
                <a:gd name="connsiteY135" fmla="*/ 104032 h 5249716"/>
                <a:gd name="connsiteX136" fmla="*/ 2087461 w 4908140"/>
                <a:gd name="connsiteY136" fmla="*/ 106851 h 5249716"/>
                <a:gd name="connsiteX137" fmla="*/ 2163966 w 4908140"/>
                <a:gd name="connsiteY137" fmla="*/ 125749 h 5249716"/>
                <a:gd name="connsiteX138" fmla="*/ 2223478 w 4908140"/>
                <a:gd name="connsiteY138" fmla="*/ 130626 h 5249716"/>
                <a:gd name="connsiteX139" fmla="*/ 2284133 w 4908140"/>
                <a:gd name="connsiteY139" fmla="*/ 141903 h 5249716"/>
                <a:gd name="connsiteX140" fmla="*/ 2406815 w 4908140"/>
                <a:gd name="connsiteY140" fmla="*/ 148609 h 5249716"/>
                <a:gd name="connsiteX141" fmla="*/ 2508314 w 4908140"/>
                <a:gd name="connsiteY141" fmla="*/ 150666 h 5249716"/>
                <a:gd name="connsiteX142" fmla="*/ 2509076 w 4908140"/>
                <a:gd name="connsiteY142" fmla="*/ 143961 h 5249716"/>
                <a:gd name="connsiteX143" fmla="*/ 2619642 w 4908140"/>
                <a:gd name="connsiteY143" fmla="*/ 141903 h 5249716"/>
                <a:gd name="connsiteX144" fmla="*/ 2680754 w 4908140"/>
                <a:gd name="connsiteY144" fmla="*/ 130550 h 5249716"/>
                <a:gd name="connsiteX145" fmla="*/ 2727084 w 4908140"/>
                <a:gd name="connsiteY145" fmla="*/ 127654 h 5249716"/>
                <a:gd name="connsiteX146" fmla="*/ 2796274 w 4908140"/>
                <a:gd name="connsiteY146" fmla="*/ 111652 h 5249716"/>
                <a:gd name="connsiteX147" fmla="*/ 2849995 w 4908140"/>
                <a:gd name="connsiteY147" fmla="*/ 96260 h 5249716"/>
                <a:gd name="connsiteX148" fmla="*/ 2879332 w 4908140"/>
                <a:gd name="connsiteY148" fmla="*/ 88563 h 5249716"/>
                <a:gd name="connsiteX149" fmla="*/ 2931605 w 4908140"/>
                <a:gd name="connsiteY149" fmla="*/ 67913 h 5249716"/>
                <a:gd name="connsiteX150" fmla="*/ 2939606 w 4908140"/>
                <a:gd name="connsiteY150" fmla="*/ 67227 h 5249716"/>
                <a:gd name="connsiteX151" fmla="*/ 2969019 w 4908140"/>
                <a:gd name="connsiteY151" fmla="*/ 53511 h 5249716"/>
                <a:gd name="connsiteX152" fmla="*/ 3054363 w 4908140"/>
                <a:gd name="connsiteY152" fmla="*/ 24174 h 5249716"/>
                <a:gd name="connsiteX153" fmla="*/ 3069603 w 4908140"/>
                <a:gd name="connsiteY153" fmla="*/ 20822 h 5249716"/>
                <a:gd name="connsiteX154" fmla="*/ 3123781 w 4908140"/>
                <a:gd name="connsiteY154" fmla="*/ 9620 h 5249716"/>
                <a:gd name="connsiteX155" fmla="*/ 3070365 w 4908140"/>
                <a:gd name="connsiteY155" fmla="*/ 134817 h 5249716"/>
                <a:gd name="connsiteX156" fmla="*/ 3061145 w 4908140"/>
                <a:gd name="connsiteY156" fmla="*/ 137560 h 5249716"/>
                <a:gd name="connsiteX157" fmla="*/ 2969705 w 4908140"/>
                <a:gd name="connsiteY157" fmla="*/ 168802 h 5249716"/>
                <a:gd name="connsiteX158" fmla="*/ 2986316 w 4908140"/>
                <a:gd name="connsiteY158" fmla="*/ 172383 h 5249716"/>
                <a:gd name="connsiteX159" fmla="*/ 2932900 w 4908140"/>
                <a:gd name="connsiteY159" fmla="*/ 187700 h 5249716"/>
                <a:gd name="connsiteX160" fmla="*/ 2754211 w 4908140"/>
                <a:gd name="connsiteY160" fmla="*/ 231286 h 5249716"/>
                <a:gd name="connsiteX161" fmla="*/ 2570340 w 4908140"/>
                <a:gd name="connsiteY161" fmla="*/ 251022 h 5249716"/>
                <a:gd name="connsiteX162" fmla="*/ 2570340 w 4908140"/>
                <a:gd name="connsiteY162" fmla="*/ 258185 h 5249716"/>
                <a:gd name="connsiteX163" fmla="*/ 2326424 w 4908140"/>
                <a:gd name="connsiteY163" fmla="*/ 257804 h 5249716"/>
                <a:gd name="connsiteX164" fmla="*/ 2325815 w 4908140"/>
                <a:gd name="connsiteY164" fmla="*/ 251022 h 5249716"/>
                <a:gd name="connsiteX165" fmla="*/ 2253653 w 4908140"/>
                <a:gd name="connsiteY165" fmla="*/ 248431 h 5249716"/>
                <a:gd name="connsiteX166" fmla="*/ 2139887 w 4908140"/>
                <a:gd name="connsiteY166" fmla="*/ 229991 h 5249716"/>
                <a:gd name="connsiteX167" fmla="*/ 2108035 w 4908140"/>
                <a:gd name="connsiteY167" fmla="*/ 223895 h 5249716"/>
                <a:gd name="connsiteX168" fmla="*/ 2032597 w 4908140"/>
                <a:gd name="connsiteY168" fmla="*/ 205683 h 5249716"/>
                <a:gd name="connsiteX169" fmla="*/ 2025053 w 4908140"/>
                <a:gd name="connsiteY169" fmla="*/ 203702 h 5249716"/>
                <a:gd name="connsiteX170" fmla="*/ 1971790 w 4908140"/>
                <a:gd name="connsiteY170" fmla="*/ 188157 h 5249716"/>
                <a:gd name="connsiteX171" fmla="*/ 1948777 w 4908140"/>
                <a:gd name="connsiteY171" fmla="*/ 179622 h 5249716"/>
                <a:gd name="connsiteX172" fmla="*/ 1926374 w 4908140"/>
                <a:gd name="connsiteY172" fmla="*/ 168573 h 5249716"/>
                <a:gd name="connsiteX173" fmla="*/ 1894142 w 4908140"/>
                <a:gd name="connsiteY173" fmla="*/ 157220 h 5249716"/>
                <a:gd name="connsiteX174" fmla="*/ 1866710 w 4908140"/>
                <a:gd name="connsiteY174" fmla="*/ 145104 h 5249716"/>
                <a:gd name="connsiteX175" fmla="*/ 1842707 w 4908140"/>
                <a:gd name="connsiteY175" fmla="*/ 138855 h 5249716"/>
                <a:gd name="connsiteX176" fmla="*/ 1820914 w 4908140"/>
                <a:gd name="connsiteY176" fmla="*/ 129559 h 5249716"/>
                <a:gd name="connsiteX177" fmla="*/ 1775422 w 4908140"/>
                <a:gd name="connsiteY177" fmla="*/ 121482 h 5249716"/>
                <a:gd name="connsiteX178" fmla="*/ 1543469 w 4908140"/>
                <a:gd name="connsiteY178" fmla="*/ 139998 h 5249716"/>
                <a:gd name="connsiteX179" fmla="*/ 1501255 w 4908140"/>
                <a:gd name="connsiteY179" fmla="*/ 156686 h 5249716"/>
                <a:gd name="connsiteX180" fmla="*/ 1219162 w 4908140"/>
                <a:gd name="connsiteY180" fmla="*/ 445484 h 5249716"/>
                <a:gd name="connsiteX181" fmla="*/ 1199655 w 4908140"/>
                <a:gd name="connsiteY181" fmla="*/ 488918 h 5249716"/>
                <a:gd name="connsiteX182" fmla="*/ 1197217 w 4908140"/>
                <a:gd name="connsiteY182" fmla="*/ 500120 h 5249716"/>
                <a:gd name="connsiteX183" fmla="*/ 897979 w 4908140"/>
                <a:gd name="connsiteY183" fmla="*/ 940632 h 5249716"/>
                <a:gd name="connsiteX184" fmla="*/ 516598 w 4908140"/>
                <a:gd name="connsiteY184" fmla="*/ 1253966 h 5249716"/>
                <a:gd name="connsiteX185" fmla="*/ 425768 w 4908140"/>
                <a:gd name="connsiteY185" fmla="*/ 1300601 h 5249716"/>
                <a:gd name="connsiteX186" fmla="*/ 235953 w 4908140"/>
                <a:gd name="connsiteY186" fmla="*/ 1446067 h 5249716"/>
                <a:gd name="connsiteX187" fmla="*/ 181852 w 4908140"/>
                <a:gd name="connsiteY187" fmla="*/ 1525772 h 5249716"/>
                <a:gd name="connsiteX188" fmla="*/ 163716 w 4908140"/>
                <a:gd name="connsiteY188" fmla="*/ 1556480 h 5249716"/>
                <a:gd name="connsiteX189" fmla="*/ 144742 w 4908140"/>
                <a:gd name="connsiteY189" fmla="*/ 1603648 h 5249716"/>
                <a:gd name="connsiteX190" fmla="*/ 133312 w 4908140"/>
                <a:gd name="connsiteY190" fmla="*/ 1632147 h 5249716"/>
                <a:gd name="connsiteX191" fmla="*/ 125159 w 4908140"/>
                <a:gd name="connsiteY191" fmla="*/ 1661636 h 5249716"/>
                <a:gd name="connsiteX192" fmla="*/ 107252 w 4908140"/>
                <a:gd name="connsiteY192" fmla="*/ 1877206 h 5249716"/>
                <a:gd name="connsiteX193" fmla="*/ 121044 w 4908140"/>
                <a:gd name="connsiteY193" fmla="*/ 1968417 h 5249716"/>
                <a:gd name="connsiteX194" fmla="*/ 129502 w 4908140"/>
                <a:gd name="connsiteY194" fmla="*/ 1990744 h 5249716"/>
                <a:gd name="connsiteX195" fmla="*/ 136208 w 4908140"/>
                <a:gd name="connsiteY195" fmla="*/ 2013833 h 5249716"/>
                <a:gd name="connsiteX196" fmla="*/ 167831 w 4908140"/>
                <a:gd name="connsiteY196" fmla="*/ 2105349 h 5249716"/>
                <a:gd name="connsiteX197" fmla="*/ 190462 w 4908140"/>
                <a:gd name="connsiteY197" fmla="*/ 2189017 h 5249716"/>
                <a:gd name="connsiteX198" fmla="*/ 198311 w 4908140"/>
                <a:gd name="connsiteY198" fmla="*/ 2218506 h 5249716"/>
                <a:gd name="connsiteX199" fmla="*/ 206083 w 4908140"/>
                <a:gd name="connsiteY199" fmla="*/ 2265217 h 5249716"/>
                <a:gd name="connsiteX200" fmla="*/ 212484 w 4908140"/>
                <a:gd name="connsiteY200" fmla="*/ 2296459 h 5249716"/>
                <a:gd name="connsiteX201" fmla="*/ 231534 w 4908140"/>
                <a:gd name="connsiteY201" fmla="*/ 2501970 h 5249716"/>
                <a:gd name="connsiteX202" fmla="*/ 221475 w 4908140"/>
                <a:gd name="connsiteY202" fmla="*/ 2898743 h 5249716"/>
                <a:gd name="connsiteX203" fmla="*/ 213398 w 4908140"/>
                <a:gd name="connsiteY203" fmla="*/ 2952312 h 5249716"/>
                <a:gd name="connsiteX204" fmla="*/ 197472 w 4908140"/>
                <a:gd name="connsiteY204" fmla="*/ 3035751 h 5249716"/>
                <a:gd name="connsiteX205" fmla="*/ 190157 w 4908140"/>
                <a:gd name="connsiteY205" fmla="*/ 3066460 h 5249716"/>
                <a:gd name="connsiteX206" fmla="*/ 164478 w 4908140"/>
                <a:gd name="connsiteY206" fmla="*/ 3156756 h 5249716"/>
                <a:gd name="connsiteX207" fmla="*/ 133312 w 4908140"/>
                <a:gd name="connsiteY207" fmla="*/ 3247892 h 5249716"/>
                <a:gd name="connsiteX208" fmla="*/ 103365 w 4908140"/>
                <a:gd name="connsiteY208" fmla="*/ 3385814 h 5249716"/>
                <a:gd name="connsiteX209" fmla="*/ 118682 w 4908140"/>
                <a:gd name="connsiteY209" fmla="*/ 3568846 h 5249716"/>
                <a:gd name="connsiteX210" fmla="*/ 129502 w 4908140"/>
                <a:gd name="connsiteY210" fmla="*/ 3606108 h 5249716"/>
                <a:gd name="connsiteX211" fmla="*/ 390182 w 4908140"/>
                <a:gd name="connsiteY211" fmla="*/ 3935368 h 5249716"/>
                <a:gd name="connsiteX212" fmla="*/ 409918 w 4908140"/>
                <a:gd name="connsiteY212" fmla="*/ 3943598 h 5249716"/>
                <a:gd name="connsiteX213" fmla="*/ 464172 w 4908140"/>
                <a:gd name="connsiteY213" fmla="*/ 3971258 h 5249716"/>
                <a:gd name="connsiteX214" fmla="*/ 509816 w 4908140"/>
                <a:gd name="connsiteY214" fmla="*/ 3995414 h 5249716"/>
                <a:gd name="connsiteX215" fmla="*/ 784517 w 4908140"/>
                <a:gd name="connsiteY215" fmla="*/ 4200239 h 5249716"/>
                <a:gd name="connsiteX216" fmla="*/ 1082764 w 4908140"/>
                <a:gd name="connsiteY216" fmla="*/ 4545883 h 5249716"/>
                <a:gd name="connsiteX217" fmla="*/ 1085660 w 4908140"/>
                <a:gd name="connsiteY217" fmla="*/ 4559218 h 5249716"/>
                <a:gd name="connsiteX218" fmla="*/ 1095490 w 4908140"/>
                <a:gd name="connsiteY218" fmla="*/ 4566304 h 5249716"/>
                <a:gd name="connsiteX219" fmla="*/ 1110958 w 4908140"/>
                <a:gd name="connsiteY219" fmla="*/ 4592746 h 5249716"/>
                <a:gd name="connsiteX220" fmla="*/ 1172985 w 4908140"/>
                <a:gd name="connsiteY220" fmla="*/ 4704531 h 5249716"/>
                <a:gd name="connsiteX221" fmla="*/ 1199884 w 4908140"/>
                <a:gd name="connsiteY221" fmla="*/ 4768386 h 5249716"/>
                <a:gd name="connsiteX222" fmla="*/ 1203998 w 4908140"/>
                <a:gd name="connsiteY222" fmla="*/ 4769911 h 5249716"/>
                <a:gd name="connsiteX223" fmla="*/ 1215276 w 4908140"/>
                <a:gd name="connsiteY223" fmla="*/ 4803591 h 5249716"/>
                <a:gd name="connsiteX224" fmla="*/ 1434351 w 4908140"/>
                <a:gd name="connsiteY224" fmla="*/ 5063967 h 5249716"/>
                <a:gd name="connsiteX225" fmla="*/ 1474889 w 4908140"/>
                <a:gd name="connsiteY225" fmla="*/ 5084998 h 5249716"/>
                <a:gd name="connsiteX226" fmla="*/ 1528534 w 4908140"/>
                <a:gd name="connsiteY226" fmla="*/ 5110144 h 5249716"/>
                <a:gd name="connsiteX227" fmla="*/ 1572197 w 4908140"/>
                <a:gd name="connsiteY227" fmla="*/ 5119973 h 5249716"/>
                <a:gd name="connsiteX228" fmla="*/ 1572654 w 4908140"/>
                <a:gd name="connsiteY228" fmla="*/ 5125688 h 5249716"/>
                <a:gd name="connsiteX229" fmla="*/ 1644282 w 4908140"/>
                <a:gd name="connsiteY229" fmla="*/ 5134680 h 5249716"/>
                <a:gd name="connsiteX230" fmla="*/ 1682458 w 4908140"/>
                <a:gd name="connsiteY230" fmla="*/ 5142986 h 5249716"/>
                <a:gd name="connsiteX231" fmla="*/ 1689164 w 4908140"/>
                <a:gd name="connsiteY231" fmla="*/ 5137271 h 5249716"/>
                <a:gd name="connsiteX232" fmla="*/ 1795691 w 4908140"/>
                <a:gd name="connsiteY232" fmla="*/ 5130108 h 5249716"/>
                <a:gd name="connsiteX233" fmla="*/ 1919592 w 4908140"/>
                <a:gd name="connsiteY233" fmla="*/ 5084616 h 5249716"/>
                <a:gd name="connsiteX234" fmla="*/ 1959979 w 4908140"/>
                <a:gd name="connsiteY234" fmla="*/ 5072729 h 5249716"/>
                <a:gd name="connsiteX235" fmla="*/ 1960360 w 4908140"/>
                <a:gd name="connsiteY235" fmla="*/ 5067014 h 5249716"/>
                <a:gd name="connsiteX236" fmla="*/ 1995107 w 4908140"/>
                <a:gd name="connsiteY236" fmla="*/ 5059928 h 5249716"/>
                <a:gd name="connsiteX237" fmla="*/ 2002346 w 4908140"/>
                <a:gd name="connsiteY237" fmla="*/ 5057946 h 5249716"/>
                <a:gd name="connsiteX238" fmla="*/ 2026577 w 4908140"/>
                <a:gd name="connsiteY238" fmla="*/ 5049184 h 5249716"/>
                <a:gd name="connsiteX239" fmla="*/ 2163585 w 4908140"/>
                <a:gd name="connsiteY239" fmla="*/ 5015351 h 5249716"/>
                <a:gd name="connsiteX240" fmla="*/ 2223707 w 4908140"/>
                <a:gd name="connsiteY240" fmla="*/ 5011084 h 5249716"/>
                <a:gd name="connsiteX241" fmla="*/ 2269732 w 4908140"/>
                <a:gd name="connsiteY241" fmla="*/ 5003768 h 5249716"/>
                <a:gd name="connsiteX242" fmla="*/ 2406358 w 4908140"/>
                <a:gd name="connsiteY242" fmla="*/ 4996377 h 5249716"/>
                <a:gd name="connsiteX243" fmla="*/ 2486520 w 4908140"/>
                <a:gd name="connsiteY243" fmla="*/ 4993862 h 5249716"/>
                <a:gd name="connsiteX244" fmla="*/ 2639454 w 4908140"/>
                <a:gd name="connsiteY244" fmla="*/ 5004302 h 5249716"/>
                <a:gd name="connsiteX245" fmla="*/ 2694165 w 4908140"/>
                <a:gd name="connsiteY245" fmla="*/ 5011922 h 5249716"/>
                <a:gd name="connsiteX246" fmla="*/ 2808999 w 4908140"/>
                <a:gd name="connsiteY246" fmla="*/ 5031276 h 5249716"/>
                <a:gd name="connsiteX247" fmla="*/ 2846794 w 4908140"/>
                <a:gd name="connsiteY247" fmla="*/ 5042478 h 5249716"/>
                <a:gd name="connsiteX248" fmla="*/ 2946616 w 4908140"/>
                <a:gd name="connsiteY248" fmla="*/ 5072729 h 5249716"/>
                <a:gd name="connsiteX249" fmla="*/ 2980525 w 4908140"/>
                <a:gd name="connsiteY249" fmla="*/ 5083931 h 5249716"/>
                <a:gd name="connsiteX250" fmla="*/ 3022131 w 4908140"/>
                <a:gd name="connsiteY250" fmla="*/ 5103972 h 5249716"/>
                <a:gd name="connsiteX251" fmla="*/ 3030665 w 4908140"/>
                <a:gd name="connsiteY251" fmla="*/ 5105953 h 5249716"/>
                <a:gd name="connsiteX252" fmla="*/ 3060688 w 4908140"/>
                <a:gd name="connsiteY252" fmla="*/ 5115249 h 5249716"/>
                <a:gd name="connsiteX253" fmla="*/ 3089796 w 4908140"/>
                <a:gd name="connsiteY253" fmla="*/ 5126222 h 5249716"/>
                <a:gd name="connsiteX254" fmla="*/ 3329826 w 4908140"/>
                <a:gd name="connsiteY254" fmla="*/ 5122716 h 5249716"/>
                <a:gd name="connsiteX255" fmla="*/ 3345447 w 4908140"/>
                <a:gd name="connsiteY255" fmla="*/ 5118754 h 5249716"/>
                <a:gd name="connsiteX256" fmla="*/ 3380651 w 4908140"/>
                <a:gd name="connsiteY256" fmla="*/ 5106105 h 5249716"/>
                <a:gd name="connsiteX257" fmla="*/ 3427819 w 4908140"/>
                <a:gd name="connsiteY257" fmla="*/ 5083397 h 5249716"/>
                <a:gd name="connsiteX258" fmla="*/ 3441992 w 4908140"/>
                <a:gd name="connsiteY258" fmla="*/ 5080045 h 5249716"/>
                <a:gd name="connsiteX259" fmla="*/ 3699091 w 4908140"/>
                <a:gd name="connsiteY259" fmla="*/ 4769834 h 5249716"/>
                <a:gd name="connsiteX260" fmla="*/ 3703663 w 4908140"/>
                <a:gd name="connsiteY260" fmla="*/ 4768234 h 5249716"/>
                <a:gd name="connsiteX261" fmla="*/ 3847834 w 4908140"/>
                <a:gd name="connsiteY261" fmla="*/ 4509231 h 5249716"/>
                <a:gd name="connsiteX262" fmla="*/ 4410190 w 4908140"/>
                <a:gd name="connsiteY262" fmla="*/ 3986803 h 5249716"/>
                <a:gd name="connsiteX263" fmla="*/ 4471226 w 4908140"/>
                <a:gd name="connsiteY263" fmla="*/ 3956399 h 5249716"/>
                <a:gd name="connsiteX264" fmla="*/ 4774349 w 4908140"/>
                <a:gd name="connsiteY264" fmla="*/ 3613804 h 5249716"/>
                <a:gd name="connsiteX265" fmla="*/ 4789361 w 4908140"/>
                <a:gd name="connsiteY265" fmla="*/ 3552006 h 5249716"/>
                <a:gd name="connsiteX266" fmla="*/ 4797819 w 4908140"/>
                <a:gd name="connsiteY266" fmla="*/ 3492418 h 5249716"/>
                <a:gd name="connsiteX267" fmla="*/ 4789208 w 4908140"/>
                <a:gd name="connsiteY267" fmla="*/ 3312052 h 5249716"/>
                <a:gd name="connsiteX268" fmla="*/ 4777245 w 4908140"/>
                <a:gd name="connsiteY268" fmla="*/ 3264656 h 5249716"/>
                <a:gd name="connsiteX269" fmla="*/ 4750804 w 4908140"/>
                <a:gd name="connsiteY269" fmla="*/ 3197371 h 5249716"/>
                <a:gd name="connsiteX270" fmla="*/ 4744022 w 4908140"/>
                <a:gd name="connsiteY270" fmla="*/ 3173140 h 5249716"/>
                <a:gd name="connsiteX271" fmla="*/ 4727791 w 4908140"/>
                <a:gd name="connsiteY271" fmla="*/ 3120638 h 5249716"/>
                <a:gd name="connsiteX272" fmla="*/ 4716438 w 4908140"/>
                <a:gd name="connsiteY272" fmla="*/ 3073089 h 5249716"/>
                <a:gd name="connsiteX273" fmla="*/ 4705312 w 4908140"/>
                <a:gd name="connsiteY273" fmla="*/ 3035751 h 5249716"/>
                <a:gd name="connsiteX274" fmla="*/ 4702112 w 4908140"/>
                <a:gd name="connsiteY274" fmla="*/ 3003823 h 5249716"/>
                <a:gd name="connsiteX275" fmla="*/ 4690301 w 4908140"/>
                <a:gd name="connsiteY275" fmla="*/ 2958332 h 5249716"/>
                <a:gd name="connsiteX276" fmla="*/ 4680929 w 4908140"/>
                <a:gd name="connsiteY276" fmla="*/ 2813095 h 5249716"/>
                <a:gd name="connsiteX277" fmla="*/ 4674070 w 4908140"/>
                <a:gd name="connsiteY277" fmla="*/ 2870930 h 5249716"/>
                <a:gd name="connsiteX278" fmla="*/ 4669193 w 4908140"/>
                <a:gd name="connsiteY278" fmla="*/ 2752668 h 5249716"/>
                <a:gd name="connsiteX279" fmla="*/ 4661269 w 4908140"/>
                <a:gd name="connsiteY279" fmla="*/ 2644464 h 5249716"/>
                <a:gd name="connsiteX280" fmla="*/ 4664545 w 4908140"/>
                <a:gd name="connsiteY280" fmla="*/ 2603392 h 5249716"/>
                <a:gd name="connsiteX281" fmla="*/ 4694111 w 4908140"/>
                <a:gd name="connsiteY281" fmla="*/ 2283124 h 5249716"/>
                <a:gd name="connsiteX282" fmla="*/ 4709198 w 4908140"/>
                <a:gd name="connsiteY282" fmla="*/ 2206390 h 5249716"/>
                <a:gd name="connsiteX283" fmla="*/ 4717581 w 4908140"/>
                <a:gd name="connsiteY283" fmla="*/ 2183225 h 5249716"/>
                <a:gd name="connsiteX284" fmla="*/ 4721238 w 4908140"/>
                <a:gd name="connsiteY284" fmla="*/ 2152364 h 5249716"/>
                <a:gd name="connsiteX285" fmla="*/ 4737012 w 4908140"/>
                <a:gd name="connsiteY285" fmla="*/ 2106263 h 5249716"/>
                <a:gd name="connsiteX286" fmla="*/ 4774654 w 4908140"/>
                <a:gd name="connsiteY286" fmla="*/ 1999507 h 5249716"/>
                <a:gd name="connsiteX287" fmla="*/ 4800410 w 4908140"/>
                <a:gd name="connsiteY287" fmla="*/ 1869662 h 5249716"/>
                <a:gd name="connsiteX288" fmla="*/ 4786084 w 4908140"/>
                <a:gd name="connsiteY288" fmla="*/ 1684877 h 5249716"/>
                <a:gd name="connsiteX289" fmla="*/ 4770844 w 4908140"/>
                <a:gd name="connsiteY289" fmla="*/ 1631614 h 5249716"/>
                <a:gd name="connsiteX290" fmla="*/ 4740441 w 4908140"/>
                <a:gd name="connsiteY290" fmla="*/ 1556937 h 5249716"/>
                <a:gd name="connsiteX291" fmla="*/ 4552074 w 4908140"/>
                <a:gd name="connsiteY291" fmla="*/ 1342358 h 5249716"/>
                <a:gd name="connsiteX292" fmla="*/ 4383596 w 4908140"/>
                <a:gd name="connsiteY292" fmla="*/ 1253204 h 5249716"/>
                <a:gd name="connsiteX293" fmla="*/ 4132288 w 4908140"/>
                <a:gd name="connsiteY293" fmla="*/ 1066133 h 5249716"/>
                <a:gd name="connsiteX294" fmla="*/ 3892106 w 4908140"/>
                <a:gd name="connsiteY294" fmla="*/ 804158 h 5249716"/>
                <a:gd name="connsiteX295" fmla="*/ 3713721 w 4908140"/>
                <a:gd name="connsiteY295" fmla="*/ 512235 h 5249716"/>
                <a:gd name="connsiteX296" fmla="*/ 3638893 w 4908140"/>
                <a:gd name="connsiteY296" fmla="*/ 358235 h 5249716"/>
                <a:gd name="connsiteX297" fmla="*/ 3464091 w 4908140"/>
                <a:gd name="connsiteY297" fmla="*/ 187700 h 5249716"/>
                <a:gd name="connsiteX298" fmla="*/ 3403283 w 4908140"/>
                <a:gd name="connsiteY298" fmla="*/ 157220 h 5249716"/>
                <a:gd name="connsiteX299" fmla="*/ 3381337 w 4908140"/>
                <a:gd name="connsiteY299" fmla="*/ 146552 h 5249716"/>
                <a:gd name="connsiteX300" fmla="*/ 3335008 w 4908140"/>
                <a:gd name="connsiteY300" fmla="*/ 130626 h 5249716"/>
                <a:gd name="connsiteX301" fmla="*/ 3304146 w 4908140"/>
                <a:gd name="connsiteY301" fmla="*/ 127349 h 5249716"/>
                <a:gd name="connsiteX302" fmla="*/ 3160433 w 4908140"/>
                <a:gd name="connsiteY302" fmla="*/ 114929 h 5249716"/>
                <a:gd name="connsiteX303" fmla="*/ 3070365 w 4908140"/>
                <a:gd name="connsiteY303" fmla="*/ 134817 h 5249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Lst>
              <a:rect l="l" t="t" r="r" b="b"/>
              <a:pathLst>
                <a:path w="4908140" h="5249716">
                  <a:moveTo>
                    <a:pt x="3123781" y="9620"/>
                  </a:moveTo>
                  <a:cubicBezTo>
                    <a:pt x="3141764" y="7791"/>
                    <a:pt x="3160510" y="8401"/>
                    <a:pt x="3177807" y="2000"/>
                  </a:cubicBezTo>
                  <a:cubicBezTo>
                    <a:pt x="3199296" y="705"/>
                    <a:pt x="3222231" y="-3410"/>
                    <a:pt x="3242577" y="6115"/>
                  </a:cubicBezTo>
                  <a:cubicBezTo>
                    <a:pt x="3274962" y="6267"/>
                    <a:pt x="3306433" y="15411"/>
                    <a:pt x="3338894" y="15107"/>
                  </a:cubicBezTo>
                  <a:lnTo>
                    <a:pt x="3339656" y="20745"/>
                  </a:lnTo>
                  <a:cubicBezTo>
                    <a:pt x="3377222" y="30118"/>
                    <a:pt x="3416770" y="37128"/>
                    <a:pt x="3449612" y="58769"/>
                  </a:cubicBezTo>
                  <a:cubicBezTo>
                    <a:pt x="3454184" y="59455"/>
                    <a:pt x="3463176" y="60827"/>
                    <a:pt x="3467672" y="61512"/>
                  </a:cubicBezTo>
                  <a:cubicBezTo>
                    <a:pt x="3518497" y="93821"/>
                    <a:pt x="3572599" y="122244"/>
                    <a:pt x="3615728" y="165144"/>
                  </a:cubicBezTo>
                  <a:cubicBezTo>
                    <a:pt x="3650399" y="191510"/>
                    <a:pt x="3675926" y="227019"/>
                    <a:pt x="3702977" y="260699"/>
                  </a:cubicBezTo>
                  <a:cubicBezTo>
                    <a:pt x="3752431" y="325241"/>
                    <a:pt x="3782149" y="401745"/>
                    <a:pt x="3813696" y="475964"/>
                  </a:cubicBezTo>
                  <a:cubicBezTo>
                    <a:pt x="3887915" y="629507"/>
                    <a:pt x="3990023" y="769106"/>
                    <a:pt x="4109123" y="890873"/>
                  </a:cubicBezTo>
                  <a:cubicBezTo>
                    <a:pt x="4204373" y="992981"/>
                    <a:pt x="4313264" y="1082516"/>
                    <a:pt x="4432821" y="1154830"/>
                  </a:cubicBezTo>
                  <a:cubicBezTo>
                    <a:pt x="4452481" y="1165955"/>
                    <a:pt x="4472369" y="1177004"/>
                    <a:pt x="4493248" y="1185996"/>
                  </a:cubicBezTo>
                  <a:cubicBezTo>
                    <a:pt x="4507954" y="1191711"/>
                    <a:pt x="4521975" y="1199331"/>
                    <a:pt x="4535310" y="1207942"/>
                  </a:cubicBezTo>
                  <a:cubicBezTo>
                    <a:pt x="4539044" y="1209084"/>
                    <a:pt x="4546588" y="1211294"/>
                    <a:pt x="4550322" y="1212437"/>
                  </a:cubicBezTo>
                  <a:cubicBezTo>
                    <a:pt x="4564799" y="1220743"/>
                    <a:pt x="4579125" y="1229125"/>
                    <a:pt x="4593756" y="1237279"/>
                  </a:cubicBezTo>
                  <a:cubicBezTo>
                    <a:pt x="4697768" y="1304030"/>
                    <a:pt x="4782198" y="1400118"/>
                    <a:pt x="4835767" y="1511446"/>
                  </a:cubicBezTo>
                  <a:cubicBezTo>
                    <a:pt x="4848492" y="1538497"/>
                    <a:pt x="4858932" y="1566539"/>
                    <a:pt x="4868685" y="1594733"/>
                  </a:cubicBezTo>
                  <a:cubicBezTo>
                    <a:pt x="4871352" y="1602657"/>
                    <a:pt x="4874095" y="1610582"/>
                    <a:pt x="4876991" y="1618507"/>
                  </a:cubicBezTo>
                  <a:cubicBezTo>
                    <a:pt x="4877905" y="1622317"/>
                    <a:pt x="4879658" y="1630013"/>
                    <a:pt x="4880496" y="1633823"/>
                  </a:cubicBezTo>
                  <a:cubicBezTo>
                    <a:pt x="4891926" y="1662932"/>
                    <a:pt x="4889793" y="1695164"/>
                    <a:pt x="4900232" y="1724501"/>
                  </a:cubicBezTo>
                  <a:cubicBezTo>
                    <a:pt x="4902289" y="1747514"/>
                    <a:pt x="4900765" y="1770983"/>
                    <a:pt x="4907090" y="1793462"/>
                  </a:cubicBezTo>
                  <a:cubicBezTo>
                    <a:pt x="4910595" y="1838801"/>
                    <a:pt x="4900613" y="1883683"/>
                    <a:pt x="4898708" y="1928870"/>
                  </a:cubicBezTo>
                  <a:cubicBezTo>
                    <a:pt x="4890021" y="1954016"/>
                    <a:pt x="4890021" y="1981143"/>
                    <a:pt x="4881411" y="2006289"/>
                  </a:cubicBezTo>
                  <a:cubicBezTo>
                    <a:pt x="4878591" y="2015966"/>
                    <a:pt x="4875924" y="2025720"/>
                    <a:pt x="4873257" y="2035474"/>
                  </a:cubicBezTo>
                  <a:cubicBezTo>
                    <a:pt x="4851159" y="2087823"/>
                    <a:pt x="4836072" y="2142535"/>
                    <a:pt x="4819155" y="2196637"/>
                  </a:cubicBezTo>
                  <a:cubicBezTo>
                    <a:pt x="4814888" y="2219573"/>
                    <a:pt x="4810240" y="2242509"/>
                    <a:pt x="4804677" y="2265217"/>
                  </a:cubicBezTo>
                  <a:cubicBezTo>
                    <a:pt x="4802163" y="2275427"/>
                    <a:pt x="4799877" y="2285714"/>
                    <a:pt x="4797286" y="2295925"/>
                  </a:cubicBezTo>
                  <a:cubicBezTo>
                    <a:pt x="4795990" y="2313908"/>
                    <a:pt x="4796524" y="2332654"/>
                    <a:pt x="4789285" y="2349646"/>
                  </a:cubicBezTo>
                  <a:cubicBezTo>
                    <a:pt x="4779531" y="2438190"/>
                    <a:pt x="4769397" y="2526811"/>
                    <a:pt x="4771149" y="2616117"/>
                  </a:cubicBezTo>
                  <a:cubicBezTo>
                    <a:pt x="4771987" y="2672277"/>
                    <a:pt x="4768711" y="2729046"/>
                    <a:pt x="4778388" y="2784672"/>
                  </a:cubicBezTo>
                  <a:cubicBezTo>
                    <a:pt x="4779150" y="2820867"/>
                    <a:pt x="4782960" y="2856833"/>
                    <a:pt x="4788599" y="2892571"/>
                  </a:cubicBezTo>
                  <a:cubicBezTo>
                    <a:pt x="4793628" y="2909869"/>
                    <a:pt x="4795533" y="2927852"/>
                    <a:pt x="4796295" y="2945759"/>
                  </a:cubicBezTo>
                  <a:cubicBezTo>
                    <a:pt x="4805744" y="3002451"/>
                    <a:pt x="4820374" y="3057925"/>
                    <a:pt x="4834700" y="3113475"/>
                  </a:cubicBezTo>
                  <a:cubicBezTo>
                    <a:pt x="4847273" y="3149136"/>
                    <a:pt x="4860532" y="3184570"/>
                    <a:pt x="4873181" y="3220155"/>
                  </a:cubicBezTo>
                  <a:cubicBezTo>
                    <a:pt x="4875696" y="3230061"/>
                    <a:pt x="4878134" y="3240043"/>
                    <a:pt x="4880725" y="3250026"/>
                  </a:cubicBezTo>
                  <a:cubicBezTo>
                    <a:pt x="4887811" y="3272504"/>
                    <a:pt x="4891926" y="3295821"/>
                    <a:pt x="4895203" y="3319215"/>
                  </a:cubicBezTo>
                  <a:cubicBezTo>
                    <a:pt x="4919968" y="3416599"/>
                    <a:pt x="4905794" y="3519088"/>
                    <a:pt x="4881106" y="3615023"/>
                  </a:cubicBezTo>
                  <a:cubicBezTo>
                    <a:pt x="4869981" y="3670878"/>
                    <a:pt x="4844682" y="3722389"/>
                    <a:pt x="4821517" y="3774053"/>
                  </a:cubicBezTo>
                  <a:cubicBezTo>
                    <a:pt x="4756062" y="3885686"/>
                    <a:pt x="4664241" y="3984212"/>
                    <a:pt x="4547579" y="4042963"/>
                  </a:cubicBezTo>
                  <a:cubicBezTo>
                    <a:pt x="4510850" y="4058279"/>
                    <a:pt x="4475493" y="4076490"/>
                    <a:pt x="4440746" y="4095846"/>
                  </a:cubicBezTo>
                  <a:cubicBezTo>
                    <a:pt x="4346029" y="4149566"/>
                    <a:pt x="4259847" y="4217308"/>
                    <a:pt x="4180751" y="4291832"/>
                  </a:cubicBezTo>
                  <a:cubicBezTo>
                    <a:pt x="4049916" y="4414285"/>
                    <a:pt x="3934320" y="4554417"/>
                    <a:pt x="3847148" y="4711465"/>
                  </a:cubicBezTo>
                  <a:cubicBezTo>
                    <a:pt x="3821621" y="4758709"/>
                    <a:pt x="3798380" y="4807249"/>
                    <a:pt x="3779711" y="4857693"/>
                  </a:cubicBezTo>
                  <a:cubicBezTo>
                    <a:pt x="3746488" y="4933588"/>
                    <a:pt x="3701987" y="5005826"/>
                    <a:pt x="3641256" y="5062900"/>
                  </a:cubicBezTo>
                  <a:cubicBezTo>
                    <a:pt x="3584258" y="5125384"/>
                    <a:pt x="3511639" y="5172628"/>
                    <a:pt x="3433839" y="5204860"/>
                  </a:cubicBezTo>
                  <a:cubicBezTo>
                    <a:pt x="3424390" y="5208747"/>
                    <a:pt x="3414865" y="5212633"/>
                    <a:pt x="3405569" y="5216824"/>
                  </a:cubicBezTo>
                  <a:cubicBezTo>
                    <a:pt x="3379127" y="5225434"/>
                    <a:pt x="3352381" y="5233664"/>
                    <a:pt x="3324492" y="5235188"/>
                  </a:cubicBezTo>
                  <a:lnTo>
                    <a:pt x="3324263" y="5240217"/>
                  </a:lnTo>
                  <a:cubicBezTo>
                    <a:pt x="3257817" y="5252485"/>
                    <a:pt x="3190075" y="5250351"/>
                    <a:pt x="3122943" y="5247227"/>
                  </a:cubicBezTo>
                  <a:cubicBezTo>
                    <a:pt x="3100388" y="5240522"/>
                    <a:pt x="3077528" y="5234807"/>
                    <a:pt x="3054287" y="5231226"/>
                  </a:cubicBezTo>
                  <a:cubicBezTo>
                    <a:pt x="3037828" y="5226349"/>
                    <a:pt x="3021445" y="5221167"/>
                    <a:pt x="3005138" y="5216061"/>
                  </a:cubicBezTo>
                  <a:cubicBezTo>
                    <a:pt x="2966352" y="5197393"/>
                    <a:pt x="2924747" y="5185429"/>
                    <a:pt x="2886418" y="5166684"/>
                  </a:cubicBezTo>
                  <a:cubicBezTo>
                    <a:pt x="2880779" y="5165846"/>
                    <a:pt x="2869578" y="5164169"/>
                    <a:pt x="2864015" y="5163407"/>
                  </a:cubicBezTo>
                  <a:cubicBezTo>
                    <a:pt x="2853805" y="5159293"/>
                    <a:pt x="2843518" y="5155711"/>
                    <a:pt x="2833383" y="5151825"/>
                  </a:cubicBezTo>
                  <a:cubicBezTo>
                    <a:pt x="2820962" y="5149615"/>
                    <a:pt x="2808694" y="5147177"/>
                    <a:pt x="2796502" y="5144434"/>
                  </a:cubicBezTo>
                  <a:cubicBezTo>
                    <a:pt x="2788654" y="5142529"/>
                    <a:pt x="2780957" y="5140776"/>
                    <a:pt x="2773337" y="5138947"/>
                  </a:cubicBezTo>
                  <a:cubicBezTo>
                    <a:pt x="2751163" y="5132470"/>
                    <a:pt x="2727541" y="5134146"/>
                    <a:pt x="2705367" y="5127670"/>
                  </a:cubicBezTo>
                  <a:cubicBezTo>
                    <a:pt x="2698357" y="5127212"/>
                    <a:pt x="2691270" y="5126908"/>
                    <a:pt x="2684336" y="5126679"/>
                  </a:cubicBezTo>
                  <a:lnTo>
                    <a:pt x="2684336" y="5120583"/>
                  </a:lnTo>
                  <a:cubicBezTo>
                    <a:pt x="2582228" y="5106257"/>
                    <a:pt x="2478748" y="5110601"/>
                    <a:pt x="2375878" y="5110448"/>
                  </a:cubicBezTo>
                  <a:cubicBezTo>
                    <a:pt x="2282990" y="5109001"/>
                    <a:pt x="2190788" y="5123936"/>
                    <a:pt x="2100568" y="5144738"/>
                  </a:cubicBezTo>
                  <a:cubicBezTo>
                    <a:pt x="2071992" y="5150072"/>
                    <a:pt x="2045322" y="5162341"/>
                    <a:pt x="2016671" y="5167370"/>
                  </a:cubicBezTo>
                  <a:cubicBezTo>
                    <a:pt x="2011032" y="5169808"/>
                    <a:pt x="2005394" y="5172323"/>
                    <a:pt x="1999831" y="5174914"/>
                  </a:cubicBezTo>
                  <a:cubicBezTo>
                    <a:pt x="1982991" y="5179791"/>
                    <a:pt x="1966455" y="5185810"/>
                    <a:pt x="1950606" y="5193278"/>
                  </a:cubicBezTo>
                  <a:cubicBezTo>
                    <a:pt x="1932394" y="5201127"/>
                    <a:pt x="1914030" y="5208670"/>
                    <a:pt x="1895513" y="5215909"/>
                  </a:cubicBezTo>
                  <a:cubicBezTo>
                    <a:pt x="1879587" y="5219871"/>
                    <a:pt x="1864119" y="5225358"/>
                    <a:pt x="1848803" y="5231073"/>
                  </a:cubicBezTo>
                  <a:cubicBezTo>
                    <a:pt x="1832572" y="5233512"/>
                    <a:pt x="1816722" y="5237702"/>
                    <a:pt x="1801178" y="5242960"/>
                  </a:cubicBezTo>
                  <a:cubicBezTo>
                    <a:pt x="1737398" y="5254238"/>
                    <a:pt x="1671638" y="5248371"/>
                    <a:pt x="1607172" y="5246694"/>
                  </a:cubicBezTo>
                  <a:cubicBezTo>
                    <a:pt x="1594828" y="5241817"/>
                    <a:pt x="1582027" y="5238083"/>
                    <a:pt x="1569301" y="5234578"/>
                  </a:cubicBezTo>
                  <a:cubicBezTo>
                    <a:pt x="1561452" y="5233664"/>
                    <a:pt x="1553604" y="5232749"/>
                    <a:pt x="1545832" y="5231835"/>
                  </a:cubicBezTo>
                  <a:cubicBezTo>
                    <a:pt x="1520685" y="5222843"/>
                    <a:pt x="1495159" y="5215147"/>
                    <a:pt x="1470394" y="5205394"/>
                  </a:cubicBezTo>
                  <a:cubicBezTo>
                    <a:pt x="1454087" y="5199069"/>
                    <a:pt x="1438313" y="5191525"/>
                    <a:pt x="1422921" y="5183448"/>
                  </a:cubicBezTo>
                  <a:cubicBezTo>
                    <a:pt x="1291552" y="5115173"/>
                    <a:pt x="1185253" y="5000568"/>
                    <a:pt x="1127112" y="4864475"/>
                  </a:cubicBezTo>
                  <a:cubicBezTo>
                    <a:pt x="1116673" y="4844815"/>
                    <a:pt x="1109434" y="4823860"/>
                    <a:pt x="1102043" y="4803058"/>
                  </a:cubicBezTo>
                  <a:cubicBezTo>
                    <a:pt x="1085507" y="4763357"/>
                    <a:pt x="1064095" y="4726096"/>
                    <a:pt x="1043750" y="4688376"/>
                  </a:cubicBezTo>
                  <a:cubicBezTo>
                    <a:pt x="1003440" y="4617891"/>
                    <a:pt x="955434" y="4552588"/>
                    <a:pt x="906894" y="4487742"/>
                  </a:cubicBezTo>
                  <a:cubicBezTo>
                    <a:pt x="854088" y="4424420"/>
                    <a:pt x="796328" y="4365593"/>
                    <a:pt x="738950" y="4306386"/>
                  </a:cubicBezTo>
                  <a:cubicBezTo>
                    <a:pt x="733692" y="4301509"/>
                    <a:pt x="728434" y="4296632"/>
                    <a:pt x="723252" y="4291756"/>
                  </a:cubicBezTo>
                  <a:cubicBezTo>
                    <a:pt x="655663" y="4226452"/>
                    <a:pt x="581139" y="4168388"/>
                    <a:pt x="501968" y="4117715"/>
                  </a:cubicBezTo>
                  <a:cubicBezTo>
                    <a:pt x="480098" y="4103466"/>
                    <a:pt x="457314" y="4090740"/>
                    <a:pt x="433921" y="4079310"/>
                  </a:cubicBezTo>
                  <a:cubicBezTo>
                    <a:pt x="423787" y="4073595"/>
                    <a:pt x="413499" y="4068032"/>
                    <a:pt x="403212" y="4062622"/>
                  </a:cubicBezTo>
                  <a:cubicBezTo>
                    <a:pt x="373190" y="4050506"/>
                    <a:pt x="342024" y="4038467"/>
                    <a:pt x="316802" y="4017741"/>
                  </a:cubicBezTo>
                  <a:cubicBezTo>
                    <a:pt x="313068" y="4015836"/>
                    <a:pt x="309258" y="4014006"/>
                    <a:pt x="305524" y="4012254"/>
                  </a:cubicBezTo>
                  <a:cubicBezTo>
                    <a:pt x="297218" y="4006768"/>
                    <a:pt x="288836" y="4001357"/>
                    <a:pt x="280530" y="3996023"/>
                  </a:cubicBezTo>
                  <a:cubicBezTo>
                    <a:pt x="192672" y="3932777"/>
                    <a:pt x="121501" y="3847586"/>
                    <a:pt x="72885" y="3750888"/>
                  </a:cubicBezTo>
                  <a:cubicBezTo>
                    <a:pt x="58331" y="3719417"/>
                    <a:pt x="45149" y="3687261"/>
                    <a:pt x="33795" y="3654495"/>
                  </a:cubicBezTo>
                  <a:cubicBezTo>
                    <a:pt x="29223" y="3636055"/>
                    <a:pt x="23889" y="3617843"/>
                    <a:pt x="18631" y="3599631"/>
                  </a:cubicBezTo>
                  <a:cubicBezTo>
                    <a:pt x="17412" y="3591782"/>
                    <a:pt x="16193" y="3584010"/>
                    <a:pt x="14897" y="3576314"/>
                  </a:cubicBezTo>
                  <a:cubicBezTo>
                    <a:pt x="5372" y="3552539"/>
                    <a:pt x="12764" y="3525869"/>
                    <a:pt x="2629" y="3502400"/>
                  </a:cubicBezTo>
                  <a:cubicBezTo>
                    <a:pt x="-114" y="3457823"/>
                    <a:pt x="-1257" y="3413017"/>
                    <a:pt x="2705" y="3368516"/>
                  </a:cubicBezTo>
                  <a:cubicBezTo>
                    <a:pt x="11697" y="3336055"/>
                    <a:pt x="7125" y="3301536"/>
                    <a:pt x="18402" y="3269456"/>
                  </a:cubicBezTo>
                  <a:cubicBezTo>
                    <a:pt x="35928" y="3189599"/>
                    <a:pt x="74943" y="3115990"/>
                    <a:pt x="88583" y="3035218"/>
                  </a:cubicBezTo>
                  <a:cubicBezTo>
                    <a:pt x="90869" y="3027293"/>
                    <a:pt x="93155" y="3019521"/>
                    <a:pt x="95441" y="3011748"/>
                  </a:cubicBezTo>
                  <a:cubicBezTo>
                    <a:pt x="108776" y="2947511"/>
                    <a:pt x="121882" y="2882360"/>
                    <a:pt x="123558" y="2816676"/>
                  </a:cubicBezTo>
                  <a:lnTo>
                    <a:pt x="129731" y="2816219"/>
                  </a:lnTo>
                  <a:cubicBezTo>
                    <a:pt x="132626" y="2706186"/>
                    <a:pt x="135217" y="2596077"/>
                    <a:pt x="130645" y="2486044"/>
                  </a:cubicBezTo>
                  <a:cubicBezTo>
                    <a:pt x="125921" y="2474233"/>
                    <a:pt x="124397" y="2461508"/>
                    <a:pt x="124397" y="2448859"/>
                  </a:cubicBezTo>
                  <a:cubicBezTo>
                    <a:pt x="122644" y="2381879"/>
                    <a:pt x="108166" y="2316270"/>
                    <a:pt x="98946" y="2250129"/>
                  </a:cubicBezTo>
                  <a:cubicBezTo>
                    <a:pt x="87821" y="2223230"/>
                    <a:pt x="87668" y="2193360"/>
                    <a:pt x="76162" y="2166614"/>
                  </a:cubicBezTo>
                  <a:cubicBezTo>
                    <a:pt x="72885" y="2156555"/>
                    <a:pt x="70676" y="2146192"/>
                    <a:pt x="68009" y="2136057"/>
                  </a:cubicBezTo>
                  <a:cubicBezTo>
                    <a:pt x="64427" y="2125999"/>
                    <a:pt x="61151" y="2115788"/>
                    <a:pt x="57645" y="2105806"/>
                  </a:cubicBezTo>
                  <a:cubicBezTo>
                    <a:pt x="55436" y="2098110"/>
                    <a:pt x="52769" y="2090566"/>
                    <a:pt x="49797" y="2083251"/>
                  </a:cubicBezTo>
                  <a:cubicBezTo>
                    <a:pt x="43853" y="2068773"/>
                    <a:pt x="38824" y="2053990"/>
                    <a:pt x="33642" y="2039284"/>
                  </a:cubicBezTo>
                  <a:cubicBezTo>
                    <a:pt x="28918" y="2020919"/>
                    <a:pt x="24422" y="2002555"/>
                    <a:pt x="19545" y="1984267"/>
                  </a:cubicBezTo>
                  <a:cubicBezTo>
                    <a:pt x="12154" y="1961940"/>
                    <a:pt x="9411" y="1938623"/>
                    <a:pt x="7734" y="1915306"/>
                  </a:cubicBezTo>
                  <a:cubicBezTo>
                    <a:pt x="-4381" y="1864938"/>
                    <a:pt x="953" y="1811369"/>
                    <a:pt x="2553" y="1759782"/>
                  </a:cubicBezTo>
                  <a:cubicBezTo>
                    <a:pt x="9639" y="1733417"/>
                    <a:pt x="9411" y="1705985"/>
                    <a:pt x="11240" y="1678934"/>
                  </a:cubicBezTo>
                  <a:cubicBezTo>
                    <a:pt x="15126" y="1668647"/>
                    <a:pt x="18555" y="1658284"/>
                    <a:pt x="22136" y="1647997"/>
                  </a:cubicBezTo>
                  <a:cubicBezTo>
                    <a:pt x="23889" y="1635500"/>
                    <a:pt x="25946" y="1623003"/>
                    <a:pt x="30290" y="1611192"/>
                  </a:cubicBezTo>
                  <a:cubicBezTo>
                    <a:pt x="37833" y="1591761"/>
                    <a:pt x="43548" y="1571644"/>
                    <a:pt x="50025" y="1551832"/>
                  </a:cubicBezTo>
                  <a:cubicBezTo>
                    <a:pt x="57341" y="1541088"/>
                    <a:pt x="64656" y="1530344"/>
                    <a:pt x="71819" y="1519523"/>
                  </a:cubicBezTo>
                  <a:cubicBezTo>
                    <a:pt x="65037" y="1527296"/>
                    <a:pt x="58407" y="1535144"/>
                    <a:pt x="51626" y="1542917"/>
                  </a:cubicBezTo>
                  <a:cubicBezTo>
                    <a:pt x="57036" y="1532554"/>
                    <a:pt x="62522" y="1522190"/>
                    <a:pt x="67932" y="1511827"/>
                  </a:cubicBezTo>
                  <a:cubicBezTo>
                    <a:pt x="73343" y="1501997"/>
                    <a:pt x="78143" y="1491939"/>
                    <a:pt x="83477" y="1482109"/>
                  </a:cubicBezTo>
                  <a:cubicBezTo>
                    <a:pt x="99936" y="1450791"/>
                    <a:pt x="119748" y="1421378"/>
                    <a:pt x="141237" y="1393184"/>
                  </a:cubicBezTo>
                  <a:cubicBezTo>
                    <a:pt x="199301" y="1315002"/>
                    <a:pt x="276568" y="1249623"/>
                    <a:pt x="364808" y="1208551"/>
                  </a:cubicBezTo>
                  <a:cubicBezTo>
                    <a:pt x="371742" y="1204512"/>
                    <a:pt x="378676" y="1200322"/>
                    <a:pt x="385458" y="1195902"/>
                  </a:cubicBezTo>
                  <a:cubicBezTo>
                    <a:pt x="394678" y="1192930"/>
                    <a:pt x="403898" y="1189882"/>
                    <a:pt x="413195" y="1186910"/>
                  </a:cubicBezTo>
                  <a:lnTo>
                    <a:pt x="413804" y="1178833"/>
                  </a:lnTo>
                  <a:cubicBezTo>
                    <a:pt x="417386" y="1179443"/>
                    <a:pt x="424396" y="1180814"/>
                    <a:pt x="427977" y="1181500"/>
                  </a:cubicBezTo>
                  <a:lnTo>
                    <a:pt x="429349" y="1171975"/>
                  </a:lnTo>
                  <a:cubicBezTo>
                    <a:pt x="432092" y="1171975"/>
                    <a:pt x="437502" y="1171975"/>
                    <a:pt x="440246" y="1171975"/>
                  </a:cubicBezTo>
                  <a:cubicBezTo>
                    <a:pt x="536486" y="1119169"/>
                    <a:pt x="624345" y="1052570"/>
                    <a:pt x="705574" y="979037"/>
                  </a:cubicBezTo>
                  <a:cubicBezTo>
                    <a:pt x="784289" y="903599"/>
                    <a:pt x="863537" y="827170"/>
                    <a:pt x="926630" y="737788"/>
                  </a:cubicBezTo>
                  <a:cubicBezTo>
                    <a:pt x="1009155" y="635756"/>
                    <a:pt x="1076820" y="520998"/>
                    <a:pt x="1124141" y="398469"/>
                  </a:cubicBezTo>
                  <a:cubicBezTo>
                    <a:pt x="1156754" y="317392"/>
                    <a:pt x="1208723" y="246374"/>
                    <a:pt x="1267092" y="181985"/>
                  </a:cubicBezTo>
                  <a:lnTo>
                    <a:pt x="1274255" y="181375"/>
                  </a:lnTo>
                  <a:cubicBezTo>
                    <a:pt x="1325004" y="127806"/>
                    <a:pt x="1387412" y="83229"/>
                    <a:pt x="1456830" y="57702"/>
                  </a:cubicBezTo>
                  <a:lnTo>
                    <a:pt x="1458354" y="52749"/>
                  </a:lnTo>
                  <a:cubicBezTo>
                    <a:pt x="1488986" y="42615"/>
                    <a:pt x="1518933" y="30042"/>
                    <a:pt x="1550785" y="23641"/>
                  </a:cubicBezTo>
                  <a:cubicBezTo>
                    <a:pt x="1558633" y="20974"/>
                    <a:pt x="1566405" y="18231"/>
                    <a:pt x="1574254" y="15411"/>
                  </a:cubicBezTo>
                  <a:cubicBezTo>
                    <a:pt x="1663484" y="2381"/>
                    <a:pt x="1756677" y="-895"/>
                    <a:pt x="1844155" y="23489"/>
                  </a:cubicBezTo>
                  <a:cubicBezTo>
                    <a:pt x="1855889" y="27299"/>
                    <a:pt x="1868005" y="29737"/>
                    <a:pt x="1880121" y="32099"/>
                  </a:cubicBezTo>
                  <a:cubicBezTo>
                    <a:pt x="1899780" y="40405"/>
                    <a:pt x="1920202" y="46882"/>
                    <a:pt x="1939024" y="57093"/>
                  </a:cubicBezTo>
                  <a:cubicBezTo>
                    <a:pt x="1984515" y="74847"/>
                    <a:pt x="2030768" y="90468"/>
                    <a:pt x="2077707" y="104032"/>
                  </a:cubicBezTo>
                  <a:cubicBezTo>
                    <a:pt x="2080146" y="104718"/>
                    <a:pt x="2085023" y="106166"/>
                    <a:pt x="2087461" y="106851"/>
                  </a:cubicBezTo>
                  <a:cubicBezTo>
                    <a:pt x="2112836" y="113786"/>
                    <a:pt x="2140115" y="113328"/>
                    <a:pt x="2163966" y="125749"/>
                  </a:cubicBezTo>
                  <a:cubicBezTo>
                    <a:pt x="2183702" y="127959"/>
                    <a:pt x="2203590" y="128873"/>
                    <a:pt x="2223478" y="130626"/>
                  </a:cubicBezTo>
                  <a:cubicBezTo>
                    <a:pt x="2242909" y="138779"/>
                    <a:pt x="2265160" y="132531"/>
                    <a:pt x="2284133" y="141903"/>
                  </a:cubicBezTo>
                  <a:cubicBezTo>
                    <a:pt x="2324900" y="145790"/>
                    <a:pt x="2366353" y="140760"/>
                    <a:pt x="2406815" y="148609"/>
                  </a:cubicBezTo>
                  <a:cubicBezTo>
                    <a:pt x="2440420" y="153029"/>
                    <a:pt x="2474481" y="149295"/>
                    <a:pt x="2508314" y="150666"/>
                  </a:cubicBezTo>
                  <a:lnTo>
                    <a:pt x="2509076" y="143961"/>
                  </a:lnTo>
                  <a:cubicBezTo>
                    <a:pt x="2545880" y="144570"/>
                    <a:pt x="2582837" y="144570"/>
                    <a:pt x="2619642" y="141903"/>
                  </a:cubicBezTo>
                  <a:cubicBezTo>
                    <a:pt x="2638768" y="132378"/>
                    <a:pt x="2661323" y="139617"/>
                    <a:pt x="2680754" y="130550"/>
                  </a:cubicBezTo>
                  <a:cubicBezTo>
                    <a:pt x="2696147" y="129102"/>
                    <a:pt x="2711615" y="128492"/>
                    <a:pt x="2727084" y="127654"/>
                  </a:cubicBezTo>
                  <a:cubicBezTo>
                    <a:pt x="2749030" y="118281"/>
                    <a:pt x="2772347" y="112643"/>
                    <a:pt x="2796274" y="111652"/>
                  </a:cubicBezTo>
                  <a:cubicBezTo>
                    <a:pt x="2814028" y="106089"/>
                    <a:pt x="2831783" y="100374"/>
                    <a:pt x="2849995" y="96260"/>
                  </a:cubicBezTo>
                  <a:cubicBezTo>
                    <a:pt x="2859672" y="93593"/>
                    <a:pt x="2869502" y="91002"/>
                    <a:pt x="2879332" y="88563"/>
                  </a:cubicBezTo>
                  <a:cubicBezTo>
                    <a:pt x="2897239" y="82925"/>
                    <a:pt x="2914993" y="76905"/>
                    <a:pt x="2931605" y="67913"/>
                  </a:cubicBezTo>
                  <a:cubicBezTo>
                    <a:pt x="2933586" y="67761"/>
                    <a:pt x="2937625" y="67456"/>
                    <a:pt x="2939606" y="67227"/>
                  </a:cubicBezTo>
                  <a:cubicBezTo>
                    <a:pt x="2949131" y="62122"/>
                    <a:pt x="2958808" y="57321"/>
                    <a:pt x="2969019" y="53511"/>
                  </a:cubicBezTo>
                  <a:cubicBezTo>
                    <a:pt x="2996603" y="41319"/>
                    <a:pt x="3025559" y="33014"/>
                    <a:pt x="3054363" y="24174"/>
                  </a:cubicBezTo>
                  <a:cubicBezTo>
                    <a:pt x="3058173" y="23336"/>
                    <a:pt x="3065793" y="21660"/>
                    <a:pt x="3069603" y="20822"/>
                  </a:cubicBezTo>
                  <a:cubicBezTo>
                    <a:pt x="3086824" y="13583"/>
                    <a:pt x="3105798" y="14040"/>
                    <a:pt x="3123781" y="9620"/>
                  </a:cubicBezTo>
                  <a:moveTo>
                    <a:pt x="3070365" y="134817"/>
                  </a:moveTo>
                  <a:cubicBezTo>
                    <a:pt x="3068079" y="135503"/>
                    <a:pt x="3063431" y="136874"/>
                    <a:pt x="3061145" y="137560"/>
                  </a:cubicBezTo>
                  <a:cubicBezTo>
                    <a:pt x="3030131" y="146399"/>
                    <a:pt x="3001709" y="163316"/>
                    <a:pt x="2969705" y="168802"/>
                  </a:cubicBezTo>
                  <a:cubicBezTo>
                    <a:pt x="2975191" y="169945"/>
                    <a:pt x="2980754" y="171164"/>
                    <a:pt x="2986316" y="172383"/>
                  </a:cubicBezTo>
                  <a:cubicBezTo>
                    <a:pt x="2967724" y="174365"/>
                    <a:pt x="2949817" y="179851"/>
                    <a:pt x="2932900" y="187700"/>
                  </a:cubicBezTo>
                  <a:cubicBezTo>
                    <a:pt x="2874379" y="205835"/>
                    <a:pt x="2815095" y="223361"/>
                    <a:pt x="2754211" y="231286"/>
                  </a:cubicBezTo>
                  <a:cubicBezTo>
                    <a:pt x="2694089" y="244926"/>
                    <a:pt x="2632063" y="252774"/>
                    <a:pt x="2570340" y="251022"/>
                  </a:cubicBezTo>
                  <a:lnTo>
                    <a:pt x="2570340" y="258185"/>
                  </a:lnTo>
                  <a:cubicBezTo>
                    <a:pt x="2489035" y="257727"/>
                    <a:pt x="2407730" y="258413"/>
                    <a:pt x="2326424" y="257804"/>
                  </a:cubicBezTo>
                  <a:lnTo>
                    <a:pt x="2325815" y="251022"/>
                  </a:lnTo>
                  <a:cubicBezTo>
                    <a:pt x="2301735" y="251403"/>
                    <a:pt x="2277580" y="251250"/>
                    <a:pt x="2253653" y="248431"/>
                  </a:cubicBezTo>
                  <a:cubicBezTo>
                    <a:pt x="2216163" y="240430"/>
                    <a:pt x="2177072" y="240659"/>
                    <a:pt x="2139887" y="229991"/>
                  </a:cubicBezTo>
                  <a:cubicBezTo>
                    <a:pt x="2129219" y="228086"/>
                    <a:pt x="2118551" y="226485"/>
                    <a:pt x="2108035" y="223895"/>
                  </a:cubicBezTo>
                  <a:cubicBezTo>
                    <a:pt x="2083956" y="213227"/>
                    <a:pt x="2056905" y="214979"/>
                    <a:pt x="2032597" y="205683"/>
                  </a:cubicBezTo>
                  <a:cubicBezTo>
                    <a:pt x="2030692" y="205149"/>
                    <a:pt x="2026958" y="204159"/>
                    <a:pt x="2025053" y="203702"/>
                  </a:cubicBezTo>
                  <a:cubicBezTo>
                    <a:pt x="2007375" y="198139"/>
                    <a:pt x="1989773" y="192576"/>
                    <a:pt x="1971790" y="188157"/>
                  </a:cubicBezTo>
                  <a:cubicBezTo>
                    <a:pt x="1964170" y="185033"/>
                    <a:pt x="1956550" y="182213"/>
                    <a:pt x="1948777" y="179622"/>
                  </a:cubicBezTo>
                  <a:cubicBezTo>
                    <a:pt x="1941386" y="175812"/>
                    <a:pt x="1933842" y="172155"/>
                    <a:pt x="1926374" y="168573"/>
                  </a:cubicBezTo>
                  <a:cubicBezTo>
                    <a:pt x="1915554" y="164840"/>
                    <a:pt x="1904886" y="160877"/>
                    <a:pt x="1894142" y="157220"/>
                  </a:cubicBezTo>
                  <a:cubicBezTo>
                    <a:pt x="1884998" y="153029"/>
                    <a:pt x="1875854" y="148990"/>
                    <a:pt x="1866710" y="145104"/>
                  </a:cubicBezTo>
                  <a:cubicBezTo>
                    <a:pt x="1858632" y="143199"/>
                    <a:pt x="1850555" y="141370"/>
                    <a:pt x="1842707" y="138855"/>
                  </a:cubicBezTo>
                  <a:cubicBezTo>
                    <a:pt x="1837297" y="136569"/>
                    <a:pt x="1826400" y="131845"/>
                    <a:pt x="1820914" y="129559"/>
                  </a:cubicBezTo>
                  <a:cubicBezTo>
                    <a:pt x="1805445" y="129102"/>
                    <a:pt x="1789748" y="127806"/>
                    <a:pt x="1775422" y="121482"/>
                  </a:cubicBezTo>
                  <a:cubicBezTo>
                    <a:pt x="1697774" y="116681"/>
                    <a:pt x="1617917" y="113557"/>
                    <a:pt x="1543469" y="139998"/>
                  </a:cubicBezTo>
                  <a:cubicBezTo>
                    <a:pt x="1529067" y="144723"/>
                    <a:pt x="1514970" y="150362"/>
                    <a:pt x="1501255" y="156686"/>
                  </a:cubicBezTo>
                  <a:cubicBezTo>
                    <a:pt x="1374458" y="210941"/>
                    <a:pt x="1271588" y="318230"/>
                    <a:pt x="1219162" y="445484"/>
                  </a:cubicBezTo>
                  <a:cubicBezTo>
                    <a:pt x="1212761" y="459962"/>
                    <a:pt x="1206360" y="474516"/>
                    <a:pt x="1199655" y="488918"/>
                  </a:cubicBezTo>
                  <a:cubicBezTo>
                    <a:pt x="1199045" y="491738"/>
                    <a:pt x="1197826" y="497300"/>
                    <a:pt x="1197217" y="500120"/>
                  </a:cubicBezTo>
                  <a:cubicBezTo>
                    <a:pt x="1123760" y="662883"/>
                    <a:pt x="1018527" y="809644"/>
                    <a:pt x="897979" y="940632"/>
                  </a:cubicBezTo>
                  <a:cubicBezTo>
                    <a:pt x="785737" y="1061257"/>
                    <a:pt x="660311" y="1172127"/>
                    <a:pt x="516598" y="1253966"/>
                  </a:cubicBezTo>
                  <a:cubicBezTo>
                    <a:pt x="487032" y="1270807"/>
                    <a:pt x="456476" y="1285894"/>
                    <a:pt x="425768" y="1300601"/>
                  </a:cubicBezTo>
                  <a:cubicBezTo>
                    <a:pt x="352844" y="1333595"/>
                    <a:pt x="286169" y="1383506"/>
                    <a:pt x="235953" y="1446067"/>
                  </a:cubicBezTo>
                  <a:cubicBezTo>
                    <a:pt x="215684" y="1471060"/>
                    <a:pt x="197015" y="1497349"/>
                    <a:pt x="181852" y="1525772"/>
                  </a:cubicBezTo>
                  <a:cubicBezTo>
                    <a:pt x="175908" y="1536135"/>
                    <a:pt x="169888" y="1546346"/>
                    <a:pt x="163716" y="1556480"/>
                  </a:cubicBezTo>
                  <a:cubicBezTo>
                    <a:pt x="157010" y="1572025"/>
                    <a:pt x="150686" y="1587722"/>
                    <a:pt x="144742" y="1603648"/>
                  </a:cubicBezTo>
                  <a:cubicBezTo>
                    <a:pt x="140780" y="1613097"/>
                    <a:pt x="137046" y="1622622"/>
                    <a:pt x="133312" y="1632147"/>
                  </a:cubicBezTo>
                  <a:cubicBezTo>
                    <a:pt x="130721" y="1641977"/>
                    <a:pt x="127978" y="1651807"/>
                    <a:pt x="125159" y="1661636"/>
                  </a:cubicBezTo>
                  <a:cubicBezTo>
                    <a:pt x="102527" y="1731283"/>
                    <a:pt x="106337" y="1805121"/>
                    <a:pt x="107252" y="1877206"/>
                  </a:cubicBezTo>
                  <a:cubicBezTo>
                    <a:pt x="107023" y="1908219"/>
                    <a:pt x="116396" y="1938014"/>
                    <a:pt x="121044" y="1968417"/>
                  </a:cubicBezTo>
                  <a:cubicBezTo>
                    <a:pt x="123711" y="1975885"/>
                    <a:pt x="126530" y="1983353"/>
                    <a:pt x="129502" y="1990744"/>
                  </a:cubicBezTo>
                  <a:cubicBezTo>
                    <a:pt x="131559" y="1998440"/>
                    <a:pt x="133845" y="2006137"/>
                    <a:pt x="136208" y="2013833"/>
                  </a:cubicBezTo>
                  <a:cubicBezTo>
                    <a:pt x="148171" y="2043855"/>
                    <a:pt x="158534" y="2074412"/>
                    <a:pt x="167831" y="2105349"/>
                  </a:cubicBezTo>
                  <a:cubicBezTo>
                    <a:pt x="177584" y="2132629"/>
                    <a:pt x="182309" y="2161280"/>
                    <a:pt x="190462" y="2189017"/>
                  </a:cubicBezTo>
                  <a:cubicBezTo>
                    <a:pt x="193053" y="2198770"/>
                    <a:pt x="195644" y="2208676"/>
                    <a:pt x="198311" y="2218506"/>
                  </a:cubicBezTo>
                  <a:cubicBezTo>
                    <a:pt x="199530" y="2234279"/>
                    <a:pt x="201740" y="2249977"/>
                    <a:pt x="206083" y="2265217"/>
                  </a:cubicBezTo>
                  <a:cubicBezTo>
                    <a:pt x="208217" y="2275580"/>
                    <a:pt x="210198" y="2286019"/>
                    <a:pt x="212484" y="2296459"/>
                  </a:cubicBezTo>
                  <a:cubicBezTo>
                    <a:pt x="222237" y="2364581"/>
                    <a:pt x="232143" y="2432933"/>
                    <a:pt x="231534" y="2501970"/>
                  </a:cubicBezTo>
                  <a:cubicBezTo>
                    <a:pt x="232067" y="2634253"/>
                    <a:pt x="236182" y="2766994"/>
                    <a:pt x="221475" y="2898743"/>
                  </a:cubicBezTo>
                  <a:cubicBezTo>
                    <a:pt x="214313" y="2915660"/>
                    <a:pt x="214770" y="2934252"/>
                    <a:pt x="213398" y="2952312"/>
                  </a:cubicBezTo>
                  <a:cubicBezTo>
                    <a:pt x="207607" y="2979973"/>
                    <a:pt x="201435" y="3007633"/>
                    <a:pt x="197472" y="3035751"/>
                  </a:cubicBezTo>
                  <a:cubicBezTo>
                    <a:pt x="194882" y="3045885"/>
                    <a:pt x="192672" y="3056249"/>
                    <a:pt x="190157" y="3066460"/>
                  </a:cubicBezTo>
                  <a:cubicBezTo>
                    <a:pt x="180861" y="3096330"/>
                    <a:pt x="175222" y="3127267"/>
                    <a:pt x="164478" y="3156756"/>
                  </a:cubicBezTo>
                  <a:cubicBezTo>
                    <a:pt x="154267" y="3187161"/>
                    <a:pt x="143599" y="3217488"/>
                    <a:pt x="133312" y="3247892"/>
                  </a:cubicBezTo>
                  <a:cubicBezTo>
                    <a:pt x="115634" y="3292011"/>
                    <a:pt x="110223" y="3339255"/>
                    <a:pt x="103365" y="3385814"/>
                  </a:cubicBezTo>
                  <a:cubicBezTo>
                    <a:pt x="98793" y="3447231"/>
                    <a:pt x="104737" y="3508877"/>
                    <a:pt x="118682" y="3568846"/>
                  </a:cubicBezTo>
                  <a:cubicBezTo>
                    <a:pt x="122415" y="3581190"/>
                    <a:pt x="125844" y="3593687"/>
                    <a:pt x="129502" y="3606108"/>
                  </a:cubicBezTo>
                  <a:cubicBezTo>
                    <a:pt x="168669" y="3744487"/>
                    <a:pt x="265443" y="3864426"/>
                    <a:pt x="390182" y="3935368"/>
                  </a:cubicBezTo>
                  <a:cubicBezTo>
                    <a:pt x="396735" y="3937959"/>
                    <a:pt x="403365" y="3940702"/>
                    <a:pt x="409918" y="3943598"/>
                  </a:cubicBezTo>
                  <a:cubicBezTo>
                    <a:pt x="428358" y="3952056"/>
                    <a:pt x="446570" y="3961048"/>
                    <a:pt x="464172" y="3971258"/>
                  </a:cubicBezTo>
                  <a:cubicBezTo>
                    <a:pt x="479946" y="3978116"/>
                    <a:pt x="495491" y="3985660"/>
                    <a:pt x="509816" y="3995414"/>
                  </a:cubicBezTo>
                  <a:cubicBezTo>
                    <a:pt x="610096" y="4050735"/>
                    <a:pt x="701459" y="4121677"/>
                    <a:pt x="784517" y="4200239"/>
                  </a:cubicBezTo>
                  <a:cubicBezTo>
                    <a:pt x="900798" y="4299528"/>
                    <a:pt x="993686" y="4422439"/>
                    <a:pt x="1082764" y="4545883"/>
                  </a:cubicBezTo>
                  <a:cubicBezTo>
                    <a:pt x="1083526" y="4549236"/>
                    <a:pt x="1084898" y="4555865"/>
                    <a:pt x="1085660" y="4559218"/>
                  </a:cubicBezTo>
                  <a:cubicBezTo>
                    <a:pt x="1088098" y="4561047"/>
                    <a:pt x="1093051" y="4564551"/>
                    <a:pt x="1095490" y="4566304"/>
                  </a:cubicBezTo>
                  <a:cubicBezTo>
                    <a:pt x="1100747" y="4574991"/>
                    <a:pt x="1106005" y="4583754"/>
                    <a:pt x="1110958" y="4592746"/>
                  </a:cubicBezTo>
                  <a:cubicBezTo>
                    <a:pt x="1129322" y="4631151"/>
                    <a:pt x="1155307" y="4665516"/>
                    <a:pt x="1172985" y="4704531"/>
                  </a:cubicBezTo>
                  <a:cubicBezTo>
                    <a:pt x="1182967" y="4725334"/>
                    <a:pt x="1192187" y="4746517"/>
                    <a:pt x="1199884" y="4768386"/>
                  </a:cubicBezTo>
                  <a:lnTo>
                    <a:pt x="1203998" y="4769911"/>
                  </a:lnTo>
                  <a:cubicBezTo>
                    <a:pt x="1207580" y="4781112"/>
                    <a:pt x="1211466" y="4792313"/>
                    <a:pt x="1215276" y="4803591"/>
                  </a:cubicBezTo>
                  <a:cubicBezTo>
                    <a:pt x="1259243" y="4910423"/>
                    <a:pt x="1337425" y="5001635"/>
                    <a:pt x="1434351" y="5063967"/>
                  </a:cubicBezTo>
                  <a:cubicBezTo>
                    <a:pt x="1447838" y="5070977"/>
                    <a:pt x="1461402" y="5077911"/>
                    <a:pt x="1474889" y="5084998"/>
                  </a:cubicBezTo>
                  <a:cubicBezTo>
                    <a:pt x="1492034" y="5094827"/>
                    <a:pt x="1510627" y="5101761"/>
                    <a:pt x="1528534" y="5110144"/>
                  </a:cubicBezTo>
                  <a:cubicBezTo>
                    <a:pt x="1543088" y="5113344"/>
                    <a:pt x="1557566" y="5116849"/>
                    <a:pt x="1572197" y="5119973"/>
                  </a:cubicBezTo>
                  <a:lnTo>
                    <a:pt x="1572654" y="5125688"/>
                  </a:lnTo>
                  <a:cubicBezTo>
                    <a:pt x="1596352" y="5129575"/>
                    <a:pt x="1620050" y="5134528"/>
                    <a:pt x="1644282" y="5134680"/>
                  </a:cubicBezTo>
                  <a:cubicBezTo>
                    <a:pt x="1657160" y="5135899"/>
                    <a:pt x="1672019" y="5133080"/>
                    <a:pt x="1682458" y="5142986"/>
                  </a:cubicBezTo>
                  <a:lnTo>
                    <a:pt x="1689164" y="5137271"/>
                  </a:lnTo>
                  <a:cubicBezTo>
                    <a:pt x="1724520" y="5133537"/>
                    <a:pt x="1760639" y="5137804"/>
                    <a:pt x="1795691" y="5130108"/>
                  </a:cubicBezTo>
                  <a:cubicBezTo>
                    <a:pt x="1837525" y="5116773"/>
                    <a:pt x="1881188" y="5106562"/>
                    <a:pt x="1919592" y="5084616"/>
                  </a:cubicBezTo>
                  <a:cubicBezTo>
                    <a:pt x="1933004" y="5080349"/>
                    <a:pt x="1946415" y="5076387"/>
                    <a:pt x="1959979" y="5072729"/>
                  </a:cubicBezTo>
                  <a:lnTo>
                    <a:pt x="1960360" y="5067014"/>
                  </a:lnTo>
                  <a:cubicBezTo>
                    <a:pt x="1972170" y="5066024"/>
                    <a:pt x="1984210" y="5065186"/>
                    <a:pt x="1995107" y="5059928"/>
                  </a:cubicBezTo>
                  <a:cubicBezTo>
                    <a:pt x="1996935" y="5059471"/>
                    <a:pt x="2000517" y="5058480"/>
                    <a:pt x="2002346" y="5057946"/>
                  </a:cubicBezTo>
                  <a:cubicBezTo>
                    <a:pt x="2009280" y="5052308"/>
                    <a:pt x="2018195" y="5051165"/>
                    <a:pt x="2026577" y="5049184"/>
                  </a:cubicBezTo>
                  <a:cubicBezTo>
                    <a:pt x="2071307" y="5033639"/>
                    <a:pt x="2119160" y="5031276"/>
                    <a:pt x="2163585" y="5015351"/>
                  </a:cubicBezTo>
                  <a:cubicBezTo>
                    <a:pt x="2183549" y="5013522"/>
                    <a:pt x="2203666" y="5012760"/>
                    <a:pt x="2223707" y="5011084"/>
                  </a:cubicBezTo>
                  <a:cubicBezTo>
                    <a:pt x="2238185" y="5004759"/>
                    <a:pt x="2254187" y="5004988"/>
                    <a:pt x="2269732" y="5003768"/>
                  </a:cubicBezTo>
                  <a:cubicBezTo>
                    <a:pt x="2314309" y="4992491"/>
                    <a:pt x="2360943" y="5001559"/>
                    <a:pt x="2406358" y="4996377"/>
                  </a:cubicBezTo>
                  <a:cubicBezTo>
                    <a:pt x="2432038" y="4987614"/>
                    <a:pt x="2460155" y="4989976"/>
                    <a:pt x="2486520" y="4993862"/>
                  </a:cubicBezTo>
                  <a:cubicBezTo>
                    <a:pt x="2536889" y="5004606"/>
                    <a:pt x="2589467" y="4990738"/>
                    <a:pt x="2639454" y="5004302"/>
                  </a:cubicBezTo>
                  <a:cubicBezTo>
                    <a:pt x="2657894" y="5005140"/>
                    <a:pt x="2676335" y="5006664"/>
                    <a:pt x="2694165" y="5011922"/>
                  </a:cubicBezTo>
                  <a:cubicBezTo>
                    <a:pt x="2734018" y="5009102"/>
                    <a:pt x="2770061" y="5027695"/>
                    <a:pt x="2808999" y="5031276"/>
                  </a:cubicBezTo>
                  <a:cubicBezTo>
                    <a:pt x="2821648" y="5034782"/>
                    <a:pt x="2834297" y="5038211"/>
                    <a:pt x="2846794" y="5042478"/>
                  </a:cubicBezTo>
                  <a:cubicBezTo>
                    <a:pt x="2880551" y="5050708"/>
                    <a:pt x="2914460" y="5059242"/>
                    <a:pt x="2946616" y="5072729"/>
                  </a:cubicBezTo>
                  <a:cubicBezTo>
                    <a:pt x="2957894" y="5076158"/>
                    <a:pt x="2969171" y="5080121"/>
                    <a:pt x="2980525" y="5083931"/>
                  </a:cubicBezTo>
                  <a:cubicBezTo>
                    <a:pt x="2993936" y="5091398"/>
                    <a:pt x="3007576" y="5098409"/>
                    <a:pt x="3022131" y="5103972"/>
                  </a:cubicBezTo>
                  <a:cubicBezTo>
                    <a:pt x="3024264" y="5104505"/>
                    <a:pt x="3028531" y="5105419"/>
                    <a:pt x="3030665" y="5105953"/>
                  </a:cubicBezTo>
                  <a:cubicBezTo>
                    <a:pt x="3040342" y="5109763"/>
                    <a:pt x="3050400" y="5112887"/>
                    <a:pt x="3060688" y="5115249"/>
                  </a:cubicBezTo>
                  <a:cubicBezTo>
                    <a:pt x="3070441" y="5118678"/>
                    <a:pt x="3080042" y="5122336"/>
                    <a:pt x="3089796" y="5126222"/>
                  </a:cubicBezTo>
                  <a:cubicBezTo>
                    <a:pt x="3168968" y="5139100"/>
                    <a:pt x="3251340" y="5142148"/>
                    <a:pt x="3329826" y="5122716"/>
                  </a:cubicBezTo>
                  <a:cubicBezTo>
                    <a:pt x="3333712" y="5121726"/>
                    <a:pt x="3341561" y="5119745"/>
                    <a:pt x="3345447" y="5118754"/>
                  </a:cubicBezTo>
                  <a:cubicBezTo>
                    <a:pt x="3356953" y="5113877"/>
                    <a:pt x="3369145" y="5110982"/>
                    <a:pt x="3380651" y="5106105"/>
                  </a:cubicBezTo>
                  <a:cubicBezTo>
                    <a:pt x="3397187" y="5100314"/>
                    <a:pt x="3413417" y="5093532"/>
                    <a:pt x="3427819" y="5083397"/>
                  </a:cubicBezTo>
                  <a:cubicBezTo>
                    <a:pt x="3431324" y="5082559"/>
                    <a:pt x="3438411" y="5080883"/>
                    <a:pt x="3441992" y="5080045"/>
                  </a:cubicBezTo>
                  <a:cubicBezTo>
                    <a:pt x="3561779" y="5013141"/>
                    <a:pt x="3658095" y="4901432"/>
                    <a:pt x="3699091" y="4769834"/>
                  </a:cubicBezTo>
                  <a:lnTo>
                    <a:pt x="3703663" y="4768234"/>
                  </a:lnTo>
                  <a:cubicBezTo>
                    <a:pt x="3738944" y="4675499"/>
                    <a:pt x="3791826" y="4590764"/>
                    <a:pt x="3847834" y="4509231"/>
                  </a:cubicBezTo>
                  <a:cubicBezTo>
                    <a:pt x="3997033" y="4299604"/>
                    <a:pt x="4184485" y="4112838"/>
                    <a:pt x="4410190" y="3986803"/>
                  </a:cubicBezTo>
                  <a:cubicBezTo>
                    <a:pt x="4430383" y="3976364"/>
                    <a:pt x="4450804" y="3966381"/>
                    <a:pt x="4471226" y="3956399"/>
                  </a:cubicBezTo>
                  <a:cubicBezTo>
                    <a:pt x="4617682" y="3895287"/>
                    <a:pt x="4724591" y="3762242"/>
                    <a:pt x="4774349" y="3613804"/>
                  </a:cubicBezTo>
                  <a:cubicBezTo>
                    <a:pt x="4781436" y="3593764"/>
                    <a:pt x="4785322" y="3572809"/>
                    <a:pt x="4789361" y="3552006"/>
                  </a:cubicBezTo>
                  <a:cubicBezTo>
                    <a:pt x="4795838" y="3532804"/>
                    <a:pt x="4795914" y="3512382"/>
                    <a:pt x="4797819" y="3492418"/>
                  </a:cubicBezTo>
                  <a:cubicBezTo>
                    <a:pt x="4807116" y="3432753"/>
                    <a:pt x="4800867" y="3371031"/>
                    <a:pt x="4789208" y="3312052"/>
                  </a:cubicBezTo>
                  <a:cubicBezTo>
                    <a:pt x="4785170" y="3296203"/>
                    <a:pt x="4780750" y="3280506"/>
                    <a:pt x="4777245" y="3264656"/>
                  </a:cubicBezTo>
                  <a:cubicBezTo>
                    <a:pt x="4772063" y="3240881"/>
                    <a:pt x="4762844" y="3218479"/>
                    <a:pt x="4750804" y="3197371"/>
                  </a:cubicBezTo>
                  <a:cubicBezTo>
                    <a:pt x="4748594" y="3189218"/>
                    <a:pt x="4746384" y="3181140"/>
                    <a:pt x="4744022" y="3173140"/>
                  </a:cubicBezTo>
                  <a:cubicBezTo>
                    <a:pt x="4738536" y="3155690"/>
                    <a:pt x="4733202" y="3138088"/>
                    <a:pt x="4727791" y="3120638"/>
                  </a:cubicBezTo>
                  <a:cubicBezTo>
                    <a:pt x="4723143" y="3104940"/>
                    <a:pt x="4718876" y="3089167"/>
                    <a:pt x="4716438" y="3073089"/>
                  </a:cubicBezTo>
                  <a:cubicBezTo>
                    <a:pt x="4712399" y="3060668"/>
                    <a:pt x="4709427" y="3048019"/>
                    <a:pt x="4705312" y="3035751"/>
                  </a:cubicBezTo>
                  <a:cubicBezTo>
                    <a:pt x="4704169" y="3025083"/>
                    <a:pt x="4703255" y="3014415"/>
                    <a:pt x="4702112" y="3003823"/>
                  </a:cubicBezTo>
                  <a:cubicBezTo>
                    <a:pt x="4697845" y="2988659"/>
                    <a:pt x="4694644" y="2973343"/>
                    <a:pt x="4690301" y="2958332"/>
                  </a:cubicBezTo>
                  <a:cubicBezTo>
                    <a:pt x="4690454" y="2909487"/>
                    <a:pt x="4674451" y="2862015"/>
                    <a:pt x="4680929" y="2813095"/>
                  </a:cubicBezTo>
                  <a:cubicBezTo>
                    <a:pt x="4678414" y="2832297"/>
                    <a:pt x="4676433" y="2851652"/>
                    <a:pt x="4674070" y="2870930"/>
                  </a:cubicBezTo>
                  <a:cubicBezTo>
                    <a:pt x="4673309" y="2831459"/>
                    <a:pt x="4675823" y="2791682"/>
                    <a:pt x="4669193" y="2752668"/>
                  </a:cubicBezTo>
                  <a:cubicBezTo>
                    <a:pt x="4662412" y="2716854"/>
                    <a:pt x="4672775" y="2679440"/>
                    <a:pt x="4661269" y="2644464"/>
                  </a:cubicBezTo>
                  <a:cubicBezTo>
                    <a:pt x="4659135" y="2630595"/>
                    <a:pt x="4660735" y="2616727"/>
                    <a:pt x="4664545" y="2603392"/>
                  </a:cubicBezTo>
                  <a:cubicBezTo>
                    <a:pt x="4668508" y="2496179"/>
                    <a:pt x="4676661" y="2389118"/>
                    <a:pt x="4694111" y="2283124"/>
                  </a:cubicBezTo>
                  <a:cubicBezTo>
                    <a:pt x="4701274" y="2257977"/>
                    <a:pt x="4703483" y="2231841"/>
                    <a:pt x="4709198" y="2206390"/>
                  </a:cubicBezTo>
                  <a:cubicBezTo>
                    <a:pt x="4711789" y="2198542"/>
                    <a:pt x="4714609" y="2190845"/>
                    <a:pt x="4717581" y="2183225"/>
                  </a:cubicBezTo>
                  <a:cubicBezTo>
                    <a:pt x="4718571" y="2172862"/>
                    <a:pt x="4719714" y="2162575"/>
                    <a:pt x="4721238" y="2152364"/>
                  </a:cubicBezTo>
                  <a:cubicBezTo>
                    <a:pt x="4727639" y="2137429"/>
                    <a:pt x="4732821" y="2121960"/>
                    <a:pt x="4737012" y="2106263"/>
                  </a:cubicBezTo>
                  <a:cubicBezTo>
                    <a:pt x="4747756" y="2070068"/>
                    <a:pt x="4760481" y="2034483"/>
                    <a:pt x="4774654" y="1999507"/>
                  </a:cubicBezTo>
                  <a:cubicBezTo>
                    <a:pt x="4786313" y="1956835"/>
                    <a:pt x="4795609" y="1913630"/>
                    <a:pt x="4800410" y="1869662"/>
                  </a:cubicBezTo>
                  <a:cubicBezTo>
                    <a:pt x="4804677" y="1807788"/>
                    <a:pt x="4800410" y="1745304"/>
                    <a:pt x="4786084" y="1684877"/>
                  </a:cubicBezTo>
                  <a:cubicBezTo>
                    <a:pt x="4780903" y="1667123"/>
                    <a:pt x="4775721" y="1649444"/>
                    <a:pt x="4770844" y="1631614"/>
                  </a:cubicBezTo>
                  <a:cubicBezTo>
                    <a:pt x="4761624" y="1606391"/>
                    <a:pt x="4751718" y="1581398"/>
                    <a:pt x="4740441" y="1556937"/>
                  </a:cubicBezTo>
                  <a:cubicBezTo>
                    <a:pt x="4695711" y="1472051"/>
                    <a:pt x="4633761" y="1394174"/>
                    <a:pt x="4552074" y="1342358"/>
                  </a:cubicBezTo>
                  <a:cubicBezTo>
                    <a:pt x="4499954" y="1305173"/>
                    <a:pt x="4437469" y="1287266"/>
                    <a:pt x="4383596" y="1253204"/>
                  </a:cubicBezTo>
                  <a:cubicBezTo>
                    <a:pt x="4292766" y="1201007"/>
                    <a:pt x="4209784" y="1136314"/>
                    <a:pt x="4132288" y="1066133"/>
                  </a:cubicBezTo>
                  <a:cubicBezTo>
                    <a:pt x="4045649" y="985209"/>
                    <a:pt x="3962134" y="900170"/>
                    <a:pt x="3892106" y="804158"/>
                  </a:cubicBezTo>
                  <a:cubicBezTo>
                    <a:pt x="3821087" y="714546"/>
                    <a:pt x="3762109" y="615715"/>
                    <a:pt x="3713721" y="512235"/>
                  </a:cubicBezTo>
                  <a:cubicBezTo>
                    <a:pt x="3691547" y="459657"/>
                    <a:pt x="3672193" y="405098"/>
                    <a:pt x="3638893" y="358235"/>
                  </a:cubicBezTo>
                  <a:cubicBezTo>
                    <a:pt x="3597135" y="286988"/>
                    <a:pt x="3534499" y="229991"/>
                    <a:pt x="3464091" y="187700"/>
                  </a:cubicBezTo>
                  <a:cubicBezTo>
                    <a:pt x="3444431" y="176346"/>
                    <a:pt x="3425685" y="162477"/>
                    <a:pt x="3403283" y="157220"/>
                  </a:cubicBezTo>
                  <a:cubicBezTo>
                    <a:pt x="3395891" y="153714"/>
                    <a:pt x="3388576" y="150133"/>
                    <a:pt x="3381337" y="146552"/>
                  </a:cubicBezTo>
                  <a:cubicBezTo>
                    <a:pt x="3365259" y="142970"/>
                    <a:pt x="3349866" y="137408"/>
                    <a:pt x="3335008" y="130626"/>
                  </a:cubicBezTo>
                  <a:cubicBezTo>
                    <a:pt x="3324644" y="129483"/>
                    <a:pt x="3314357" y="128492"/>
                    <a:pt x="3304146" y="127349"/>
                  </a:cubicBezTo>
                  <a:cubicBezTo>
                    <a:pt x="3258122" y="110585"/>
                    <a:pt x="3208515" y="113176"/>
                    <a:pt x="3160433" y="114929"/>
                  </a:cubicBezTo>
                  <a:cubicBezTo>
                    <a:pt x="3131020" y="124225"/>
                    <a:pt x="3099626" y="124835"/>
                    <a:pt x="3070365" y="134817"/>
                  </a:cubicBezTo>
                  <a:close/>
                </a:path>
              </a:pathLst>
            </a:custGeom>
            <a:grpFill/>
            <a:ln w="7620" cap="flat">
              <a:noFill/>
              <a:prstDash val="solid"/>
              <a:miter/>
            </a:ln>
          </p:spPr>
          <p:txBody>
            <a:bodyPr rtlCol="0" anchor="ctr"/>
            <a:lstStyle/>
            <a:p>
              <a:endParaRPr lang="zh-CN" altLang="en-US"/>
            </a:p>
          </p:txBody>
        </p:sp>
        <p:sp>
          <p:nvSpPr>
            <p:cNvPr id="18" name="任意多边形: 形状 17"/>
            <p:cNvSpPr/>
            <p:nvPr/>
          </p:nvSpPr>
          <p:spPr>
            <a:xfrm>
              <a:off x="5397398" y="1274607"/>
              <a:ext cx="383069" cy="848705"/>
            </a:xfrm>
            <a:custGeom>
              <a:avLst/>
              <a:gdLst>
                <a:gd name="connsiteX0" fmla="*/ 57759 w 383069"/>
                <a:gd name="connsiteY0" fmla="*/ 142 h 848705"/>
                <a:gd name="connsiteX1" fmla="*/ 100051 w 383069"/>
                <a:gd name="connsiteY1" fmla="*/ 2733 h 848705"/>
                <a:gd name="connsiteX2" fmla="*/ 83210 w 383069"/>
                <a:gd name="connsiteY2" fmla="*/ 136312 h 848705"/>
                <a:gd name="connsiteX3" fmla="*/ 68275 w 383069"/>
                <a:gd name="connsiteY3" fmla="*/ 189804 h 848705"/>
                <a:gd name="connsiteX4" fmla="*/ 59588 w 383069"/>
                <a:gd name="connsiteY4" fmla="*/ 218912 h 848705"/>
                <a:gd name="connsiteX5" fmla="*/ 47777 w 383069"/>
                <a:gd name="connsiteY5" fmla="*/ 247792 h 848705"/>
                <a:gd name="connsiteX6" fmla="*/ 44044 w 383069"/>
                <a:gd name="connsiteY6" fmla="*/ 305095 h 848705"/>
                <a:gd name="connsiteX7" fmla="*/ 98069 w 383069"/>
                <a:gd name="connsiteY7" fmla="*/ 258079 h 848705"/>
                <a:gd name="connsiteX8" fmla="*/ 189357 w 383069"/>
                <a:gd name="connsiteY8" fmla="*/ 191557 h 848705"/>
                <a:gd name="connsiteX9" fmla="*/ 221590 w 383069"/>
                <a:gd name="connsiteY9" fmla="*/ 210454 h 848705"/>
                <a:gd name="connsiteX10" fmla="*/ 222275 w 383069"/>
                <a:gd name="connsiteY10" fmla="*/ 237581 h 848705"/>
                <a:gd name="connsiteX11" fmla="*/ 143256 w 383069"/>
                <a:gd name="connsiteY11" fmla="*/ 364378 h 848705"/>
                <a:gd name="connsiteX12" fmla="*/ 142265 w 383069"/>
                <a:gd name="connsiteY12" fmla="*/ 461305 h 848705"/>
                <a:gd name="connsiteX13" fmla="*/ 159563 w 383069"/>
                <a:gd name="connsiteY13" fmla="*/ 428386 h 848705"/>
                <a:gd name="connsiteX14" fmla="*/ 193700 w 383069"/>
                <a:gd name="connsiteY14" fmla="*/ 430825 h 848705"/>
                <a:gd name="connsiteX15" fmla="*/ 193396 w 383069"/>
                <a:gd name="connsiteY15" fmla="*/ 398973 h 848705"/>
                <a:gd name="connsiteX16" fmla="*/ 168554 w 383069"/>
                <a:gd name="connsiteY16" fmla="*/ 387924 h 848705"/>
                <a:gd name="connsiteX17" fmla="*/ 170231 w 383069"/>
                <a:gd name="connsiteY17" fmla="*/ 364607 h 848705"/>
                <a:gd name="connsiteX18" fmla="*/ 214808 w 383069"/>
                <a:gd name="connsiteY18" fmla="*/ 335879 h 848705"/>
                <a:gd name="connsiteX19" fmla="*/ 218542 w 383069"/>
                <a:gd name="connsiteY19" fmla="*/ 325440 h 848705"/>
                <a:gd name="connsiteX20" fmla="*/ 222428 w 383069"/>
                <a:gd name="connsiteY20" fmla="*/ 336565 h 848705"/>
                <a:gd name="connsiteX21" fmla="*/ 260299 w 383069"/>
                <a:gd name="connsiteY21" fmla="*/ 369865 h 848705"/>
                <a:gd name="connsiteX22" fmla="*/ 263652 w 383069"/>
                <a:gd name="connsiteY22" fmla="*/ 462829 h 848705"/>
                <a:gd name="connsiteX23" fmla="*/ 267767 w 383069"/>
                <a:gd name="connsiteY23" fmla="*/ 448046 h 848705"/>
                <a:gd name="connsiteX24" fmla="*/ 277977 w 383069"/>
                <a:gd name="connsiteY24" fmla="*/ 450027 h 848705"/>
                <a:gd name="connsiteX25" fmla="*/ 301523 w 383069"/>
                <a:gd name="connsiteY25" fmla="*/ 440502 h 848705"/>
                <a:gd name="connsiteX26" fmla="*/ 373913 w 383069"/>
                <a:gd name="connsiteY26" fmla="*/ 427243 h 848705"/>
                <a:gd name="connsiteX27" fmla="*/ 382295 w 383069"/>
                <a:gd name="connsiteY27" fmla="*/ 489575 h 848705"/>
                <a:gd name="connsiteX28" fmla="*/ 333222 w 383069"/>
                <a:gd name="connsiteY28" fmla="*/ 474563 h 848705"/>
                <a:gd name="connsiteX29" fmla="*/ 260299 w 383069"/>
                <a:gd name="connsiteY29" fmla="*/ 511063 h 848705"/>
                <a:gd name="connsiteX30" fmla="*/ 259461 w 383069"/>
                <a:gd name="connsiteY30" fmla="*/ 525160 h 848705"/>
                <a:gd name="connsiteX31" fmla="*/ 257327 w 383069"/>
                <a:gd name="connsiteY31" fmla="*/ 552668 h 848705"/>
                <a:gd name="connsiteX32" fmla="*/ 298094 w 383069"/>
                <a:gd name="connsiteY32" fmla="*/ 599989 h 848705"/>
                <a:gd name="connsiteX33" fmla="*/ 299314 w 383069"/>
                <a:gd name="connsiteY33" fmla="*/ 624677 h 848705"/>
                <a:gd name="connsiteX34" fmla="*/ 276530 w 383069"/>
                <a:gd name="connsiteY34" fmla="*/ 649747 h 848705"/>
                <a:gd name="connsiteX35" fmla="*/ 271501 w 383069"/>
                <a:gd name="connsiteY35" fmla="*/ 738444 h 848705"/>
                <a:gd name="connsiteX36" fmla="*/ 263271 w 383069"/>
                <a:gd name="connsiteY36" fmla="*/ 782640 h 848705"/>
                <a:gd name="connsiteX37" fmla="*/ 242621 w 383069"/>
                <a:gd name="connsiteY37" fmla="*/ 848324 h 848705"/>
                <a:gd name="connsiteX38" fmla="*/ 207645 w 383069"/>
                <a:gd name="connsiteY38" fmla="*/ 848705 h 848705"/>
                <a:gd name="connsiteX39" fmla="*/ 198272 w 383069"/>
                <a:gd name="connsiteY39" fmla="*/ 764962 h 848705"/>
                <a:gd name="connsiteX40" fmla="*/ 213284 w 383069"/>
                <a:gd name="connsiteY40" fmla="*/ 750026 h 848705"/>
                <a:gd name="connsiteX41" fmla="*/ 216332 w 383069"/>
                <a:gd name="connsiteY41" fmla="*/ 712841 h 848705"/>
                <a:gd name="connsiteX42" fmla="*/ 220599 w 383069"/>
                <a:gd name="connsiteY42" fmla="*/ 659120 h 848705"/>
                <a:gd name="connsiteX43" fmla="*/ 205130 w 383069"/>
                <a:gd name="connsiteY43" fmla="*/ 658815 h 848705"/>
                <a:gd name="connsiteX44" fmla="*/ 166421 w 383069"/>
                <a:gd name="connsiteY44" fmla="*/ 688380 h 848705"/>
                <a:gd name="connsiteX45" fmla="*/ 108966 w 383069"/>
                <a:gd name="connsiteY45" fmla="*/ 689447 h 848705"/>
                <a:gd name="connsiteX46" fmla="*/ 74600 w 383069"/>
                <a:gd name="connsiteY46" fmla="*/ 596331 h 848705"/>
                <a:gd name="connsiteX47" fmla="*/ 69723 w 383069"/>
                <a:gd name="connsiteY47" fmla="*/ 605170 h 848705"/>
                <a:gd name="connsiteX48" fmla="*/ 3810 w 383069"/>
                <a:gd name="connsiteY48" fmla="*/ 601360 h 848705"/>
                <a:gd name="connsiteX49" fmla="*/ 0 w 383069"/>
                <a:gd name="connsiteY49" fmla="*/ 557621 h 848705"/>
                <a:gd name="connsiteX50" fmla="*/ 49911 w 383069"/>
                <a:gd name="connsiteY50" fmla="*/ 555869 h 848705"/>
                <a:gd name="connsiteX51" fmla="*/ 67056 w 383069"/>
                <a:gd name="connsiteY51" fmla="*/ 548020 h 848705"/>
                <a:gd name="connsiteX52" fmla="*/ 83134 w 383069"/>
                <a:gd name="connsiteY52" fmla="*/ 531942 h 848705"/>
                <a:gd name="connsiteX53" fmla="*/ 90145 w 383069"/>
                <a:gd name="connsiteY53" fmla="*/ 485841 h 848705"/>
                <a:gd name="connsiteX54" fmla="*/ 94564 w 383069"/>
                <a:gd name="connsiteY54" fmla="*/ 446979 h 848705"/>
                <a:gd name="connsiteX55" fmla="*/ 137389 w 383069"/>
                <a:gd name="connsiteY55" fmla="*/ 312638 h 848705"/>
                <a:gd name="connsiteX56" fmla="*/ 139065 w 383069"/>
                <a:gd name="connsiteY56" fmla="*/ 289474 h 848705"/>
                <a:gd name="connsiteX57" fmla="*/ 126644 w 383069"/>
                <a:gd name="connsiteY57" fmla="*/ 293512 h 848705"/>
                <a:gd name="connsiteX58" fmla="*/ 44424 w 383069"/>
                <a:gd name="connsiteY58" fmla="*/ 382819 h 848705"/>
                <a:gd name="connsiteX59" fmla="*/ 16078 w 383069"/>
                <a:gd name="connsiteY59" fmla="*/ 384876 h 848705"/>
                <a:gd name="connsiteX60" fmla="*/ 10134 w 383069"/>
                <a:gd name="connsiteY60" fmla="*/ 247259 h 848705"/>
                <a:gd name="connsiteX61" fmla="*/ 26213 w 383069"/>
                <a:gd name="connsiteY61" fmla="*/ 171821 h 848705"/>
                <a:gd name="connsiteX62" fmla="*/ 34442 w 383069"/>
                <a:gd name="connsiteY62" fmla="*/ 120081 h 848705"/>
                <a:gd name="connsiteX63" fmla="*/ 40081 w 383069"/>
                <a:gd name="connsiteY63" fmla="*/ 84724 h 848705"/>
                <a:gd name="connsiteX64" fmla="*/ 28727 w 383069"/>
                <a:gd name="connsiteY64" fmla="*/ 88001 h 848705"/>
                <a:gd name="connsiteX65" fmla="*/ 31928 w 383069"/>
                <a:gd name="connsiteY65" fmla="*/ 42052 h 848705"/>
                <a:gd name="connsiteX66" fmla="*/ 57759 w 383069"/>
                <a:gd name="connsiteY66" fmla="*/ 142 h 848705"/>
                <a:gd name="connsiteX67" fmla="*/ 121234 w 383069"/>
                <a:gd name="connsiteY67" fmla="*/ 486832 h 848705"/>
                <a:gd name="connsiteX68" fmla="*/ 113767 w 383069"/>
                <a:gd name="connsiteY68" fmla="*/ 525617 h 848705"/>
                <a:gd name="connsiteX69" fmla="*/ 121310 w 383069"/>
                <a:gd name="connsiteY69" fmla="*/ 504967 h 848705"/>
                <a:gd name="connsiteX70" fmla="*/ 123139 w 383069"/>
                <a:gd name="connsiteY70" fmla="*/ 523255 h 848705"/>
                <a:gd name="connsiteX71" fmla="*/ 145466 w 383069"/>
                <a:gd name="connsiteY71" fmla="*/ 517921 h 848705"/>
                <a:gd name="connsiteX72" fmla="*/ 124358 w 383069"/>
                <a:gd name="connsiteY72" fmla="*/ 421071 h 848705"/>
                <a:gd name="connsiteX73" fmla="*/ 121234 w 383069"/>
                <a:gd name="connsiteY73" fmla="*/ 486832 h 848705"/>
                <a:gd name="connsiteX74" fmla="*/ 193167 w 383069"/>
                <a:gd name="connsiteY74" fmla="*/ 556936 h 848705"/>
                <a:gd name="connsiteX75" fmla="*/ 181585 w 383069"/>
                <a:gd name="connsiteY75" fmla="*/ 599912 h 848705"/>
                <a:gd name="connsiteX76" fmla="*/ 213741 w 383069"/>
                <a:gd name="connsiteY76" fmla="*/ 586958 h 848705"/>
                <a:gd name="connsiteX77" fmla="*/ 215341 w 383069"/>
                <a:gd name="connsiteY77" fmla="*/ 556174 h 848705"/>
                <a:gd name="connsiteX78" fmla="*/ 193167 w 383069"/>
                <a:gd name="connsiteY78" fmla="*/ 556936 h 848705"/>
                <a:gd name="connsiteX79" fmla="*/ 122377 w 383069"/>
                <a:gd name="connsiteY79" fmla="*/ 586882 h 848705"/>
                <a:gd name="connsiteX80" fmla="*/ 122453 w 383069"/>
                <a:gd name="connsiteY80" fmla="*/ 605094 h 848705"/>
                <a:gd name="connsiteX81" fmla="*/ 146380 w 383069"/>
                <a:gd name="connsiteY81" fmla="*/ 604256 h 848705"/>
                <a:gd name="connsiteX82" fmla="*/ 146532 w 383069"/>
                <a:gd name="connsiteY82" fmla="*/ 587492 h 848705"/>
                <a:gd name="connsiteX83" fmla="*/ 122377 w 383069"/>
                <a:gd name="connsiteY83" fmla="*/ 586882 h 84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83069" h="848705">
                  <a:moveTo>
                    <a:pt x="57759" y="142"/>
                  </a:moveTo>
                  <a:cubicBezTo>
                    <a:pt x="71933" y="-391"/>
                    <a:pt x="86030" y="599"/>
                    <a:pt x="100051" y="2733"/>
                  </a:cubicBezTo>
                  <a:cubicBezTo>
                    <a:pt x="105842" y="47996"/>
                    <a:pt x="97155" y="93411"/>
                    <a:pt x="83210" y="136312"/>
                  </a:cubicBezTo>
                  <a:cubicBezTo>
                    <a:pt x="78181" y="154142"/>
                    <a:pt x="76124" y="172888"/>
                    <a:pt x="68275" y="189804"/>
                  </a:cubicBezTo>
                  <a:cubicBezTo>
                    <a:pt x="64922" y="199405"/>
                    <a:pt x="62027" y="209083"/>
                    <a:pt x="59588" y="218912"/>
                  </a:cubicBezTo>
                  <a:cubicBezTo>
                    <a:pt x="55702" y="228590"/>
                    <a:pt x="51816" y="238191"/>
                    <a:pt x="47777" y="247792"/>
                  </a:cubicBezTo>
                  <a:cubicBezTo>
                    <a:pt x="46177" y="266842"/>
                    <a:pt x="44882" y="285968"/>
                    <a:pt x="44044" y="305095"/>
                  </a:cubicBezTo>
                  <a:cubicBezTo>
                    <a:pt x="70942" y="301970"/>
                    <a:pt x="82448" y="276443"/>
                    <a:pt x="98069" y="258079"/>
                  </a:cubicBezTo>
                  <a:cubicBezTo>
                    <a:pt x="122987" y="228971"/>
                    <a:pt x="157429" y="211521"/>
                    <a:pt x="189357" y="191557"/>
                  </a:cubicBezTo>
                  <a:cubicBezTo>
                    <a:pt x="200787" y="196510"/>
                    <a:pt x="211455" y="203139"/>
                    <a:pt x="221590" y="210454"/>
                  </a:cubicBezTo>
                  <a:cubicBezTo>
                    <a:pt x="221742" y="219446"/>
                    <a:pt x="221971" y="228514"/>
                    <a:pt x="222275" y="237581"/>
                  </a:cubicBezTo>
                  <a:cubicBezTo>
                    <a:pt x="182804" y="270347"/>
                    <a:pt x="159487" y="316601"/>
                    <a:pt x="143256" y="364378"/>
                  </a:cubicBezTo>
                  <a:cubicBezTo>
                    <a:pt x="138303" y="396611"/>
                    <a:pt x="121691" y="430596"/>
                    <a:pt x="142265" y="461305"/>
                  </a:cubicBezTo>
                  <a:cubicBezTo>
                    <a:pt x="146685" y="449646"/>
                    <a:pt x="152476" y="438673"/>
                    <a:pt x="159563" y="428386"/>
                  </a:cubicBezTo>
                  <a:cubicBezTo>
                    <a:pt x="170917" y="429224"/>
                    <a:pt x="182270" y="430063"/>
                    <a:pt x="193700" y="430825"/>
                  </a:cubicBezTo>
                  <a:cubicBezTo>
                    <a:pt x="193624" y="422824"/>
                    <a:pt x="193472" y="406974"/>
                    <a:pt x="193396" y="398973"/>
                  </a:cubicBezTo>
                  <a:cubicBezTo>
                    <a:pt x="185014" y="395239"/>
                    <a:pt x="176860" y="391582"/>
                    <a:pt x="168554" y="387924"/>
                  </a:cubicBezTo>
                  <a:cubicBezTo>
                    <a:pt x="169012" y="382133"/>
                    <a:pt x="169774" y="370474"/>
                    <a:pt x="170231" y="364607"/>
                  </a:cubicBezTo>
                  <a:cubicBezTo>
                    <a:pt x="183109" y="352262"/>
                    <a:pt x="196367" y="339004"/>
                    <a:pt x="214808" y="335879"/>
                  </a:cubicBezTo>
                  <a:cubicBezTo>
                    <a:pt x="215722" y="333289"/>
                    <a:pt x="217551" y="328031"/>
                    <a:pt x="218542" y="325440"/>
                  </a:cubicBezTo>
                  <a:cubicBezTo>
                    <a:pt x="219532" y="328259"/>
                    <a:pt x="221437" y="333822"/>
                    <a:pt x="222428" y="336565"/>
                  </a:cubicBezTo>
                  <a:cubicBezTo>
                    <a:pt x="243687" y="334813"/>
                    <a:pt x="251536" y="354167"/>
                    <a:pt x="260299" y="369865"/>
                  </a:cubicBezTo>
                  <a:cubicBezTo>
                    <a:pt x="261518" y="400802"/>
                    <a:pt x="261442" y="431891"/>
                    <a:pt x="263652" y="462829"/>
                  </a:cubicBezTo>
                  <a:cubicBezTo>
                    <a:pt x="264642" y="459095"/>
                    <a:pt x="266700" y="451703"/>
                    <a:pt x="267767" y="448046"/>
                  </a:cubicBezTo>
                  <a:lnTo>
                    <a:pt x="277977" y="450027"/>
                  </a:lnTo>
                  <a:cubicBezTo>
                    <a:pt x="285750" y="446827"/>
                    <a:pt x="293599" y="443626"/>
                    <a:pt x="301523" y="440502"/>
                  </a:cubicBezTo>
                  <a:cubicBezTo>
                    <a:pt x="322402" y="424576"/>
                    <a:pt x="349225" y="427624"/>
                    <a:pt x="373913" y="427243"/>
                  </a:cubicBezTo>
                  <a:cubicBezTo>
                    <a:pt x="384886" y="446293"/>
                    <a:pt x="383438" y="468467"/>
                    <a:pt x="382295" y="489575"/>
                  </a:cubicBezTo>
                  <a:cubicBezTo>
                    <a:pt x="365607" y="486451"/>
                    <a:pt x="335813" y="499405"/>
                    <a:pt x="333222" y="474563"/>
                  </a:cubicBezTo>
                  <a:cubicBezTo>
                    <a:pt x="304876" y="475935"/>
                    <a:pt x="283083" y="496509"/>
                    <a:pt x="260299" y="511063"/>
                  </a:cubicBezTo>
                  <a:cubicBezTo>
                    <a:pt x="260071" y="514568"/>
                    <a:pt x="259613" y="521655"/>
                    <a:pt x="259461" y="525160"/>
                  </a:cubicBezTo>
                  <a:cubicBezTo>
                    <a:pt x="257022" y="534152"/>
                    <a:pt x="256337" y="543372"/>
                    <a:pt x="257327" y="552668"/>
                  </a:cubicBezTo>
                  <a:cubicBezTo>
                    <a:pt x="263500" y="573700"/>
                    <a:pt x="282550" y="586120"/>
                    <a:pt x="298094" y="599989"/>
                  </a:cubicBezTo>
                  <a:cubicBezTo>
                    <a:pt x="298399" y="606161"/>
                    <a:pt x="299009" y="618505"/>
                    <a:pt x="299314" y="624677"/>
                  </a:cubicBezTo>
                  <a:cubicBezTo>
                    <a:pt x="291617" y="632983"/>
                    <a:pt x="284074" y="641289"/>
                    <a:pt x="276530" y="649747"/>
                  </a:cubicBezTo>
                  <a:cubicBezTo>
                    <a:pt x="276530" y="679313"/>
                    <a:pt x="279425" y="709564"/>
                    <a:pt x="271501" y="738444"/>
                  </a:cubicBezTo>
                  <a:cubicBezTo>
                    <a:pt x="268757" y="753150"/>
                    <a:pt x="266547" y="768010"/>
                    <a:pt x="263271" y="782640"/>
                  </a:cubicBezTo>
                  <a:cubicBezTo>
                    <a:pt x="262966" y="806262"/>
                    <a:pt x="254432" y="828131"/>
                    <a:pt x="242621" y="848324"/>
                  </a:cubicBezTo>
                  <a:cubicBezTo>
                    <a:pt x="230962" y="848477"/>
                    <a:pt x="219304" y="848629"/>
                    <a:pt x="207645" y="848705"/>
                  </a:cubicBezTo>
                  <a:cubicBezTo>
                    <a:pt x="196748" y="822112"/>
                    <a:pt x="196139" y="793232"/>
                    <a:pt x="198272" y="764962"/>
                  </a:cubicBezTo>
                  <a:cubicBezTo>
                    <a:pt x="203225" y="760009"/>
                    <a:pt x="208255" y="754979"/>
                    <a:pt x="213284" y="750026"/>
                  </a:cubicBezTo>
                  <a:cubicBezTo>
                    <a:pt x="214198" y="737606"/>
                    <a:pt x="215112" y="725185"/>
                    <a:pt x="216332" y="712841"/>
                  </a:cubicBezTo>
                  <a:cubicBezTo>
                    <a:pt x="221513" y="695315"/>
                    <a:pt x="221285" y="677103"/>
                    <a:pt x="220599" y="659120"/>
                  </a:cubicBezTo>
                  <a:cubicBezTo>
                    <a:pt x="216713" y="659044"/>
                    <a:pt x="209017" y="658891"/>
                    <a:pt x="205130" y="658815"/>
                  </a:cubicBezTo>
                  <a:cubicBezTo>
                    <a:pt x="192176" y="668645"/>
                    <a:pt x="179146" y="678322"/>
                    <a:pt x="166421" y="688380"/>
                  </a:cubicBezTo>
                  <a:cubicBezTo>
                    <a:pt x="147295" y="689752"/>
                    <a:pt x="128092" y="689905"/>
                    <a:pt x="108966" y="689447"/>
                  </a:cubicBezTo>
                  <a:cubicBezTo>
                    <a:pt x="83287" y="665444"/>
                    <a:pt x="75286" y="630164"/>
                    <a:pt x="74600" y="596331"/>
                  </a:cubicBezTo>
                  <a:cubicBezTo>
                    <a:pt x="73381" y="598541"/>
                    <a:pt x="70942" y="602960"/>
                    <a:pt x="69723" y="605170"/>
                  </a:cubicBezTo>
                  <a:cubicBezTo>
                    <a:pt x="47777" y="605170"/>
                    <a:pt x="25070" y="608752"/>
                    <a:pt x="3810" y="601360"/>
                  </a:cubicBezTo>
                  <a:cubicBezTo>
                    <a:pt x="-914" y="587263"/>
                    <a:pt x="229" y="572252"/>
                    <a:pt x="0" y="557621"/>
                  </a:cubicBezTo>
                  <a:cubicBezTo>
                    <a:pt x="16612" y="556936"/>
                    <a:pt x="33299" y="556402"/>
                    <a:pt x="49911" y="555869"/>
                  </a:cubicBezTo>
                  <a:cubicBezTo>
                    <a:pt x="55550" y="553202"/>
                    <a:pt x="61265" y="550535"/>
                    <a:pt x="67056" y="548020"/>
                  </a:cubicBezTo>
                  <a:cubicBezTo>
                    <a:pt x="72314" y="542610"/>
                    <a:pt x="77724" y="537276"/>
                    <a:pt x="83134" y="531942"/>
                  </a:cubicBezTo>
                  <a:cubicBezTo>
                    <a:pt x="84125" y="516397"/>
                    <a:pt x="85420" y="500776"/>
                    <a:pt x="90145" y="485841"/>
                  </a:cubicBezTo>
                  <a:cubicBezTo>
                    <a:pt x="91821" y="472887"/>
                    <a:pt x="93116" y="459933"/>
                    <a:pt x="94564" y="446979"/>
                  </a:cubicBezTo>
                  <a:cubicBezTo>
                    <a:pt x="108585" y="402097"/>
                    <a:pt x="111557" y="353253"/>
                    <a:pt x="137389" y="312638"/>
                  </a:cubicBezTo>
                  <a:cubicBezTo>
                    <a:pt x="137922" y="304942"/>
                    <a:pt x="138455" y="297170"/>
                    <a:pt x="139065" y="289474"/>
                  </a:cubicBezTo>
                  <a:cubicBezTo>
                    <a:pt x="135941" y="290464"/>
                    <a:pt x="129769" y="292522"/>
                    <a:pt x="126644" y="293512"/>
                  </a:cubicBezTo>
                  <a:cubicBezTo>
                    <a:pt x="97612" y="321859"/>
                    <a:pt x="76657" y="357673"/>
                    <a:pt x="44424" y="382819"/>
                  </a:cubicBezTo>
                  <a:cubicBezTo>
                    <a:pt x="37338" y="383352"/>
                    <a:pt x="23165" y="384419"/>
                    <a:pt x="16078" y="384876"/>
                  </a:cubicBezTo>
                  <a:cubicBezTo>
                    <a:pt x="-991" y="341290"/>
                    <a:pt x="7925" y="292826"/>
                    <a:pt x="10134" y="247259"/>
                  </a:cubicBezTo>
                  <a:cubicBezTo>
                    <a:pt x="14935" y="221960"/>
                    <a:pt x="18821" y="196510"/>
                    <a:pt x="26213" y="171821"/>
                  </a:cubicBezTo>
                  <a:cubicBezTo>
                    <a:pt x="31547" y="155057"/>
                    <a:pt x="32537" y="137455"/>
                    <a:pt x="34442" y="120081"/>
                  </a:cubicBezTo>
                  <a:cubicBezTo>
                    <a:pt x="38557" y="108727"/>
                    <a:pt x="39091" y="96611"/>
                    <a:pt x="40081" y="84724"/>
                  </a:cubicBezTo>
                  <a:lnTo>
                    <a:pt x="28727" y="88001"/>
                  </a:lnTo>
                  <a:cubicBezTo>
                    <a:pt x="29413" y="72608"/>
                    <a:pt x="29489" y="57216"/>
                    <a:pt x="31928" y="42052"/>
                  </a:cubicBezTo>
                  <a:cubicBezTo>
                    <a:pt x="38024" y="26736"/>
                    <a:pt x="49759" y="14468"/>
                    <a:pt x="57759" y="142"/>
                  </a:cubicBezTo>
                  <a:moveTo>
                    <a:pt x="121234" y="486832"/>
                  </a:moveTo>
                  <a:cubicBezTo>
                    <a:pt x="118262" y="499633"/>
                    <a:pt x="115900" y="512587"/>
                    <a:pt x="113767" y="525617"/>
                  </a:cubicBezTo>
                  <a:cubicBezTo>
                    <a:pt x="115672" y="520436"/>
                    <a:pt x="119405" y="510149"/>
                    <a:pt x="121310" y="504967"/>
                  </a:cubicBezTo>
                  <a:cubicBezTo>
                    <a:pt x="121767" y="509539"/>
                    <a:pt x="122682" y="518683"/>
                    <a:pt x="123139" y="523255"/>
                  </a:cubicBezTo>
                  <a:cubicBezTo>
                    <a:pt x="128702" y="521960"/>
                    <a:pt x="139903" y="519293"/>
                    <a:pt x="145466" y="517921"/>
                  </a:cubicBezTo>
                  <a:cubicBezTo>
                    <a:pt x="153162" y="483479"/>
                    <a:pt x="138608" y="451399"/>
                    <a:pt x="124358" y="421071"/>
                  </a:cubicBezTo>
                  <a:cubicBezTo>
                    <a:pt x="123672" y="443017"/>
                    <a:pt x="122834" y="464962"/>
                    <a:pt x="121234" y="486832"/>
                  </a:cubicBezTo>
                  <a:moveTo>
                    <a:pt x="193167" y="556936"/>
                  </a:moveTo>
                  <a:cubicBezTo>
                    <a:pt x="183032" y="569128"/>
                    <a:pt x="182575" y="584901"/>
                    <a:pt x="181585" y="599912"/>
                  </a:cubicBezTo>
                  <a:cubicBezTo>
                    <a:pt x="192252" y="595645"/>
                    <a:pt x="202997" y="591302"/>
                    <a:pt x="213741" y="586958"/>
                  </a:cubicBezTo>
                  <a:cubicBezTo>
                    <a:pt x="214122" y="579262"/>
                    <a:pt x="214960" y="563870"/>
                    <a:pt x="215341" y="556174"/>
                  </a:cubicBezTo>
                  <a:cubicBezTo>
                    <a:pt x="207950" y="556402"/>
                    <a:pt x="200558" y="556707"/>
                    <a:pt x="193167" y="556936"/>
                  </a:cubicBezTo>
                  <a:moveTo>
                    <a:pt x="122377" y="586882"/>
                  </a:moveTo>
                  <a:cubicBezTo>
                    <a:pt x="122377" y="591454"/>
                    <a:pt x="122453" y="600522"/>
                    <a:pt x="122453" y="605094"/>
                  </a:cubicBezTo>
                  <a:cubicBezTo>
                    <a:pt x="130378" y="604789"/>
                    <a:pt x="138379" y="604484"/>
                    <a:pt x="146380" y="604256"/>
                  </a:cubicBezTo>
                  <a:lnTo>
                    <a:pt x="146532" y="587492"/>
                  </a:lnTo>
                  <a:cubicBezTo>
                    <a:pt x="138455" y="587263"/>
                    <a:pt x="130378" y="587035"/>
                    <a:pt x="122377" y="586882"/>
                  </a:cubicBezTo>
                  <a:close/>
                </a:path>
              </a:pathLst>
            </a:custGeom>
            <a:grpFill/>
            <a:ln w="7620" cap="flat">
              <a:noFill/>
              <a:prstDash val="solid"/>
              <a:miter/>
            </a:ln>
          </p:spPr>
          <p:txBody>
            <a:bodyPr rtlCol="0" anchor="ctr"/>
            <a:lstStyle/>
            <a:p>
              <a:endParaRPr lang="zh-CN" altLang="en-US"/>
            </a:p>
          </p:txBody>
        </p:sp>
        <p:sp>
          <p:nvSpPr>
            <p:cNvPr id="19" name="任意多边形: 形状 18"/>
            <p:cNvSpPr/>
            <p:nvPr/>
          </p:nvSpPr>
          <p:spPr>
            <a:xfrm>
              <a:off x="6372148" y="1367403"/>
              <a:ext cx="513911" cy="671485"/>
            </a:xfrm>
            <a:custGeom>
              <a:avLst/>
              <a:gdLst>
                <a:gd name="connsiteX0" fmla="*/ 377343 w 513911"/>
                <a:gd name="connsiteY0" fmla="*/ 25685 h 671485"/>
                <a:gd name="connsiteX1" fmla="*/ 432511 w 513911"/>
                <a:gd name="connsiteY1" fmla="*/ 82 h 671485"/>
                <a:gd name="connsiteX2" fmla="*/ 448056 w 513911"/>
                <a:gd name="connsiteY2" fmla="*/ 10826 h 671485"/>
                <a:gd name="connsiteX3" fmla="*/ 462229 w 513911"/>
                <a:gd name="connsiteY3" fmla="*/ 28428 h 671485"/>
                <a:gd name="connsiteX4" fmla="*/ 468325 w 513911"/>
                <a:gd name="connsiteY4" fmla="*/ 80549 h 671485"/>
                <a:gd name="connsiteX5" fmla="*/ 429387 w 513911"/>
                <a:gd name="connsiteY5" fmla="*/ 162312 h 671485"/>
                <a:gd name="connsiteX6" fmla="*/ 409422 w 513911"/>
                <a:gd name="connsiteY6" fmla="*/ 225939 h 671485"/>
                <a:gd name="connsiteX7" fmla="*/ 382219 w 513911"/>
                <a:gd name="connsiteY7" fmla="*/ 303891 h 671485"/>
                <a:gd name="connsiteX8" fmla="*/ 408889 w 513911"/>
                <a:gd name="connsiteY8" fmla="*/ 303282 h 671485"/>
                <a:gd name="connsiteX9" fmla="*/ 470992 w 513911"/>
                <a:gd name="connsiteY9" fmla="*/ 289108 h 671485"/>
                <a:gd name="connsiteX10" fmla="*/ 513436 w 513911"/>
                <a:gd name="connsiteY10" fmla="*/ 329952 h 671485"/>
                <a:gd name="connsiteX11" fmla="*/ 513893 w 513911"/>
                <a:gd name="connsiteY11" fmla="*/ 380320 h 671485"/>
                <a:gd name="connsiteX12" fmla="*/ 494309 w 513911"/>
                <a:gd name="connsiteY12" fmla="*/ 396931 h 671485"/>
                <a:gd name="connsiteX13" fmla="*/ 428625 w 513911"/>
                <a:gd name="connsiteY13" fmla="*/ 397084 h 671485"/>
                <a:gd name="connsiteX14" fmla="*/ 428549 w 513911"/>
                <a:gd name="connsiteY14" fmla="*/ 388626 h 671485"/>
                <a:gd name="connsiteX15" fmla="*/ 416204 w 513911"/>
                <a:gd name="connsiteY15" fmla="*/ 388321 h 671485"/>
                <a:gd name="connsiteX16" fmla="*/ 347853 w 513911"/>
                <a:gd name="connsiteY16" fmla="*/ 390835 h 671485"/>
                <a:gd name="connsiteX17" fmla="*/ 327050 w 513911"/>
                <a:gd name="connsiteY17" fmla="*/ 439375 h 671485"/>
                <a:gd name="connsiteX18" fmla="*/ 97917 w 513911"/>
                <a:gd name="connsiteY18" fmla="*/ 669804 h 671485"/>
                <a:gd name="connsiteX19" fmla="*/ 0 w 513911"/>
                <a:gd name="connsiteY19" fmla="*/ 662869 h 671485"/>
                <a:gd name="connsiteX20" fmla="*/ 11735 w 513911"/>
                <a:gd name="connsiteY20" fmla="*/ 602138 h 671485"/>
                <a:gd name="connsiteX21" fmla="*/ 50292 w 513911"/>
                <a:gd name="connsiteY21" fmla="*/ 618064 h 671485"/>
                <a:gd name="connsiteX22" fmla="*/ 74828 w 513911"/>
                <a:gd name="connsiteY22" fmla="*/ 613111 h 671485"/>
                <a:gd name="connsiteX23" fmla="*/ 262509 w 513911"/>
                <a:gd name="connsiteY23" fmla="*/ 419944 h 671485"/>
                <a:gd name="connsiteX24" fmla="*/ 150724 w 513911"/>
                <a:gd name="connsiteY24" fmla="*/ 414915 h 671485"/>
                <a:gd name="connsiteX25" fmla="*/ 110109 w 513911"/>
                <a:gd name="connsiteY25" fmla="*/ 386416 h 671485"/>
                <a:gd name="connsiteX26" fmla="*/ 108433 w 513911"/>
                <a:gd name="connsiteY26" fmla="*/ 339096 h 671485"/>
                <a:gd name="connsiteX27" fmla="*/ 135331 w 513911"/>
                <a:gd name="connsiteY27" fmla="*/ 312730 h 671485"/>
                <a:gd name="connsiteX28" fmla="*/ 219761 w 513911"/>
                <a:gd name="connsiteY28" fmla="*/ 331476 h 671485"/>
                <a:gd name="connsiteX29" fmla="*/ 275234 w 513911"/>
                <a:gd name="connsiteY29" fmla="*/ 335971 h 671485"/>
                <a:gd name="connsiteX30" fmla="*/ 304343 w 513911"/>
                <a:gd name="connsiteY30" fmla="*/ 306253 h 671485"/>
                <a:gd name="connsiteX31" fmla="*/ 339547 w 513911"/>
                <a:gd name="connsiteY31" fmla="*/ 187305 h 671485"/>
                <a:gd name="connsiteX32" fmla="*/ 346482 w 513911"/>
                <a:gd name="connsiteY32" fmla="*/ 141052 h 671485"/>
                <a:gd name="connsiteX33" fmla="*/ 354406 w 513911"/>
                <a:gd name="connsiteY33" fmla="*/ 116744 h 671485"/>
                <a:gd name="connsiteX34" fmla="*/ 362026 w 513911"/>
                <a:gd name="connsiteY34" fmla="*/ 78873 h 671485"/>
                <a:gd name="connsiteX35" fmla="*/ 377343 w 513911"/>
                <a:gd name="connsiteY35" fmla="*/ 25685 h 6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13911" h="671485">
                  <a:moveTo>
                    <a:pt x="377343" y="25685"/>
                  </a:moveTo>
                  <a:cubicBezTo>
                    <a:pt x="393649" y="13112"/>
                    <a:pt x="410413" y="-1214"/>
                    <a:pt x="432511" y="82"/>
                  </a:cubicBezTo>
                  <a:cubicBezTo>
                    <a:pt x="436398" y="2749"/>
                    <a:pt x="444170" y="8159"/>
                    <a:pt x="448056" y="10826"/>
                  </a:cubicBezTo>
                  <a:cubicBezTo>
                    <a:pt x="452628" y="16770"/>
                    <a:pt x="457353" y="22637"/>
                    <a:pt x="462229" y="28428"/>
                  </a:cubicBezTo>
                  <a:cubicBezTo>
                    <a:pt x="468706" y="44964"/>
                    <a:pt x="469316" y="62947"/>
                    <a:pt x="468325" y="80549"/>
                  </a:cubicBezTo>
                  <a:cubicBezTo>
                    <a:pt x="469011" y="112477"/>
                    <a:pt x="442874" y="135413"/>
                    <a:pt x="429387" y="162312"/>
                  </a:cubicBezTo>
                  <a:cubicBezTo>
                    <a:pt x="422910" y="183571"/>
                    <a:pt x="416204" y="204755"/>
                    <a:pt x="409422" y="225939"/>
                  </a:cubicBezTo>
                  <a:cubicBezTo>
                    <a:pt x="404774" y="253371"/>
                    <a:pt x="391897" y="278136"/>
                    <a:pt x="382219" y="303891"/>
                  </a:cubicBezTo>
                  <a:cubicBezTo>
                    <a:pt x="391058" y="303739"/>
                    <a:pt x="399974" y="303510"/>
                    <a:pt x="408889" y="303282"/>
                  </a:cubicBezTo>
                  <a:cubicBezTo>
                    <a:pt x="428015" y="292918"/>
                    <a:pt x="449047" y="287432"/>
                    <a:pt x="470992" y="289108"/>
                  </a:cubicBezTo>
                  <a:cubicBezTo>
                    <a:pt x="486537" y="301148"/>
                    <a:pt x="500787" y="314788"/>
                    <a:pt x="513436" y="329952"/>
                  </a:cubicBezTo>
                  <a:cubicBezTo>
                    <a:pt x="513817" y="346716"/>
                    <a:pt x="513969" y="363556"/>
                    <a:pt x="513893" y="380320"/>
                  </a:cubicBezTo>
                  <a:cubicBezTo>
                    <a:pt x="507263" y="385806"/>
                    <a:pt x="500787" y="391369"/>
                    <a:pt x="494309" y="396931"/>
                  </a:cubicBezTo>
                  <a:cubicBezTo>
                    <a:pt x="472440" y="397846"/>
                    <a:pt x="450494" y="397541"/>
                    <a:pt x="428625" y="397084"/>
                  </a:cubicBezTo>
                  <a:lnTo>
                    <a:pt x="428549" y="388626"/>
                  </a:lnTo>
                  <a:cubicBezTo>
                    <a:pt x="425425" y="388549"/>
                    <a:pt x="419329" y="388397"/>
                    <a:pt x="416204" y="388321"/>
                  </a:cubicBezTo>
                  <a:cubicBezTo>
                    <a:pt x="394411" y="376662"/>
                    <a:pt x="369723" y="383596"/>
                    <a:pt x="347853" y="390835"/>
                  </a:cubicBezTo>
                  <a:cubicBezTo>
                    <a:pt x="340614" y="406837"/>
                    <a:pt x="333604" y="422992"/>
                    <a:pt x="327050" y="439375"/>
                  </a:cubicBezTo>
                  <a:cubicBezTo>
                    <a:pt x="291846" y="546131"/>
                    <a:pt x="206883" y="637342"/>
                    <a:pt x="97917" y="669804"/>
                  </a:cubicBezTo>
                  <a:cubicBezTo>
                    <a:pt x="65303" y="669270"/>
                    <a:pt x="30709" y="677119"/>
                    <a:pt x="0" y="662869"/>
                  </a:cubicBezTo>
                  <a:cubicBezTo>
                    <a:pt x="4572" y="642753"/>
                    <a:pt x="9144" y="622636"/>
                    <a:pt x="11735" y="602138"/>
                  </a:cubicBezTo>
                  <a:cubicBezTo>
                    <a:pt x="26441" y="604119"/>
                    <a:pt x="49911" y="595890"/>
                    <a:pt x="50292" y="618064"/>
                  </a:cubicBezTo>
                  <a:cubicBezTo>
                    <a:pt x="58446" y="616616"/>
                    <a:pt x="66828" y="615549"/>
                    <a:pt x="74828" y="613111"/>
                  </a:cubicBezTo>
                  <a:cubicBezTo>
                    <a:pt x="160553" y="577602"/>
                    <a:pt x="223647" y="502316"/>
                    <a:pt x="262509" y="419944"/>
                  </a:cubicBezTo>
                  <a:cubicBezTo>
                    <a:pt x="225323" y="417886"/>
                    <a:pt x="187223" y="423525"/>
                    <a:pt x="150724" y="414915"/>
                  </a:cubicBezTo>
                  <a:cubicBezTo>
                    <a:pt x="136551" y="406228"/>
                    <a:pt x="122453" y="397465"/>
                    <a:pt x="110109" y="386416"/>
                  </a:cubicBezTo>
                  <a:cubicBezTo>
                    <a:pt x="109423" y="370642"/>
                    <a:pt x="108738" y="354869"/>
                    <a:pt x="108433" y="339096"/>
                  </a:cubicBezTo>
                  <a:cubicBezTo>
                    <a:pt x="118186" y="331171"/>
                    <a:pt x="127330" y="322484"/>
                    <a:pt x="135331" y="312730"/>
                  </a:cubicBezTo>
                  <a:cubicBezTo>
                    <a:pt x="164973" y="309073"/>
                    <a:pt x="194386" y="315702"/>
                    <a:pt x="219761" y="331476"/>
                  </a:cubicBezTo>
                  <a:cubicBezTo>
                    <a:pt x="237897" y="335590"/>
                    <a:pt x="256642" y="335895"/>
                    <a:pt x="275234" y="335971"/>
                  </a:cubicBezTo>
                  <a:cubicBezTo>
                    <a:pt x="285293" y="326523"/>
                    <a:pt x="296875" y="318064"/>
                    <a:pt x="304343" y="306253"/>
                  </a:cubicBezTo>
                  <a:cubicBezTo>
                    <a:pt x="320421" y="268077"/>
                    <a:pt x="332842" y="228301"/>
                    <a:pt x="339547" y="187305"/>
                  </a:cubicBezTo>
                  <a:cubicBezTo>
                    <a:pt x="343357" y="172141"/>
                    <a:pt x="345262" y="156597"/>
                    <a:pt x="346482" y="141052"/>
                  </a:cubicBezTo>
                  <a:cubicBezTo>
                    <a:pt x="349072" y="132975"/>
                    <a:pt x="351663" y="124821"/>
                    <a:pt x="354406" y="116744"/>
                  </a:cubicBezTo>
                  <a:cubicBezTo>
                    <a:pt x="357454" y="104247"/>
                    <a:pt x="359892" y="91598"/>
                    <a:pt x="362026" y="78873"/>
                  </a:cubicBezTo>
                  <a:cubicBezTo>
                    <a:pt x="367818" y="61347"/>
                    <a:pt x="373456" y="43744"/>
                    <a:pt x="377343" y="25685"/>
                  </a:cubicBezTo>
                  <a:close/>
                </a:path>
              </a:pathLst>
            </a:custGeom>
            <a:grpFill/>
            <a:ln w="7620" cap="flat">
              <a:noFill/>
              <a:prstDash val="solid"/>
              <a:miter/>
            </a:ln>
          </p:spPr>
          <p:txBody>
            <a:bodyPr rtlCol="0" anchor="ctr"/>
            <a:lstStyle/>
            <a:p>
              <a:endParaRPr lang="zh-CN" altLang="en-US"/>
            </a:p>
          </p:txBody>
        </p:sp>
        <p:sp>
          <p:nvSpPr>
            <p:cNvPr id="20" name="任意多边形: 形状 19"/>
            <p:cNvSpPr/>
            <p:nvPr/>
          </p:nvSpPr>
          <p:spPr>
            <a:xfrm>
              <a:off x="5123535" y="1544863"/>
              <a:ext cx="132509" cy="122057"/>
            </a:xfrm>
            <a:custGeom>
              <a:avLst/>
              <a:gdLst>
                <a:gd name="connsiteX0" fmla="*/ 0 w 132509"/>
                <a:gd name="connsiteY0" fmla="*/ 21046 h 122057"/>
                <a:gd name="connsiteX1" fmla="*/ 79248 w 132509"/>
                <a:gd name="connsiteY1" fmla="*/ 4739 h 122057"/>
                <a:gd name="connsiteX2" fmla="*/ 99517 w 132509"/>
                <a:gd name="connsiteY2" fmla="*/ 6644 h 122057"/>
                <a:gd name="connsiteX3" fmla="*/ 130378 w 132509"/>
                <a:gd name="connsiteY3" fmla="*/ 31943 h 122057"/>
                <a:gd name="connsiteX4" fmla="*/ 131597 w 132509"/>
                <a:gd name="connsiteY4" fmla="*/ 102961 h 122057"/>
                <a:gd name="connsiteX5" fmla="*/ 72542 w 132509"/>
                <a:gd name="connsiteY5" fmla="*/ 121554 h 122057"/>
                <a:gd name="connsiteX6" fmla="*/ 42215 w 132509"/>
                <a:gd name="connsiteY6" fmla="*/ 102199 h 122057"/>
                <a:gd name="connsiteX7" fmla="*/ 0 w 132509"/>
                <a:gd name="connsiteY7" fmla="*/ 21046 h 12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509" h="122057">
                  <a:moveTo>
                    <a:pt x="0" y="21046"/>
                  </a:moveTo>
                  <a:cubicBezTo>
                    <a:pt x="20879" y="1539"/>
                    <a:pt x="52349" y="-5624"/>
                    <a:pt x="79248" y="4739"/>
                  </a:cubicBezTo>
                  <a:cubicBezTo>
                    <a:pt x="85954" y="5349"/>
                    <a:pt x="92735" y="6035"/>
                    <a:pt x="99517" y="6644"/>
                  </a:cubicBezTo>
                  <a:cubicBezTo>
                    <a:pt x="109652" y="15255"/>
                    <a:pt x="119862" y="23713"/>
                    <a:pt x="130378" y="31943"/>
                  </a:cubicBezTo>
                  <a:cubicBezTo>
                    <a:pt x="132969" y="55489"/>
                    <a:pt x="132969" y="79263"/>
                    <a:pt x="131597" y="102961"/>
                  </a:cubicBezTo>
                  <a:cubicBezTo>
                    <a:pt x="114833" y="117058"/>
                    <a:pt x="94564" y="124069"/>
                    <a:pt x="72542" y="121554"/>
                  </a:cubicBezTo>
                  <a:cubicBezTo>
                    <a:pt x="63170" y="114010"/>
                    <a:pt x="53035" y="107457"/>
                    <a:pt x="42215" y="102199"/>
                  </a:cubicBezTo>
                  <a:cubicBezTo>
                    <a:pt x="21031" y="79949"/>
                    <a:pt x="152" y="53355"/>
                    <a:pt x="0" y="21046"/>
                  </a:cubicBezTo>
                  <a:close/>
                </a:path>
              </a:pathLst>
            </a:custGeom>
            <a:grpFill/>
            <a:ln w="7620" cap="flat">
              <a:noFill/>
              <a:prstDash val="solid"/>
              <a:miter/>
            </a:ln>
          </p:spPr>
          <p:txBody>
            <a:bodyPr rtlCol="0" anchor="ctr"/>
            <a:lstStyle/>
            <a:p>
              <a:endParaRPr lang="zh-CN" altLang="en-US"/>
            </a:p>
          </p:txBody>
        </p:sp>
        <p:sp>
          <p:nvSpPr>
            <p:cNvPr id="21" name="任意多边形: 形状 20"/>
            <p:cNvSpPr/>
            <p:nvPr/>
          </p:nvSpPr>
          <p:spPr>
            <a:xfrm>
              <a:off x="5202798" y="1712442"/>
              <a:ext cx="127810" cy="432130"/>
            </a:xfrm>
            <a:custGeom>
              <a:avLst/>
              <a:gdLst>
                <a:gd name="connsiteX0" fmla="*/ 7605 w 127810"/>
                <a:gd name="connsiteY0" fmla="*/ 7849 h 432130"/>
                <a:gd name="connsiteX1" fmla="*/ 44029 w 127810"/>
                <a:gd name="connsiteY1" fmla="*/ 0 h 432130"/>
                <a:gd name="connsiteX2" fmla="*/ 89140 w 127810"/>
                <a:gd name="connsiteY2" fmla="*/ 32690 h 432130"/>
                <a:gd name="connsiteX3" fmla="*/ 79233 w 127810"/>
                <a:gd name="connsiteY3" fmla="*/ 90221 h 432130"/>
                <a:gd name="connsiteX4" fmla="*/ 50506 w 127810"/>
                <a:gd name="connsiteY4" fmla="*/ 146914 h 432130"/>
                <a:gd name="connsiteX5" fmla="*/ 57897 w 127810"/>
                <a:gd name="connsiteY5" fmla="*/ 269900 h 432130"/>
                <a:gd name="connsiteX6" fmla="*/ 78929 w 127810"/>
                <a:gd name="connsiteY6" fmla="*/ 262890 h 432130"/>
                <a:gd name="connsiteX7" fmla="*/ 100493 w 127810"/>
                <a:gd name="connsiteY7" fmla="*/ 126949 h 432130"/>
                <a:gd name="connsiteX8" fmla="*/ 106437 w 127810"/>
                <a:gd name="connsiteY8" fmla="*/ 97841 h 432130"/>
                <a:gd name="connsiteX9" fmla="*/ 118629 w 127810"/>
                <a:gd name="connsiteY9" fmla="*/ 98831 h 432130"/>
                <a:gd name="connsiteX10" fmla="*/ 119010 w 127810"/>
                <a:gd name="connsiteY10" fmla="*/ 128702 h 432130"/>
                <a:gd name="connsiteX11" fmla="*/ 127620 w 127810"/>
                <a:gd name="connsiteY11" fmla="*/ 127330 h 432130"/>
                <a:gd name="connsiteX12" fmla="*/ 127392 w 127810"/>
                <a:gd name="connsiteY12" fmla="*/ 333223 h 432130"/>
                <a:gd name="connsiteX13" fmla="*/ 120839 w 127810"/>
                <a:gd name="connsiteY13" fmla="*/ 333832 h 432130"/>
                <a:gd name="connsiteX14" fmla="*/ 77938 w 127810"/>
                <a:gd name="connsiteY14" fmla="*/ 431140 h 432130"/>
                <a:gd name="connsiteX15" fmla="*/ 57669 w 127810"/>
                <a:gd name="connsiteY15" fmla="*/ 432130 h 432130"/>
                <a:gd name="connsiteX16" fmla="*/ 22160 w 127810"/>
                <a:gd name="connsiteY16" fmla="*/ 402184 h 432130"/>
                <a:gd name="connsiteX17" fmla="*/ 14845 w 127810"/>
                <a:gd name="connsiteY17" fmla="*/ 375057 h 432130"/>
                <a:gd name="connsiteX18" fmla="*/ 15073 w 127810"/>
                <a:gd name="connsiteY18" fmla="*/ 200025 h 432130"/>
                <a:gd name="connsiteX19" fmla="*/ 6386 w 127810"/>
                <a:gd name="connsiteY19" fmla="*/ 61951 h 432130"/>
                <a:gd name="connsiteX20" fmla="*/ 7605 w 127810"/>
                <a:gd name="connsiteY20" fmla="*/ 7849 h 432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810" h="432130">
                  <a:moveTo>
                    <a:pt x="7605" y="7849"/>
                  </a:moveTo>
                  <a:cubicBezTo>
                    <a:pt x="19721" y="5182"/>
                    <a:pt x="31608" y="1295"/>
                    <a:pt x="44029" y="0"/>
                  </a:cubicBezTo>
                  <a:cubicBezTo>
                    <a:pt x="62088" y="5944"/>
                    <a:pt x="75042" y="20726"/>
                    <a:pt x="89140" y="32690"/>
                  </a:cubicBezTo>
                  <a:cubicBezTo>
                    <a:pt x="87692" y="51816"/>
                    <a:pt x="93940" y="74676"/>
                    <a:pt x="79233" y="90221"/>
                  </a:cubicBezTo>
                  <a:cubicBezTo>
                    <a:pt x="66965" y="107518"/>
                    <a:pt x="48830" y="123673"/>
                    <a:pt x="50506" y="146914"/>
                  </a:cubicBezTo>
                  <a:cubicBezTo>
                    <a:pt x="49592" y="187833"/>
                    <a:pt x="47077" y="229972"/>
                    <a:pt x="57897" y="269900"/>
                  </a:cubicBezTo>
                  <a:cubicBezTo>
                    <a:pt x="63155" y="268148"/>
                    <a:pt x="73671" y="264643"/>
                    <a:pt x="78929" y="262890"/>
                  </a:cubicBezTo>
                  <a:cubicBezTo>
                    <a:pt x="90282" y="218161"/>
                    <a:pt x="100570" y="173355"/>
                    <a:pt x="100493" y="126949"/>
                  </a:cubicBezTo>
                  <a:cubicBezTo>
                    <a:pt x="104151" y="117653"/>
                    <a:pt x="105218" y="107671"/>
                    <a:pt x="106437" y="97841"/>
                  </a:cubicBezTo>
                  <a:cubicBezTo>
                    <a:pt x="109485" y="98069"/>
                    <a:pt x="115581" y="98603"/>
                    <a:pt x="118629" y="98831"/>
                  </a:cubicBezTo>
                  <a:cubicBezTo>
                    <a:pt x="118705" y="108814"/>
                    <a:pt x="118857" y="118720"/>
                    <a:pt x="119010" y="128702"/>
                  </a:cubicBezTo>
                  <a:lnTo>
                    <a:pt x="127620" y="127330"/>
                  </a:lnTo>
                  <a:cubicBezTo>
                    <a:pt x="124268" y="195986"/>
                    <a:pt x="129221" y="264567"/>
                    <a:pt x="127392" y="333223"/>
                  </a:cubicBezTo>
                  <a:lnTo>
                    <a:pt x="120839" y="333832"/>
                  </a:lnTo>
                  <a:cubicBezTo>
                    <a:pt x="118705" y="370103"/>
                    <a:pt x="102779" y="404851"/>
                    <a:pt x="77938" y="431140"/>
                  </a:cubicBezTo>
                  <a:cubicBezTo>
                    <a:pt x="71156" y="431444"/>
                    <a:pt x="64375" y="431749"/>
                    <a:pt x="57669" y="432130"/>
                  </a:cubicBezTo>
                  <a:cubicBezTo>
                    <a:pt x="44791" y="423367"/>
                    <a:pt x="32294" y="413995"/>
                    <a:pt x="22160" y="402184"/>
                  </a:cubicBezTo>
                  <a:cubicBezTo>
                    <a:pt x="19950" y="393040"/>
                    <a:pt x="17511" y="383972"/>
                    <a:pt x="14845" y="375057"/>
                  </a:cubicBezTo>
                  <a:cubicBezTo>
                    <a:pt x="10577" y="316763"/>
                    <a:pt x="16826" y="258394"/>
                    <a:pt x="15073" y="200025"/>
                  </a:cubicBezTo>
                  <a:cubicBezTo>
                    <a:pt x="15911" y="154457"/>
                    <a:pt x="36180" y="102413"/>
                    <a:pt x="6386" y="61951"/>
                  </a:cubicBezTo>
                  <a:cubicBezTo>
                    <a:pt x="-7101" y="45720"/>
                    <a:pt x="4481" y="25603"/>
                    <a:pt x="7605" y="7849"/>
                  </a:cubicBezTo>
                  <a:close/>
                </a:path>
              </a:pathLst>
            </a:custGeom>
            <a:grpFill/>
            <a:ln w="7620" cap="flat">
              <a:noFill/>
              <a:prstDash val="solid"/>
              <a:miter/>
            </a:ln>
          </p:spPr>
          <p:txBody>
            <a:bodyPr rtlCol="0" anchor="ctr"/>
            <a:lstStyle/>
            <a:p>
              <a:endParaRPr lang="zh-CN" altLang="en-US"/>
            </a:p>
          </p:txBody>
        </p:sp>
        <p:sp>
          <p:nvSpPr>
            <p:cNvPr id="22" name="任意多边形: 形状 21"/>
            <p:cNvSpPr/>
            <p:nvPr/>
          </p:nvSpPr>
          <p:spPr>
            <a:xfrm>
              <a:off x="6731660" y="1916811"/>
              <a:ext cx="160773" cy="235366"/>
            </a:xfrm>
            <a:custGeom>
              <a:avLst/>
              <a:gdLst>
                <a:gd name="connsiteX0" fmla="*/ 26670 w 160773"/>
                <a:gd name="connsiteY0" fmla="*/ 1219 h 235366"/>
                <a:gd name="connsiteX1" fmla="*/ 46939 w 160773"/>
                <a:gd name="connsiteY1" fmla="*/ 0 h 235366"/>
                <a:gd name="connsiteX2" fmla="*/ 104394 w 160773"/>
                <a:gd name="connsiteY2" fmla="*/ 66980 h 235366"/>
                <a:gd name="connsiteX3" fmla="*/ 159563 w 160773"/>
                <a:gd name="connsiteY3" fmla="*/ 193929 h 235366"/>
                <a:gd name="connsiteX4" fmla="*/ 131598 w 160773"/>
                <a:gd name="connsiteY4" fmla="*/ 233553 h 235366"/>
                <a:gd name="connsiteX5" fmla="*/ 90602 w 160773"/>
                <a:gd name="connsiteY5" fmla="*/ 235229 h 235366"/>
                <a:gd name="connsiteX6" fmla="*/ 64161 w 160773"/>
                <a:gd name="connsiteY6" fmla="*/ 206959 h 235366"/>
                <a:gd name="connsiteX7" fmla="*/ 47778 w 160773"/>
                <a:gd name="connsiteY7" fmla="*/ 180213 h 235366"/>
                <a:gd name="connsiteX8" fmla="*/ 44958 w 160773"/>
                <a:gd name="connsiteY8" fmla="*/ 163144 h 235366"/>
                <a:gd name="connsiteX9" fmla="*/ 32690 w 160773"/>
                <a:gd name="connsiteY9" fmla="*/ 134112 h 235366"/>
                <a:gd name="connsiteX10" fmla="*/ 21794 w 160773"/>
                <a:gd name="connsiteY10" fmla="*/ 88087 h 235366"/>
                <a:gd name="connsiteX11" fmla="*/ 0 w 160773"/>
                <a:gd name="connsiteY11" fmla="*/ 42824 h 235366"/>
                <a:gd name="connsiteX12" fmla="*/ 26670 w 160773"/>
                <a:gd name="connsiteY12" fmla="*/ 1219 h 235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773" h="235366">
                  <a:moveTo>
                    <a:pt x="26670" y="1219"/>
                  </a:moveTo>
                  <a:cubicBezTo>
                    <a:pt x="33376" y="838"/>
                    <a:pt x="40158" y="381"/>
                    <a:pt x="46939" y="0"/>
                  </a:cubicBezTo>
                  <a:cubicBezTo>
                    <a:pt x="72543" y="16154"/>
                    <a:pt x="88087" y="42291"/>
                    <a:pt x="104394" y="66980"/>
                  </a:cubicBezTo>
                  <a:cubicBezTo>
                    <a:pt x="124435" y="108204"/>
                    <a:pt x="168631" y="143942"/>
                    <a:pt x="159563" y="193929"/>
                  </a:cubicBezTo>
                  <a:cubicBezTo>
                    <a:pt x="156286" y="210160"/>
                    <a:pt x="144780" y="224104"/>
                    <a:pt x="131598" y="233553"/>
                  </a:cubicBezTo>
                  <a:cubicBezTo>
                    <a:pt x="118110" y="236372"/>
                    <a:pt x="104166" y="235001"/>
                    <a:pt x="90602" y="235229"/>
                  </a:cubicBezTo>
                  <a:cubicBezTo>
                    <a:pt x="81839" y="225704"/>
                    <a:pt x="73000" y="216332"/>
                    <a:pt x="64161" y="206959"/>
                  </a:cubicBezTo>
                  <a:cubicBezTo>
                    <a:pt x="58674" y="198044"/>
                    <a:pt x="53188" y="189128"/>
                    <a:pt x="47778" y="180213"/>
                  </a:cubicBezTo>
                  <a:cubicBezTo>
                    <a:pt x="47016" y="175946"/>
                    <a:pt x="45644" y="167411"/>
                    <a:pt x="44958" y="163144"/>
                  </a:cubicBezTo>
                  <a:cubicBezTo>
                    <a:pt x="40691" y="153543"/>
                    <a:pt x="36652" y="143713"/>
                    <a:pt x="32690" y="134112"/>
                  </a:cubicBezTo>
                  <a:cubicBezTo>
                    <a:pt x="29489" y="118643"/>
                    <a:pt x="25527" y="103327"/>
                    <a:pt x="21794" y="88087"/>
                  </a:cubicBezTo>
                  <a:cubicBezTo>
                    <a:pt x="13183" y="73685"/>
                    <a:pt x="5639" y="58598"/>
                    <a:pt x="0" y="42824"/>
                  </a:cubicBezTo>
                  <a:cubicBezTo>
                    <a:pt x="9449" y="29337"/>
                    <a:pt x="18136" y="15316"/>
                    <a:pt x="26670" y="1219"/>
                  </a:cubicBezTo>
                  <a:close/>
                </a:path>
              </a:pathLst>
            </a:custGeom>
            <a:grpFill/>
            <a:ln w="7620" cap="flat">
              <a:noFill/>
              <a:prstDash val="solid"/>
              <a:miter/>
            </a:ln>
          </p:spPr>
          <p:txBody>
            <a:bodyPr rtlCol="0" anchor="ctr"/>
            <a:lstStyle/>
            <a:p>
              <a:endParaRPr lang="zh-CN" altLang="en-US"/>
            </a:p>
          </p:txBody>
        </p:sp>
        <p:sp>
          <p:nvSpPr>
            <p:cNvPr id="23" name="任意多边形: 形状 22"/>
            <p:cNvSpPr/>
            <p:nvPr/>
          </p:nvSpPr>
          <p:spPr>
            <a:xfrm>
              <a:off x="4201667" y="2044065"/>
              <a:ext cx="679732" cy="910247"/>
            </a:xfrm>
            <a:custGeom>
              <a:avLst/>
              <a:gdLst>
                <a:gd name="connsiteX0" fmla="*/ 188138 w 679732"/>
                <a:gd name="connsiteY0" fmla="*/ 3734 h 910247"/>
                <a:gd name="connsiteX1" fmla="*/ 229896 w 679732"/>
                <a:gd name="connsiteY1" fmla="*/ 0 h 910247"/>
                <a:gd name="connsiteX2" fmla="*/ 228371 w 679732"/>
                <a:gd name="connsiteY2" fmla="*/ 10134 h 910247"/>
                <a:gd name="connsiteX3" fmla="*/ 237516 w 679732"/>
                <a:gd name="connsiteY3" fmla="*/ 9601 h 910247"/>
                <a:gd name="connsiteX4" fmla="*/ 222580 w 679732"/>
                <a:gd name="connsiteY4" fmla="*/ 142875 h 910247"/>
                <a:gd name="connsiteX5" fmla="*/ 230429 w 679732"/>
                <a:gd name="connsiteY5" fmla="*/ 204216 h 910247"/>
                <a:gd name="connsiteX6" fmla="*/ 263042 w 679732"/>
                <a:gd name="connsiteY6" fmla="*/ 177241 h 910247"/>
                <a:gd name="connsiteX7" fmla="*/ 343510 w 679732"/>
                <a:gd name="connsiteY7" fmla="*/ 253670 h 910247"/>
                <a:gd name="connsiteX8" fmla="*/ 480060 w 679732"/>
                <a:gd name="connsiteY8" fmla="*/ 397154 h 910247"/>
                <a:gd name="connsiteX9" fmla="*/ 607924 w 679732"/>
                <a:gd name="connsiteY9" fmla="*/ 514502 h 910247"/>
                <a:gd name="connsiteX10" fmla="*/ 679247 w 679732"/>
                <a:gd name="connsiteY10" fmla="*/ 582244 h 910247"/>
                <a:gd name="connsiteX11" fmla="*/ 679628 w 679732"/>
                <a:gd name="connsiteY11" fmla="*/ 636803 h 910247"/>
                <a:gd name="connsiteX12" fmla="*/ 561366 w 679732"/>
                <a:gd name="connsiteY12" fmla="*/ 611657 h 910247"/>
                <a:gd name="connsiteX13" fmla="*/ 548640 w 679732"/>
                <a:gd name="connsiteY13" fmla="*/ 613181 h 910247"/>
                <a:gd name="connsiteX14" fmla="*/ 549402 w 679732"/>
                <a:gd name="connsiteY14" fmla="*/ 589255 h 910247"/>
                <a:gd name="connsiteX15" fmla="*/ 595808 w 679732"/>
                <a:gd name="connsiteY15" fmla="*/ 586892 h 910247"/>
                <a:gd name="connsiteX16" fmla="*/ 558241 w 679732"/>
                <a:gd name="connsiteY16" fmla="*/ 535457 h 910247"/>
                <a:gd name="connsiteX17" fmla="*/ 467106 w 679732"/>
                <a:gd name="connsiteY17" fmla="*/ 449809 h 910247"/>
                <a:gd name="connsiteX18" fmla="*/ 426720 w 679732"/>
                <a:gd name="connsiteY18" fmla="*/ 412166 h 910247"/>
                <a:gd name="connsiteX19" fmla="*/ 278206 w 679732"/>
                <a:gd name="connsiteY19" fmla="*/ 254356 h 910247"/>
                <a:gd name="connsiteX20" fmla="*/ 242621 w 679732"/>
                <a:gd name="connsiteY20" fmla="*/ 251155 h 910247"/>
                <a:gd name="connsiteX21" fmla="*/ 252603 w 679732"/>
                <a:gd name="connsiteY21" fmla="*/ 314173 h 910247"/>
                <a:gd name="connsiteX22" fmla="*/ 260756 w 679732"/>
                <a:gd name="connsiteY22" fmla="*/ 313106 h 910247"/>
                <a:gd name="connsiteX23" fmla="*/ 260223 w 679732"/>
                <a:gd name="connsiteY23" fmla="*/ 320116 h 910247"/>
                <a:gd name="connsiteX24" fmla="*/ 395707 w 679732"/>
                <a:gd name="connsiteY24" fmla="*/ 405765 h 910247"/>
                <a:gd name="connsiteX25" fmla="*/ 396469 w 679732"/>
                <a:gd name="connsiteY25" fmla="*/ 449428 h 910247"/>
                <a:gd name="connsiteX26" fmla="*/ 389153 w 679732"/>
                <a:gd name="connsiteY26" fmla="*/ 411328 h 910247"/>
                <a:gd name="connsiteX27" fmla="*/ 366827 w 679732"/>
                <a:gd name="connsiteY27" fmla="*/ 460248 h 910247"/>
                <a:gd name="connsiteX28" fmla="*/ 365836 w 679732"/>
                <a:gd name="connsiteY28" fmla="*/ 468478 h 910247"/>
                <a:gd name="connsiteX29" fmla="*/ 326441 w 679732"/>
                <a:gd name="connsiteY29" fmla="*/ 457962 h 910247"/>
                <a:gd name="connsiteX30" fmla="*/ 345034 w 679732"/>
                <a:gd name="connsiteY30" fmla="*/ 523799 h 910247"/>
                <a:gd name="connsiteX31" fmla="*/ 334747 w 679732"/>
                <a:gd name="connsiteY31" fmla="*/ 560908 h 910247"/>
                <a:gd name="connsiteX32" fmla="*/ 284531 w 679732"/>
                <a:gd name="connsiteY32" fmla="*/ 516865 h 910247"/>
                <a:gd name="connsiteX33" fmla="*/ 272491 w 679732"/>
                <a:gd name="connsiteY33" fmla="*/ 472592 h 910247"/>
                <a:gd name="connsiteX34" fmla="*/ 242621 w 679732"/>
                <a:gd name="connsiteY34" fmla="*/ 385801 h 910247"/>
                <a:gd name="connsiteX35" fmla="*/ 227152 w 679732"/>
                <a:gd name="connsiteY35" fmla="*/ 340233 h 910247"/>
                <a:gd name="connsiteX36" fmla="*/ 206197 w 679732"/>
                <a:gd name="connsiteY36" fmla="*/ 274853 h 910247"/>
                <a:gd name="connsiteX37" fmla="*/ 196520 w 679732"/>
                <a:gd name="connsiteY37" fmla="*/ 276377 h 910247"/>
                <a:gd name="connsiteX38" fmla="*/ 199568 w 679732"/>
                <a:gd name="connsiteY38" fmla="*/ 261214 h 910247"/>
                <a:gd name="connsiteX39" fmla="*/ 185471 w 679732"/>
                <a:gd name="connsiteY39" fmla="*/ 262661 h 910247"/>
                <a:gd name="connsiteX40" fmla="*/ 182423 w 679732"/>
                <a:gd name="connsiteY40" fmla="*/ 312420 h 910247"/>
                <a:gd name="connsiteX41" fmla="*/ 174879 w 679732"/>
                <a:gd name="connsiteY41" fmla="*/ 417043 h 910247"/>
                <a:gd name="connsiteX42" fmla="*/ 182118 w 679732"/>
                <a:gd name="connsiteY42" fmla="*/ 514502 h 910247"/>
                <a:gd name="connsiteX43" fmla="*/ 189509 w 679732"/>
                <a:gd name="connsiteY43" fmla="*/ 567385 h 910247"/>
                <a:gd name="connsiteX44" fmla="*/ 234620 w 679732"/>
                <a:gd name="connsiteY44" fmla="*/ 692048 h 910247"/>
                <a:gd name="connsiteX45" fmla="*/ 309601 w 679732"/>
                <a:gd name="connsiteY45" fmla="*/ 775335 h 910247"/>
                <a:gd name="connsiteX46" fmla="*/ 326822 w 679732"/>
                <a:gd name="connsiteY46" fmla="*/ 821055 h 910247"/>
                <a:gd name="connsiteX47" fmla="*/ 327660 w 679732"/>
                <a:gd name="connsiteY47" fmla="*/ 889787 h 910247"/>
                <a:gd name="connsiteX48" fmla="*/ 310058 w 679732"/>
                <a:gd name="connsiteY48" fmla="*/ 909218 h 910247"/>
                <a:gd name="connsiteX49" fmla="*/ 193167 w 679732"/>
                <a:gd name="connsiteY49" fmla="*/ 838810 h 910247"/>
                <a:gd name="connsiteX50" fmla="*/ 73000 w 679732"/>
                <a:gd name="connsiteY50" fmla="*/ 691591 h 910247"/>
                <a:gd name="connsiteX51" fmla="*/ 0 w 679732"/>
                <a:gd name="connsiteY51" fmla="*/ 632689 h 910247"/>
                <a:gd name="connsiteX52" fmla="*/ 305 w 679732"/>
                <a:gd name="connsiteY52" fmla="*/ 590931 h 910247"/>
                <a:gd name="connsiteX53" fmla="*/ 44044 w 679732"/>
                <a:gd name="connsiteY53" fmla="*/ 559537 h 910247"/>
                <a:gd name="connsiteX54" fmla="*/ 89611 w 679732"/>
                <a:gd name="connsiteY54" fmla="*/ 558775 h 910247"/>
                <a:gd name="connsiteX55" fmla="*/ 114376 w 679732"/>
                <a:gd name="connsiteY55" fmla="*/ 587197 h 910247"/>
                <a:gd name="connsiteX56" fmla="*/ 124435 w 679732"/>
                <a:gd name="connsiteY56" fmla="*/ 668274 h 910247"/>
                <a:gd name="connsiteX57" fmla="*/ 151105 w 679732"/>
                <a:gd name="connsiteY57" fmla="*/ 703097 h 910247"/>
                <a:gd name="connsiteX58" fmla="*/ 229591 w 679732"/>
                <a:gd name="connsiteY58" fmla="*/ 807111 h 910247"/>
                <a:gd name="connsiteX59" fmla="*/ 229591 w 679732"/>
                <a:gd name="connsiteY59" fmla="*/ 767715 h 910247"/>
                <a:gd name="connsiteX60" fmla="*/ 177470 w 679732"/>
                <a:gd name="connsiteY60" fmla="*/ 670103 h 910247"/>
                <a:gd name="connsiteX61" fmla="*/ 170307 w 679732"/>
                <a:gd name="connsiteY61" fmla="*/ 646786 h 910247"/>
                <a:gd name="connsiteX62" fmla="*/ 162992 w 679732"/>
                <a:gd name="connsiteY62" fmla="*/ 603123 h 910247"/>
                <a:gd name="connsiteX63" fmla="*/ 154076 w 679732"/>
                <a:gd name="connsiteY63" fmla="*/ 585673 h 910247"/>
                <a:gd name="connsiteX64" fmla="*/ 146380 w 679732"/>
                <a:gd name="connsiteY64" fmla="*/ 517246 h 910247"/>
                <a:gd name="connsiteX65" fmla="*/ 146456 w 679732"/>
                <a:gd name="connsiteY65" fmla="*/ 254813 h 910247"/>
                <a:gd name="connsiteX66" fmla="*/ 155067 w 679732"/>
                <a:gd name="connsiteY66" fmla="*/ 165278 h 910247"/>
                <a:gd name="connsiteX67" fmla="*/ 170841 w 679732"/>
                <a:gd name="connsiteY67" fmla="*/ 33071 h 910247"/>
                <a:gd name="connsiteX68" fmla="*/ 188138 w 679732"/>
                <a:gd name="connsiteY68" fmla="*/ 3734 h 910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79732" h="910247">
                  <a:moveTo>
                    <a:pt x="188138" y="3734"/>
                  </a:moveTo>
                  <a:cubicBezTo>
                    <a:pt x="202006" y="2134"/>
                    <a:pt x="215951" y="991"/>
                    <a:pt x="229896" y="0"/>
                  </a:cubicBezTo>
                  <a:lnTo>
                    <a:pt x="228371" y="10134"/>
                  </a:lnTo>
                  <a:lnTo>
                    <a:pt x="237516" y="9601"/>
                  </a:lnTo>
                  <a:cubicBezTo>
                    <a:pt x="241630" y="54864"/>
                    <a:pt x="227000" y="98298"/>
                    <a:pt x="222580" y="142875"/>
                  </a:cubicBezTo>
                  <a:cubicBezTo>
                    <a:pt x="222276" y="163297"/>
                    <a:pt x="217780" y="186385"/>
                    <a:pt x="230429" y="204216"/>
                  </a:cubicBezTo>
                  <a:cubicBezTo>
                    <a:pt x="241326" y="195224"/>
                    <a:pt x="252222" y="186309"/>
                    <a:pt x="263042" y="177241"/>
                  </a:cubicBezTo>
                  <a:cubicBezTo>
                    <a:pt x="299999" y="191110"/>
                    <a:pt x="314630" y="229819"/>
                    <a:pt x="343510" y="253670"/>
                  </a:cubicBezTo>
                  <a:cubicBezTo>
                    <a:pt x="392811" y="297942"/>
                    <a:pt x="433349" y="350596"/>
                    <a:pt x="480060" y="397154"/>
                  </a:cubicBezTo>
                  <a:cubicBezTo>
                    <a:pt x="530047" y="428092"/>
                    <a:pt x="561975" y="478841"/>
                    <a:pt x="607924" y="514502"/>
                  </a:cubicBezTo>
                  <a:cubicBezTo>
                    <a:pt x="633527" y="535076"/>
                    <a:pt x="656844" y="558241"/>
                    <a:pt x="679247" y="582244"/>
                  </a:cubicBezTo>
                  <a:cubicBezTo>
                    <a:pt x="679704" y="600380"/>
                    <a:pt x="679856" y="618592"/>
                    <a:pt x="679628" y="636803"/>
                  </a:cubicBezTo>
                  <a:cubicBezTo>
                    <a:pt x="638861" y="636956"/>
                    <a:pt x="595808" y="636803"/>
                    <a:pt x="561366" y="611657"/>
                  </a:cubicBezTo>
                  <a:cubicBezTo>
                    <a:pt x="558165" y="612038"/>
                    <a:pt x="551841" y="612801"/>
                    <a:pt x="548640" y="613181"/>
                  </a:cubicBezTo>
                  <a:cubicBezTo>
                    <a:pt x="548869" y="605181"/>
                    <a:pt x="549097" y="597256"/>
                    <a:pt x="549402" y="589255"/>
                  </a:cubicBezTo>
                  <a:cubicBezTo>
                    <a:pt x="564871" y="588645"/>
                    <a:pt x="580339" y="587883"/>
                    <a:pt x="595808" y="586892"/>
                  </a:cubicBezTo>
                  <a:cubicBezTo>
                    <a:pt x="592531" y="564261"/>
                    <a:pt x="572872" y="550774"/>
                    <a:pt x="558241" y="535457"/>
                  </a:cubicBezTo>
                  <a:cubicBezTo>
                    <a:pt x="528142" y="506654"/>
                    <a:pt x="501015" y="474345"/>
                    <a:pt x="467106" y="449809"/>
                  </a:cubicBezTo>
                  <a:cubicBezTo>
                    <a:pt x="452247" y="438836"/>
                    <a:pt x="438226" y="426568"/>
                    <a:pt x="426720" y="412166"/>
                  </a:cubicBezTo>
                  <a:cubicBezTo>
                    <a:pt x="383057" y="354254"/>
                    <a:pt x="325222" y="309296"/>
                    <a:pt x="278206" y="254356"/>
                  </a:cubicBezTo>
                  <a:cubicBezTo>
                    <a:pt x="266319" y="253136"/>
                    <a:pt x="254432" y="252070"/>
                    <a:pt x="242621" y="251155"/>
                  </a:cubicBezTo>
                  <a:cubicBezTo>
                    <a:pt x="241783" y="272644"/>
                    <a:pt x="245974" y="293827"/>
                    <a:pt x="252603" y="314173"/>
                  </a:cubicBezTo>
                  <a:lnTo>
                    <a:pt x="260756" y="313106"/>
                  </a:lnTo>
                  <a:lnTo>
                    <a:pt x="260223" y="320116"/>
                  </a:lnTo>
                  <a:cubicBezTo>
                    <a:pt x="313487" y="333680"/>
                    <a:pt x="352577" y="374371"/>
                    <a:pt x="395707" y="405765"/>
                  </a:cubicBezTo>
                  <a:cubicBezTo>
                    <a:pt x="397536" y="420167"/>
                    <a:pt x="395935" y="434873"/>
                    <a:pt x="396469" y="449428"/>
                  </a:cubicBezTo>
                  <a:cubicBezTo>
                    <a:pt x="394564" y="436626"/>
                    <a:pt x="392811" y="423748"/>
                    <a:pt x="389153" y="411328"/>
                  </a:cubicBezTo>
                  <a:cubicBezTo>
                    <a:pt x="389916" y="431216"/>
                    <a:pt x="395707" y="462001"/>
                    <a:pt x="366827" y="460248"/>
                  </a:cubicBezTo>
                  <a:lnTo>
                    <a:pt x="365836" y="468478"/>
                  </a:lnTo>
                  <a:cubicBezTo>
                    <a:pt x="352654" y="464972"/>
                    <a:pt x="339547" y="461467"/>
                    <a:pt x="326441" y="457962"/>
                  </a:cubicBezTo>
                  <a:cubicBezTo>
                    <a:pt x="322478" y="483108"/>
                    <a:pt x="345796" y="499720"/>
                    <a:pt x="345034" y="523799"/>
                  </a:cubicBezTo>
                  <a:cubicBezTo>
                    <a:pt x="347091" y="537286"/>
                    <a:pt x="340462" y="549250"/>
                    <a:pt x="334747" y="560908"/>
                  </a:cubicBezTo>
                  <a:cubicBezTo>
                    <a:pt x="306857" y="562508"/>
                    <a:pt x="294589" y="538353"/>
                    <a:pt x="284531" y="516865"/>
                  </a:cubicBezTo>
                  <a:cubicBezTo>
                    <a:pt x="280873" y="502006"/>
                    <a:pt x="276606" y="487299"/>
                    <a:pt x="272491" y="472592"/>
                  </a:cubicBezTo>
                  <a:cubicBezTo>
                    <a:pt x="261442" y="444094"/>
                    <a:pt x="252146" y="414833"/>
                    <a:pt x="242621" y="385801"/>
                  </a:cubicBezTo>
                  <a:cubicBezTo>
                    <a:pt x="236220" y="371018"/>
                    <a:pt x="230810" y="355930"/>
                    <a:pt x="227152" y="340233"/>
                  </a:cubicBezTo>
                  <a:cubicBezTo>
                    <a:pt x="217399" y="319354"/>
                    <a:pt x="212751" y="296799"/>
                    <a:pt x="206197" y="274853"/>
                  </a:cubicBezTo>
                  <a:lnTo>
                    <a:pt x="196520" y="276377"/>
                  </a:lnTo>
                  <a:cubicBezTo>
                    <a:pt x="197282" y="272567"/>
                    <a:pt x="198806" y="265024"/>
                    <a:pt x="199568" y="261214"/>
                  </a:cubicBezTo>
                  <a:cubicBezTo>
                    <a:pt x="196063" y="261595"/>
                    <a:pt x="189052" y="262281"/>
                    <a:pt x="185471" y="262661"/>
                  </a:cubicBezTo>
                  <a:cubicBezTo>
                    <a:pt x="184556" y="279197"/>
                    <a:pt x="183642" y="295808"/>
                    <a:pt x="182423" y="312420"/>
                  </a:cubicBezTo>
                  <a:cubicBezTo>
                    <a:pt x="173279" y="346481"/>
                    <a:pt x="175793" y="382143"/>
                    <a:pt x="174879" y="417043"/>
                  </a:cubicBezTo>
                  <a:cubicBezTo>
                    <a:pt x="176860" y="449504"/>
                    <a:pt x="173431" y="482727"/>
                    <a:pt x="182118" y="514502"/>
                  </a:cubicBezTo>
                  <a:cubicBezTo>
                    <a:pt x="183413" y="532257"/>
                    <a:pt x="184556" y="550164"/>
                    <a:pt x="189509" y="567385"/>
                  </a:cubicBezTo>
                  <a:cubicBezTo>
                    <a:pt x="200025" y="610362"/>
                    <a:pt x="210160" y="654329"/>
                    <a:pt x="234620" y="692048"/>
                  </a:cubicBezTo>
                  <a:cubicBezTo>
                    <a:pt x="256794" y="722224"/>
                    <a:pt x="284150" y="747979"/>
                    <a:pt x="309601" y="775335"/>
                  </a:cubicBezTo>
                  <a:cubicBezTo>
                    <a:pt x="321564" y="787527"/>
                    <a:pt x="321640" y="805739"/>
                    <a:pt x="326822" y="821055"/>
                  </a:cubicBezTo>
                  <a:cubicBezTo>
                    <a:pt x="328117" y="843915"/>
                    <a:pt x="328651" y="866851"/>
                    <a:pt x="327660" y="889787"/>
                  </a:cubicBezTo>
                  <a:cubicBezTo>
                    <a:pt x="321716" y="896188"/>
                    <a:pt x="315849" y="902665"/>
                    <a:pt x="310058" y="909218"/>
                  </a:cubicBezTo>
                  <a:cubicBezTo>
                    <a:pt x="259156" y="917601"/>
                    <a:pt x="222961" y="873023"/>
                    <a:pt x="193167" y="838810"/>
                  </a:cubicBezTo>
                  <a:cubicBezTo>
                    <a:pt x="154153" y="788899"/>
                    <a:pt x="112700" y="740969"/>
                    <a:pt x="73000" y="691591"/>
                  </a:cubicBezTo>
                  <a:cubicBezTo>
                    <a:pt x="52959" y="666902"/>
                    <a:pt x="22936" y="654025"/>
                    <a:pt x="0" y="632689"/>
                  </a:cubicBezTo>
                  <a:cubicBezTo>
                    <a:pt x="0" y="618744"/>
                    <a:pt x="76" y="604799"/>
                    <a:pt x="305" y="590931"/>
                  </a:cubicBezTo>
                  <a:cubicBezTo>
                    <a:pt x="15316" y="581025"/>
                    <a:pt x="30023" y="570738"/>
                    <a:pt x="44044" y="559537"/>
                  </a:cubicBezTo>
                  <a:cubicBezTo>
                    <a:pt x="59055" y="557479"/>
                    <a:pt x="74676" y="554355"/>
                    <a:pt x="89611" y="558775"/>
                  </a:cubicBezTo>
                  <a:cubicBezTo>
                    <a:pt x="98603" y="567538"/>
                    <a:pt x="106299" y="577596"/>
                    <a:pt x="114376" y="587197"/>
                  </a:cubicBezTo>
                  <a:cubicBezTo>
                    <a:pt x="116815" y="614324"/>
                    <a:pt x="113767" y="642518"/>
                    <a:pt x="124435" y="668274"/>
                  </a:cubicBezTo>
                  <a:cubicBezTo>
                    <a:pt x="133807" y="679476"/>
                    <a:pt x="142570" y="691210"/>
                    <a:pt x="151105" y="703097"/>
                  </a:cubicBezTo>
                  <a:cubicBezTo>
                    <a:pt x="174269" y="740054"/>
                    <a:pt x="209398" y="768172"/>
                    <a:pt x="229591" y="807111"/>
                  </a:cubicBezTo>
                  <a:cubicBezTo>
                    <a:pt x="229514" y="793852"/>
                    <a:pt x="229667" y="780898"/>
                    <a:pt x="229591" y="767715"/>
                  </a:cubicBezTo>
                  <a:cubicBezTo>
                    <a:pt x="207340" y="738149"/>
                    <a:pt x="188366" y="705688"/>
                    <a:pt x="177470" y="670103"/>
                  </a:cubicBezTo>
                  <a:cubicBezTo>
                    <a:pt x="175184" y="662254"/>
                    <a:pt x="172746" y="654482"/>
                    <a:pt x="170307" y="646786"/>
                  </a:cubicBezTo>
                  <a:cubicBezTo>
                    <a:pt x="168402" y="632155"/>
                    <a:pt x="166268" y="617525"/>
                    <a:pt x="162992" y="603123"/>
                  </a:cubicBezTo>
                  <a:cubicBezTo>
                    <a:pt x="160020" y="597256"/>
                    <a:pt x="157124" y="591388"/>
                    <a:pt x="154076" y="585673"/>
                  </a:cubicBezTo>
                  <a:cubicBezTo>
                    <a:pt x="152933" y="562737"/>
                    <a:pt x="155448" y="538886"/>
                    <a:pt x="146380" y="517246"/>
                  </a:cubicBezTo>
                  <a:cubicBezTo>
                    <a:pt x="140741" y="429921"/>
                    <a:pt x="140818" y="342138"/>
                    <a:pt x="146456" y="254813"/>
                  </a:cubicBezTo>
                  <a:cubicBezTo>
                    <a:pt x="156210" y="225857"/>
                    <a:pt x="150724" y="194996"/>
                    <a:pt x="155067" y="165278"/>
                  </a:cubicBezTo>
                  <a:cubicBezTo>
                    <a:pt x="164211" y="121615"/>
                    <a:pt x="157201" y="76124"/>
                    <a:pt x="170841" y="33071"/>
                  </a:cubicBezTo>
                  <a:cubicBezTo>
                    <a:pt x="176860" y="23393"/>
                    <a:pt x="182575" y="13640"/>
                    <a:pt x="188138" y="3734"/>
                  </a:cubicBezTo>
                  <a:close/>
                </a:path>
              </a:pathLst>
            </a:custGeom>
            <a:grpFill/>
            <a:ln w="7620" cap="flat">
              <a:noFill/>
              <a:prstDash val="solid"/>
              <a:miter/>
            </a:ln>
          </p:spPr>
          <p:txBody>
            <a:bodyPr rtlCol="0" anchor="ctr"/>
            <a:lstStyle/>
            <a:p>
              <a:endParaRPr lang="zh-CN" altLang="en-US"/>
            </a:p>
          </p:txBody>
        </p:sp>
        <p:sp>
          <p:nvSpPr>
            <p:cNvPr id="24" name="任意多边形: 形状 23"/>
            <p:cNvSpPr/>
            <p:nvPr/>
          </p:nvSpPr>
          <p:spPr>
            <a:xfrm>
              <a:off x="4668989" y="2120813"/>
              <a:ext cx="2727558" cy="2920502"/>
            </a:xfrm>
            <a:custGeom>
              <a:avLst/>
              <a:gdLst>
                <a:gd name="connsiteX0" fmla="*/ 1232853 w 2727558"/>
                <a:gd name="connsiteY0" fmla="*/ 1738 h 2920502"/>
                <a:gd name="connsiteX1" fmla="*/ 1499095 w 2727558"/>
                <a:gd name="connsiteY1" fmla="*/ 1814 h 2920502"/>
                <a:gd name="connsiteX2" fmla="*/ 1499705 w 2727558"/>
                <a:gd name="connsiteY2" fmla="*/ 8291 h 2920502"/>
                <a:gd name="connsiteX3" fmla="*/ 1564170 w 2727558"/>
                <a:gd name="connsiteY3" fmla="*/ 11339 h 2920502"/>
                <a:gd name="connsiteX4" fmla="*/ 1748650 w 2727558"/>
                <a:gd name="connsiteY4" fmla="*/ 55992 h 2920502"/>
                <a:gd name="connsiteX5" fmla="*/ 1778140 w 2727558"/>
                <a:gd name="connsiteY5" fmla="*/ 64374 h 2920502"/>
                <a:gd name="connsiteX6" fmla="*/ 1806867 w 2727558"/>
                <a:gd name="connsiteY6" fmla="*/ 75499 h 2920502"/>
                <a:gd name="connsiteX7" fmla="*/ 1831023 w 2727558"/>
                <a:gd name="connsiteY7" fmla="*/ 84262 h 2920502"/>
                <a:gd name="connsiteX8" fmla="*/ 1841462 w 2727558"/>
                <a:gd name="connsiteY8" fmla="*/ 83729 h 2920502"/>
                <a:gd name="connsiteX9" fmla="*/ 1842605 w 2727558"/>
                <a:gd name="connsiteY9" fmla="*/ 91349 h 2920502"/>
                <a:gd name="connsiteX10" fmla="*/ 1879715 w 2727558"/>
                <a:gd name="connsiteY10" fmla="*/ 101331 h 2920502"/>
                <a:gd name="connsiteX11" fmla="*/ 1880629 w 2727558"/>
                <a:gd name="connsiteY11" fmla="*/ 106970 h 2920502"/>
                <a:gd name="connsiteX12" fmla="*/ 1900060 w 2727558"/>
                <a:gd name="connsiteY12" fmla="*/ 112456 h 2920502"/>
                <a:gd name="connsiteX13" fmla="*/ 1998053 w 2727558"/>
                <a:gd name="connsiteY13" fmla="*/ 163815 h 2920502"/>
                <a:gd name="connsiteX14" fmla="*/ 2063052 w 2727558"/>
                <a:gd name="connsiteY14" fmla="*/ 201077 h 2920502"/>
                <a:gd name="connsiteX15" fmla="*/ 2288223 w 2727558"/>
                <a:gd name="connsiteY15" fmla="*/ 378928 h 2920502"/>
                <a:gd name="connsiteX16" fmla="*/ 2372728 w 2727558"/>
                <a:gd name="connsiteY16" fmla="*/ 470444 h 2920502"/>
                <a:gd name="connsiteX17" fmla="*/ 2587155 w 2727558"/>
                <a:gd name="connsiteY17" fmla="*/ 804657 h 2920502"/>
                <a:gd name="connsiteX18" fmla="*/ 2594394 w 2727558"/>
                <a:gd name="connsiteY18" fmla="*/ 819821 h 2920502"/>
                <a:gd name="connsiteX19" fmla="*/ 2617559 w 2727558"/>
                <a:gd name="connsiteY19" fmla="*/ 872323 h 2920502"/>
                <a:gd name="connsiteX20" fmla="*/ 2632571 w 2727558"/>
                <a:gd name="connsiteY20" fmla="*/ 911261 h 2920502"/>
                <a:gd name="connsiteX21" fmla="*/ 2656040 w 2727558"/>
                <a:gd name="connsiteY21" fmla="*/ 978545 h 2920502"/>
                <a:gd name="connsiteX22" fmla="*/ 2693378 w 2727558"/>
                <a:gd name="connsiteY22" fmla="*/ 1116925 h 2920502"/>
                <a:gd name="connsiteX23" fmla="*/ 2705799 w 2727558"/>
                <a:gd name="connsiteY23" fmla="*/ 1186572 h 2920502"/>
                <a:gd name="connsiteX24" fmla="*/ 2725382 w 2727558"/>
                <a:gd name="connsiteY24" fmla="*/ 1323198 h 2920502"/>
                <a:gd name="connsiteX25" fmla="*/ 2726297 w 2727558"/>
                <a:gd name="connsiteY25" fmla="*/ 1557208 h 2920502"/>
                <a:gd name="connsiteX26" fmla="*/ 2716467 w 2727558"/>
                <a:gd name="connsiteY26" fmla="*/ 1674023 h 2920502"/>
                <a:gd name="connsiteX27" fmla="*/ 2710447 w 2727558"/>
                <a:gd name="connsiteY27" fmla="*/ 1722791 h 2920502"/>
                <a:gd name="connsiteX28" fmla="*/ 2703741 w 2727558"/>
                <a:gd name="connsiteY28" fmla="*/ 1723782 h 2920502"/>
                <a:gd name="connsiteX29" fmla="*/ 2702217 w 2727558"/>
                <a:gd name="connsiteY29" fmla="*/ 1758834 h 2920502"/>
                <a:gd name="connsiteX30" fmla="*/ 2675319 w 2727558"/>
                <a:gd name="connsiteY30" fmla="*/ 1864676 h 2920502"/>
                <a:gd name="connsiteX31" fmla="*/ 2658707 w 2727558"/>
                <a:gd name="connsiteY31" fmla="*/ 1917177 h 2920502"/>
                <a:gd name="connsiteX32" fmla="*/ 2655659 w 2727558"/>
                <a:gd name="connsiteY32" fmla="*/ 1933331 h 2920502"/>
                <a:gd name="connsiteX33" fmla="*/ 2647887 w 2727558"/>
                <a:gd name="connsiteY33" fmla="*/ 1956877 h 2920502"/>
                <a:gd name="connsiteX34" fmla="*/ 2614054 w 2727558"/>
                <a:gd name="connsiteY34" fmla="*/ 2046260 h 2920502"/>
                <a:gd name="connsiteX35" fmla="*/ 2575192 w 2727558"/>
                <a:gd name="connsiteY35" fmla="*/ 2129242 h 2920502"/>
                <a:gd name="connsiteX36" fmla="*/ 2571611 w 2727558"/>
                <a:gd name="connsiteY36" fmla="*/ 2142577 h 2920502"/>
                <a:gd name="connsiteX37" fmla="*/ 2418601 w 2727558"/>
                <a:gd name="connsiteY37" fmla="*/ 2382988 h 2920502"/>
                <a:gd name="connsiteX38" fmla="*/ 2086826 w 2727558"/>
                <a:gd name="connsiteY38" fmla="*/ 2693351 h 2920502"/>
                <a:gd name="connsiteX39" fmla="*/ 2072044 w 2727558"/>
                <a:gd name="connsiteY39" fmla="*/ 2704095 h 2920502"/>
                <a:gd name="connsiteX40" fmla="*/ 1936941 w 2727558"/>
                <a:gd name="connsiteY40" fmla="*/ 2777399 h 2920502"/>
                <a:gd name="connsiteX41" fmla="*/ 1927416 w 2727558"/>
                <a:gd name="connsiteY41" fmla="*/ 2788982 h 2920502"/>
                <a:gd name="connsiteX42" fmla="*/ 1907299 w 2727558"/>
                <a:gd name="connsiteY42" fmla="*/ 2791801 h 2920502"/>
                <a:gd name="connsiteX43" fmla="*/ 1869047 w 2727558"/>
                <a:gd name="connsiteY43" fmla="*/ 2811308 h 2920502"/>
                <a:gd name="connsiteX44" fmla="*/ 1799552 w 2727558"/>
                <a:gd name="connsiteY44" fmla="*/ 2838283 h 2920502"/>
                <a:gd name="connsiteX45" fmla="*/ 1774178 w 2727558"/>
                <a:gd name="connsiteY45" fmla="*/ 2844912 h 2920502"/>
                <a:gd name="connsiteX46" fmla="*/ 1773720 w 2727558"/>
                <a:gd name="connsiteY46" fmla="*/ 2850475 h 2920502"/>
                <a:gd name="connsiteX47" fmla="*/ 1707045 w 2727558"/>
                <a:gd name="connsiteY47" fmla="*/ 2868686 h 2920502"/>
                <a:gd name="connsiteX48" fmla="*/ 1632522 w 2727558"/>
                <a:gd name="connsiteY48" fmla="*/ 2886517 h 2920502"/>
                <a:gd name="connsiteX49" fmla="*/ 1562342 w 2727558"/>
                <a:gd name="connsiteY49" fmla="*/ 2901605 h 2920502"/>
                <a:gd name="connsiteX50" fmla="*/ 1475016 w 2727558"/>
                <a:gd name="connsiteY50" fmla="*/ 2910749 h 2920502"/>
                <a:gd name="connsiteX51" fmla="*/ 1480350 w 2727558"/>
                <a:gd name="connsiteY51" fmla="*/ 2920503 h 2920502"/>
                <a:gd name="connsiteX52" fmla="*/ 1425258 w 2727558"/>
                <a:gd name="connsiteY52" fmla="*/ 2912121 h 2920502"/>
                <a:gd name="connsiteX53" fmla="*/ 1305548 w 2727558"/>
                <a:gd name="connsiteY53" fmla="*/ 2912807 h 2920502"/>
                <a:gd name="connsiteX54" fmla="*/ 1137908 w 2727558"/>
                <a:gd name="connsiteY54" fmla="*/ 2891394 h 2920502"/>
                <a:gd name="connsiteX55" fmla="*/ 1068413 w 2727558"/>
                <a:gd name="connsiteY55" fmla="*/ 2876078 h 2920502"/>
                <a:gd name="connsiteX56" fmla="*/ 1044867 w 2727558"/>
                <a:gd name="connsiteY56" fmla="*/ 2872878 h 2920502"/>
                <a:gd name="connsiteX57" fmla="*/ 1007453 w 2727558"/>
                <a:gd name="connsiteY57" fmla="*/ 2860686 h 2920502"/>
                <a:gd name="connsiteX58" fmla="*/ 990994 w 2727558"/>
                <a:gd name="connsiteY58" fmla="*/ 2858247 h 2920502"/>
                <a:gd name="connsiteX59" fmla="*/ 956856 w 2727558"/>
                <a:gd name="connsiteY59" fmla="*/ 2845065 h 2920502"/>
                <a:gd name="connsiteX60" fmla="*/ 945350 w 2727558"/>
                <a:gd name="connsiteY60" fmla="*/ 2842626 h 2920502"/>
                <a:gd name="connsiteX61" fmla="*/ 856653 w 2727558"/>
                <a:gd name="connsiteY61" fmla="*/ 2807879 h 2920502"/>
                <a:gd name="connsiteX62" fmla="*/ 825640 w 2727558"/>
                <a:gd name="connsiteY62" fmla="*/ 2793172 h 2920502"/>
                <a:gd name="connsiteX63" fmla="*/ 345504 w 2727558"/>
                <a:gd name="connsiteY63" fmla="*/ 2421621 h 2920502"/>
                <a:gd name="connsiteX64" fmla="*/ 111265 w 2727558"/>
                <a:gd name="connsiteY64" fmla="*/ 2024086 h 2920502"/>
                <a:gd name="connsiteX65" fmla="*/ 98387 w 2727558"/>
                <a:gd name="connsiteY65" fmla="*/ 1994597 h 2920502"/>
                <a:gd name="connsiteX66" fmla="*/ 96482 w 2727558"/>
                <a:gd name="connsiteY66" fmla="*/ 1985148 h 2920502"/>
                <a:gd name="connsiteX67" fmla="*/ 76746 w 2727558"/>
                <a:gd name="connsiteY67" fmla="*/ 1932722 h 2920502"/>
                <a:gd name="connsiteX68" fmla="*/ 62116 w 2727558"/>
                <a:gd name="connsiteY68" fmla="*/ 1886697 h 2920502"/>
                <a:gd name="connsiteX69" fmla="*/ 26454 w 2727558"/>
                <a:gd name="connsiteY69" fmla="*/ 1711742 h 2920502"/>
                <a:gd name="connsiteX70" fmla="*/ 15329 w 2727558"/>
                <a:gd name="connsiteY70" fmla="*/ 1666403 h 2920502"/>
                <a:gd name="connsiteX71" fmla="*/ 11672 w 2727558"/>
                <a:gd name="connsiteY71" fmla="*/ 1604300 h 2920502"/>
                <a:gd name="connsiteX72" fmla="*/ 470 w 2727558"/>
                <a:gd name="connsiteY72" fmla="*/ 1460663 h 2920502"/>
                <a:gd name="connsiteX73" fmla="*/ 5194 w 2727558"/>
                <a:gd name="connsiteY73" fmla="*/ 1371052 h 2920502"/>
                <a:gd name="connsiteX74" fmla="*/ 16396 w 2727558"/>
                <a:gd name="connsiteY74" fmla="*/ 1233663 h 2920502"/>
                <a:gd name="connsiteX75" fmla="*/ 57392 w 2727558"/>
                <a:gd name="connsiteY75" fmla="*/ 1050631 h 2920502"/>
                <a:gd name="connsiteX76" fmla="*/ 84214 w 2727558"/>
                <a:gd name="connsiteY76" fmla="*/ 957590 h 2920502"/>
                <a:gd name="connsiteX77" fmla="*/ 103950 w 2727558"/>
                <a:gd name="connsiteY77" fmla="*/ 905775 h 2920502"/>
                <a:gd name="connsiteX78" fmla="*/ 106464 w 2727558"/>
                <a:gd name="connsiteY78" fmla="*/ 894268 h 2920502"/>
                <a:gd name="connsiteX79" fmla="*/ 144640 w 2727558"/>
                <a:gd name="connsiteY79" fmla="*/ 803895 h 2920502"/>
                <a:gd name="connsiteX80" fmla="*/ 244767 w 2727558"/>
                <a:gd name="connsiteY80" fmla="*/ 625282 h 2920502"/>
                <a:gd name="connsiteX81" fmla="*/ 361277 w 2727558"/>
                <a:gd name="connsiteY81" fmla="*/ 469072 h 2920502"/>
                <a:gd name="connsiteX82" fmla="*/ 472605 w 2727558"/>
                <a:gd name="connsiteY82" fmla="*/ 354163 h 2920502"/>
                <a:gd name="connsiteX83" fmla="*/ 591935 w 2727558"/>
                <a:gd name="connsiteY83" fmla="*/ 255712 h 2920502"/>
                <a:gd name="connsiteX84" fmla="*/ 806971 w 2727558"/>
                <a:gd name="connsiteY84" fmla="*/ 124572 h 2920502"/>
                <a:gd name="connsiteX85" fmla="*/ 840270 w 2727558"/>
                <a:gd name="connsiteY85" fmla="*/ 109865 h 2920502"/>
                <a:gd name="connsiteX86" fmla="*/ 886219 w 2727558"/>
                <a:gd name="connsiteY86" fmla="*/ 90282 h 2920502"/>
                <a:gd name="connsiteX87" fmla="*/ 993737 w 2727558"/>
                <a:gd name="connsiteY87" fmla="*/ 49134 h 2920502"/>
                <a:gd name="connsiteX88" fmla="*/ 1031761 w 2727558"/>
                <a:gd name="connsiteY88" fmla="*/ 45477 h 2920502"/>
                <a:gd name="connsiteX89" fmla="*/ 1038619 w 2727558"/>
                <a:gd name="connsiteY89" fmla="*/ 35494 h 2920502"/>
                <a:gd name="connsiteX90" fmla="*/ 1109028 w 2727558"/>
                <a:gd name="connsiteY90" fmla="*/ 23074 h 2920502"/>
                <a:gd name="connsiteX91" fmla="*/ 1232548 w 2727558"/>
                <a:gd name="connsiteY91" fmla="*/ 8139 h 2920502"/>
                <a:gd name="connsiteX92" fmla="*/ 1232853 w 2727558"/>
                <a:gd name="connsiteY92" fmla="*/ 1738 h 2920502"/>
                <a:gd name="connsiteX93" fmla="*/ 1349667 w 2727558"/>
                <a:gd name="connsiteY93" fmla="*/ 72756 h 2920502"/>
                <a:gd name="connsiteX94" fmla="*/ 1236587 w 2727558"/>
                <a:gd name="connsiteY94" fmla="*/ 80147 h 2920502"/>
                <a:gd name="connsiteX95" fmla="*/ 1186980 w 2727558"/>
                <a:gd name="connsiteY95" fmla="*/ 85634 h 2920502"/>
                <a:gd name="connsiteX96" fmla="*/ 1186523 w 2727558"/>
                <a:gd name="connsiteY96" fmla="*/ 92340 h 2920502"/>
                <a:gd name="connsiteX97" fmla="*/ 1165797 w 2727558"/>
                <a:gd name="connsiteY97" fmla="*/ 93406 h 2920502"/>
                <a:gd name="connsiteX98" fmla="*/ 1090283 w 2727558"/>
                <a:gd name="connsiteY98" fmla="*/ 109713 h 2920502"/>
                <a:gd name="connsiteX99" fmla="*/ 1052945 w 2727558"/>
                <a:gd name="connsiteY99" fmla="*/ 117181 h 2920502"/>
                <a:gd name="connsiteX100" fmla="*/ 984517 w 2727558"/>
                <a:gd name="connsiteY100" fmla="*/ 140345 h 2920502"/>
                <a:gd name="connsiteX101" fmla="*/ 933920 w 2727558"/>
                <a:gd name="connsiteY101" fmla="*/ 158634 h 2920502"/>
                <a:gd name="connsiteX102" fmla="*/ 489979 w 2727558"/>
                <a:gd name="connsiteY102" fmla="*/ 454899 h 2920502"/>
                <a:gd name="connsiteX103" fmla="*/ 225412 w 2727558"/>
                <a:gd name="connsiteY103" fmla="*/ 846720 h 2920502"/>
                <a:gd name="connsiteX104" fmla="*/ 221145 w 2727558"/>
                <a:gd name="connsiteY104" fmla="*/ 848244 h 2920502"/>
                <a:gd name="connsiteX105" fmla="*/ 137020 w 2727558"/>
                <a:gd name="connsiteY105" fmla="*/ 1092998 h 2920502"/>
                <a:gd name="connsiteX106" fmla="*/ 121857 w 2727558"/>
                <a:gd name="connsiteY106" fmla="*/ 1146719 h 2920502"/>
                <a:gd name="connsiteX107" fmla="*/ 109969 w 2727558"/>
                <a:gd name="connsiteY107" fmla="*/ 1217433 h 2920502"/>
                <a:gd name="connsiteX108" fmla="*/ 102807 w 2727558"/>
                <a:gd name="connsiteY108" fmla="*/ 1285708 h 2920502"/>
                <a:gd name="connsiteX109" fmla="*/ 95949 w 2727558"/>
                <a:gd name="connsiteY109" fmla="*/ 1376995 h 2920502"/>
                <a:gd name="connsiteX110" fmla="*/ 103569 w 2727558"/>
                <a:gd name="connsiteY110" fmla="*/ 1626627 h 2920502"/>
                <a:gd name="connsiteX111" fmla="*/ 110732 w 2727558"/>
                <a:gd name="connsiteY111" fmla="*/ 1694292 h 2920502"/>
                <a:gd name="connsiteX112" fmla="*/ 118885 w 2727558"/>
                <a:gd name="connsiteY112" fmla="*/ 1725610 h 2920502"/>
                <a:gd name="connsiteX113" fmla="*/ 126352 w 2727558"/>
                <a:gd name="connsiteY113" fmla="*/ 1770416 h 2920502"/>
                <a:gd name="connsiteX114" fmla="*/ 141364 w 2727558"/>
                <a:gd name="connsiteY114" fmla="*/ 1831224 h 2920502"/>
                <a:gd name="connsiteX115" fmla="*/ 154013 w 2727558"/>
                <a:gd name="connsiteY115" fmla="*/ 1870695 h 2920502"/>
                <a:gd name="connsiteX116" fmla="*/ 168186 w 2727558"/>
                <a:gd name="connsiteY116" fmla="*/ 1918473 h 2920502"/>
                <a:gd name="connsiteX117" fmla="*/ 253607 w 2727558"/>
                <a:gd name="connsiteY117" fmla="*/ 2115907 h 2920502"/>
                <a:gd name="connsiteX118" fmla="*/ 382994 w 2727558"/>
                <a:gd name="connsiteY118" fmla="*/ 2321418 h 2920502"/>
                <a:gd name="connsiteX119" fmla="*/ 512229 w 2727558"/>
                <a:gd name="connsiteY119" fmla="*/ 2466427 h 2920502"/>
                <a:gd name="connsiteX120" fmla="*/ 724751 w 2727558"/>
                <a:gd name="connsiteY120" fmla="*/ 2637877 h 2920502"/>
                <a:gd name="connsiteX121" fmla="*/ 751802 w 2727558"/>
                <a:gd name="connsiteY121" fmla="*/ 2639706 h 2920502"/>
                <a:gd name="connsiteX122" fmla="*/ 775805 w 2727558"/>
                <a:gd name="connsiteY122" fmla="*/ 2596881 h 2920502"/>
                <a:gd name="connsiteX123" fmla="*/ 777862 w 2727558"/>
                <a:gd name="connsiteY123" fmla="*/ 2563506 h 2920502"/>
                <a:gd name="connsiteX124" fmla="*/ 745325 w 2727558"/>
                <a:gd name="connsiteY124" fmla="*/ 2544379 h 2920502"/>
                <a:gd name="connsiteX125" fmla="*/ 688632 w 2727558"/>
                <a:gd name="connsiteY125" fmla="*/ 2504374 h 2920502"/>
                <a:gd name="connsiteX126" fmla="*/ 624853 w 2727558"/>
                <a:gd name="connsiteY126" fmla="*/ 2452406 h 2920502"/>
                <a:gd name="connsiteX127" fmla="*/ 614261 w 2727558"/>
                <a:gd name="connsiteY127" fmla="*/ 2442119 h 2920502"/>
                <a:gd name="connsiteX128" fmla="*/ 286372 w 2727558"/>
                <a:gd name="connsiteY128" fmla="*/ 1985833 h 2920502"/>
                <a:gd name="connsiteX129" fmla="*/ 270142 w 2727558"/>
                <a:gd name="connsiteY129" fmla="*/ 1947657 h 2920502"/>
                <a:gd name="connsiteX130" fmla="*/ 251244 w 2727558"/>
                <a:gd name="connsiteY130" fmla="*/ 1896222 h 2920502"/>
                <a:gd name="connsiteX131" fmla="*/ 236080 w 2727558"/>
                <a:gd name="connsiteY131" fmla="*/ 1850197 h 2920502"/>
                <a:gd name="connsiteX132" fmla="*/ 199047 w 2727558"/>
                <a:gd name="connsiteY132" fmla="*/ 1710828 h 2920502"/>
                <a:gd name="connsiteX133" fmla="*/ 190589 w 2727558"/>
                <a:gd name="connsiteY133" fmla="*/ 1651392 h 2920502"/>
                <a:gd name="connsiteX134" fmla="*/ 187465 w 2727558"/>
                <a:gd name="connsiteY134" fmla="*/ 1618930 h 2920502"/>
                <a:gd name="connsiteX135" fmla="*/ 177787 w 2727558"/>
                <a:gd name="connsiteY135" fmla="*/ 1527643 h 2920502"/>
                <a:gd name="connsiteX136" fmla="*/ 180226 w 2727558"/>
                <a:gd name="connsiteY136" fmla="*/ 1356117 h 2920502"/>
                <a:gd name="connsiteX137" fmla="*/ 201714 w 2727558"/>
                <a:gd name="connsiteY137" fmla="*/ 1186419 h 2920502"/>
                <a:gd name="connsiteX138" fmla="*/ 233109 w 2727558"/>
                <a:gd name="connsiteY138" fmla="*/ 1065185 h 2920502"/>
                <a:gd name="connsiteX139" fmla="*/ 236004 w 2727558"/>
                <a:gd name="connsiteY139" fmla="*/ 1049564 h 2920502"/>
                <a:gd name="connsiteX140" fmla="*/ 248882 w 2727558"/>
                <a:gd name="connsiteY140" fmla="*/ 1012531 h 2920502"/>
                <a:gd name="connsiteX141" fmla="*/ 250939 w 2727558"/>
                <a:gd name="connsiteY141" fmla="*/ 1002472 h 2920502"/>
                <a:gd name="connsiteX142" fmla="*/ 262979 w 2727558"/>
                <a:gd name="connsiteY142" fmla="*/ 973212 h 2920502"/>
                <a:gd name="connsiteX143" fmla="*/ 507048 w 2727558"/>
                <a:gd name="connsiteY143" fmla="*/ 565618 h 2920502"/>
                <a:gd name="connsiteX144" fmla="*/ 591782 w 2727558"/>
                <a:gd name="connsiteY144" fmla="*/ 480731 h 2920502"/>
                <a:gd name="connsiteX145" fmla="*/ 770928 w 2727558"/>
                <a:gd name="connsiteY145" fmla="*/ 340752 h 2920502"/>
                <a:gd name="connsiteX146" fmla="*/ 868922 w 2727558"/>
                <a:gd name="connsiteY146" fmla="*/ 284135 h 2920502"/>
                <a:gd name="connsiteX147" fmla="*/ 896811 w 2727558"/>
                <a:gd name="connsiteY147" fmla="*/ 274229 h 2920502"/>
                <a:gd name="connsiteX148" fmla="*/ 898030 w 2727558"/>
                <a:gd name="connsiteY148" fmla="*/ 267523 h 2920502"/>
                <a:gd name="connsiteX149" fmla="*/ 909079 w 2727558"/>
                <a:gd name="connsiteY149" fmla="*/ 267447 h 2920502"/>
                <a:gd name="connsiteX150" fmla="*/ 1015454 w 2727558"/>
                <a:gd name="connsiteY150" fmla="*/ 224089 h 2920502"/>
                <a:gd name="connsiteX151" fmla="*/ 1047610 w 2727558"/>
                <a:gd name="connsiteY151" fmla="*/ 212812 h 2920502"/>
                <a:gd name="connsiteX152" fmla="*/ 1077938 w 2727558"/>
                <a:gd name="connsiteY152" fmla="*/ 205573 h 2920502"/>
                <a:gd name="connsiteX153" fmla="*/ 1141946 w 2727558"/>
                <a:gd name="connsiteY153" fmla="*/ 191400 h 2920502"/>
                <a:gd name="connsiteX154" fmla="*/ 1142556 w 2727558"/>
                <a:gd name="connsiteY154" fmla="*/ 185456 h 2920502"/>
                <a:gd name="connsiteX155" fmla="*/ 1169378 w 2727558"/>
                <a:gd name="connsiteY155" fmla="*/ 183322 h 2920502"/>
                <a:gd name="connsiteX156" fmla="*/ 1276439 w 2727558"/>
                <a:gd name="connsiteY156" fmla="*/ 168159 h 2920502"/>
                <a:gd name="connsiteX157" fmla="*/ 1358125 w 2727558"/>
                <a:gd name="connsiteY157" fmla="*/ 162215 h 2920502"/>
                <a:gd name="connsiteX158" fmla="*/ 1493228 w 2727558"/>
                <a:gd name="connsiteY158" fmla="*/ 168006 h 2920502"/>
                <a:gd name="connsiteX159" fmla="*/ 1564704 w 2727558"/>
                <a:gd name="connsiteY159" fmla="*/ 179207 h 2920502"/>
                <a:gd name="connsiteX160" fmla="*/ 1654239 w 2727558"/>
                <a:gd name="connsiteY160" fmla="*/ 197267 h 2920502"/>
                <a:gd name="connsiteX161" fmla="*/ 1714742 w 2727558"/>
                <a:gd name="connsiteY161" fmla="*/ 214412 h 2920502"/>
                <a:gd name="connsiteX162" fmla="*/ 1725105 w 2727558"/>
                <a:gd name="connsiteY162" fmla="*/ 215250 h 2920502"/>
                <a:gd name="connsiteX163" fmla="*/ 1753223 w 2727558"/>
                <a:gd name="connsiteY163" fmla="*/ 229500 h 2920502"/>
                <a:gd name="connsiteX164" fmla="*/ 1772349 w 2727558"/>
                <a:gd name="connsiteY164" fmla="*/ 230947 h 2920502"/>
                <a:gd name="connsiteX165" fmla="*/ 1792618 w 2727558"/>
                <a:gd name="connsiteY165" fmla="*/ 242835 h 2920502"/>
                <a:gd name="connsiteX166" fmla="*/ 1937017 w 2727558"/>
                <a:gd name="connsiteY166" fmla="*/ 311338 h 2920502"/>
                <a:gd name="connsiteX167" fmla="*/ 2078216 w 2727558"/>
                <a:gd name="connsiteY167" fmla="*/ 403388 h 2920502"/>
                <a:gd name="connsiteX168" fmla="*/ 2439632 w 2727558"/>
                <a:gd name="connsiteY168" fmla="*/ 843214 h 2920502"/>
                <a:gd name="connsiteX169" fmla="*/ 2469579 w 2727558"/>
                <a:gd name="connsiteY169" fmla="*/ 905165 h 2920502"/>
                <a:gd name="connsiteX170" fmla="*/ 2526424 w 2727558"/>
                <a:gd name="connsiteY170" fmla="*/ 1056041 h 2920502"/>
                <a:gd name="connsiteX171" fmla="*/ 2529472 w 2727558"/>
                <a:gd name="connsiteY171" fmla="*/ 1073491 h 2920502"/>
                <a:gd name="connsiteX172" fmla="*/ 2537854 w 2727558"/>
                <a:gd name="connsiteY172" fmla="*/ 1103133 h 2920502"/>
                <a:gd name="connsiteX173" fmla="*/ 2545779 w 2727558"/>
                <a:gd name="connsiteY173" fmla="*/ 1140928 h 2920502"/>
                <a:gd name="connsiteX174" fmla="*/ 2556675 w 2727558"/>
                <a:gd name="connsiteY174" fmla="*/ 1178190 h 2920502"/>
                <a:gd name="connsiteX175" fmla="*/ 2561095 w 2727558"/>
                <a:gd name="connsiteY175" fmla="*/ 1216747 h 2920502"/>
                <a:gd name="connsiteX176" fmla="*/ 2572068 w 2727558"/>
                <a:gd name="connsiteY176" fmla="*/ 1277326 h 2920502"/>
                <a:gd name="connsiteX177" fmla="*/ 2572753 w 2727558"/>
                <a:gd name="connsiteY177" fmla="*/ 1614435 h 2920502"/>
                <a:gd name="connsiteX178" fmla="*/ 2557133 w 2727558"/>
                <a:gd name="connsiteY178" fmla="*/ 1713647 h 2920502"/>
                <a:gd name="connsiteX179" fmla="*/ 2530310 w 2727558"/>
                <a:gd name="connsiteY179" fmla="*/ 1819413 h 2920502"/>
                <a:gd name="connsiteX180" fmla="*/ 2526576 w 2727558"/>
                <a:gd name="connsiteY180" fmla="*/ 1842273 h 2920502"/>
                <a:gd name="connsiteX181" fmla="*/ 2491905 w 2727558"/>
                <a:gd name="connsiteY181" fmla="*/ 1940494 h 2920502"/>
                <a:gd name="connsiteX182" fmla="*/ 2469274 w 2727558"/>
                <a:gd name="connsiteY182" fmla="*/ 1992768 h 2920502"/>
                <a:gd name="connsiteX183" fmla="*/ 2396198 w 2727558"/>
                <a:gd name="connsiteY183" fmla="*/ 2136709 h 2920502"/>
                <a:gd name="connsiteX184" fmla="*/ 2183295 w 2727558"/>
                <a:gd name="connsiteY184" fmla="*/ 2407982 h 2920502"/>
                <a:gd name="connsiteX185" fmla="*/ 1965364 w 2727558"/>
                <a:gd name="connsiteY185" fmla="*/ 2573183 h 2920502"/>
                <a:gd name="connsiteX186" fmla="*/ 1964297 w 2727558"/>
                <a:gd name="connsiteY186" fmla="*/ 2589490 h 2920502"/>
                <a:gd name="connsiteX187" fmla="*/ 1997901 w 2727558"/>
                <a:gd name="connsiteY187" fmla="*/ 2651974 h 2920502"/>
                <a:gd name="connsiteX188" fmla="*/ 2009788 w 2727558"/>
                <a:gd name="connsiteY188" fmla="*/ 2651593 h 2920502"/>
                <a:gd name="connsiteX189" fmla="*/ 2373186 w 2727558"/>
                <a:gd name="connsiteY189" fmla="*/ 2325000 h 2920502"/>
                <a:gd name="connsiteX190" fmla="*/ 2457082 w 2727558"/>
                <a:gd name="connsiteY190" fmla="*/ 2203461 h 2920502"/>
                <a:gd name="connsiteX191" fmla="*/ 2541283 w 2727558"/>
                <a:gd name="connsiteY191" fmla="*/ 2040850 h 2920502"/>
                <a:gd name="connsiteX192" fmla="*/ 2555608 w 2727558"/>
                <a:gd name="connsiteY192" fmla="*/ 2012046 h 2920502"/>
                <a:gd name="connsiteX193" fmla="*/ 2568105 w 2727558"/>
                <a:gd name="connsiteY193" fmla="*/ 1978290 h 2920502"/>
                <a:gd name="connsiteX194" fmla="*/ 2609177 w 2727558"/>
                <a:gd name="connsiteY194" fmla="*/ 1856370 h 2920502"/>
                <a:gd name="connsiteX195" fmla="*/ 2644534 w 2727558"/>
                <a:gd name="connsiteY195" fmla="*/ 1704122 h 2920502"/>
                <a:gd name="connsiteX196" fmla="*/ 2658784 w 2727558"/>
                <a:gd name="connsiteY196" fmla="*/ 1596604 h 2920502"/>
                <a:gd name="connsiteX197" fmla="*/ 2664574 w 2727558"/>
                <a:gd name="connsiteY197" fmla="*/ 1567267 h 2920502"/>
                <a:gd name="connsiteX198" fmla="*/ 2665718 w 2727558"/>
                <a:gd name="connsiteY198" fmla="*/ 1384539 h 2920502"/>
                <a:gd name="connsiteX199" fmla="*/ 2658478 w 2727558"/>
                <a:gd name="connsiteY199" fmla="*/ 1295004 h 2920502"/>
                <a:gd name="connsiteX200" fmla="*/ 2658402 w 2727558"/>
                <a:gd name="connsiteY200" fmla="*/ 1196097 h 2920502"/>
                <a:gd name="connsiteX201" fmla="*/ 2652840 w 2727558"/>
                <a:gd name="connsiteY201" fmla="*/ 1241664 h 2920502"/>
                <a:gd name="connsiteX202" fmla="*/ 2632875 w 2727558"/>
                <a:gd name="connsiteY202" fmla="*/ 1133003 h 2920502"/>
                <a:gd name="connsiteX203" fmla="*/ 2625179 w 2727558"/>
                <a:gd name="connsiteY203" fmla="*/ 1100847 h 2920502"/>
                <a:gd name="connsiteX204" fmla="*/ 2605977 w 2727558"/>
                <a:gd name="connsiteY204" fmla="*/ 1034248 h 2920502"/>
                <a:gd name="connsiteX205" fmla="*/ 2603081 w 2727558"/>
                <a:gd name="connsiteY205" fmla="*/ 1018170 h 2920502"/>
                <a:gd name="connsiteX206" fmla="*/ 2576640 w 2727558"/>
                <a:gd name="connsiteY206" fmla="*/ 942960 h 2920502"/>
                <a:gd name="connsiteX207" fmla="*/ 2566734 w 2727558"/>
                <a:gd name="connsiteY207" fmla="*/ 920100 h 2920502"/>
                <a:gd name="connsiteX208" fmla="*/ 2565362 w 2727558"/>
                <a:gd name="connsiteY208" fmla="*/ 911642 h 2920502"/>
                <a:gd name="connsiteX209" fmla="*/ 2541512 w 2727558"/>
                <a:gd name="connsiteY209" fmla="*/ 857769 h 2920502"/>
                <a:gd name="connsiteX210" fmla="*/ 1908214 w 2727558"/>
                <a:gd name="connsiteY210" fmla="*/ 194067 h 2920502"/>
                <a:gd name="connsiteX211" fmla="*/ 1861427 w 2727558"/>
                <a:gd name="connsiteY211" fmla="*/ 174178 h 2920502"/>
                <a:gd name="connsiteX212" fmla="*/ 1823403 w 2727558"/>
                <a:gd name="connsiteY212" fmla="*/ 158481 h 2920502"/>
                <a:gd name="connsiteX213" fmla="*/ 1784693 w 2727558"/>
                <a:gd name="connsiteY213" fmla="*/ 143546 h 2920502"/>
                <a:gd name="connsiteX214" fmla="*/ 1767700 w 2727558"/>
                <a:gd name="connsiteY214" fmla="*/ 136535 h 2920502"/>
                <a:gd name="connsiteX215" fmla="*/ 1731353 w 2727558"/>
                <a:gd name="connsiteY215" fmla="*/ 125867 h 2920502"/>
                <a:gd name="connsiteX216" fmla="*/ 1684871 w 2727558"/>
                <a:gd name="connsiteY216" fmla="*/ 111161 h 2920502"/>
                <a:gd name="connsiteX217" fmla="*/ 1631074 w 2727558"/>
                <a:gd name="connsiteY217" fmla="*/ 98435 h 2920502"/>
                <a:gd name="connsiteX218" fmla="*/ 1558913 w 2727558"/>
                <a:gd name="connsiteY218" fmla="*/ 84034 h 2920502"/>
                <a:gd name="connsiteX219" fmla="*/ 1463434 w 2727558"/>
                <a:gd name="connsiteY219" fmla="*/ 74128 h 2920502"/>
                <a:gd name="connsiteX220" fmla="*/ 1349667 w 2727558"/>
                <a:gd name="connsiteY220" fmla="*/ 72756 h 2920502"/>
                <a:gd name="connsiteX221" fmla="*/ 1493609 w 2727558"/>
                <a:gd name="connsiteY221" fmla="*/ 282306 h 2920502"/>
                <a:gd name="connsiteX222" fmla="*/ 1461834 w 2727558"/>
                <a:gd name="connsiteY222" fmla="*/ 334275 h 2920502"/>
                <a:gd name="connsiteX223" fmla="*/ 1570114 w 2727558"/>
                <a:gd name="connsiteY223" fmla="*/ 411313 h 2920502"/>
                <a:gd name="connsiteX224" fmla="*/ 1631379 w 2727558"/>
                <a:gd name="connsiteY224" fmla="*/ 426248 h 2920502"/>
                <a:gd name="connsiteX225" fmla="*/ 1719161 w 2727558"/>
                <a:gd name="connsiteY225" fmla="*/ 452385 h 2920502"/>
                <a:gd name="connsiteX226" fmla="*/ 1763357 w 2727558"/>
                <a:gd name="connsiteY226" fmla="*/ 471054 h 2920502"/>
                <a:gd name="connsiteX227" fmla="*/ 1822641 w 2727558"/>
                <a:gd name="connsiteY227" fmla="*/ 502372 h 2920502"/>
                <a:gd name="connsiteX228" fmla="*/ 1838643 w 2727558"/>
                <a:gd name="connsiteY228" fmla="*/ 509230 h 2920502"/>
                <a:gd name="connsiteX229" fmla="*/ 1971307 w 2727558"/>
                <a:gd name="connsiteY229" fmla="*/ 598003 h 2920502"/>
                <a:gd name="connsiteX230" fmla="*/ 2157387 w 2727558"/>
                <a:gd name="connsiteY230" fmla="*/ 785074 h 2920502"/>
                <a:gd name="connsiteX231" fmla="*/ 2201355 w 2727558"/>
                <a:gd name="connsiteY231" fmla="*/ 844586 h 2920502"/>
                <a:gd name="connsiteX232" fmla="*/ 2191982 w 2727558"/>
                <a:gd name="connsiteY232" fmla="*/ 824926 h 2920502"/>
                <a:gd name="connsiteX233" fmla="*/ 2163178 w 2727558"/>
                <a:gd name="connsiteY233" fmla="*/ 791551 h 2920502"/>
                <a:gd name="connsiteX234" fmla="*/ 2228939 w 2727558"/>
                <a:gd name="connsiteY234" fmla="*/ 903946 h 2920502"/>
                <a:gd name="connsiteX235" fmla="*/ 2248294 w 2727558"/>
                <a:gd name="connsiteY235" fmla="*/ 976717 h 2920502"/>
                <a:gd name="connsiteX236" fmla="*/ 1488504 w 2727558"/>
                <a:gd name="connsiteY236" fmla="*/ 976640 h 2920502"/>
                <a:gd name="connsiteX237" fmla="*/ 955408 w 2727558"/>
                <a:gd name="connsiteY237" fmla="*/ 978393 h 2920502"/>
                <a:gd name="connsiteX238" fmla="*/ 938340 w 2727558"/>
                <a:gd name="connsiteY238" fmla="*/ 986394 h 2920502"/>
                <a:gd name="connsiteX239" fmla="*/ 900163 w 2727558"/>
                <a:gd name="connsiteY239" fmla="*/ 1013902 h 2920502"/>
                <a:gd name="connsiteX240" fmla="*/ 866864 w 2727558"/>
                <a:gd name="connsiteY240" fmla="*/ 1089188 h 2920502"/>
                <a:gd name="connsiteX241" fmla="*/ 908622 w 2727558"/>
                <a:gd name="connsiteY241" fmla="*/ 1097799 h 2920502"/>
                <a:gd name="connsiteX242" fmla="*/ 1428687 w 2727558"/>
                <a:gd name="connsiteY242" fmla="*/ 1098637 h 2920502"/>
                <a:gd name="connsiteX243" fmla="*/ 1455204 w 2727558"/>
                <a:gd name="connsiteY243" fmla="*/ 1114639 h 2920502"/>
                <a:gd name="connsiteX244" fmla="*/ 1453985 w 2727558"/>
                <a:gd name="connsiteY244" fmla="*/ 1190305 h 2920502"/>
                <a:gd name="connsiteX245" fmla="*/ 1228814 w 2727558"/>
                <a:gd name="connsiteY245" fmla="*/ 1192134 h 2920502"/>
                <a:gd name="connsiteX246" fmla="*/ 976440 w 2727558"/>
                <a:gd name="connsiteY246" fmla="*/ 1190229 h 2920502"/>
                <a:gd name="connsiteX247" fmla="*/ 890638 w 2727558"/>
                <a:gd name="connsiteY247" fmla="*/ 1130184 h 2920502"/>
                <a:gd name="connsiteX248" fmla="*/ 830898 w 2727558"/>
                <a:gd name="connsiteY248" fmla="*/ 1121344 h 2920502"/>
                <a:gd name="connsiteX249" fmla="*/ 775729 w 2727558"/>
                <a:gd name="connsiteY249" fmla="*/ 1218576 h 2920502"/>
                <a:gd name="connsiteX250" fmla="*/ 846976 w 2727558"/>
                <a:gd name="connsiteY250" fmla="*/ 1288070 h 2920502"/>
                <a:gd name="connsiteX251" fmla="*/ 931634 w 2727558"/>
                <a:gd name="connsiteY251" fmla="*/ 1305139 h 2920502"/>
                <a:gd name="connsiteX252" fmla="*/ 1397064 w 2727558"/>
                <a:gd name="connsiteY252" fmla="*/ 1305215 h 2920502"/>
                <a:gd name="connsiteX253" fmla="*/ 1468158 w 2727558"/>
                <a:gd name="connsiteY253" fmla="*/ 1370595 h 2920502"/>
                <a:gd name="connsiteX254" fmla="*/ 1462824 w 2727558"/>
                <a:gd name="connsiteY254" fmla="*/ 1390026 h 2920502"/>
                <a:gd name="connsiteX255" fmla="*/ 1427772 w 2727558"/>
                <a:gd name="connsiteY255" fmla="*/ 1434984 h 2920502"/>
                <a:gd name="connsiteX256" fmla="*/ 1302118 w 2727558"/>
                <a:gd name="connsiteY256" fmla="*/ 1435365 h 2920502"/>
                <a:gd name="connsiteX257" fmla="*/ 1283068 w 2727558"/>
                <a:gd name="connsiteY257" fmla="*/ 1411285 h 2920502"/>
                <a:gd name="connsiteX258" fmla="*/ 954494 w 2727558"/>
                <a:gd name="connsiteY258" fmla="*/ 1410600 h 2920502"/>
                <a:gd name="connsiteX259" fmla="*/ 852843 w 2727558"/>
                <a:gd name="connsiteY259" fmla="*/ 1444890 h 2920502"/>
                <a:gd name="connsiteX260" fmla="*/ 857110 w 2727558"/>
                <a:gd name="connsiteY260" fmla="*/ 1497239 h 2920502"/>
                <a:gd name="connsiteX261" fmla="*/ 864350 w 2727558"/>
                <a:gd name="connsiteY261" fmla="*/ 1537320 h 2920502"/>
                <a:gd name="connsiteX262" fmla="*/ 874027 w 2727558"/>
                <a:gd name="connsiteY262" fmla="*/ 1582659 h 2920502"/>
                <a:gd name="connsiteX263" fmla="*/ 875094 w 2727558"/>
                <a:gd name="connsiteY263" fmla="*/ 1590279 h 2920502"/>
                <a:gd name="connsiteX264" fmla="*/ 942912 w 2727558"/>
                <a:gd name="connsiteY264" fmla="*/ 1689644 h 2920502"/>
                <a:gd name="connsiteX265" fmla="*/ 942607 w 2727558"/>
                <a:gd name="connsiteY265" fmla="*/ 1757843 h 2920502"/>
                <a:gd name="connsiteX266" fmla="*/ 900163 w 2727558"/>
                <a:gd name="connsiteY266" fmla="*/ 1794800 h 2920502"/>
                <a:gd name="connsiteX267" fmla="*/ 838670 w 2727558"/>
                <a:gd name="connsiteY267" fmla="*/ 1809126 h 2920502"/>
                <a:gd name="connsiteX268" fmla="*/ 800265 w 2727558"/>
                <a:gd name="connsiteY268" fmla="*/ 1735516 h 2920502"/>
                <a:gd name="connsiteX269" fmla="*/ 787540 w 2727558"/>
                <a:gd name="connsiteY269" fmla="*/ 1696959 h 2920502"/>
                <a:gd name="connsiteX270" fmla="*/ 766432 w 2727558"/>
                <a:gd name="connsiteY270" fmla="*/ 1619464 h 2920502"/>
                <a:gd name="connsiteX271" fmla="*/ 750812 w 2727558"/>
                <a:gd name="connsiteY271" fmla="*/ 1536863 h 2920502"/>
                <a:gd name="connsiteX272" fmla="*/ 742506 w 2727558"/>
                <a:gd name="connsiteY272" fmla="*/ 1445423 h 2920502"/>
                <a:gd name="connsiteX273" fmla="*/ 732676 w 2727558"/>
                <a:gd name="connsiteY273" fmla="*/ 1323732 h 2920502"/>
                <a:gd name="connsiteX274" fmla="*/ 703491 w 2727558"/>
                <a:gd name="connsiteY274" fmla="*/ 1269630 h 2920502"/>
                <a:gd name="connsiteX275" fmla="*/ 641465 w 2727558"/>
                <a:gd name="connsiteY275" fmla="*/ 1258885 h 2920502"/>
                <a:gd name="connsiteX276" fmla="*/ 626377 w 2727558"/>
                <a:gd name="connsiteY276" fmla="*/ 1269401 h 2920502"/>
                <a:gd name="connsiteX277" fmla="*/ 602145 w 2727558"/>
                <a:gd name="connsiteY277" fmla="*/ 1330590 h 2920502"/>
                <a:gd name="connsiteX278" fmla="*/ 624929 w 2727558"/>
                <a:gd name="connsiteY278" fmla="*/ 1544864 h 2920502"/>
                <a:gd name="connsiteX279" fmla="*/ 671259 w 2727558"/>
                <a:gd name="connsiteY279" fmla="*/ 1689187 h 2920502"/>
                <a:gd name="connsiteX280" fmla="*/ 747459 w 2727558"/>
                <a:gd name="connsiteY280" fmla="*/ 1841816 h 2920502"/>
                <a:gd name="connsiteX281" fmla="*/ 923938 w 2727558"/>
                <a:gd name="connsiteY281" fmla="*/ 2078188 h 2920502"/>
                <a:gd name="connsiteX282" fmla="*/ 1136155 w 2727558"/>
                <a:gd name="connsiteY282" fmla="*/ 2241408 h 2920502"/>
                <a:gd name="connsiteX283" fmla="*/ 1158100 w 2727558"/>
                <a:gd name="connsiteY283" fmla="*/ 2244152 h 2920502"/>
                <a:gd name="connsiteX284" fmla="*/ 1149642 w 2727558"/>
                <a:gd name="connsiteY284" fmla="*/ 2262439 h 2920502"/>
                <a:gd name="connsiteX285" fmla="*/ 1213117 w 2727558"/>
                <a:gd name="connsiteY285" fmla="*/ 2282480 h 2920502"/>
                <a:gd name="connsiteX286" fmla="*/ 1199553 w 2727558"/>
                <a:gd name="connsiteY286" fmla="*/ 2285756 h 2920502"/>
                <a:gd name="connsiteX287" fmla="*/ 1227595 w 2727558"/>
                <a:gd name="connsiteY287" fmla="*/ 2292996 h 2920502"/>
                <a:gd name="connsiteX288" fmla="*/ 1236587 w 2727558"/>
                <a:gd name="connsiteY288" fmla="*/ 2296577 h 2920502"/>
                <a:gd name="connsiteX289" fmla="*/ 1283297 w 2727558"/>
                <a:gd name="connsiteY289" fmla="*/ 2322028 h 2920502"/>
                <a:gd name="connsiteX290" fmla="*/ 1369098 w 2727558"/>
                <a:gd name="connsiteY290" fmla="*/ 2340544 h 2920502"/>
                <a:gd name="connsiteX291" fmla="*/ 1369708 w 2727558"/>
                <a:gd name="connsiteY291" fmla="*/ 2312960 h 2920502"/>
                <a:gd name="connsiteX292" fmla="*/ 1298308 w 2727558"/>
                <a:gd name="connsiteY292" fmla="*/ 2268307 h 2920502"/>
                <a:gd name="connsiteX293" fmla="*/ 1077938 w 2727558"/>
                <a:gd name="connsiteY293" fmla="*/ 2091066 h 2920502"/>
                <a:gd name="connsiteX294" fmla="*/ 1072528 w 2727558"/>
                <a:gd name="connsiteY294" fmla="*/ 2047327 h 2920502"/>
                <a:gd name="connsiteX295" fmla="*/ 1133945 w 2727558"/>
                <a:gd name="connsiteY295" fmla="*/ 2005493 h 2920502"/>
                <a:gd name="connsiteX296" fmla="*/ 1272096 w 2727558"/>
                <a:gd name="connsiteY296" fmla="*/ 2028810 h 2920502"/>
                <a:gd name="connsiteX297" fmla="*/ 1271181 w 2727558"/>
                <a:gd name="connsiteY297" fmla="*/ 2109049 h 2920502"/>
                <a:gd name="connsiteX298" fmla="*/ 1306538 w 2727558"/>
                <a:gd name="connsiteY298" fmla="*/ 2167875 h 2920502"/>
                <a:gd name="connsiteX299" fmla="*/ 1493914 w 2727558"/>
                <a:gd name="connsiteY299" fmla="*/ 2316922 h 2920502"/>
                <a:gd name="connsiteX300" fmla="*/ 1573314 w 2727558"/>
                <a:gd name="connsiteY300" fmla="*/ 2326219 h 2920502"/>
                <a:gd name="connsiteX301" fmla="*/ 1609662 w 2727558"/>
                <a:gd name="connsiteY301" fmla="*/ 2329191 h 2920502"/>
                <a:gd name="connsiteX302" fmla="*/ 1702245 w 2727558"/>
                <a:gd name="connsiteY302" fmla="*/ 2321418 h 2920502"/>
                <a:gd name="connsiteX303" fmla="*/ 1765338 w 2727558"/>
                <a:gd name="connsiteY303" fmla="*/ 2317227 h 2920502"/>
                <a:gd name="connsiteX304" fmla="*/ 1766329 w 2727558"/>
                <a:gd name="connsiteY304" fmla="*/ 2311360 h 2920502"/>
                <a:gd name="connsiteX305" fmla="*/ 1823479 w 2727558"/>
                <a:gd name="connsiteY305" fmla="*/ 2288271 h 2920502"/>
                <a:gd name="connsiteX306" fmla="*/ 1834909 w 2727558"/>
                <a:gd name="connsiteY306" fmla="*/ 2285528 h 2920502"/>
                <a:gd name="connsiteX307" fmla="*/ 1832242 w 2727558"/>
                <a:gd name="connsiteY307" fmla="*/ 2245447 h 2920502"/>
                <a:gd name="connsiteX308" fmla="*/ 1798943 w 2727558"/>
                <a:gd name="connsiteY308" fmla="*/ 2228683 h 2920502"/>
                <a:gd name="connsiteX309" fmla="*/ 1500924 w 2727558"/>
                <a:gd name="connsiteY309" fmla="*/ 2225711 h 2920502"/>
                <a:gd name="connsiteX310" fmla="*/ 1468463 w 2727558"/>
                <a:gd name="connsiteY310" fmla="*/ 2200794 h 2920502"/>
                <a:gd name="connsiteX311" fmla="*/ 1469301 w 2727558"/>
                <a:gd name="connsiteY311" fmla="*/ 2160636 h 2920502"/>
                <a:gd name="connsiteX312" fmla="*/ 1487589 w 2727558"/>
                <a:gd name="connsiteY312" fmla="*/ 2149892 h 2920502"/>
                <a:gd name="connsiteX313" fmla="*/ 1727695 w 2727558"/>
                <a:gd name="connsiteY313" fmla="*/ 2150730 h 2920502"/>
                <a:gd name="connsiteX314" fmla="*/ 1728305 w 2727558"/>
                <a:gd name="connsiteY314" fmla="*/ 2157436 h 2920502"/>
                <a:gd name="connsiteX315" fmla="*/ 1876743 w 2727558"/>
                <a:gd name="connsiteY315" fmla="*/ 2159722 h 2920502"/>
                <a:gd name="connsiteX316" fmla="*/ 1956219 w 2727558"/>
                <a:gd name="connsiteY316" fmla="*/ 2165589 h 2920502"/>
                <a:gd name="connsiteX317" fmla="*/ 1957210 w 2727558"/>
                <a:gd name="connsiteY317" fmla="*/ 2173438 h 2920502"/>
                <a:gd name="connsiteX318" fmla="*/ 1975803 w 2727558"/>
                <a:gd name="connsiteY318" fmla="*/ 2170618 h 2920502"/>
                <a:gd name="connsiteX319" fmla="*/ 2066404 w 2727558"/>
                <a:gd name="connsiteY319" fmla="*/ 2155226 h 2920502"/>
                <a:gd name="connsiteX320" fmla="*/ 2083931 w 2727558"/>
                <a:gd name="connsiteY320" fmla="*/ 2148292 h 2920502"/>
                <a:gd name="connsiteX321" fmla="*/ 2154111 w 2727558"/>
                <a:gd name="connsiteY321" fmla="*/ 2097695 h 2920502"/>
                <a:gd name="connsiteX322" fmla="*/ 2156168 w 2727558"/>
                <a:gd name="connsiteY322" fmla="*/ 2048546 h 2920502"/>
                <a:gd name="connsiteX323" fmla="*/ 2154568 w 2727558"/>
                <a:gd name="connsiteY323" fmla="*/ 2028506 h 2920502"/>
                <a:gd name="connsiteX324" fmla="*/ 2149158 w 2727558"/>
                <a:gd name="connsiteY324" fmla="*/ 2027286 h 2920502"/>
                <a:gd name="connsiteX325" fmla="*/ 2082407 w 2727558"/>
                <a:gd name="connsiteY325" fmla="*/ 1953906 h 2920502"/>
                <a:gd name="connsiteX326" fmla="*/ 2002473 w 2727558"/>
                <a:gd name="connsiteY326" fmla="*/ 1935694 h 2920502"/>
                <a:gd name="connsiteX327" fmla="*/ 2002168 w 2727558"/>
                <a:gd name="connsiteY327" fmla="*/ 1929217 h 2920502"/>
                <a:gd name="connsiteX328" fmla="*/ 1921472 w 2727558"/>
                <a:gd name="connsiteY328" fmla="*/ 1926474 h 2920502"/>
                <a:gd name="connsiteX329" fmla="*/ 1767472 w 2727558"/>
                <a:gd name="connsiteY329" fmla="*/ 1921216 h 2920502"/>
                <a:gd name="connsiteX330" fmla="*/ 1738135 w 2727558"/>
                <a:gd name="connsiteY330" fmla="*/ 1902318 h 2920502"/>
                <a:gd name="connsiteX331" fmla="*/ 1729600 w 2727558"/>
                <a:gd name="connsiteY331" fmla="*/ 1872371 h 2920502"/>
                <a:gd name="connsiteX332" fmla="*/ 1746212 w 2727558"/>
                <a:gd name="connsiteY332" fmla="*/ 1846387 h 2920502"/>
                <a:gd name="connsiteX333" fmla="*/ 1864932 w 2727558"/>
                <a:gd name="connsiteY333" fmla="*/ 1853627 h 2920502"/>
                <a:gd name="connsiteX334" fmla="*/ 1865770 w 2727558"/>
                <a:gd name="connsiteY334" fmla="*/ 1846159 h 2920502"/>
                <a:gd name="connsiteX335" fmla="*/ 1900441 w 2727558"/>
                <a:gd name="connsiteY335" fmla="*/ 1844940 h 2920502"/>
                <a:gd name="connsiteX336" fmla="*/ 1983956 w 2727558"/>
                <a:gd name="connsiteY336" fmla="*/ 1789542 h 2920502"/>
                <a:gd name="connsiteX337" fmla="*/ 2021370 w 2727558"/>
                <a:gd name="connsiteY337" fmla="*/ 1777960 h 2920502"/>
                <a:gd name="connsiteX338" fmla="*/ 2054899 w 2727558"/>
                <a:gd name="connsiteY338" fmla="*/ 1776969 h 2920502"/>
                <a:gd name="connsiteX339" fmla="*/ 2055965 w 2727558"/>
                <a:gd name="connsiteY339" fmla="*/ 1784666 h 2920502"/>
                <a:gd name="connsiteX340" fmla="*/ 2075091 w 2727558"/>
                <a:gd name="connsiteY340" fmla="*/ 1785199 h 2920502"/>
                <a:gd name="connsiteX341" fmla="*/ 2129194 w 2727558"/>
                <a:gd name="connsiteY341" fmla="*/ 1817660 h 2920502"/>
                <a:gd name="connsiteX342" fmla="*/ 2226272 w 2727558"/>
                <a:gd name="connsiteY342" fmla="*/ 1913291 h 2920502"/>
                <a:gd name="connsiteX343" fmla="*/ 2248294 w 2727558"/>
                <a:gd name="connsiteY343" fmla="*/ 1913748 h 2920502"/>
                <a:gd name="connsiteX344" fmla="*/ 2246541 w 2727558"/>
                <a:gd name="connsiteY344" fmla="*/ 1929750 h 2920502"/>
                <a:gd name="connsiteX345" fmla="*/ 2277098 w 2727558"/>
                <a:gd name="connsiteY345" fmla="*/ 1912453 h 2920502"/>
                <a:gd name="connsiteX346" fmla="*/ 2319236 w 2727558"/>
                <a:gd name="connsiteY346" fmla="*/ 1849436 h 2920502"/>
                <a:gd name="connsiteX347" fmla="*/ 2313064 w 2727558"/>
                <a:gd name="connsiteY347" fmla="*/ 1821089 h 2920502"/>
                <a:gd name="connsiteX348" fmla="*/ 2243569 w 2727558"/>
                <a:gd name="connsiteY348" fmla="*/ 1726982 h 2920502"/>
                <a:gd name="connsiteX349" fmla="*/ 2334324 w 2727558"/>
                <a:gd name="connsiteY349" fmla="*/ 1627465 h 2920502"/>
                <a:gd name="connsiteX350" fmla="*/ 2449309 w 2727558"/>
                <a:gd name="connsiteY350" fmla="*/ 1530996 h 2920502"/>
                <a:gd name="connsiteX351" fmla="*/ 2442452 w 2727558"/>
                <a:gd name="connsiteY351" fmla="*/ 1511717 h 2920502"/>
                <a:gd name="connsiteX352" fmla="*/ 2388197 w 2727558"/>
                <a:gd name="connsiteY352" fmla="*/ 1456777 h 2920502"/>
                <a:gd name="connsiteX353" fmla="*/ 2368309 w 2727558"/>
                <a:gd name="connsiteY353" fmla="*/ 1456853 h 2920502"/>
                <a:gd name="connsiteX354" fmla="*/ 2367699 w 2727558"/>
                <a:gd name="connsiteY354" fmla="*/ 1449081 h 2920502"/>
                <a:gd name="connsiteX355" fmla="*/ 1869428 w 2727558"/>
                <a:gd name="connsiteY355" fmla="*/ 1448014 h 2920502"/>
                <a:gd name="connsiteX356" fmla="*/ 1770215 w 2727558"/>
                <a:gd name="connsiteY356" fmla="*/ 1455253 h 2920502"/>
                <a:gd name="connsiteX357" fmla="*/ 1672374 w 2727558"/>
                <a:gd name="connsiteY357" fmla="*/ 1449766 h 2920502"/>
                <a:gd name="connsiteX358" fmla="*/ 1659268 w 2727558"/>
                <a:gd name="connsiteY358" fmla="*/ 1449081 h 2920502"/>
                <a:gd name="connsiteX359" fmla="*/ 1621854 w 2727558"/>
                <a:gd name="connsiteY359" fmla="*/ 1359622 h 2920502"/>
                <a:gd name="connsiteX360" fmla="*/ 1678089 w 2727558"/>
                <a:gd name="connsiteY360" fmla="*/ 1313978 h 2920502"/>
                <a:gd name="connsiteX361" fmla="*/ 2417153 w 2727558"/>
                <a:gd name="connsiteY361" fmla="*/ 1312454 h 2920502"/>
                <a:gd name="connsiteX362" fmla="*/ 2460816 w 2727558"/>
                <a:gd name="connsiteY362" fmla="*/ 1303996 h 2920502"/>
                <a:gd name="connsiteX363" fmla="*/ 2443899 w 2727558"/>
                <a:gd name="connsiteY363" fmla="*/ 1165312 h 2920502"/>
                <a:gd name="connsiteX364" fmla="*/ 2366252 w 2727558"/>
                <a:gd name="connsiteY364" fmla="*/ 1188934 h 2920502"/>
                <a:gd name="connsiteX365" fmla="*/ 2300415 w 2727558"/>
                <a:gd name="connsiteY365" fmla="*/ 1205622 h 2920502"/>
                <a:gd name="connsiteX366" fmla="*/ 2181619 w 2727558"/>
                <a:gd name="connsiteY366" fmla="*/ 1210041 h 2920502"/>
                <a:gd name="connsiteX367" fmla="*/ 1891907 w 2727558"/>
                <a:gd name="connsiteY367" fmla="*/ 1210346 h 2920502"/>
                <a:gd name="connsiteX368" fmla="*/ 1856473 w 2727558"/>
                <a:gd name="connsiteY368" fmla="*/ 1204783 h 2920502"/>
                <a:gd name="connsiteX369" fmla="*/ 1645552 w 2727558"/>
                <a:gd name="connsiteY369" fmla="*/ 1196782 h 2920502"/>
                <a:gd name="connsiteX370" fmla="*/ 1615377 w 2727558"/>
                <a:gd name="connsiteY370" fmla="*/ 1177428 h 2920502"/>
                <a:gd name="connsiteX371" fmla="*/ 1607376 w 2727558"/>
                <a:gd name="connsiteY371" fmla="*/ 1155101 h 2920502"/>
                <a:gd name="connsiteX372" fmla="*/ 1609662 w 2727558"/>
                <a:gd name="connsiteY372" fmla="*/ 1118830 h 2920502"/>
                <a:gd name="connsiteX373" fmla="*/ 1646085 w 2727558"/>
                <a:gd name="connsiteY373" fmla="*/ 1084997 h 2920502"/>
                <a:gd name="connsiteX374" fmla="*/ 1664297 w 2727558"/>
                <a:gd name="connsiteY374" fmla="*/ 1078063 h 2920502"/>
                <a:gd name="connsiteX375" fmla="*/ 2409457 w 2727558"/>
                <a:gd name="connsiteY375" fmla="*/ 1077225 h 2920502"/>
                <a:gd name="connsiteX376" fmla="*/ 2401837 w 2727558"/>
                <a:gd name="connsiteY376" fmla="*/ 1015960 h 2920502"/>
                <a:gd name="connsiteX377" fmla="*/ 2366633 w 2727558"/>
                <a:gd name="connsiteY377" fmla="*/ 903260 h 2920502"/>
                <a:gd name="connsiteX378" fmla="*/ 2343620 w 2727558"/>
                <a:gd name="connsiteY378" fmla="*/ 850758 h 2920502"/>
                <a:gd name="connsiteX379" fmla="*/ 1911414 w 2727558"/>
                <a:gd name="connsiteY379" fmla="*/ 400035 h 2920502"/>
                <a:gd name="connsiteX380" fmla="*/ 1893583 w 2727558"/>
                <a:gd name="connsiteY380" fmla="*/ 391882 h 2920502"/>
                <a:gd name="connsiteX381" fmla="*/ 1850835 w 2727558"/>
                <a:gd name="connsiteY381" fmla="*/ 372908 h 2920502"/>
                <a:gd name="connsiteX382" fmla="*/ 1849311 w 2727558"/>
                <a:gd name="connsiteY382" fmla="*/ 368107 h 2920502"/>
                <a:gd name="connsiteX383" fmla="*/ 1800238 w 2727558"/>
                <a:gd name="connsiteY383" fmla="*/ 349591 h 2920502"/>
                <a:gd name="connsiteX384" fmla="*/ 1771358 w 2727558"/>
                <a:gd name="connsiteY384" fmla="*/ 337170 h 2920502"/>
                <a:gd name="connsiteX385" fmla="*/ 1761681 w 2727558"/>
                <a:gd name="connsiteY385" fmla="*/ 335646 h 2920502"/>
                <a:gd name="connsiteX386" fmla="*/ 1726629 w 2727558"/>
                <a:gd name="connsiteY386" fmla="*/ 321854 h 2920502"/>
                <a:gd name="connsiteX387" fmla="*/ 1672984 w 2727558"/>
                <a:gd name="connsiteY387" fmla="*/ 307224 h 2920502"/>
                <a:gd name="connsiteX388" fmla="*/ 1603490 w 2727558"/>
                <a:gd name="connsiteY388" fmla="*/ 292288 h 2920502"/>
                <a:gd name="connsiteX389" fmla="*/ 1565618 w 2727558"/>
                <a:gd name="connsiteY389" fmla="*/ 283754 h 2920502"/>
                <a:gd name="connsiteX390" fmla="*/ 1493609 w 2727558"/>
                <a:gd name="connsiteY390" fmla="*/ 282306 h 2920502"/>
                <a:gd name="connsiteX391" fmla="*/ 1211440 w 2727558"/>
                <a:gd name="connsiteY391" fmla="*/ 313624 h 2920502"/>
                <a:gd name="connsiteX392" fmla="*/ 1194600 w 2727558"/>
                <a:gd name="connsiteY392" fmla="*/ 327950 h 2920502"/>
                <a:gd name="connsiteX393" fmla="*/ 1175550 w 2727558"/>
                <a:gd name="connsiteY393" fmla="*/ 330465 h 2920502"/>
                <a:gd name="connsiteX394" fmla="*/ 1138365 w 2727558"/>
                <a:gd name="connsiteY394" fmla="*/ 349895 h 2920502"/>
                <a:gd name="connsiteX395" fmla="*/ 1016292 w 2727558"/>
                <a:gd name="connsiteY395" fmla="*/ 415504 h 2920502"/>
                <a:gd name="connsiteX396" fmla="*/ 567398 w 2727558"/>
                <a:gd name="connsiteY396" fmla="*/ 912328 h 2920502"/>
                <a:gd name="connsiteX397" fmla="*/ 533565 w 2727558"/>
                <a:gd name="connsiteY397" fmla="*/ 979765 h 2920502"/>
                <a:gd name="connsiteX398" fmla="*/ 514210 w 2727558"/>
                <a:gd name="connsiteY398" fmla="*/ 1027009 h 2920502"/>
                <a:gd name="connsiteX399" fmla="*/ 499123 w 2727558"/>
                <a:gd name="connsiteY399" fmla="*/ 1064880 h 2920502"/>
                <a:gd name="connsiteX400" fmla="*/ 457060 w 2727558"/>
                <a:gd name="connsiteY400" fmla="*/ 1222614 h 2920502"/>
                <a:gd name="connsiteX401" fmla="*/ 447231 w 2727558"/>
                <a:gd name="connsiteY401" fmla="*/ 1319312 h 2920502"/>
                <a:gd name="connsiteX402" fmla="*/ 440144 w 2727558"/>
                <a:gd name="connsiteY402" fmla="*/ 1319769 h 2920502"/>
                <a:gd name="connsiteX403" fmla="*/ 440144 w 2727558"/>
                <a:gd name="connsiteY403" fmla="*/ 1460206 h 2920502"/>
                <a:gd name="connsiteX404" fmla="*/ 445783 w 2727558"/>
                <a:gd name="connsiteY404" fmla="*/ 1491524 h 2920502"/>
                <a:gd name="connsiteX405" fmla="*/ 448526 w 2727558"/>
                <a:gd name="connsiteY405" fmla="*/ 1553856 h 2920502"/>
                <a:gd name="connsiteX406" fmla="*/ 487388 w 2727558"/>
                <a:gd name="connsiteY406" fmla="*/ 1712961 h 2920502"/>
                <a:gd name="connsiteX407" fmla="*/ 496380 w 2727558"/>
                <a:gd name="connsiteY407" fmla="*/ 1735288 h 2920502"/>
                <a:gd name="connsiteX408" fmla="*/ 515735 w 2727558"/>
                <a:gd name="connsiteY408" fmla="*/ 1788018 h 2920502"/>
                <a:gd name="connsiteX409" fmla="*/ 516877 w 2727558"/>
                <a:gd name="connsiteY409" fmla="*/ 1795943 h 2920502"/>
                <a:gd name="connsiteX410" fmla="*/ 597726 w 2727558"/>
                <a:gd name="connsiteY410" fmla="*/ 1952381 h 2920502"/>
                <a:gd name="connsiteX411" fmla="*/ 686194 w 2727558"/>
                <a:gd name="connsiteY411" fmla="*/ 2080779 h 2920502"/>
                <a:gd name="connsiteX412" fmla="*/ 950227 w 2727558"/>
                <a:gd name="connsiteY412" fmla="*/ 2327514 h 2920502"/>
                <a:gd name="connsiteX413" fmla="*/ 1051344 w 2727558"/>
                <a:gd name="connsiteY413" fmla="*/ 2379026 h 2920502"/>
                <a:gd name="connsiteX414" fmla="*/ 1048753 w 2727558"/>
                <a:gd name="connsiteY414" fmla="*/ 2386646 h 2920502"/>
                <a:gd name="connsiteX415" fmla="*/ 1065213 w 2727558"/>
                <a:gd name="connsiteY415" fmla="*/ 2385883 h 2920502"/>
                <a:gd name="connsiteX416" fmla="*/ 1063003 w 2727558"/>
                <a:gd name="connsiteY416" fmla="*/ 2372244 h 2920502"/>
                <a:gd name="connsiteX417" fmla="*/ 1041743 w 2727558"/>
                <a:gd name="connsiteY417" fmla="*/ 2371710 h 2920502"/>
                <a:gd name="connsiteX418" fmla="*/ 1042353 w 2727558"/>
                <a:gd name="connsiteY418" fmla="*/ 2359671 h 2920502"/>
                <a:gd name="connsiteX419" fmla="*/ 830974 w 2727558"/>
                <a:gd name="connsiteY419" fmla="*/ 2158046 h 2920502"/>
                <a:gd name="connsiteX420" fmla="*/ 613118 w 2727558"/>
                <a:gd name="connsiteY420" fmla="*/ 1810269 h 2920502"/>
                <a:gd name="connsiteX421" fmla="*/ 574332 w 2727558"/>
                <a:gd name="connsiteY421" fmla="*/ 1704122 h 2920502"/>
                <a:gd name="connsiteX422" fmla="*/ 567246 w 2727558"/>
                <a:gd name="connsiteY422" fmla="*/ 1673718 h 2920502"/>
                <a:gd name="connsiteX423" fmla="*/ 541871 w 2727558"/>
                <a:gd name="connsiteY423" fmla="*/ 1573591 h 2920502"/>
                <a:gd name="connsiteX424" fmla="*/ 537832 w 2727558"/>
                <a:gd name="connsiteY424" fmla="*/ 1520099 h 2920502"/>
                <a:gd name="connsiteX425" fmla="*/ 531965 w 2727558"/>
                <a:gd name="connsiteY425" fmla="*/ 1483447 h 2920502"/>
                <a:gd name="connsiteX426" fmla="*/ 533260 w 2727558"/>
                <a:gd name="connsiteY426" fmla="*/ 1300338 h 2920502"/>
                <a:gd name="connsiteX427" fmla="*/ 544005 w 2727558"/>
                <a:gd name="connsiteY427" fmla="*/ 1262848 h 2920502"/>
                <a:gd name="connsiteX428" fmla="*/ 682841 w 2727558"/>
                <a:gd name="connsiteY428" fmla="*/ 1134756 h 2920502"/>
                <a:gd name="connsiteX429" fmla="*/ 684670 w 2727558"/>
                <a:gd name="connsiteY429" fmla="*/ 1130793 h 2920502"/>
                <a:gd name="connsiteX430" fmla="*/ 722846 w 2727558"/>
                <a:gd name="connsiteY430" fmla="*/ 1115934 h 2920502"/>
                <a:gd name="connsiteX431" fmla="*/ 818706 w 2727558"/>
                <a:gd name="connsiteY431" fmla="*/ 1049869 h 2920502"/>
                <a:gd name="connsiteX432" fmla="*/ 943978 w 2727558"/>
                <a:gd name="connsiteY432" fmla="*/ 884439 h 2920502"/>
                <a:gd name="connsiteX433" fmla="*/ 1087615 w 2727558"/>
                <a:gd name="connsiteY433" fmla="*/ 694700 h 2920502"/>
                <a:gd name="connsiteX434" fmla="*/ 1219594 w 2727558"/>
                <a:gd name="connsiteY434" fmla="*/ 560893 h 2920502"/>
                <a:gd name="connsiteX435" fmla="*/ 1305167 w 2727558"/>
                <a:gd name="connsiteY435" fmla="*/ 509839 h 2920502"/>
                <a:gd name="connsiteX436" fmla="*/ 1332522 w 2727558"/>
                <a:gd name="connsiteY436" fmla="*/ 490256 h 2920502"/>
                <a:gd name="connsiteX437" fmla="*/ 1337552 w 2727558"/>
                <a:gd name="connsiteY437" fmla="*/ 445527 h 2920502"/>
                <a:gd name="connsiteX438" fmla="*/ 1275753 w 2727558"/>
                <a:gd name="connsiteY438" fmla="*/ 450099 h 2920502"/>
                <a:gd name="connsiteX439" fmla="*/ 1263714 w 2727558"/>
                <a:gd name="connsiteY439" fmla="*/ 450937 h 2920502"/>
                <a:gd name="connsiteX440" fmla="*/ 1262495 w 2727558"/>
                <a:gd name="connsiteY440" fmla="*/ 456652 h 2920502"/>
                <a:gd name="connsiteX441" fmla="*/ 1213650 w 2727558"/>
                <a:gd name="connsiteY441" fmla="*/ 478445 h 2920502"/>
                <a:gd name="connsiteX442" fmla="*/ 1171969 w 2727558"/>
                <a:gd name="connsiteY442" fmla="*/ 505572 h 2920502"/>
                <a:gd name="connsiteX443" fmla="*/ 785940 w 2727558"/>
                <a:gd name="connsiteY443" fmla="*/ 925053 h 2920502"/>
                <a:gd name="connsiteX444" fmla="*/ 701891 w 2727558"/>
                <a:gd name="connsiteY444" fmla="*/ 1033333 h 2920502"/>
                <a:gd name="connsiteX445" fmla="*/ 631863 w 2727558"/>
                <a:gd name="connsiteY445" fmla="*/ 1044611 h 2920502"/>
                <a:gd name="connsiteX446" fmla="*/ 623786 w 2727558"/>
                <a:gd name="connsiteY446" fmla="*/ 971840 h 2920502"/>
                <a:gd name="connsiteX447" fmla="*/ 664553 w 2727558"/>
                <a:gd name="connsiteY447" fmla="*/ 891297 h 2920502"/>
                <a:gd name="connsiteX448" fmla="*/ 787845 w 2727558"/>
                <a:gd name="connsiteY448" fmla="*/ 722590 h 2920502"/>
                <a:gd name="connsiteX449" fmla="*/ 963105 w 2727558"/>
                <a:gd name="connsiteY449" fmla="*/ 547330 h 2920502"/>
                <a:gd name="connsiteX450" fmla="*/ 1134098 w 2727558"/>
                <a:gd name="connsiteY450" fmla="*/ 425791 h 2920502"/>
                <a:gd name="connsiteX451" fmla="*/ 1256780 w 2727558"/>
                <a:gd name="connsiteY451" fmla="*/ 349591 h 2920502"/>
                <a:gd name="connsiteX452" fmla="*/ 1256246 w 2727558"/>
                <a:gd name="connsiteY452" fmla="*/ 314158 h 2920502"/>
                <a:gd name="connsiteX453" fmla="*/ 1211440 w 2727558"/>
                <a:gd name="connsiteY453" fmla="*/ 313624 h 2920502"/>
                <a:gd name="connsiteX454" fmla="*/ 909155 w 2727558"/>
                <a:gd name="connsiteY454" fmla="*/ 357287 h 2920502"/>
                <a:gd name="connsiteX455" fmla="*/ 848728 w 2727558"/>
                <a:gd name="connsiteY455" fmla="*/ 379690 h 2920502"/>
                <a:gd name="connsiteX456" fmla="*/ 544690 w 2727558"/>
                <a:gd name="connsiteY456" fmla="*/ 617662 h 2920502"/>
                <a:gd name="connsiteX457" fmla="*/ 365925 w 2727558"/>
                <a:gd name="connsiteY457" fmla="*/ 910880 h 2920502"/>
                <a:gd name="connsiteX458" fmla="*/ 343142 w 2727558"/>
                <a:gd name="connsiteY458" fmla="*/ 963534 h 2920502"/>
                <a:gd name="connsiteX459" fmla="*/ 327368 w 2727558"/>
                <a:gd name="connsiteY459" fmla="*/ 1009025 h 2920502"/>
                <a:gd name="connsiteX460" fmla="*/ 312052 w 2727558"/>
                <a:gd name="connsiteY460" fmla="*/ 1107095 h 2920502"/>
                <a:gd name="connsiteX461" fmla="*/ 343827 w 2727558"/>
                <a:gd name="connsiteY461" fmla="*/ 1133841 h 2920502"/>
                <a:gd name="connsiteX462" fmla="*/ 369507 w 2727558"/>
                <a:gd name="connsiteY462" fmla="*/ 1127212 h 2920502"/>
                <a:gd name="connsiteX463" fmla="*/ 407302 w 2727558"/>
                <a:gd name="connsiteY463" fmla="*/ 1082787 h 2920502"/>
                <a:gd name="connsiteX464" fmla="*/ 414846 w 2727558"/>
                <a:gd name="connsiteY464" fmla="*/ 1063737 h 2920502"/>
                <a:gd name="connsiteX465" fmla="*/ 418808 w 2727558"/>
                <a:gd name="connsiteY465" fmla="*/ 1043011 h 2920502"/>
                <a:gd name="connsiteX466" fmla="*/ 430086 w 2727558"/>
                <a:gd name="connsiteY466" fmla="*/ 1022132 h 2920502"/>
                <a:gd name="connsiteX467" fmla="*/ 442202 w 2727558"/>
                <a:gd name="connsiteY467" fmla="*/ 987918 h 2920502"/>
                <a:gd name="connsiteX468" fmla="*/ 449669 w 2727558"/>
                <a:gd name="connsiteY468" fmla="*/ 969478 h 2920502"/>
                <a:gd name="connsiteX469" fmla="*/ 575018 w 2727558"/>
                <a:gd name="connsiteY469" fmla="*/ 748345 h 2920502"/>
                <a:gd name="connsiteX470" fmla="*/ 796836 w 2727558"/>
                <a:gd name="connsiteY470" fmla="*/ 504505 h 2920502"/>
                <a:gd name="connsiteX471" fmla="*/ 930567 w 2727558"/>
                <a:gd name="connsiteY471" fmla="*/ 407122 h 2920502"/>
                <a:gd name="connsiteX472" fmla="*/ 966305 w 2727558"/>
                <a:gd name="connsiteY472" fmla="*/ 387538 h 2920502"/>
                <a:gd name="connsiteX473" fmla="*/ 967296 w 2727558"/>
                <a:gd name="connsiteY473" fmla="*/ 351039 h 2920502"/>
                <a:gd name="connsiteX474" fmla="*/ 909155 w 2727558"/>
                <a:gd name="connsiteY474" fmla="*/ 357287 h 2920502"/>
                <a:gd name="connsiteX475" fmla="*/ 1417104 w 2727558"/>
                <a:gd name="connsiteY475" fmla="*/ 534757 h 2920502"/>
                <a:gd name="connsiteX476" fmla="*/ 1373137 w 2727558"/>
                <a:gd name="connsiteY476" fmla="*/ 551978 h 2920502"/>
                <a:gd name="connsiteX477" fmla="*/ 1242911 w 2727558"/>
                <a:gd name="connsiteY477" fmla="*/ 634198 h 2920502"/>
                <a:gd name="connsiteX478" fmla="*/ 1074357 w 2727558"/>
                <a:gd name="connsiteY478" fmla="*/ 858912 h 2920502"/>
                <a:gd name="connsiteX479" fmla="*/ 1113600 w 2727558"/>
                <a:gd name="connsiteY479" fmla="*/ 898917 h 2920502"/>
                <a:gd name="connsiteX480" fmla="*/ 1168159 w 2727558"/>
                <a:gd name="connsiteY480" fmla="*/ 908823 h 2920502"/>
                <a:gd name="connsiteX481" fmla="*/ 1503668 w 2727558"/>
                <a:gd name="connsiteY481" fmla="*/ 908060 h 2920502"/>
                <a:gd name="connsiteX482" fmla="*/ 2051241 w 2727558"/>
                <a:gd name="connsiteY482" fmla="*/ 906537 h 2920502"/>
                <a:gd name="connsiteX483" fmla="*/ 2077987 w 2727558"/>
                <a:gd name="connsiteY483" fmla="*/ 889239 h 2920502"/>
                <a:gd name="connsiteX484" fmla="*/ 2069453 w 2727558"/>
                <a:gd name="connsiteY484" fmla="*/ 835747 h 2920502"/>
                <a:gd name="connsiteX485" fmla="*/ 2038287 w 2727558"/>
                <a:gd name="connsiteY485" fmla="*/ 778825 h 2920502"/>
                <a:gd name="connsiteX486" fmla="*/ 1834147 w 2727558"/>
                <a:gd name="connsiteY486" fmla="*/ 583296 h 2920502"/>
                <a:gd name="connsiteX487" fmla="*/ 1801076 w 2727558"/>
                <a:gd name="connsiteY487" fmla="*/ 567065 h 2920502"/>
                <a:gd name="connsiteX488" fmla="*/ 1660640 w 2727558"/>
                <a:gd name="connsiteY488" fmla="*/ 541767 h 2920502"/>
                <a:gd name="connsiteX489" fmla="*/ 1585202 w 2727558"/>
                <a:gd name="connsiteY489" fmla="*/ 629321 h 2920502"/>
                <a:gd name="connsiteX490" fmla="*/ 1520432 w 2727558"/>
                <a:gd name="connsiteY490" fmla="*/ 628711 h 2920502"/>
                <a:gd name="connsiteX491" fmla="*/ 1463510 w 2727558"/>
                <a:gd name="connsiteY491" fmla="*/ 569352 h 2920502"/>
                <a:gd name="connsiteX492" fmla="*/ 1451090 w 2727558"/>
                <a:gd name="connsiteY492" fmla="*/ 534757 h 2920502"/>
                <a:gd name="connsiteX493" fmla="*/ 1417104 w 2727558"/>
                <a:gd name="connsiteY493" fmla="*/ 534757 h 2920502"/>
                <a:gd name="connsiteX494" fmla="*/ 294907 w 2727558"/>
                <a:gd name="connsiteY494" fmla="*/ 1274430 h 2920502"/>
                <a:gd name="connsiteX495" fmla="*/ 280810 w 2727558"/>
                <a:gd name="connsiteY495" fmla="*/ 1352078 h 2920502"/>
                <a:gd name="connsiteX496" fmla="*/ 280962 w 2727558"/>
                <a:gd name="connsiteY496" fmla="*/ 1577249 h 2920502"/>
                <a:gd name="connsiteX497" fmla="*/ 300622 w 2727558"/>
                <a:gd name="connsiteY497" fmla="*/ 1687358 h 2920502"/>
                <a:gd name="connsiteX498" fmla="*/ 445097 w 2727558"/>
                <a:gd name="connsiteY498" fmla="*/ 2029344 h 2920502"/>
                <a:gd name="connsiteX499" fmla="*/ 672325 w 2727558"/>
                <a:gd name="connsiteY499" fmla="*/ 2306788 h 2920502"/>
                <a:gd name="connsiteX500" fmla="*/ 710425 w 2727558"/>
                <a:gd name="connsiteY500" fmla="*/ 2329267 h 2920502"/>
                <a:gd name="connsiteX501" fmla="*/ 696786 w 2727558"/>
                <a:gd name="connsiteY501" fmla="*/ 2297796 h 2920502"/>
                <a:gd name="connsiteX502" fmla="*/ 567170 w 2727558"/>
                <a:gd name="connsiteY502" fmla="*/ 2119412 h 2920502"/>
                <a:gd name="connsiteX503" fmla="*/ 491503 w 2727558"/>
                <a:gd name="connsiteY503" fmla="*/ 1992768 h 2920502"/>
                <a:gd name="connsiteX504" fmla="*/ 465214 w 2727558"/>
                <a:gd name="connsiteY504" fmla="*/ 1941714 h 2920502"/>
                <a:gd name="connsiteX505" fmla="*/ 445326 w 2727558"/>
                <a:gd name="connsiteY505" fmla="*/ 1901861 h 2920502"/>
                <a:gd name="connsiteX506" fmla="*/ 404330 w 2727558"/>
                <a:gd name="connsiteY506" fmla="*/ 1806459 h 2920502"/>
                <a:gd name="connsiteX507" fmla="*/ 380784 w 2727558"/>
                <a:gd name="connsiteY507" fmla="*/ 1735212 h 2920502"/>
                <a:gd name="connsiteX508" fmla="*/ 378498 w 2727558"/>
                <a:gd name="connsiteY508" fmla="*/ 1719514 h 2920502"/>
                <a:gd name="connsiteX509" fmla="*/ 358991 w 2727558"/>
                <a:gd name="connsiteY509" fmla="*/ 1642629 h 2920502"/>
                <a:gd name="connsiteX510" fmla="*/ 348018 w 2727558"/>
                <a:gd name="connsiteY510" fmla="*/ 1527567 h 2920502"/>
                <a:gd name="connsiteX511" fmla="*/ 348018 w 2727558"/>
                <a:gd name="connsiteY511" fmla="*/ 1408999 h 2920502"/>
                <a:gd name="connsiteX512" fmla="*/ 353657 w 2727558"/>
                <a:gd name="connsiteY512" fmla="*/ 1353297 h 2920502"/>
                <a:gd name="connsiteX513" fmla="*/ 356934 w 2727558"/>
                <a:gd name="connsiteY513" fmla="*/ 1267267 h 2920502"/>
                <a:gd name="connsiteX514" fmla="*/ 294907 w 2727558"/>
                <a:gd name="connsiteY514" fmla="*/ 1274430 h 2920502"/>
                <a:gd name="connsiteX515" fmla="*/ 1461910 w 2727558"/>
                <a:gd name="connsiteY515" fmla="*/ 2528987 h 2920502"/>
                <a:gd name="connsiteX516" fmla="*/ 1414513 w 2727558"/>
                <a:gd name="connsiteY516" fmla="*/ 2565258 h 2920502"/>
                <a:gd name="connsiteX517" fmla="*/ 1411008 w 2727558"/>
                <a:gd name="connsiteY517" fmla="*/ 2618979 h 2920502"/>
                <a:gd name="connsiteX518" fmla="*/ 1413599 w 2727558"/>
                <a:gd name="connsiteY518" fmla="*/ 2607549 h 2920502"/>
                <a:gd name="connsiteX519" fmla="*/ 1450937 w 2727558"/>
                <a:gd name="connsiteY519" fmla="*/ 2593833 h 2920502"/>
                <a:gd name="connsiteX520" fmla="*/ 1486675 w 2727558"/>
                <a:gd name="connsiteY520" fmla="*/ 2588804 h 2920502"/>
                <a:gd name="connsiteX521" fmla="*/ 1478217 w 2727558"/>
                <a:gd name="connsiteY521" fmla="*/ 2625761 h 2920502"/>
                <a:gd name="connsiteX522" fmla="*/ 1452233 w 2727558"/>
                <a:gd name="connsiteY522" fmla="*/ 2761549 h 2920502"/>
                <a:gd name="connsiteX523" fmla="*/ 1468920 w 2727558"/>
                <a:gd name="connsiteY523" fmla="*/ 2758502 h 2920502"/>
                <a:gd name="connsiteX524" fmla="*/ 1468082 w 2727558"/>
                <a:gd name="connsiteY524" fmla="*/ 2767569 h 2920502"/>
                <a:gd name="connsiteX525" fmla="*/ 1503744 w 2727558"/>
                <a:gd name="connsiteY525" fmla="*/ 2765893 h 2920502"/>
                <a:gd name="connsiteX526" fmla="*/ 1526985 w 2727558"/>
                <a:gd name="connsiteY526" fmla="*/ 2756520 h 2920502"/>
                <a:gd name="connsiteX527" fmla="*/ 1547254 w 2727558"/>
                <a:gd name="connsiteY527" fmla="*/ 2655632 h 2920502"/>
                <a:gd name="connsiteX528" fmla="*/ 1564932 w 2727558"/>
                <a:gd name="connsiteY528" fmla="*/ 2579126 h 2920502"/>
                <a:gd name="connsiteX529" fmla="*/ 1569123 w 2727558"/>
                <a:gd name="connsiteY529" fmla="*/ 2541560 h 2920502"/>
                <a:gd name="connsiteX530" fmla="*/ 1583144 w 2727558"/>
                <a:gd name="connsiteY530" fmla="*/ 2496373 h 2920502"/>
                <a:gd name="connsiteX531" fmla="*/ 1573772 w 2727558"/>
                <a:gd name="connsiteY531" fmla="*/ 2478467 h 2920502"/>
                <a:gd name="connsiteX532" fmla="*/ 1529728 w 2727558"/>
                <a:gd name="connsiteY532" fmla="*/ 2478467 h 2920502"/>
                <a:gd name="connsiteX533" fmla="*/ 1461910 w 2727558"/>
                <a:gd name="connsiteY533" fmla="*/ 2528987 h 2920502"/>
                <a:gd name="connsiteX534" fmla="*/ 1214184 w 2727558"/>
                <a:gd name="connsiteY534" fmla="*/ 2487839 h 2920502"/>
                <a:gd name="connsiteX535" fmla="*/ 1174103 w 2727558"/>
                <a:gd name="connsiteY535" fmla="*/ 2525253 h 2920502"/>
                <a:gd name="connsiteX536" fmla="*/ 1149414 w 2727558"/>
                <a:gd name="connsiteY536" fmla="*/ 2572497 h 2920502"/>
                <a:gd name="connsiteX537" fmla="*/ 1152614 w 2727558"/>
                <a:gd name="connsiteY537" fmla="*/ 2618827 h 2920502"/>
                <a:gd name="connsiteX538" fmla="*/ 1212355 w 2727558"/>
                <a:gd name="connsiteY538" fmla="*/ 2671252 h 2920502"/>
                <a:gd name="connsiteX539" fmla="*/ 1281316 w 2727558"/>
                <a:gd name="connsiteY539" fmla="*/ 2656165 h 2920502"/>
                <a:gd name="connsiteX540" fmla="*/ 1279182 w 2727558"/>
                <a:gd name="connsiteY540" fmla="*/ 2689769 h 2920502"/>
                <a:gd name="connsiteX541" fmla="*/ 1245426 w 2727558"/>
                <a:gd name="connsiteY541" fmla="*/ 2722078 h 2920502"/>
                <a:gd name="connsiteX542" fmla="*/ 1213193 w 2727558"/>
                <a:gd name="connsiteY542" fmla="*/ 2721697 h 2920502"/>
                <a:gd name="connsiteX543" fmla="*/ 1161834 w 2727558"/>
                <a:gd name="connsiteY543" fmla="*/ 2700971 h 2920502"/>
                <a:gd name="connsiteX544" fmla="*/ 1129678 w 2727558"/>
                <a:gd name="connsiteY544" fmla="*/ 2710877 h 2920502"/>
                <a:gd name="connsiteX545" fmla="*/ 1142022 w 2727558"/>
                <a:gd name="connsiteY545" fmla="*/ 2713162 h 2920502"/>
                <a:gd name="connsiteX546" fmla="*/ 1140727 w 2727558"/>
                <a:gd name="connsiteY546" fmla="*/ 2728631 h 2920502"/>
                <a:gd name="connsiteX547" fmla="*/ 1197420 w 2727558"/>
                <a:gd name="connsiteY547" fmla="*/ 2767417 h 2920502"/>
                <a:gd name="connsiteX548" fmla="*/ 1298537 w 2727558"/>
                <a:gd name="connsiteY548" fmla="*/ 2750882 h 2920502"/>
                <a:gd name="connsiteX549" fmla="*/ 1346391 w 2727558"/>
                <a:gd name="connsiteY549" fmla="*/ 2698684 h 2920502"/>
                <a:gd name="connsiteX550" fmla="*/ 1348677 w 2727558"/>
                <a:gd name="connsiteY550" fmla="*/ 2684740 h 2920502"/>
                <a:gd name="connsiteX551" fmla="*/ 1362393 w 2727558"/>
                <a:gd name="connsiteY551" fmla="*/ 2541332 h 2920502"/>
                <a:gd name="connsiteX552" fmla="*/ 1327798 w 2727558"/>
                <a:gd name="connsiteY552" fmla="*/ 2501707 h 2920502"/>
                <a:gd name="connsiteX553" fmla="*/ 1214184 w 2727558"/>
                <a:gd name="connsiteY553" fmla="*/ 2487839 h 2920502"/>
                <a:gd name="connsiteX554" fmla="*/ 1036866 w 2727558"/>
                <a:gd name="connsiteY554" fmla="*/ 2485096 h 2920502"/>
                <a:gd name="connsiteX555" fmla="*/ 994499 w 2727558"/>
                <a:gd name="connsiteY555" fmla="*/ 2521519 h 2920502"/>
                <a:gd name="connsiteX556" fmla="*/ 955256 w 2727558"/>
                <a:gd name="connsiteY556" fmla="*/ 2542627 h 2920502"/>
                <a:gd name="connsiteX557" fmla="*/ 935901 w 2727558"/>
                <a:gd name="connsiteY557" fmla="*/ 2557562 h 2920502"/>
                <a:gd name="connsiteX558" fmla="*/ 932472 w 2727558"/>
                <a:gd name="connsiteY558" fmla="*/ 2604044 h 2920502"/>
                <a:gd name="connsiteX559" fmla="*/ 990460 w 2727558"/>
                <a:gd name="connsiteY559" fmla="*/ 2585223 h 2920502"/>
                <a:gd name="connsiteX560" fmla="*/ 1005548 w 2727558"/>
                <a:gd name="connsiteY560" fmla="*/ 2583775 h 2920502"/>
                <a:gd name="connsiteX561" fmla="*/ 998080 w 2727558"/>
                <a:gd name="connsiteY561" fmla="*/ 2626599 h 2920502"/>
                <a:gd name="connsiteX562" fmla="*/ 993737 w 2727558"/>
                <a:gd name="connsiteY562" fmla="*/ 2649307 h 2920502"/>
                <a:gd name="connsiteX563" fmla="*/ 985660 w 2727558"/>
                <a:gd name="connsiteY563" fmla="*/ 2693808 h 2920502"/>
                <a:gd name="connsiteX564" fmla="*/ 971868 w 2727558"/>
                <a:gd name="connsiteY564" fmla="*/ 2760864 h 2920502"/>
                <a:gd name="connsiteX565" fmla="*/ 1041895 w 2727558"/>
                <a:gd name="connsiteY565" fmla="*/ 2760178 h 2920502"/>
                <a:gd name="connsiteX566" fmla="*/ 1063536 w 2727558"/>
                <a:gd name="connsiteY566" fmla="*/ 2666147 h 2920502"/>
                <a:gd name="connsiteX567" fmla="*/ 1078472 w 2727558"/>
                <a:gd name="connsiteY567" fmla="*/ 2596500 h 2920502"/>
                <a:gd name="connsiteX568" fmla="*/ 1085253 w 2727558"/>
                <a:gd name="connsiteY568" fmla="*/ 2566554 h 2920502"/>
                <a:gd name="connsiteX569" fmla="*/ 1094397 w 2727558"/>
                <a:gd name="connsiteY569" fmla="*/ 2527920 h 2920502"/>
                <a:gd name="connsiteX570" fmla="*/ 1098055 w 2727558"/>
                <a:gd name="connsiteY570" fmla="*/ 2483724 h 2920502"/>
                <a:gd name="connsiteX571" fmla="*/ 1036866 w 2727558"/>
                <a:gd name="connsiteY571" fmla="*/ 2485096 h 2920502"/>
                <a:gd name="connsiteX572" fmla="*/ 1666888 w 2727558"/>
                <a:gd name="connsiteY572" fmla="*/ 2492640 h 2920502"/>
                <a:gd name="connsiteX573" fmla="*/ 1634350 w 2727558"/>
                <a:gd name="connsiteY573" fmla="*/ 2629571 h 2920502"/>
                <a:gd name="connsiteX574" fmla="*/ 1660792 w 2727558"/>
                <a:gd name="connsiteY574" fmla="*/ 2637496 h 2920502"/>
                <a:gd name="connsiteX575" fmla="*/ 1724495 w 2727558"/>
                <a:gd name="connsiteY575" fmla="*/ 2623247 h 2920502"/>
                <a:gd name="connsiteX576" fmla="*/ 1755661 w 2727558"/>
                <a:gd name="connsiteY576" fmla="*/ 2623247 h 2920502"/>
                <a:gd name="connsiteX577" fmla="*/ 1764805 w 2727558"/>
                <a:gd name="connsiteY577" fmla="*/ 2639706 h 2920502"/>
                <a:gd name="connsiteX578" fmla="*/ 1769301 w 2727558"/>
                <a:gd name="connsiteY578" fmla="*/ 2664166 h 2920502"/>
                <a:gd name="connsiteX579" fmla="*/ 1764881 w 2727558"/>
                <a:gd name="connsiteY579" fmla="*/ 2692665 h 2920502"/>
                <a:gd name="connsiteX580" fmla="*/ 1702626 w 2727558"/>
                <a:gd name="connsiteY580" fmla="*/ 2721773 h 2920502"/>
                <a:gd name="connsiteX581" fmla="*/ 1679690 w 2727558"/>
                <a:gd name="connsiteY581" fmla="*/ 2691217 h 2920502"/>
                <a:gd name="connsiteX582" fmla="*/ 1613091 w 2727558"/>
                <a:gd name="connsiteY582" fmla="*/ 2691293 h 2920502"/>
                <a:gd name="connsiteX583" fmla="*/ 1613015 w 2727558"/>
                <a:gd name="connsiteY583" fmla="*/ 2719411 h 2920502"/>
                <a:gd name="connsiteX584" fmla="*/ 1647838 w 2727558"/>
                <a:gd name="connsiteY584" fmla="*/ 2758882 h 2920502"/>
                <a:gd name="connsiteX585" fmla="*/ 1795056 w 2727558"/>
                <a:gd name="connsiteY585" fmla="*/ 2745319 h 2920502"/>
                <a:gd name="connsiteX586" fmla="*/ 1834833 w 2727558"/>
                <a:gd name="connsiteY586" fmla="*/ 2696703 h 2920502"/>
                <a:gd name="connsiteX587" fmla="*/ 1835138 w 2727558"/>
                <a:gd name="connsiteY587" fmla="*/ 2617226 h 2920502"/>
                <a:gd name="connsiteX588" fmla="*/ 1801762 w 2727558"/>
                <a:gd name="connsiteY588" fmla="*/ 2584232 h 2920502"/>
                <a:gd name="connsiteX589" fmla="*/ 1724114 w 2727558"/>
                <a:gd name="connsiteY589" fmla="*/ 2590099 h 2920502"/>
                <a:gd name="connsiteX590" fmla="*/ 1705978 w 2727558"/>
                <a:gd name="connsiteY590" fmla="*/ 2591242 h 2920502"/>
                <a:gd name="connsiteX591" fmla="*/ 1706207 w 2727558"/>
                <a:gd name="connsiteY591" fmla="*/ 2577603 h 2920502"/>
                <a:gd name="connsiteX592" fmla="*/ 1727619 w 2727558"/>
                <a:gd name="connsiteY592" fmla="*/ 2539427 h 2920502"/>
                <a:gd name="connsiteX593" fmla="*/ 1842148 w 2727558"/>
                <a:gd name="connsiteY593" fmla="*/ 2540036 h 2920502"/>
                <a:gd name="connsiteX594" fmla="*/ 1851825 w 2727558"/>
                <a:gd name="connsiteY594" fmla="*/ 2493478 h 2920502"/>
                <a:gd name="connsiteX595" fmla="*/ 1800314 w 2727558"/>
                <a:gd name="connsiteY595" fmla="*/ 2490811 h 2920502"/>
                <a:gd name="connsiteX596" fmla="*/ 1666888 w 2727558"/>
                <a:gd name="connsiteY596" fmla="*/ 2492640 h 2920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Lst>
              <a:rect l="l" t="t" r="r" b="b"/>
              <a:pathLst>
                <a:path w="2727558" h="2920502">
                  <a:moveTo>
                    <a:pt x="1232853" y="1738"/>
                  </a:moveTo>
                  <a:cubicBezTo>
                    <a:pt x="1321626" y="-320"/>
                    <a:pt x="1410323" y="-853"/>
                    <a:pt x="1499095" y="1814"/>
                  </a:cubicBezTo>
                  <a:lnTo>
                    <a:pt x="1499705" y="8291"/>
                  </a:lnTo>
                  <a:cubicBezTo>
                    <a:pt x="1521193" y="7986"/>
                    <a:pt x="1542682" y="9205"/>
                    <a:pt x="1564170" y="11339"/>
                  </a:cubicBezTo>
                  <a:cubicBezTo>
                    <a:pt x="1626045" y="24826"/>
                    <a:pt x="1688300" y="36561"/>
                    <a:pt x="1748650" y="55992"/>
                  </a:cubicBezTo>
                  <a:cubicBezTo>
                    <a:pt x="1758252" y="59574"/>
                    <a:pt x="1768005" y="62317"/>
                    <a:pt x="1778140" y="64374"/>
                  </a:cubicBezTo>
                  <a:cubicBezTo>
                    <a:pt x="1787665" y="68032"/>
                    <a:pt x="1797190" y="71689"/>
                    <a:pt x="1806867" y="75499"/>
                  </a:cubicBezTo>
                  <a:cubicBezTo>
                    <a:pt x="1814868" y="78319"/>
                    <a:pt x="1822869" y="81290"/>
                    <a:pt x="1831023" y="84262"/>
                  </a:cubicBezTo>
                  <a:cubicBezTo>
                    <a:pt x="1833613" y="84110"/>
                    <a:pt x="1838871" y="83805"/>
                    <a:pt x="1841462" y="83729"/>
                  </a:cubicBezTo>
                  <a:lnTo>
                    <a:pt x="1842605" y="91349"/>
                  </a:lnTo>
                  <a:cubicBezTo>
                    <a:pt x="1854950" y="94549"/>
                    <a:pt x="1867294" y="98055"/>
                    <a:pt x="1879715" y="101331"/>
                  </a:cubicBezTo>
                  <a:lnTo>
                    <a:pt x="1880629" y="106970"/>
                  </a:lnTo>
                  <a:cubicBezTo>
                    <a:pt x="1887030" y="108722"/>
                    <a:pt x="1893507" y="110551"/>
                    <a:pt x="1900060" y="112456"/>
                  </a:cubicBezTo>
                  <a:cubicBezTo>
                    <a:pt x="1933436" y="128077"/>
                    <a:pt x="1965897" y="145756"/>
                    <a:pt x="1998053" y="163815"/>
                  </a:cubicBezTo>
                  <a:cubicBezTo>
                    <a:pt x="2020151" y="175474"/>
                    <a:pt x="2041716" y="188047"/>
                    <a:pt x="2063052" y="201077"/>
                  </a:cubicBezTo>
                  <a:cubicBezTo>
                    <a:pt x="2144052" y="252436"/>
                    <a:pt x="2218195" y="313624"/>
                    <a:pt x="2288223" y="378928"/>
                  </a:cubicBezTo>
                  <a:cubicBezTo>
                    <a:pt x="2315426" y="410322"/>
                    <a:pt x="2343849" y="440650"/>
                    <a:pt x="2372728" y="470444"/>
                  </a:cubicBezTo>
                  <a:cubicBezTo>
                    <a:pt x="2458301" y="571790"/>
                    <a:pt x="2531910" y="683956"/>
                    <a:pt x="2587155" y="804657"/>
                  </a:cubicBezTo>
                  <a:cubicBezTo>
                    <a:pt x="2588984" y="808467"/>
                    <a:pt x="2592642" y="816011"/>
                    <a:pt x="2594394" y="819821"/>
                  </a:cubicBezTo>
                  <a:cubicBezTo>
                    <a:pt x="2601709" y="837499"/>
                    <a:pt x="2609711" y="854797"/>
                    <a:pt x="2617559" y="872323"/>
                  </a:cubicBezTo>
                  <a:cubicBezTo>
                    <a:pt x="2622207" y="885429"/>
                    <a:pt x="2627237" y="898383"/>
                    <a:pt x="2632571" y="911261"/>
                  </a:cubicBezTo>
                  <a:cubicBezTo>
                    <a:pt x="2640495" y="933664"/>
                    <a:pt x="2648192" y="956143"/>
                    <a:pt x="2656040" y="978545"/>
                  </a:cubicBezTo>
                  <a:cubicBezTo>
                    <a:pt x="2669451" y="1024418"/>
                    <a:pt x="2683167" y="1070214"/>
                    <a:pt x="2693378" y="1116925"/>
                  </a:cubicBezTo>
                  <a:cubicBezTo>
                    <a:pt x="2700617" y="1139480"/>
                    <a:pt x="2703818" y="1163026"/>
                    <a:pt x="2705799" y="1186572"/>
                  </a:cubicBezTo>
                  <a:cubicBezTo>
                    <a:pt x="2718448" y="1231149"/>
                    <a:pt x="2717610" y="1277783"/>
                    <a:pt x="2725382" y="1323198"/>
                  </a:cubicBezTo>
                  <a:cubicBezTo>
                    <a:pt x="2728354" y="1401151"/>
                    <a:pt x="2727897" y="1479256"/>
                    <a:pt x="2726297" y="1557208"/>
                  </a:cubicBezTo>
                  <a:cubicBezTo>
                    <a:pt x="2719058" y="1595766"/>
                    <a:pt x="2719134" y="1635009"/>
                    <a:pt x="2716467" y="1674023"/>
                  </a:cubicBezTo>
                  <a:cubicBezTo>
                    <a:pt x="2709761" y="1689415"/>
                    <a:pt x="2710371" y="1706332"/>
                    <a:pt x="2710447" y="1722791"/>
                  </a:cubicBezTo>
                  <a:lnTo>
                    <a:pt x="2703741" y="1723782"/>
                  </a:lnTo>
                  <a:cubicBezTo>
                    <a:pt x="2703284" y="1735440"/>
                    <a:pt x="2702751" y="1747099"/>
                    <a:pt x="2702217" y="1758834"/>
                  </a:cubicBezTo>
                  <a:cubicBezTo>
                    <a:pt x="2689339" y="1793124"/>
                    <a:pt x="2687739" y="1830309"/>
                    <a:pt x="2675319" y="1864676"/>
                  </a:cubicBezTo>
                  <a:cubicBezTo>
                    <a:pt x="2671356" y="1882582"/>
                    <a:pt x="2666708" y="1900489"/>
                    <a:pt x="2658707" y="1917177"/>
                  </a:cubicBezTo>
                  <a:cubicBezTo>
                    <a:pt x="2657945" y="1921216"/>
                    <a:pt x="2656421" y="1929293"/>
                    <a:pt x="2655659" y="1933331"/>
                  </a:cubicBezTo>
                  <a:cubicBezTo>
                    <a:pt x="2652840" y="1941104"/>
                    <a:pt x="2650325" y="1948953"/>
                    <a:pt x="2647887" y="1956877"/>
                  </a:cubicBezTo>
                  <a:cubicBezTo>
                    <a:pt x="2637371" y="1986977"/>
                    <a:pt x="2626322" y="2016847"/>
                    <a:pt x="2614054" y="2046260"/>
                  </a:cubicBezTo>
                  <a:cubicBezTo>
                    <a:pt x="2602853" y="2074683"/>
                    <a:pt x="2589060" y="2102038"/>
                    <a:pt x="2575192" y="2129242"/>
                  </a:cubicBezTo>
                  <a:cubicBezTo>
                    <a:pt x="2574278" y="2132595"/>
                    <a:pt x="2572525" y="2139224"/>
                    <a:pt x="2571611" y="2142577"/>
                  </a:cubicBezTo>
                  <a:cubicBezTo>
                    <a:pt x="2525205" y="2225406"/>
                    <a:pt x="2478266" y="2308693"/>
                    <a:pt x="2418601" y="2382988"/>
                  </a:cubicBezTo>
                  <a:cubicBezTo>
                    <a:pt x="2324265" y="2502088"/>
                    <a:pt x="2214385" y="2610140"/>
                    <a:pt x="2086826" y="2693351"/>
                  </a:cubicBezTo>
                  <a:cubicBezTo>
                    <a:pt x="2081797" y="2696856"/>
                    <a:pt x="2076920" y="2700437"/>
                    <a:pt x="2072044" y="2704095"/>
                  </a:cubicBezTo>
                  <a:cubicBezTo>
                    <a:pt x="2027771" y="2729698"/>
                    <a:pt x="1985633" y="2761092"/>
                    <a:pt x="1936941" y="2777399"/>
                  </a:cubicBezTo>
                  <a:cubicBezTo>
                    <a:pt x="1934502" y="2780295"/>
                    <a:pt x="1929778" y="2786086"/>
                    <a:pt x="1927416" y="2788982"/>
                  </a:cubicBezTo>
                  <a:cubicBezTo>
                    <a:pt x="1922387" y="2789667"/>
                    <a:pt x="1912328" y="2791115"/>
                    <a:pt x="1907299" y="2791801"/>
                  </a:cubicBezTo>
                  <a:cubicBezTo>
                    <a:pt x="1895107" y="2799345"/>
                    <a:pt x="1882153" y="2805517"/>
                    <a:pt x="1869047" y="2811308"/>
                  </a:cubicBezTo>
                  <a:cubicBezTo>
                    <a:pt x="1845882" y="2820300"/>
                    <a:pt x="1823022" y="2830206"/>
                    <a:pt x="1799552" y="2838283"/>
                  </a:cubicBezTo>
                  <a:cubicBezTo>
                    <a:pt x="1793228" y="2839959"/>
                    <a:pt x="1780502" y="2843236"/>
                    <a:pt x="1774178" y="2844912"/>
                  </a:cubicBezTo>
                  <a:lnTo>
                    <a:pt x="1773720" y="2850475"/>
                  </a:lnTo>
                  <a:cubicBezTo>
                    <a:pt x="1751089" y="2855123"/>
                    <a:pt x="1728762" y="2860914"/>
                    <a:pt x="1707045" y="2868686"/>
                  </a:cubicBezTo>
                  <a:cubicBezTo>
                    <a:pt x="1681671" y="2872573"/>
                    <a:pt x="1657210" y="2880041"/>
                    <a:pt x="1632522" y="2886517"/>
                  </a:cubicBezTo>
                  <a:cubicBezTo>
                    <a:pt x="1608747" y="2889641"/>
                    <a:pt x="1584897" y="2893223"/>
                    <a:pt x="1562342" y="2901605"/>
                  </a:cubicBezTo>
                  <a:cubicBezTo>
                    <a:pt x="1533157" y="2904120"/>
                    <a:pt x="1503668" y="2904348"/>
                    <a:pt x="1475016" y="2910749"/>
                  </a:cubicBezTo>
                  <a:lnTo>
                    <a:pt x="1480350" y="2920503"/>
                  </a:lnTo>
                  <a:cubicBezTo>
                    <a:pt x="1467777" y="2903053"/>
                    <a:pt x="1443393" y="2912807"/>
                    <a:pt x="1425258" y="2912121"/>
                  </a:cubicBezTo>
                  <a:cubicBezTo>
                    <a:pt x="1386700" y="2923322"/>
                    <a:pt x="1344790" y="2918598"/>
                    <a:pt x="1305548" y="2912807"/>
                  </a:cubicBezTo>
                  <a:cubicBezTo>
                    <a:pt x="1249464" y="2908539"/>
                    <a:pt x="1192467" y="2905872"/>
                    <a:pt x="1137908" y="2891394"/>
                  </a:cubicBezTo>
                  <a:cubicBezTo>
                    <a:pt x="1114285" y="2888651"/>
                    <a:pt x="1090740" y="2884460"/>
                    <a:pt x="1068413" y="2876078"/>
                  </a:cubicBezTo>
                  <a:cubicBezTo>
                    <a:pt x="1060565" y="2874859"/>
                    <a:pt x="1052640" y="2873792"/>
                    <a:pt x="1044867" y="2872878"/>
                  </a:cubicBezTo>
                  <a:cubicBezTo>
                    <a:pt x="1032066" y="2869677"/>
                    <a:pt x="1019417" y="2866096"/>
                    <a:pt x="1007453" y="2860686"/>
                  </a:cubicBezTo>
                  <a:cubicBezTo>
                    <a:pt x="1003338" y="2860076"/>
                    <a:pt x="995109" y="2858857"/>
                    <a:pt x="990994" y="2858247"/>
                  </a:cubicBezTo>
                  <a:cubicBezTo>
                    <a:pt x="979488" y="2853828"/>
                    <a:pt x="968134" y="2849636"/>
                    <a:pt x="956856" y="2845065"/>
                  </a:cubicBezTo>
                  <a:cubicBezTo>
                    <a:pt x="953961" y="2844455"/>
                    <a:pt x="948170" y="2843236"/>
                    <a:pt x="945350" y="2842626"/>
                  </a:cubicBezTo>
                  <a:cubicBezTo>
                    <a:pt x="915708" y="2831120"/>
                    <a:pt x="885990" y="2819995"/>
                    <a:pt x="856653" y="2807879"/>
                  </a:cubicBezTo>
                  <a:cubicBezTo>
                    <a:pt x="845909" y="2803841"/>
                    <a:pt x="835546" y="2798887"/>
                    <a:pt x="825640" y="2793172"/>
                  </a:cubicBezTo>
                  <a:cubicBezTo>
                    <a:pt x="638493" y="2710114"/>
                    <a:pt x="476644" y="2577755"/>
                    <a:pt x="345504" y="2421621"/>
                  </a:cubicBezTo>
                  <a:cubicBezTo>
                    <a:pt x="247206" y="2302749"/>
                    <a:pt x="166891" y="2168028"/>
                    <a:pt x="111265" y="2024086"/>
                  </a:cubicBezTo>
                  <a:cubicBezTo>
                    <a:pt x="106540" y="2014408"/>
                    <a:pt x="103035" y="2004198"/>
                    <a:pt x="98387" y="1994597"/>
                  </a:cubicBezTo>
                  <a:cubicBezTo>
                    <a:pt x="97930" y="1992234"/>
                    <a:pt x="96939" y="1987510"/>
                    <a:pt x="96482" y="1985148"/>
                  </a:cubicBezTo>
                  <a:cubicBezTo>
                    <a:pt x="90310" y="1967469"/>
                    <a:pt x="83452" y="1950096"/>
                    <a:pt x="76746" y="1932722"/>
                  </a:cubicBezTo>
                  <a:cubicBezTo>
                    <a:pt x="74917" y="1916492"/>
                    <a:pt x="70345" y="1900794"/>
                    <a:pt x="62116" y="1886697"/>
                  </a:cubicBezTo>
                  <a:cubicBezTo>
                    <a:pt x="49924" y="1828481"/>
                    <a:pt x="29807" y="1771483"/>
                    <a:pt x="26454" y="1711742"/>
                  </a:cubicBezTo>
                  <a:cubicBezTo>
                    <a:pt x="22797" y="1696578"/>
                    <a:pt x="19596" y="1681338"/>
                    <a:pt x="15329" y="1666403"/>
                  </a:cubicBezTo>
                  <a:cubicBezTo>
                    <a:pt x="13729" y="1645677"/>
                    <a:pt x="13043" y="1624950"/>
                    <a:pt x="11672" y="1604300"/>
                  </a:cubicBezTo>
                  <a:cubicBezTo>
                    <a:pt x="5575" y="1556675"/>
                    <a:pt x="-1968" y="1508821"/>
                    <a:pt x="470" y="1460663"/>
                  </a:cubicBezTo>
                  <a:cubicBezTo>
                    <a:pt x="1842" y="1430793"/>
                    <a:pt x="-3645" y="1400160"/>
                    <a:pt x="5194" y="1371052"/>
                  </a:cubicBezTo>
                  <a:cubicBezTo>
                    <a:pt x="7176" y="1325103"/>
                    <a:pt x="14110" y="1279612"/>
                    <a:pt x="16396" y="1233663"/>
                  </a:cubicBezTo>
                  <a:cubicBezTo>
                    <a:pt x="31560" y="1173008"/>
                    <a:pt x="35674" y="1109914"/>
                    <a:pt x="57392" y="1050631"/>
                  </a:cubicBezTo>
                  <a:cubicBezTo>
                    <a:pt x="62421" y="1018627"/>
                    <a:pt x="74994" y="988528"/>
                    <a:pt x="84214" y="957590"/>
                  </a:cubicBezTo>
                  <a:cubicBezTo>
                    <a:pt x="89472" y="939836"/>
                    <a:pt x="95415" y="922234"/>
                    <a:pt x="103950" y="905775"/>
                  </a:cubicBezTo>
                  <a:cubicBezTo>
                    <a:pt x="104635" y="902879"/>
                    <a:pt x="105855" y="897164"/>
                    <a:pt x="106464" y="894268"/>
                  </a:cubicBezTo>
                  <a:cubicBezTo>
                    <a:pt x="120637" y="864779"/>
                    <a:pt x="132296" y="834147"/>
                    <a:pt x="144640" y="803895"/>
                  </a:cubicBezTo>
                  <a:cubicBezTo>
                    <a:pt x="176797" y="743697"/>
                    <a:pt x="207124" y="682356"/>
                    <a:pt x="244767" y="625282"/>
                  </a:cubicBezTo>
                  <a:cubicBezTo>
                    <a:pt x="280886" y="571257"/>
                    <a:pt x="319215" y="518526"/>
                    <a:pt x="361277" y="469072"/>
                  </a:cubicBezTo>
                  <a:cubicBezTo>
                    <a:pt x="399377" y="431658"/>
                    <a:pt x="430390" y="387234"/>
                    <a:pt x="472605" y="354163"/>
                  </a:cubicBezTo>
                  <a:cubicBezTo>
                    <a:pt x="510782" y="319492"/>
                    <a:pt x="550329" y="286269"/>
                    <a:pt x="591935" y="255712"/>
                  </a:cubicBezTo>
                  <a:cubicBezTo>
                    <a:pt x="659295" y="205192"/>
                    <a:pt x="731685" y="162139"/>
                    <a:pt x="806971" y="124572"/>
                  </a:cubicBezTo>
                  <a:cubicBezTo>
                    <a:pt x="818020" y="119619"/>
                    <a:pt x="829221" y="114819"/>
                    <a:pt x="840270" y="109865"/>
                  </a:cubicBezTo>
                  <a:cubicBezTo>
                    <a:pt x="855663" y="103465"/>
                    <a:pt x="870979" y="97064"/>
                    <a:pt x="886219" y="90282"/>
                  </a:cubicBezTo>
                  <a:cubicBezTo>
                    <a:pt x="920509" y="72527"/>
                    <a:pt x="960285" y="67498"/>
                    <a:pt x="993737" y="49134"/>
                  </a:cubicBezTo>
                  <a:cubicBezTo>
                    <a:pt x="1006310" y="47762"/>
                    <a:pt x="1019035" y="46620"/>
                    <a:pt x="1031761" y="45477"/>
                  </a:cubicBezTo>
                  <a:cubicBezTo>
                    <a:pt x="1033437" y="42962"/>
                    <a:pt x="1036942" y="38009"/>
                    <a:pt x="1038619" y="35494"/>
                  </a:cubicBezTo>
                  <a:cubicBezTo>
                    <a:pt x="1062088" y="31608"/>
                    <a:pt x="1086168" y="30313"/>
                    <a:pt x="1109028" y="23074"/>
                  </a:cubicBezTo>
                  <a:cubicBezTo>
                    <a:pt x="1149261" y="13244"/>
                    <a:pt x="1191095" y="7834"/>
                    <a:pt x="1232548" y="8139"/>
                  </a:cubicBezTo>
                  <a:lnTo>
                    <a:pt x="1232853" y="1738"/>
                  </a:lnTo>
                  <a:moveTo>
                    <a:pt x="1349667" y="72756"/>
                  </a:moveTo>
                  <a:cubicBezTo>
                    <a:pt x="1312482" y="81138"/>
                    <a:pt x="1274153" y="75195"/>
                    <a:pt x="1236587" y="80147"/>
                  </a:cubicBezTo>
                  <a:cubicBezTo>
                    <a:pt x="1220356" y="84491"/>
                    <a:pt x="1203668" y="85482"/>
                    <a:pt x="1186980" y="85634"/>
                  </a:cubicBezTo>
                  <a:lnTo>
                    <a:pt x="1186523" y="92340"/>
                  </a:lnTo>
                  <a:cubicBezTo>
                    <a:pt x="1179589" y="92644"/>
                    <a:pt x="1172655" y="93025"/>
                    <a:pt x="1165797" y="93406"/>
                  </a:cubicBezTo>
                  <a:cubicBezTo>
                    <a:pt x="1140803" y="99807"/>
                    <a:pt x="1114667" y="100722"/>
                    <a:pt x="1090283" y="109713"/>
                  </a:cubicBezTo>
                  <a:cubicBezTo>
                    <a:pt x="1078014" y="113142"/>
                    <a:pt x="1065518" y="115352"/>
                    <a:pt x="1052945" y="117181"/>
                  </a:cubicBezTo>
                  <a:cubicBezTo>
                    <a:pt x="1030694" y="126477"/>
                    <a:pt x="1006920" y="131430"/>
                    <a:pt x="984517" y="140345"/>
                  </a:cubicBezTo>
                  <a:cubicBezTo>
                    <a:pt x="967677" y="146594"/>
                    <a:pt x="950608" y="152157"/>
                    <a:pt x="933920" y="158634"/>
                  </a:cubicBezTo>
                  <a:cubicBezTo>
                    <a:pt x="766966" y="224394"/>
                    <a:pt x="616471" y="328255"/>
                    <a:pt x="489979" y="454899"/>
                  </a:cubicBezTo>
                  <a:cubicBezTo>
                    <a:pt x="382308" y="570495"/>
                    <a:pt x="286449" y="700263"/>
                    <a:pt x="225412" y="846720"/>
                  </a:cubicBezTo>
                  <a:lnTo>
                    <a:pt x="221145" y="848244"/>
                  </a:lnTo>
                  <a:cubicBezTo>
                    <a:pt x="187541" y="927720"/>
                    <a:pt x="155918" y="1008568"/>
                    <a:pt x="137020" y="1092998"/>
                  </a:cubicBezTo>
                  <a:cubicBezTo>
                    <a:pt x="133058" y="1111134"/>
                    <a:pt x="127800" y="1129041"/>
                    <a:pt x="121857" y="1146719"/>
                  </a:cubicBezTo>
                  <a:cubicBezTo>
                    <a:pt x="120866" y="1170646"/>
                    <a:pt x="118428" y="1194725"/>
                    <a:pt x="109969" y="1217433"/>
                  </a:cubicBezTo>
                  <a:cubicBezTo>
                    <a:pt x="103721" y="1239607"/>
                    <a:pt x="104864" y="1262924"/>
                    <a:pt x="102807" y="1285708"/>
                  </a:cubicBezTo>
                  <a:cubicBezTo>
                    <a:pt x="93587" y="1315273"/>
                    <a:pt x="98311" y="1346592"/>
                    <a:pt x="95949" y="1376995"/>
                  </a:cubicBezTo>
                  <a:cubicBezTo>
                    <a:pt x="83680" y="1459749"/>
                    <a:pt x="90386" y="1544483"/>
                    <a:pt x="103569" y="1626627"/>
                  </a:cubicBezTo>
                  <a:cubicBezTo>
                    <a:pt x="105017" y="1649182"/>
                    <a:pt x="105321" y="1672118"/>
                    <a:pt x="110732" y="1694292"/>
                  </a:cubicBezTo>
                  <a:cubicBezTo>
                    <a:pt x="113398" y="1704655"/>
                    <a:pt x="116142" y="1715095"/>
                    <a:pt x="118885" y="1725610"/>
                  </a:cubicBezTo>
                  <a:cubicBezTo>
                    <a:pt x="120180" y="1740698"/>
                    <a:pt x="122542" y="1755709"/>
                    <a:pt x="126352" y="1770416"/>
                  </a:cubicBezTo>
                  <a:cubicBezTo>
                    <a:pt x="132525" y="1790381"/>
                    <a:pt x="136639" y="1810878"/>
                    <a:pt x="141364" y="1831224"/>
                  </a:cubicBezTo>
                  <a:cubicBezTo>
                    <a:pt x="146469" y="1844025"/>
                    <a:pt x="150508" y="1857208"/>
                    <a:pt x="154013" y="1870695"/>
                  </a:cubicBezTo>
                  <a:cubicBezTo>
                    <a:pt x="159576" y="1886316"/>
                    <a:pt x="164605" y="1902166"/>
                    <a:pt x="168186" y="1918473"/>
                  </a:cubicBezTo>
                  <a:cubicBezTo>
                    <a:pt x="194856" y="1984919"/>
                    <a:pt x="217488" y="2054032"/>
                    <a:pt x="253607" y="2115907"/>
                  </a:cubicBezTo>
                  <a:cubicBezTo>
                    <a:pt x="289802" y="2188373"/>
                    <a:pt x="335217" y="2256039"/>
                    <a:pt x="382994" y="2321418"/>
                  </a:cubicBezTo>
                  <a:cubicBezTo>
                    <a:pt x="422694" y="2372625"/>
                    <a:pt x="465138" y="2421697"/>
                    <a:pt x="512229" y="2466427"/>
                  </a:cubicBezTo>
                  <a:cubicBezTo>
                    <a:pt x="575704" y="2532111"/>
                    <a:pt x="651370" y="2584156"/>
                    <a:pt x="724751" y="2637877"/>
                  </a:cubicBezTo>
                  <a:cubicBezTo>
                    <a:pt x="731533" y="2638334"/>
                    <a:pt x="745020" y="2639248"/>
                    <a:pt x="751802" y="2639706"/>
                  </a:cubicBezTo>
                  <a:cubicBezTo>
                    <a:pt x="758508" y="2624694"/>
                    <a:pt x="766204" y="2610140"/>
                    <a:pt x="775805" y="2596881"/>
                  </a:cubicBezTo>
                  <a:cubicBezTo>
                    <a:pt x="776491" y="2585680"/>
                    <a:pt x="777177" y="2574555"/>
                    <a:pt x="777862" y="2563506"/>
                  </a:cubicBezTo>
                  <a:cubicBezTo>
                    <a:pt x="766966" y="2557105"/>
                    <a:pt x="756145" y="2550780"/>
                    <a:pt x="745325" y="2544379"/>
                  </a:cubicBezTo>
                  <a:cubicBezTo>
                    <a:pt x="726961" y="2530282"/>
                    <a:pt x="707911" y="2517100"/>
                    <a:pt x="688632" y="2504374"/>
                  </a:cubicBezTo>
                  <a:cubicBezTo>
                    <a:pt x="667296" y="2487077"/>
                    <a:pt x="645655" y="2470237"/>
                    <a:pt x="624853" y="2452406"/>
                  </a:cubicBezTo>
                  <a:cubicBezTo>
                    <a:pt x="622186" y="2449815"/>
                    <a:pt x="616928" y="2444634"/>
                    <a:pt x="614261" y="2442119"/>
                  </a:cubicBezTo>
                  <a:cubicBezTo>
                    <a:pt x="472453" y="2317456"/>
                    <a:pt x="360210" y="2159569"/>
                    <a:pt x="286372" y="1985833"/>
                  </a:cubicBezTo>
                  <a:cubicBezTo>
                    <a:pt x="281038" y="1973032"/>
                    <a:pt x="275247" y="1960459"/>
                    <a:pt x="270142" y="1947657"/>
                  </a:cubicBezTo>
                  <a:cubicBezTo>
                    <a:pt x="264198" y="1930360"/>
                    <a:pt x="258178" y="1913139"/>
                    <a:pt x="251244" y="1896222"/>
                  </a:cubicBezTo>
                  <a:cubicBezTo>
                    <a:pt x="246825" y="1880677"/>
                    <a:pt x="242100" y="1865209"/>
                    <a:pt x="236080" y="1850197"/>
                  </a:cubicBezTo>
                  <a:cubicBezTo>
                    <a:pt x="219545" y="1804706"/>
                    <a:pt x="215049" y="1756167"/>
                    <a:pt x="199047" y="1710828"/>
                  </a:cubicBezTo>
                  <a:cubicBezTo>
                    <a:pt x="197142" y="1690863"/>
                    <a:pt x="197980" y="1670289"/>
                    <a:pt x="190589" y="1651392"/>
                  </a:cubicBezTo>
                  <a:cubicBezTo>
                    <a:pt x="189370" y="1640571"/>
                    <a:pt x="188455" y="1629751"/>
                    <a:pt x="187465" y="1618930"/>
                  </a:cubicBezTo>
                  <a:cubicBezTo>
                    <a:pt x="179540" y="1589060"/>
                    <a:pt x="184188" y="1557742"/>
                    <a:pt x="177787" y="1527643"/>
                  </a:cubicBezTo>
                  <a:cubicBezTo>
                    <a:pt x="173368" y="1470645"/>
                    <a:pt x="171158" y="1412657"/>
                    <a:pt x="180226" y="1356117"/>
                  </a:cubicBezTo>
                  <a:cubicBezTo>
                    <a:pt x="183731" y="1299195"/>
                    <a:pt x="191199" y="1242426"/>
                    <a:pt x="201714" y="1186419"/>
                  </a:cubicBezTo>
                  <a:cubicBezTo>
                    <a:pt x="211163" y="1145728"/>
                    <a:pt x="217412" y="1104199"/>
                    <a:pt x="233109" y="1065185"/>
                  </a:cubicBezTo>
                  <a:cubicBezTo>
                    <a:pt x="233794" y="1061299"/>
                    <a:pt x="235318" y="1053450"/>
                    <a:pt x="236004" y="1049564"/>
                  </a:cubicBezTo>
                  <a:cubicBezTo>
                    <a:pt x="240652" y="1037372"/>
                    <a:pt x="244234" y="1024723"/>
                    <a:pt x="248882" y="1012531"/>
                  </a:cubicBezTo>
                  <a:cubicBezTo>
                    <a:pt x="249415" y="1010016"/>
                    <a:pt x="250406" y="1004987"/>
                    <a:pt x="250939" y="1002472"/>
                  </a:cubicBezTo>
                  <a:cubicBezTo>
                    <a:pt x="255054" y="992719"/>
                    <a:pt x="258940" y="982965"/>
                    <a:pt x="262979" y="973212"/>
                  </a:cubicBezTo>
                  <a:cubicBezTo>
                    <a:pt x="316472" y="823098"/>
                    <a:pt x="402197" y="685252"/>
                    <a:pt x="507048" y="565618"/>
                  </a:cubicBezTo>
                  <a:cubicBezTo>
                    <a:pt x="530670" y="532852"/>
                    <a:pt x="564502" y="510068"/>
                    <a:pt x="591782" y="480731"/>
                  </a:cubicBezTo>
                  <a:cubicBezTo>
                    <a:pt x="645427" y="426781"/>
                    <a:pt x="707149" y="381747"/>
                    <a:pt x="770928" y="340752"/>
                  </a:cubicBezTo>
                  <a:cubicBezTo>
                    <a:pt x="802932" y="320787"/>
                    <a:pt x="835851" y="302270"/>
                    <a:pt x="868922" y="284135"/>
                  </a:cubicBezTo>
                  <a:cubicBezTo>
                    <a:pt x="878218" y="280858"/>
                    <a:pt x="887438" y="277429"/>
                    <a:pt x="896811" y="274229"/>
                  </a:cubicBezTo>
                  <a:lnTo>
                    <a:pt x="898030" y="267523"/>
                  </a:lnTo>
                  <a:cubicBezTo>
                    <a:pt x="900773" y="267447"/>
                    <a:pt x="906260" y="267447"/>
                    <a:pt x="909079" y="267447"/>
                  </a:cubicBezTo>
                  <a:cubicBezTo>
                    <a:pt x="942759" y="249235"/>
                    <a:pt x="979335" y="236891"/>
                    <a:pt x="1015454" y="224089"/>
                  </a:cubicBezTo>
                  <a:cubicBezTo>
                    <a:pt x="1026122" y="220279"/>
                    <a:pt x="1036866" y="216622"/>
                    <a:pt x="1047610" y="212812"/>
                  </a:cubicBezTo>
                  <a:cubicBezTo>
                    <a:pt x="1057669" y="210297"/>
                    <a:pt x="1067803" y="207935"/>
                    <a:pt x="1077938" y="205573"/>
                  </a:cubicBezTo>
                  <a:cubicBezTo>
                    <a:pt x="1098512" y="198029"/>
                    <a:pt x="1120077" y="193381"/>
                    <a:pt x="1141946" y="191400"/>
                  </a:cubicBezTo>
                  <a:lnTo>
                    <a:pt x="1142556" y="185456"/>
                  </a:lnTo>
                  <a:cubicBezTo>
                    <a:pt x="1151471" y="184770"/>
                    <a:pt x="1160387" y="184084"/>
                    <a:pt x="1169378" y="183322"/>
                  </a:cubicBezTo>
                  <a:cubicBezTo>
                    <a:pt x="1204583" y="176007"/>
                    <a:pt x="1240625" y="171969"/>
                    <a:pt x="1276439" y="168159"/>
                  </a:cubicBezTo>
                  <a:cubicBezTo>
                    <a:pt x="1302804" y="159472"/>
                    <a:pt x="1330922" y="163815"/>
                    <a:pt x="1358125" y="162215"/>
                  </a:cubicBezTo>
                  <a:cubicBezTo>
                    <a:pt x="1403083" y="163663"/>
                    <a:pt x="1448956" y="158634"/>
                    <a:pt x="1493228" y="168006"/>
                  </a:cubicBezTo>
                  <a:cubicBezTo>
                    <a:pt x="1517231" y="170749"/>
                    <a:pt x="1540853" y="175779"/>
                    <a:pt x="1564704" y="179207"/>
                  </a:cubicBezTo>
                  <a:cubicBezTo>
                    <a:pt x="1594650" y="184770"/>
                    <a:pt x="1624445" y="190790"/>
                    <a:pt x="1654239" y="197267"/>
                  </a:cubicBezTo>
                  <a:cubicBezTo>
                    <a:pt x="1674660" y="201991"/>
                    <a:pt x="1694701" y="208164"/>
                    <a:pt x="1714742" y="214412"/>
                  </a:cubicBezTo>
                  <a:cubicBezTo>
                    <a:pt x="1717332" y="214640"/>
                    <a:pt x="1722514" y="215022"/>
                    <a:pt x="1725105" y="215250"/>
                  </a:cubicBezTo>
                  <a:cubicBezTo>
                    <a:pt x="1734477" y="219898"/>
                    <a:pt x="1743850" y="224623"/>
                    <a:pt x="1753223" y="229500"/>
                  </a:cubicBezTo>
                  <a:cubicBezTo>
                    <a:pt x="1759547" y="230033"/>
                    <a:pt x="1765872" y="230490"/>
                    <a:pt x="1772349" y="230947"/>
                  </a:cubicBezTo>
                  <a:cubicBezTo>
                    <a:pt x="1779054" y="234910"/>
                    <a:pt x="1785836" y="238872"/>
                    <a:pt x="1792618" y="242835"/>
                  </a:cubicBezTo>
                  <a:cubicBezTo>
                    <a:pt x="1843520" y="259217"/>
                    <a:pt x="1890078" y="286269"/>
                    <a:pt x="1937017" y="311338"/>
                  </a:cubicBezTo>
                  <a:cubicBezTo>
                    <a:pt x="1987461" y="336332"/>
                    <a:pt x="2032419" y="370850"/>
                    <a:pt x="2078216" y="403388"/>
                  </a:cubicBezTo>
                  <a:cubicBezTo>
                    <a:pt x="2229701" y="520203"/>
                    <a:pt x="2354517" y="671840"/>
                    <a:pt x="2439632" y="843214"/>
                  </a:cubicBezTo>
                  <a:cubicBezTo>
                    <a:pt x="2450376" y="863484"/>
                    <a:pt x="2460435" y="884134"/>
                    <a:pt x="2469579" y="905165"/>
                  </a:cubicBezTo>
                  <a:cubicBezTo>
                    <a:pt x="2492515" y="953933"/>
                    <a:pt x="2507069" y="1005978"/>
                    <a:pt x="2526424" y="1056041"/>
                  </a:cubicBezTo>
                  <a:cubicBezTo>
                    <a:pt x="2527414" y="1061832"/>
                    <a:pt x="2528405" y="1067623"/>
                    <a:pt x="2529472" y="1073491"/>
                  </a:cubicBezTo>
                  <a:cubicBezTo>
                    <a:pt x="2532139" y="1083397"/>
                    <a:pt x="2534959" y="1093227"/>
                    <a:pt x="2537854" y="1103133"/>
                  </a:cubicBezTo>
                  <a:cubicBezTo>
                    <a:pt x="2542197" y="1115248"/>
                    <a:pt x="2544331" y="1128050"/>
                    <a:pt x="2545779" y="1140928"/>
                  </a:cubicBezTo>
                  <a:cubicBezTo>
                    <a:pt x="2549132" y="1153425"/>
                    <a:pt x="2552484" y="1165921"/>
                    <a:pt x="2556675" y="1178190"/>
                  </a:cubicBezTo>
                  <a:cubicBezTo>
                    <a:pt x="2558047" y="1191067"/>
                    <a:pt x="2559342" y="1203869"/>
                    <a:pt x="2561095" y="1216747"/>
                  </a:cubicBezTo>
                  <a:cubicBezTo>
                    <a:pt x="2566734" y="1236559"/>
                    <a:pt x="2565057" y="1257819"/>
                    <a:pt x="2572068" y="1277326"/>
                  </a:cubicBezTo>
                  <a:cubicBezTo>
                    <a:pt x="2578316" y="1389492"/>
                    <a:pt x="2577021" y="1502192"/>
                    <a:pt x="2572753" y="1614435"/>
                  </a:cubicBezTo>
                  <a:cubicBezTo>
                    <a:pt x="2565286" y="1647048"/>
                    <a:pt x="2561629" y="1680500"/>
                    <a:pt x="2557133" y="1713647"/>
                  </a:cubicBezTo>
                  <a:cubicBezTo>
                    <a:pt x="2546922" y="1748623"/>
                    <a:pt x="2543340" y="1785199"/>
                    <a:pt x="2530310" y="1819413"/>
                  </a:cubicBezTo>
                  <a:cubicBezTo>
                    <a:pt x="2529396" y="1825128"/>
                    <a:pt x="2527567" y="1836558"/>
                    <a:pt x="2526576" y="1842273"/>
                  </a:cubicBezTo>
                  <a:cubicBezTo>
                    <a:pt x="2513394" y="1874429"/>
                    <a:pt x="2504250" y="1908033"/>
                    <a:pt x="2491905" y="1940494"/>
                  </a:cubicBezTo>
                  <a:cubicBezTo>
                    <a:pt x="2484743" y="1958096"/>
                    <a:pt x="2477123" y="1975470"/>
                    <a:pt x="2469274" y="1992768"/>
                  </a:cubicBezTo>
                  <a:cubicBezTo>
                    <a:pt x="2450986" y="2043517"/>
                    <a:pt x="2422564" y="2089847"/>
                    <a:pt x="2396198" y="2136709"/>
                  </a:cubicBezTo>
                  <a:cubicBezTo>
                    <a:pt x="2338667" y="2236836"/>
                    <a:pt x="2264982" y="2326752"/>
                    <a:pt x="2183295" y="2407982"/>
                  </a:cubicBezTo>
                  <a:cubicBezTo>
                    <a:pt x="2115401" y="2468865"/>
                    <a:pt x="2045678" y="2529292"/>
                    <a:pt x="1965364" y="2573183"/>
                  </a:cubicBezTo>
                  <a:cubicBezTo>
                    <a:pt x="1964906" y="2578517"/>
                    <a:pt x="1964601" y="2584003"/>
                    <a:pt x="1964297" y="2589490"/>
                  </a:cubicBezTo>
                  <a:cubicBezTo>
                    <a:pt x="1976946" y="2609454"/>
                    <a:pt x="1990890" y="2629038"/>
                    <a:pt x="1997901" y="2651974"/>
                  </a:cubicBezTo>
                  <a:cubicBezTo>
                    <a:pt x="2000873" y="2651898"/>
                    <a:pt x="2006816" y="2651669"/>
                    <a:pt x="2009788" y="2651593"/>
                  </a:cubicBezTo>
                  <a:cubicBezTo>
                    <a:pt x="2149082" y="2565411"/>
                    <a:pt x="2273821" y="2455530"/>
                    <a:pt x="2373186" y="2325000"/>
                  </a:cubicBezTo>
                  <a:cubicBezTo>
                    <a:pt x="2403285" y="2285985"/>
                    <a:pt x="2429955" y="2244609"/>
                    <a:pt x="2457082" y="2203461"/>
                  </a:cubicBezTo>
                  <a:cubicBezTo>
                    <a:pt x="2488857" y="2151264"/>
                    <a:pt x="2517051" y="2097009"/>
                    <a:pt x="2541283" y="2040850"/>
                  </a:cubicBezTo>
                  <a:cubicBezTo>
                    <a:pt x="2546007" y="2031249"/>
                    <a:pt x="2550732" y="2021571"/>
                    <a:pt x="2555608" y="2012046"/>
                  </a:cubicBezTo>
                  <a:cubicBezTo>
                    <a:pt x="2559724" y="2000769"/>
                    <a:pt x="2563991" y="1989491"/>
                    <a:pt x="2568105" y="1978290"/>
                  </a:cubicBezTo>
                  <a:cubicBezTo>
                    <a:pt x="2584260" y="1938589"/>
                    <a:pt x="2597518" y="1897670"/>
                    <a:pt x="2609177" y="1856370"/>
                  </a:cubicBezTo>
                  <a:cubicBezTo>
                    <a:pt x="2624494" y="1806535"/>
                    <a:pt x="2637981" y="1755938"/>
                    <a:pt x="2644534" y="1704122"/>
                  </a:cubicBezTo>
                  <a:cubicBezTo>
                    <a:pt x="2654668" y="1669222"/>
                    <a:pt x="2657412" y="1632723"/>
                    <a:pt x="2658784" y="1596604"/>
                  </a:cubicBezTo>
                  <a:cubicBezTo>
                    <a:pt x="2662365" y="1587079"/>
                    <a:pt x="2664270" y="1577325"/>
                    <a:pt x="2664574" y="1567267"/>
                  </a:cubicBezTo>
                  <a:cubicBezTo>
                    <a:pt x="2666784" y="1506383"/>
                    <a:pt x="2665413" y="1445423"/>
                    <a:pt x="2665718" y="1384539"/>
                  </a:cubicBezTo>
                  <a:cubicBezTo>
                    <a:pt x="2664574" y="1354593"/>
                    <a:pt x="2667089" y="1324036"/>
                    <a:pt x="2658478" y="1295004"/>
                  </a:cubicBezTo>
                  <a:cubicBezTo>
                    <a:pt x="2654516" y="1262010"/>
                    <a:pt x="2657640" y="1229015"/>
                    <a:pt x="2658402" y="1196097"/>
                  </a:cubicBezTo>
                  <a:cubicBezTo>
                    <a:pt x="2655659" y="1211108"/>
                    <a:pt x="2654974" y="1226500"/>
                    <a:pt x="2652840" y="1241664"/>
                  </a:cubicBezTo>
                  <a:cubicBezTo>
                    <a:pt x="2647506" y="1205164"/>
                    <a:pt x="2639581" y="1169198"/>
                    <a:pt x="2632875" y="1133003"/>
                  </a:cubicBezTo>
                  <a:cubicBezTo>
                    <a:pt x="2629980" y="1122335"/>
                    <a:pt x="2627541" y="1111591"/>
                    <a:pt x="2625179" y="1100847"/>
                  </a:cubicBezTo>
                  <a:cubicBezTo>
                    <a:pt x="2619998" y="1078291"/>
                    <a:pt x="2613521" y="1056117"/>
                    <a:pt x="2605977" y="1034248"/>
                  </a:cubicBezTo>
                  <a:cubicBezTo>
                    <a:pt x="2605291" y="1030209"/>
                    <a:pt x="2603843" y="1022208"/>
                    <a:pt x="2603081" y="1018170"/>
                  </a:cubicBezTo>
                  <a:cubicBezTo>
                    <a:pt x="2593328" y="993405"/>
                    <a:pt x="2585327" y="968030"/>
                    <a:pt x="2576640" y="942960"/>
                  </a:cubicBezTo>
                  <a:cubicBezTo>
                    <a:pt x="2573287" y="935264"/>
                    <a:pt x="2570010" y="927644"/>
                    <a:pt x="2566734" y="920100"/>
                  </a:cubicBezTo>
                  <a:cubicBezTo>
                    <a:pt x="2566429" y="917967"/>
                    <a:pt x="2565743" y="913775"/>
                    <a:pt x="2565362" y="911642"/>
                  </a:cubicBezTo>
                  <a:cubicBezTo>
                    <a:pt x="2556447" y="894116"/>
                    <a:pt x="2548217" y="876209"/>
                    <a:pt x="2541512" y="857769"/>
                  </a:cubicBezTo>
                  <a:cubicBezTo>
                    <a:pt x="2414791" y="572628"/>
                    <a:pt x="2188858" y="331912"/>
                    <a:pt x="1908214" y="194067"/>
                  </a:cubicBezTo>
                  <a:cubicBezTo>
                    <a:pt x="1892592" y="187437"/>
                    <a:pt x="1876819" y="181189"/>
                    <a:pt x="1861427" y="174178"/>
                  </a:cubicBezTo>
                  <a:cubicBezTo>
                    <a:pt x="1849768" y="166635"/>
                    <a:pt x="1836738" y="161605"/>
                    <a:pt x="1823403" y="158481"/>
                  </a:cubicBezTo>
                  <a:cubicBezTo>
                    <a:pt x="1811135" y="151775"/>
                    <a:pt x="1798409" y="146137"/>
                    <a:pt x="1784693" y="143546"/>
                  </a:cubicBezTo>
                  <a:cubicBezTo>
                    <a:pt x="1778978" y="141107"/>
                    <a:pt x="1773339" y="138822"/>
                    <a:pt x="1767700" y="136535"/>
                  </a:cubicBezTo>
                  <a:cubicBezTo>
                    <a:pt x="1755585" y="132725"/>
                    <a:pt x="1743393" y="129601"/>
                    <a:pt x="1731353" y="125867"/>
                  </a:cubicBezTo>
                  <a:cubicBezTo>
                    <a:pt x="1715961" y="120381"/>
                    <a:pt x="1700492" y="115428"/>
                    <a:pt x="1684871" y="111161"/>
                  </a:cubicBezTo>
                  <a:cubicBezTo>
                    <a:pt x="1666659" y="108037"/>
                    <a:pt x="1648828" y="103236"/>
                    <a:pt x="1631074" y="98435"/>
                  </a:cubicBezTo>
                  <a:cubicBezTo>
                    <a:pt x="1606766" y="94549"/>
                    <a:pt x="1582458" y="90968"/>
                    <a:pt x="1558913" y="84034"/>
                  </a:cubicBezTo>
                  <a:cubicBezTo>
                    <a:pt x="1527823" y="74585"/>
                    <a:pt x="1494600" y="82662"/>
                    <a:pt x="1463434" y="74128"/>
                  </a:cubicBezTo>
                  <a:cubicBezTo>
                    <a:pt x="1425639" y="71080"/>
                    <a:pt x="1387310" y="67803"/>
                    <a:pt x="1349667" y="72756"/>
                  </a:cubicBezTo>
                  <a:moveTo>
                    <a:pt x="1493609" y="282306"/>
                  </a:moveTo>
                  <a:cubicBezTo>
                    <a:pt x="1479741" y="297241"/>
                    <a:pt x="1453452" y="309967"/>
                    <a:pt x="1461834" y="334275"/>
                  </a:cubicBezTo>
                  <a:cubicBezTo>
                    <a:pt x="1478979" y="379080"/>
                    <a:pt x="1526299" y="400721"/>
                    <a:pt x="1570114" y="411313"/>
                  </a:cubicBezTo>
                  <a:cubicBezTo>
                    <a:pt x="1591221" y="413142"/>
                    <a:pt x="1611567" y="418857"/>
                    <a:pt x="1631379" y="426248"/>
                  </a:cubicBezTo>
                  <a:cubicBezTo>
                    <a:pt x="1661783" y="430820"/>
                    <a:pt x="1689519" y="444765"/>
                    <a:pt x="1719161" y="452385"/>
                  </a:cubicBezTo>
                  <a:cubicBezTo>
                    <a:pt x="1734020" y="458252"/>
                    <a:pt x="1748803" y="464348"/>
                    <a:pt x="1763357" y="471054"/>
                  </a:cubicBezTo>
                  <a:cubicBezTo>
                    <a:pt x="1783626" y="480502"/>
                    <a:pt x="1803591" y="490561"/>
                    <a:pt x="1822641" y="502372"/>
                  </a:cubicBezTo>
                  <a:cubicBezTo>
                    <a:pt x="1826679" y="504124"/>
                    <a:pt x="1834680" y="507477"/>
                    <a:pt x="1838643" y="509230"/>
                  </a:cubicBezTo>
                  <a:cubicBezTo>
                    <a:pt x="1884439" y="536281"/>
                    <a:pt x="1928483" y="566380"/>
                    <a:pt x="1971307" y="598003"/>
                  </a:cubicBezTo>
                  <a:cubicBezTo>
                    <a:pt x="2039125" y="654010"/>
                    <a:pt x="2106409" y="712760"/>
                    <a:pt x="2157387" y="785074"/>
                  </a:cubicBezTo>
                  <a:cubicBezTo>
                    <a:pt x="2187486" y="788655"/>
                    <a:pt x="2196935" y="819059"/>
                    <a:pt x="2201355" y="844586"/>
                  </a:cubicBezTo>
                  <a:cubicBezTo>
                    <a:pt x="2198154" y="838033"/>
                    <a:pt x="2195030" y="831480"/>
                    <a:pt x="2191982" y="824926"/>
                  </a:cubicBezTo>
                  <a:cubicBezTo>
                    <a:pt x="2181390" y="814563"/>
                    <a:pt x="2173923" y="801685"/>
                    <a:pt x="2163178" y="791551"/>
                  </a:cubicBezTo>
                  <a:cubicBezTo>
                    <a:pt x="2187182" y="827822"/>
                    <a:pt x="2209965" y="864779"/>
                    <a:pt x="2228939" y="903946"/>
                  </a:cubicBezTo>
                  <a:cubicBezTo>
                    <a:pt x="2238388" y="927263"/>
                    <a:pt x="2247761" y="951114"/>
                    <a:pt x="2248294" y="976717"/>
                  </a:cubicBezTo>
                  <a:cubicBezTo>
                    <a:pt x="1995005" y="976640"/>
                    <a:pt x="1741793" y="976640"/>
                    <a:pt x="1488504" y="976640"/>
                  </a:cubicBezTo>
                  <a:cubicBezTo>
                    <a:pt x="1310805" y="977707"/>
                    <a:pt x="1133031" y="974507"/>
                    <a:pt x="955408" y="978393"/>
                  </a:cubicBezTo>
                  <a:cubicBezTo>
                    <a:pt x="949846" y="981213"/>
                    <a:pt x="944131" y="983880"/>
                    <a:pt x="938340" y="986394"/>
                  </a:cubicBezTo>
                  <a:cubicBezTo>
                    <a:pt x="923709" y="992414"/>
                    <a:pt x="907783" y="998967"/>
                    <a:pt x="900163" y="1013902"/>
                  </a:cubicBezTo>
                  <a:cubicBezTo>
                    <a:pt x="887438" y="1038210"/>
                    <a:pt x="863283" y="1059470"/>
                    <a:pt x="866864" y="1089188"/>
                  </a:cubicBezTo>
                  <a:cubicBezTo>
                    <a:pt x="880580" y="1092693"/>
                    <a:pt x="894220" y="1097418"/>
                    <a:pt x="908622" y="1097799"/>
                  </a:cubicBezTo>
                  <a:cubicBezTo>
                    <a:pt x="1081977" y="1098561"/>
                    <a:pt x="1255332" y="1096808"/>
                    <a:pt x="1428687" y="1098637"/>
                  </a:cubicBezTo>
                  <a:cubicBezTo>
                    <a:pt x="1437450" y="1103971"/>
                    <a:pt x="1446213" y="1109305"/>
                    <a:pt x="1455204" y="1114639"/>
                  </a:cubicBezTo>
                  <a:cubicBezTo>
                    <a:pt x="1456957" y="1139861"/>
                    <a:pt x="1456347" y="1165159"/>
                    <a:pt x="1453985" y="1190305"/>
                  </a:cubicBezTo>
                  <a:cubicBezTo>
                    <a:pt x="1379004" y="1194344"/>
                    <a:pt x="1303871" y="1191296"/>
                    <a:pt x="1228814" y="1192134"/>
                  </a:cubicBezTo>
                  <a:cubicBezTo>
                    <a:pt x="1144689" y="1191220"/>
                    <a:pt x="1060488" y="1194268"/>
                    <a:pt x="976440" y="1190229"/>
                  </a:cubicBezTo>
                  <a:cubicBezTo>
                    <a:pt x="945045" y="1174380"/>
                    <a:pt x="917613" y="1152358"/>
                    <a:pt x="890638" y="1130184"/>
                  </a:cubicBezTo>
                  <a:cubicBezTo>
                    <a:pt x="872198" y="1120278"/>
                    <a:pt x="851167" y="1121192"/>
                    <a:pt x="830898" y="1121344"/>
                  </a:cubicBezTo>
                  <a:cubicBezTo>
                    <a:pt x="795617" y="1139632"/>
                    <a:pt x="762470" y="1175599"/>
                    <a:pt x="775729" y="1218576"/>
                  </a:cubicBezTo>
                  <a:cubicBezTo>
                    <a:pt x="795846" y="1244941"/>
                    <a:pt x="818325" y="1270620"/>
                    <a:pt x="846976" y="1288070"/>
                  </a:cubicBezTo>
                  <a:cubicBezTo>
                    <a:pt x="875246" y="1293480"/>
                    <a:pt x="902526" y="1304910"/>
                    <a:pt x="931634" y="1305139"/>
                  </a:cubicBezTo>
                  <a:cubicBezTo>
                    <a:pt x="1086777" y="1305063"/>
                    <a:pt x="1241920" y="1304986"/>
                    <a:pt x="1397064" y="1305215"/>
                  </a:cubicBezTo>
                  <a:cubicBezTo>
                    <a:pt x="1434402" y="1302853"/>
                    <a:pt x="1460233" y="1337600"/>
                    <a:pt x="1468158" y="1370595"/>
                  </a:cubicBezTo>
                  <a:cubicBezTo>
                    <a:pt x="1466863" y="1375471"/>
                    <a:pt x="1464196" y="1385149"/>
                    <a:pt x="1462824" y="1390026"/>
                  </a:cubicBezTo>
                  <a:cubicBezTo>
                    <a:pt x="1461300" y="1409380"/>
                    <a:pt x="1450937" y="1435669"/>
                    <a:pt x="1427772" y="1434984"/>
                  </a:cubicBezTo>
                  <a:cubicBezTo>
                    <a:pt x="1385938" y="1436584"/>
                    <a:pt x="1343952" y="1435136"/>
                    <a:pt x="1302118" y="1435365"/>
                  </a:cubicBezTo>
                  <a:cubicBezTo>
                    <a:pt x="1295642" y="1427364"/>
                    <a:pt x="1289317" y="1419286"/>
                    <a:pt x="1283068" y="1411285"/>
                  </a:cubicBezTo>
                  <a:cubicBezTo>
                    <a:pt x="1173569" y="1409076"/>
                    <a:pt x="1063993" y="1409914"/>
                    <a:pt x="954494" y="1410600"/>
                  </a:cubicBezTo>
                  <a:cubicBezTo>
                    <a:pt x="919213" y="1416162"/>
                    <a:pt x="886676" y="1433612"/>
                    <a:pt x="852843" y="1444890"/>
                  </a:cubicBezTo>
                  <a:cubicBezTo>
                    <a:pt x="852081" y="1462416"/>
                    <a:pt x="852538" y="1480170"/>
                    <a:pt x="857110" y="1497239"/>
                  </a:cubicBezTo>
                  <a:cubicBezTo>
                    <a:pt x="858711" y="1510726"/>
                    <a:pt x="860463" y="1524214"/>
                    <a:pt x="864350" y="1537320"/>
                  </a:cubicBezTo>
                  <a:cubicBezTo>
                    <a:pt x="866635" y="1552484"/>
                    <a:pt x="865340" y="1569096"/>
                    <a:pt x="874027" y="1582659"/>
                  </a:cubicBezTo>
                  <a:cubicBezTo>
                    <a:pt x="874332" y="1584564"/>
                    <a:pt x="874789" y="1588374"/>
                    <a:pt x="875094" y="1590279"/>
                  </a:cubicBezTo>
                  <a:cubicBezTo>
                    <a:pt x="891477" y="1627084"/>
                    <a:pt x="908927" y="1665489"/>
                    <a:pt x="942912" y="1689644"/>
                  </a:cubicBezTo>
                  <a:cubicBezTo>
                    <a:pt x="946493" y="1712275"/>
                    <a:pt x="946112" y="1735212"/>
                    <a:pt x="942607" y="1757843"/>
                  </a:cubicBezTo>
                  <a:cubicBezTo>
                    <a:pt x="929500" y="1771330"/>
                    <a:pt x="916623" y="1785275"/>
                    <a:pt x="900163" y="1794800"/>
                  </a:cubicBezTo>
                  <a:cubicBezTo>
                    <a:pt x="881266" y="1805239"/>
                    <a:pt x="860235" y="1809583"/>
                    <a:pt x="838670" y="1809126"/>
                  </a:cubicBezTo>
                  <a:cubicBezTo>
                    <a:pt x="824345" y="1785427"/>
                    <a:pt x="811467" y="1760815"/>
                    <a:pt x="800265" y="1735516"/>
                  </a:cubicBezTo>
                  <a:cubicBezTo>
                    <a:pt x="795617" y="1722791"/>
                    <a:pt x="791274" y="1709913"/>
                    <a:pt x="787540" y="1696959"/>
                  </a:cubicBezTo>
                  <a:cubicBezTo>
                    <a:pt x="778472" y="1671737"/>
                    <a:pt x="770166" y="1646134"/>
                    <a:pt x="766432" y="1619464"/>
                  </a:cubicBezTo>
                  <a:cubicBezTo>
                    <a:pt x="757974" y="1592641"/>
                    <a:pt x="755765" y="1564447"/>
                    <a:pt x="750812" y="1536863"/>
                  </a:cubicBezTo>
                  <a:cubicBezTo>
                    <a:pt x="741972" y="1507145"/>
                    <a:pt x="745477" y="1475903"/>
                    <a:pt x="742506" y="1445423"/>
                  </a:cubicBezTo>
                  <a:cubicBezTo>
                    <a:pt x="731762" y="1405570"/>
                    <a:pt x="742658" y="1363508"/>
                    <a:pt x="732676" y="1323732"/>
                  </a:cubicBezTo>
                  <a:cubicBezTo>
                    <a:pt x="727570" y="1303539"/>
                    <a:pt x="719722" y="1283498"/>
                    <a:pt x="703491" y="1269630"/>
                  </a:cubicBezTo>
                  <a:cubicBezTo>
                    <a:pt x="688404" y="1250732"/>
                    <a:pt x="662038" y="1259724"/>
                    <a:pt x="641465" y="1258885"/>
                  </a:cubicBezTo>
                  <a:cubicBezTo>
                    <a:pt x="637731" y="1261476"/>
                    <a:pt x="630111" y="1266734"/>
                    <a:pt x="626377" y="1269401"/>
                  </a:cubicBezTo>
                  <a:cubicBezTo>
                    <a:pt x="615633" y="1288451"/>
                    <a:pt x="601917" y="1307653"/>
                    <a:pt x="602145" y="1330590"/>
                  </a:cubicBezTo>
                  <a:cubicBezTo>
                    <a:pt x="598792" y="1402599"/>
                    <a:pt x="608851" y="1474684"/>
                    <a:pt x="624929" y="1544864"/>
                  </a:cubicBezTo>
                  <a:cubicBezTo>
                    <a:pt x="637959" y="1593708"/>
                    <a:pt x="652666" y="1642095"/>
                    <a:pt x="671259" y="1689187"/>
                  </a:cubicBezTo>
                  <a:cubicBezTo>
                    <a:pt x="692366" y="1742070"/>
                    <a:pt x="720179" y="1791904"/>
                    <a:pt x="747459" y="1841816"/>
                  </a:cubicBezTo>
                  <a:cubicBezTo>
                    <a:pt x="797446" y="1926778"/>
                    <a:pt x="857339" y="2005646"/>
                    <a:pt x="923938" y="2078188"/>
                  </a:cubicBezTo>
                  <a:cubicBezTo>
                    <a:pt x="989546" y="2138843"/>
                    <a:pt x="1063384" y="2189821"/>
                    <a:pt x="1136155" y="2241408"/>
                  </a:cubicBezTo>
                  <a:cubicBezTo>
                    <a:pt x="1143394" y="2242323"/>
                    <a:pt x="1150709" y="2243237"/>
                    <a:pt x="1158100" y="2244152"/>
                  </a:cubicBezTo>
                  <a:cubicBezTo>
                    <a:pt x="1153528" y="2249333"/>
                    <a:pt x="1146747" y="2254743"/>
                    <a:pt x="1149642" y="2262439"/>
                  </a:cubicBezTo>
                  <a:cubicBezTo>
                    <a:pt x="1173417" y="2258782"/>
                    <a:pt x="1192010" y="2275089"/>
                    <a:pt x="1213117" y="2282480"/>
                  </a:cubicBezTo>
                  <a:cubicBezTo>
                    <a:pt x="1208545" y="2283547"/>
                    <a:pt x="1204049" y="2284614"/>
                    <a:pt x="1199553" y="2285756"/>
                  </a:cubicBezTo>
                  <a:cubicBezTo>
                    <a:pt x="1208926" y="2287738"/>
                    <a:pt x="1218375" y="2290100"/>
                    <a:pt x="1227595" y="2292996"/>
                  </a:cubicBezTo>
                  <a:cubicBezTo>
                    <a:pt x="1229805" y="2293910"/>
                    <a:pt x="1234377" y="2295663"/>
                    <a:pt x="1236587" y="2296577"/>
                  </a:cubicBezTo>
                  <a:cubicBezTo>
                    <a:pt x="1251522" y="2306102"/>
                    <a:pt x="1267143" y="2314560"/>
                    <a:pt x="1283297" y="2322028"/>
                  </a:cubicBezTo>
                  <a:cubicBezTo>
                    <a:pt x="1310958" y="2332162"/>
                    <a:pt x="1338999" y="2343059"/>
                    <a:pt x="1369098" y="2340544"/>
                  </a:cubicBezTo>
                  <a:cubicBezTo>
                    <a:pt x="1369251" y="2331324"/>
                    <a:pt x="1369479" y="2322104"/>
                    <a:pt x="1369708" y="2312960"/>
                  </a:cubicBezTo>
                  <a:cubicBezTo>
                    <a:pt x="1346010" y="2297872"/>
                    <a:pt x="1322083" y="2283166"/>
                    <a:pt x="1298308" y="2268307"/>
                  </a:cubicBezTo>
                  <a:cubicBezTo>
                    <a:pt x="1223785" y="2210776"/>
                    <a:pt x="1137222" y="2166047"/>
                    <a:pt x="1077938" y="2091066"/>
                  </a:cubicBezTo>
                  <a:cubicBezTo>
                    <a:pt x="1065898" y="2079331"/>
                    <a:pt x="1072528" y="2061729"/>
                    <a:pt x="1072528" y="2047327"/>
                  </a:cubicBezTo>
                  <a:cubicBezTo>
                    <a:pt x="1091807" y="2031630"/>
                    <a:pt x="1111847" y="2016847"/>
                    <a:pt x="1133945" y="2005493"/>
                  </a:cubicBezTo>
                  <a:cubicBezTo>
                    <a:pt x="1180198" y="2006407"/>
                    <a:pt x="1237120" y="1989034"/>
                    <a:pt x="1272096" y="2028810"/>
                  </a:cubicBezTo>
                  <a:cubicBezTo>
                    <a:pt x="1273772" y="2055480"/>
                    <a:pt x="1272324" y="2082227"/>
                    <a:pt x="1271181" y="2109049"/>
                  </a:cubicBezTo>
                  <a:cubicBezTo>
                    <a:pt x="1281849" y="2129166"/>
                    <a:pt x="1290841" y="2150807"/>
                    <a:pt x="1306538" y="2167875"/>
                  </a:cubicBezTo>
                  <a:cubicBezTo>
                    <a:pt x="1359192" y="2228683"/>
                    <a:pt x="1426020" y="2274936"/>
                    <a:pt x="1493914" y="2316922"/>
                  </a:cubicBezTo>
                  <a:cubicBezTo>
                    <a:pt x="1519822" y="2324238"/>
                    <a:pt x="1546644" y="2325304"/>
                    <a:pt x="1573314" y="2326219"/>
                  </a:cubicBezTo>
                  <a:cubicBezTo>
                    <a:pt x="1584897" y="2330943"/>
                    <a:pt x="1597470" y="2333153"/>
                    <a:pt x="1609662" y="2329191"/>
                  </a:cubicBezTo>
                  <a:cubicBezTo>
                    <a:pt x="1640065" y="2321647"/>
                    <a:pt x="1671688" y="2327362"/>
                    <a:pt x="1702245" y="2321418"/>
                  </a:cubicBezTo>
                  <a:cubicBezTo>
                    <a:pt x="1722971" y="2317380"/>
                    <a:pt x="1744231" y="2316999"/>
                    <a:pt x="1765338" y="2317227"/>
                  </a:cubicBezTo>
                  <a:lnTo>
                    <a:pt x="1766329" y="2311360"/>
                  </a:lnTo>
                  <a:cubicBezTo>
                    <a:pt x="1787436" y="2310141"/>
                    <a:pt x="1809306" y="2305264"/>
                    <a:pt x="1823479" y="2288271"/>
                  </a:cubicBezTo>
                  <a:cubicBezTo>
                    <a:pt x="1826298" y="2287586"/>
                    <a:pt x="1832090" y="2286214"/>
                    <a:pt x="1834909" y="2285528"/>
                  </a:cubicBezTo>
                  <a:cubicBezTo>
                    <a:pt x="1834147" y="2272117"/>
                    <a:pt x="1833233" y="2258706"/>
                    <a:pt x="1832242" y="2245447"/>
                  </a:cubicBezTo>
                  <a:cubicBezTo>
                    <a:pt x="1820964" y="2240113"/>
                    <a:pt x="1809839" y="2234550"/>
                    <a:pt x="1798943" y="2228683"/>
                  </a:cubicBezTo>
                  <a:cubicBezTo>
                    <a:pt x="1699578" y="2226092"/>
                    <a:pt x="1600137" y="2231197"/>
                    <a:pt x="1500924" y="2225711"/>
                  </a:cubicBezTo>
                  <a:cubicBezTo>
                    <a:pt x="1490180" y="2217176"/>
                    <a:pt x="1479436" y="2208871"/>
                    <a:pt x="1468463" y="2200794"/>
                  </a:cubicBezTo>
                  <a:cubicBezTo>
                    <a:pt x="1468387" y="2187382"/>
                    <a:pt x="1468692" y="2173971"/>
                    <a:pt x="1469301" y="2160636"/>
                  </a:cubicBezTo>
                  <a:cubicBezTo>
                    <a:pt x="1473873" y="2157893"/>
                    <a:pt x="1483017" y="2152559"/>
                    <a:pt x="1487589" y="2149892"/>
                  </a:cubicBezTo>
                  <a:cubicBezTo>
                    <a:pt x="1567523" y="2144329"/>
                    <a:pt x="1647609" y="2152406"/>
                    <a:pt x="1727695" y="2150730"/>
                  </a:cubicBezTo>
                  <a:lnTo>
                    <a:pt x="1728305" y="2157436"/>
                  </a:lnTo>
                  <a:cubicBezTo>
                    <a:pt x="1777835" y="2157360"/>
                    <a:pt x="1827289" y="2158198"/>
                    <a:pt x="1876743" y="2159722"/>
                  </a:cubicBezTo>
                  <a:cubicBezTo>
                    <a:pt x="1901965" y="2170085"/>
                    <a:pt x="1929778" y="2164218"/>
                    <a:pt x="1956219" y="2165589"/>
                  </a:cubicBezTo>
                  <a:lnTo>
                    <a:pt x="1957210" y="2173438"/>
                  </a:lnTo>
                  <a:cubicBezTo>
                    <a:pt x="1961858" y="2172752"/>
                    <a:pt x="1971154" y="2171304"/>
                    <a:pt x="1975803" y="2170618"/>
                  </a:cubicBezTo>
                  <a:cubicBezTo>
                    <a:pt x="2005292" y="2162008"/>
                    <a:pt x="2036915" y="2165361"/>
                    <a:pt x="2066404" y="2155226"/>
                  </a:cubicBezTo>
                  <a:cubicBezTo>
                    <a:pt x="2072196" y="2152788"/>
                    <a:pt x="2078063" y="2150501"/>
                    <a:pt x="2083931" y="2148292"/>
                  </a:cubicBezTo>
                  <a:cubicBezTo>
                    <a:pt x="2110601" y="2136481"/>
                    <a:pt x="2134984" y="2119793"/>
                    <a:pt x="2154111" y="2097695"/>
                  </a:cubicBezTo>
                  <a:cubicBezTo>
                    <a:pt x="2157769" y="2081464"/>
                    <a:pt x="2161807" y="2064853"/>
                    <a:pt x="2156168" y="2048546"/>
                  </a:cubicBezTo>
                  <a:cubicBezTo>
                    <a:pt x="2155558" y="2041841"/>
                    <a:pt x="2155025" y="2035135"/>
                    <a:pt x="2154568" y="2028506"/>
                  </a:cubicBezTo>
                  <a:lnTo>
                    <a:pt x="2149158" y="2027286"/>
                  </a:lnTo>
                  <a:cubicBezTo>
                    <a:pt x="2139176" y="1994444"/>
                    <a:pt x="2110067" y="1971889"/>
                    <a:pt x="2082407" y="1953906"/>
                  </a:cubicBezTo>
                  <a:cubicBezTo>
                    <a:pt x="2056041" y="1946514"/>
                    <a:pt x="2030286" y="1935770"/>
                    <a:pt x="2002473" y="1935694"/>
                  </a:cubicBezTo>
                  <a:lnTo>
                    <a:pt x="2002168" y="1929217"/>
                  </a:lnTo>
                  <a:cubicBezTo>
                    <a:pt x="1975269" y="1928531"/>
                    <a:pt x="1948219" y="1929979"/>
                    <a:pt x="1921472" y="1926474"/>
                  </a:cubicBezTo>
                  <a:cubicBezTo>
                    <a:pt x="1870494" y="1917939"/>
                    <a:pt x="1818678" y="1925636"/>
                    <a:pt x="1767472" y="1921216"/>
                  </a:cubicBezTo>
                  <a:cubicBezTo>
                    <a:pt x="1758099" y="1914206"/>
                    <a:pt x="1748346" y="1907805"/>
                    <a:pt x="1738135" y="1902318"/>
                  </a:cubicBezTo>
                  <a:cubicBezTo>
                    <a:pt x="1735011" y="1892412"/>
                    <a:pt x="1731505" y="1882582"/>
                    <a:pt x="1729600" y="1872371"/>
                  </a:cubicBezTo>
                  <a:cubicBezTo>
                    <a:pt x="1730743" y="1861704"/>
                    <a:pt x="1740878" y="1854998"/>
                    <a:pt x="1746212" y="1846387"/>
                  </a:cubicBezTo>
                  <a:cubicBezTo>
                    <a:pt x="1785912" y="1832366"/>
                    <a:pt x="1824774" y="1854160"/>
                    <a:pt x="1864932" y="1853627"/>
                  </a:cubicBezTo>
                  <a:lnTo>
                    <a:pt x="1865770" y="1846159"/>
                  </a:lnTo>
                  <a:cubicBezTo>
                    <a:pt x="1877276" y="1845701"/>
                    <a:pt x="1888858" y="1845168"/>
                    <a:pt x="1900441" y="1844940"/>
                  </a:cubicBezTo>
                  <a:cubicBezTo>
                    <a:pt x="1931531" y="1830995"/>
                    <a:pt x="1949666" y="1797162"/>
                    <a:pt x="1983956" y="1789542"/>
                  </a:cubicBezTo>
                  <a:cubicBezTo>
                    <a:pt x="1996529" y="1786037"/>
                    <a:pt x="2009331" y="1783218"/>
                    <a:pt x="2021370" y="1777960"/>
                  </a:cubicBezTo>
                  <a:cubicBezTo>
                    <a:pt x="2032496" y="1777655"/>
                    <a:pt x="2043697" y="1777350"/>
                    <a:pt x="2054899" y="1776969"/>
                  </a:cubicBezTo>
                  <a:lnTo>
                    <a:pt x="2055965" y="1784666"/>
                  </a:lnTo>
                  <a:cubicBezTo>
                    <a:pt x="2060766" y="1784818"/>
                    <a:pt x="2070291" y="1785047"/>
                    <a:pt x="2075091" y="1785199"/>
                  </a:cubicBezTo>
                  <a:cubicBezTo>
                    <a:pt x="2094751" y="1792819"/>
                    <a:pt x="2113725" y="1802953"/>
                    <a:pt x="2129194" y="1817660"/>
                  </a:cubicBezTo>
                  <a:cubicBezTo>
                    <a:pt x="2165541" y="1845930"/>
                    <a:pt x="2181619" y="1894851"/>
                    <a:pt x="2226272" y="1913291"/>
                  </a:cubicBezTo>
                  <a:cubicBezTo>
                    <a:pt x="2233587" y="1913367"/>
                    <a:pt x="2240903" y="1913520"/>
                    <a:pt x="2248294" y="1913748"/>
                  </a:cubicBezTo>
                  <a:cubicBezTo>
                    <a:pt x="2247837" y="1917711"/>
                    <a:pt x="2246998" y="1925788"/>
                    <a:pt x="2246541" y="1929750"/>
                  </a:cubicBezTo>
                  <a:cubicBezTo>
                    <a:pt x="2252637" y="1917482"/>
                    <a:pt x="2263991" y="1912986"/>
                    <a:pt x="2277098" y="1912453"/>
                  </a:cubicBezTo>
                  <a:cubicBezTo>
                    <a:pt x="2298129" y="1896984"/>
                    <a:pt x="2315731" y="1876106"/>
                    <a:pt x="2319236" y="1849436"/>
                  </a:cubicBezTo>
                  <a:cubicBezTo>
                    <a:pt x="2315655" y="1840292"/>
                    <a:pt x="2314054" y="1830690"/>
                    <a:pt x="2313064" y="1821089"/>
                  </a:cubicBezTo>
                  <a:cubicBezTo>
                    <a:pt x="2289214" y="1790456"/>
                    <a:pt x="2241055" y="1771711"/>
                    <a:pt x="2243569" y="1726982"/>
                  </a:cubicBezTo>
                  <a:cubicBezTo>
                    <a:pt x="2242655" y="1675623"/>
                    <a:pt x="2297291" y="1651315"/>
                    <a:pt x="2334324" y="1627465"/>
                  </a:cubicBezTo>
                  <a:cubicBezTo>
                    <a:pt x="2379739" y="1607881"/>
                    <a:pt x="2438489" y="1585555"/>
                    <a:pt x="2449309" y="1530996"/>
                  </a:cubicBezTo>
                  <a:cubicBezTo>
                    <a:pt x="2446643" y="1524671"/>
                    <a:pt x="2444357" y="1518194"/>
                    <a:pt x="2442452" y="1511717"/>
                  </a:cubicBezTo>
                  <a:cubicBezTo>
                    <a:pt x="2431022" y="1487562"/>
                    <a:pt x="2409381" y="1471788"/>
                    <a:pt x="2388197" y="1456777"/>
                  </a:cubicBezTo>
                  <a:cubicBezTo>
                    <a:pt x="2383244" y="1456777"/>
                    <a:pt x="2373338" y="1456853"/>
                    <a:pt x="2368309" y="1456853"/>
                  </a:cubicBezTo>
                  <a:lnTo>
                    <a:pt x="2367699" y="1449081"/>
                  </a:lnTo>
                  <a:cubicBezTo>
                    <a:pt x="2201659" y="1446871"/>
                    <a:pt x="2035543" y="1448852"/>
                    <a:pt x="1869428" y="1448014"/>
                  </a:cubicBezTo>
                  <a:cubicBezTo>
                    <a:pt x="1836052" y="1447252"/>
                    <a:pt x="1803591" y="1457920"/>
                    <a:pt x="1770215" y="1455253"/>
                  </a:cubicBezTo>
                  <a:cubicBezTo>
                    <a:pt x="1737678" y="1452738"/>
                    <a:pt x="1703845" y="1460511"/>
                    <a:pt x="1672374" y="1449766"/>
                  </a:cubicBezTo>
                  <a:cubicBezTo>
                    <a:pt x="1669098" y="1449614"/>
                    <a:pt x="1662545" y="1449233"/>
                    <a:pt x="1659268" y="1449081"/>
                  </a:cubicBezTo>
                  <a:cubicBezTo>
                    <a:pt x="1626273" y="1434526"/>
                    <a:pt x="1606995" y="1393074"/>
                    <a:pt x="1621854" y="1359622"/>
                  </a:cubicBezTo>
                  <a:cubicBezTo>
                    <a:pt x="1631912" y="1336381"/>
                    <a:pt x="1652943" y="1318093"/>
                    <a:pt x="1678089" y="1313978"/>
                  </a:cubicBezTo>
                  <a:cubicBezTo>
                    <a:pt x="1924368" y="1312835"/>
                    <a:pt x="2170798" y="1311616"/>
                    <a:pt x="2417153" y="1312454"/>
                  </a:cubicBezTo>
                  <a:cubicBezTo>
                    <a:pt x="2432241" y="1313216"/>
                    <a:pt x="2447100" y="1310701"/>
                    <a:pt x="2460816" y="1303996"/>
                  </a:cubicBezTo>
                  <a:cubicBezTo>
                    <a:pt x="2461425" y="1257285"/>
                    <a:pt x="2465997" y="1208365"/>
                    <a:pt x="2443899" y="1165312"/>
                  </a:cubicBezTo>
                  <a:cubicBezTo>
                    <a:pt x="2414867" y="1159825"/>
                    <a:pt x="2388274" y="1170874"/>
                    <a:pt x="2366252" y="1188934"/>
                  </a:cubicBezTo>
                  <a:cubicBezTo>
                    <a:pt x="2344763" y="1196249"/>
                    <a:pt x="2323198" y="1204326"/>
                    <a:pt x="2300415" y="1205622"/>
                  </a:cubicBezTo>
                  <a:cubicBezTo>
                    <a:pt x="2261096" y="1212784"/>
                    <a:pt x="2221243" y="1209432"/>
                    <a:pt x="2181619" y="1210041"/>
                  </a:cubicBezTo>
                  <a:cubicBezTo>
                    <a:pt x="2085073" y="1210346"/>
                    <a:pt x="1988452" y="1209736"/>
                    <a:pt x="1891907" y="1210346"/>
                  </a:cubicBezTo>
                  <a:cubicBezTo>
                    <a:pt x="1879791" y="1210575"/>
                    <a:pt x="1868056" y="1207450"/>
                    <a:pt x="1856473" y="1204783"/>
                  </a:cubicBezTo>
                  <a:cubicBezTo>
                    <a:pt x="1786293" y="1198459"/>
                    <a:pt x="1715199" y="1209355"/>
                    <a:pt x="1645552" y="1196782"/>
                  </a:cubicBezTo>
                  <a:cubicBezTo>
                    <a:pt x="1633360" y="1194649"/>
                    <a:pt x="1624597" y="1184743"/>
                    <a:pt x="1615377" y="1177428"/>
                  </a:cubicBezTo>
                  <a:cubicBezTo>
                    <a:pt x="1612786" y="1169884"/>
                    <a:pt x="1610119" y="1162492"/>
                    <a:pt x="1607376" y="1155101"/>
                  </a:cubicBezTo>
                  <a:cubicBezTo>
                    <a:pt x="1607909" y="1142909"/>
                    <a:pt x="1608595" y="1130869"/>
                    <a:pt x="1609662" y="1118830"/>
                  </a:cubicBezTo>
                  <a:cubicBezTo>
                    <a:pt x="1616215" y="1102142"/>
                    <a:pt x="1629778" y="1091474"/>
                    <a:pt x="1646085" y="1084997"/>
                  </a:cubicBezTo>
                  <a:cubicBezTo>
                    <a:pt x="1652181" y="1082711"/>
                    <a:pt x="1658201" y="1080425"/>
                    <a:pt x="1664297" y="1078063"/>
                  </a:cubicBezTo>
                  <a:cubicBezTo>
                    <a:pt x="1912709" y="1076463"/>
                    <a:pt x="2161045" y="1078215"/>
                    <a:pt x="2409457" y="1077225"/>
                  </a:cubicBezTo>
                  <a:cubicBezTo>
                    <a:pt x="2407704" y="1056727"/>
                    <a:pt x="2408619" y="1035619"/>
                    <a:pt x="2401837" y="1015960"/>
                  </a:cubicBezTo>
                  <a:cubicBezTo>
                    <a:pt x="2388959" y="978698"/>
                    <a:pt x="2382025" y="939607"/>
                    <a:pt x="2366633" y="903260"/>
                  </a:cubicBezTo>
                  <a:cubicBezTo>
                    <a:pt x="2358098" y="886115"/>
                    <a:pt x="2350478" y="868589"/>
                    <a:pt x="2343620" y="850758"/>
                  </a:cubicBezTo>
                  <a:cubicBezTo>
                    <a:pt x="2250123" y="660106"/>
                    <a:pt x="2090636" y="509992"/>
                    <a:pt x="1911414" y="400035"/>
                  </a:cubicBezTo>
                  <a:cubicBezTo>
                    <a:pt x="1905394" y="397292"/>
                    <a:pt x="1899450" y="394625"/>
                    <a:pt x="1893583" y="391882"/>
                  </a:cubicBezTo>
                  <a:cubicBezTo>
                    <a:pt x="1879867" y="384414"/>
                    <a:pt x="1865694" y="377709"/>
                    <a:pt x="1850835" y="372908"/>
                  </a:cubicBezTo>
                  <a:lnTo>
                    <a:pt x="1849311" y="368107"/>
                  </a:lnTo>
                  <a:cubicBezTo>
                    <a:pt x="1832699" y="362621"/>
                    <a:pt x="1816240" y="356525"/>
                    <a:pt x="1800238" y="349591"/>
                  </a:cubicBezTo>
                  <a:cubicBezTo>
                    <a:pt x="1790637" y="345324"/>
                    <a:pt x="1780883" y="341361"/>
                    <a:pt x="1771358" y="337170"/>
                  </a:cubicBezTo>
                  <a:cubicBezTo>
                    <a:pt x="1768920" y="336789"/>
                    <a:pt x="1764119" y="336027"/>
                    <a:pt x="1761681" y="335646"/>
                  </a:cubicBezTo>
                  <a:cubicBezTo>
                    <a:pt x="1750098" y="330693"/>
                    <a:pt x="1738059" y="327035"/>
                    <a:pt x="1726629" y="321854"/>
                  </a:cubicBezTo>
                  <a:cubicBezTo>
                    <a:pt x="1708722" y="316901"/>
                    <a:pt x="1690891" y="311719"/>
                    <a:pt x="1672984" y="307224"/>
                  </a:cubicBezTo>
                  <a:cubicBezTo>
                    <a:pt x="1650581" y="298537"/>
                    <a:pt x="1626273" y="298842"/>
                    <a:pt x="1603490" y="292288"/>
                  </a:cubicBezTo>
                  <a:cubicBezTo>
                    <a:pt x="1590612" y="290460"/>
                    <a:pt x="1577734" y="288326"/>
                    <a:pt x="1565618" y="283754"/>
                  </a:cubicBezTo>
                  <a:cubicBezTo>
                    <a:pt x="1541615" y="281849"/>
                    <a:pt x="1517536" y="281773"/>
                    <a:pt x="1493609" y="282306"/>
                  </a:cubicBezTo>
                  <a:moveTo>
                    <a:pt x="1211440" y="313624"/>
                  </a:moveTo>
                  <a:cubicBezTo>
                    <a:pt x="1205802" y="318349"/>
                    <a:pt x="1200163" y="323149"/>
                    <a:pt x="1194600" y="327950"/>
                  </a:cubicBezTo>
                  <a:cubicBezTo>
                    <a:pt x="1189800" y="328560"/>
                    <a:pt x="1180351" y="329855"/>
                    <a:pt x="1175550" y="330465"/>
                  </a:cubicBezTo>
                  <a:cubicBezTo>
                    <a:pt x="1163435" y="337399"/>
                    <a:pt x="1150938" y="343723"/>
                    <a:pt x="1138365" y="349895"/>
                  </a:cubicBezTo>
                  <a:cubicBezTo>
                    <a:pt x="1094855" y="366126"/>
                    <a:pt x="1056602" y="393025"/>
                    <a:pt x="1016292" y="415504"/>
                  </a:cubicBezTo>
                  <a:cubicBezTo>
                    <a:pt x="826630" y="538186"/>
                    <a:pt x="672554" y="712989"/>
                    <a:pt x="567398" y="912328"/>
                  </a:cubicBezTo>
                  <a:cubicBezTo>
                    <a:pt x="554444" y="933892"/>
                    <a:pt x="544233" y="956981"/>
                    <a:pt x="533565" y="979765"/>
                  </a:cubicBezTo>
                  <a:cubicBezTo>
                    <a:pt x="527012" y="995462"/>
                    <a:pt x="520230" y="1011083"/>
                    <a:pt x="514210" y="1027009"/>
                  </a:cubicBezTo>
                  <a:cubicBezTo>
                    <a:pt x="509181" y="1039582"/>
                    <a:pt x="504076" y="1052231"/>
                    <a:pt x="499123" y="1064880"/>
                  </a:cubicBezTo>
                  <a:cubicBezTo>
                    <a:pt x="482816" y="1116849"/>
                    <a:pt x="464985" y="1168512"/>
                    <a:pt x="457060" y="1222614"/>
                  </a:cubicBezTo>
                  <a:cubicBezTo>
                    <a:pt x="448755" y="1254161"/>
                    <a:pt x="445554" y="1286698"/>
                    <a:pt x="447231" y="1319312"/>
                  </a:cubicBezTo>
                  <a:lnTo>
                    <a:pt x="440144" y="1319769"/>
                  </a:lnTo>
                  <a:cubicBezTo>
                    <a:pt x="440220" y="1366556"/>
                    <a:pt x="440373" y="1413419"/>
                    <a:pt x="440144" y="1460206"/>
                  </a:cubicBezTo>
                  <a:cubicBezTo>
                    <a:pt x="439687" y="1471026"/>
                    <a:pt x="441592" y="1481466"/>
                    <a:pt x="445783" y="1491524"/>
                  </a:cubicBezTo>
                  <a:cubicBezTo>
                    <a:pt x="447078" y="1512250"/>
                    <a:pt x="447612" y="1533053"/>
                    <a:pt x="448526" y="1553856"/>
                  </a:cubicBezTo>
                  <a:cubicBezTo>
                    <a:pt x="463614" y="1606357"/>
                    <a:pt x="468948" y="1661145"/>
                    <a:pt x="487388" y="1712961"/>
                  </a:cubicBezTo>
                  <a:cubicBezTo>
                    <a:pt x="490436" y="1720276"/>
                    <a:pt x="493484" y="1727744"/>
                    <a:pt x="496380" y="1735288"/>
                  </a:cubicBezTo>
                  <a:cubicBezTo>
                    <a:pt x="501714" y="1753271"/>
                    <a:pt x="508800" y="1770568"/>
                    <a:pt x="515735" y="1788018"/>
                  </a:cubicBezTo>
                  <a:cubicBezTo>
                    <a:pt x="516039" y="1789999"/>
                    <a:pt x="516573" y="1793962"/>
                    <a:pt x="516877" y="1795943"/>
                  </a:cubicBezTo>
                  <a:cubicBezTo>
                    <a:pt x="543319" y="1848369"/>
                    <a:pt x="565265" y="1903157"/>
                    <a:pt x="597726" y="1952381"/>
                  </a:cubicBezTo>
                  <a:cubicBezTo>
                    <a:pt x="623100" y="1997873"/>
                    <a:pt x="654723" y="2039402"/>
                    <a:pt x="686194" y="2080779"/>
                  </a:cubicBezTo>
                  <a:cubicBezTo>
                    <a:pt x="763689" y="2173209"/>
                    <a:pt x="846900" y="2263506"/>
                    <a:pt x="950227" y="2327514"/>
                  </a:cubicBezTo>
                  <a:cubicBezTo>
                    <a:pt x="982460" y="2346716"/>
                    <a:pt x="1013778" y="2372015"/>
                    <a:pt x="1051344" y="2379026"/>
                  </a:cubicBezTo>
                  <a:lnTo>
                    <a:pt x="1048753" y="2386646"/>
                  </a:lnTo>
                  <a:cubicBezTo>
                    <a:pt x="1052868" y="2386493"/>
                    <a:pt x="1061098" y="2386112"/>
                    <a:pt x="1065213" y="2385883"/>
                  </a:cubicBezTo>
                  <a:cubicBezTo>
                    <a:pt x="1064603" y="2382531"/>
                    <a:pt x="1063536" y="2375673"/>
                    <a:pt x="1063003" y="2372244"/>
                  </a:cubicBezTo>
                  <a:cubicBezTo>
                    <a:pt x="1057669" y="2372091"/>
                    <a:pt x="1047077" y="2371863"/>
                    <a:pt x="1041743" y="2371710"/>
                  </a:cubicBezTo>
                  <a:cubicBezTo>
                    <a:pt x="1041895" y="2368662"/>
                    <a:pt x="1042200" y="2362719"/>
                    <a:pt x="1042353" y="2359671"/>
                  </a:cubicBezTo>
                  <a:cubicBezTo>
                    <a:pt x="961200" y="2304426"/>
                    <a:pt x="897497" y="2229216"/>
                    <a:pt x="830974" y="2158046"/>
                  </a:cubicBezTo>
                  <a:cubicBezTo>
                    <a:pt x="745249" y="2051137"/>
                    <a:pt x="664096" y="1938437"/>
                    <a:pt x="613118" y="1810269"/>
                  </a:cubicBezTo>
                  <a:cubicBezTo>
                    <a:pt x="598640" y="1775445"/>
                    <a:pt x="586600" y="1739784"/>
                    <a:pt x="574332" y="1704122"/>
                  </a:cubicBezTo>
                  <a:cubicBezTo>
                    <a:pt x="571665" y="1694064"/>
                    <a:pt x="569532" y="1683777"/>
                    <a:pt x="567246" y="1673718"/>
                  </a:cubicBezTo>
                  <a:cubicBezTo>
                    <a:pt x="555663" y="1641028"/>
                    <a:pt x="554063" y="1605976"/>
                    <a:pt x="541871" y="1573591"/>
                  </a:cubicBezTo>
                  <a:cubicBezTo>
                    <a:pt x="540347" y="1555684"/>
                    <a:pt x="539433" y="1537854"/>
                    <a:pt x="537832" y="1520099"/>
                  </a:cubicBezTo>
                  <a:cubicBezTo>
                    <a:pt x="534022" y="1508212"/>
                    <a:pt x="531889" y="1495867"/>
                    <a:pt x="531965" y="1483447"/>
                  </a:cubicBezTo>
                  <a:cubicBezTo>
                    <a:pt x="530517" y="1422411"/>
                    <a:pt x="528917" y="1361222"/>
                    <a:pt x="533260" y="1300338"/>
                  </a:cubicBezTo>
                  <a:cubicBezTo>
                    <a:pt x="537604" y="1287994"/>
                    <a:pt x="540423" y="1275345"/>
                    <a:pt x="544005" y="1262848"/>
                  </a:cubicBezTo>
                  <a:cubicBezTo>
                    <a:pt x="565112" y="1199678"/>
                    <a:pt x="622338" y="1156854"/>
                    <a:pt x="682841" y="1134756"/>
                  </a:cubicBezTo>
                  <a:lnTo>
                    <a:pt x="684670" y="1130793"/>
                  </a:lnTo>
                  <a:cubicBezTo>
                    <a:pt x="698081" y="1127745"/>
                    <a:pt x="710730" y="1122259"/>
                    <a:pt x="722846" y="1115934"/>
                  </a:cubicBezTo>
                  <a:cubicBezTo>
                    <a:pt x="760717" y="1104123"/>
                    <a:pt x="790740" y="1076920"/>
                    <a:pt x="818706" y="1049869"/>
                  </a:cubicBezTo>
                  <a:cubicBezTo>
                    <a:pt x="868845" y="1001710"/>
                    <a:pt x="906031" y="942274"/>
                    <a:pt x="943978" y="884439"/>
                  </a:cubicBezTo>
                  <a:cubicBezTo>
                    <a:pt x="989851" y="819745"/>
                    <a:pt x="1034123" y="753451"/>
                    <a:pt x="1087615" y="694700"/>
                  </a:cubicBezTo>
                  <a:cubicBezTo>
                    <a:pt x="1132345" y="650809"/>
                    <a:pt x="1168921" y="598612"/>
                    <a:pt x="1219594" y="560893"/>
                  </a:cubicBezTo>
                  <a:cubicBezTo>
                    <a:pt x="1246569" y="541539"/>
                    <a:pt x="1274077" y="522184"/>
                    <a:pt x="1305167" y="509839"/>
                  </a:cubicBezTo>
                  <a:cubicBezTo>
                    <a:pt x="1314539" y="503820"/>
                    <a:pt x="1325360" y="499095"/>
                    <a:pt x="1332522" y="490256"/>
                  </a:cubicBezTo>
                  <a:cubicBezTo>
                    <a:pt x="1344486" y="478216"/>
                    <a:pt x="1337628" y="460309"/>
                    <a:pt x="1337552" y="445527"/>
                  </a:cubicBezTo>
                  <a:cubicBezTo>
                    <a:pt x="1316901" y="444917"/>
                    <a:pt x="1295260" y="441107"/>
                    <a:pt x="1275753" y="450099"/>
                  </a:cubicBezTo>
                  <a:cubicBezTo>
                    <a:pt x="1272782" y="450327"/>
                    <a:pt x="1266685" y="450708"/>
                    <a:pt x="1263714" y="450937"/>
                  </a:cubicBezTo>
                  <a:lnTo>
                    <a:pt x="1262495" y="456652"/>
                  </a:lnTo>
                  <a:cubicBezTo>
                    <a:pt x="1245197" y="461452"/>
                    <a:pt x="1229119" y="469606"/>
                    <a:pt x="1213650" y="478445"/>
                  </a:cubicBezTo>
                  <a:cubicBezTo>
                    <a:pt x="1199020" y="486294"/>
                    <a:pt x="1184847" y="495057"/>
                    <a:pt x="1171969" y="505572"/>
                  </a:cubicBezTo>
                  <a:cubicBezTo>
                    <a:pt x="1019569" y="621168"/>
                    <a:pt x="895744" y="769529"/>
                    <a:pt x="785940" y="925053"/>
                  </a:cubicBezTo>
                  <a:cubicBezTo>
                    <a:pt x="759270" y="962163"/>
                    <a:pt x="741515" y="1007425"/>
                    <a:pt x="701891" y="1033333"/>
                  </a:cubicBezTo>
                  <a:cubicBezTo>
                    <a:pt x="682841" y="1050631"/>
                    <a:pt x="655257" y="1046364"/>
                    <a:pt x="631863" y="1044611"/>
                  </a:cubicBezTo>
                  <a:cubicBezTo>
                    <a:pt x="608241" y="1027999"/>
                    <a:pt x="613804" y="994700"/>
                    <a:pt x="623786" y="971840"/>
                  </a:cubicBezTo>
                  <a:cubicBezTo>
                    <a:pt x="638035" y="945322"/>
                    <a:pt x="649389" y="917357"/>
                    <a:pt x="664553" y="891297"/>
                  </a:cubicBezTo>
                  <a:cubicBezTo>
                    <a:pt x="695795" y="828584"/>
                    <a:pt x="740525" y="773872"/>
                    <a:pt x="787845" y="722590"/>
                  </a:cubicBezTo>
                  <a:cubicBezTo>
                    <a:pt x="844309" y="662239"/>
                    <a:pt x="901687" y="602651"/>
                    <a:pt x="963105" y="547330"/>
                  </a:cubicBezTo>
                  <a:cubicBezTo>
                    <a:pt x="1016368" y="501762"/>
                    <a:pt x="1075500" y="463967"/>
                    <a:pt x="1134098" y="425791"/>
                  </a:cubicBezTo>
                  <a:cubicBezTo>
                    <a:pt x="1174560" y="399654"/>
                    <a:pt x="1216775" y="376413"/>
                    <a:pt x="1256780" y="349591"/>
                  </a:cubicBezTo>
                  <a:cubicBezTo>
                    <a:pt x="1256627" y="337780"/>
                    <a:pt x="1256475" y="325893"/>
                    <a:pt x="1256246" y="314158"/>
                  </a:cubicBezTo>
                  <a:cubicBezTo>
                    <a:pt x="1241311" y="313777"/>
                    <a:pt x="1226376" y="313624"/>
                    <a:pt x="1211440" y="313624"/>
                  </a:cubicBezTo>
                  <a:moveTo>
                    <a:pt x="909155" y="357287"/>
                  </a:moveTo>
                  <a:cubicBezTo>
                    <a:pt x="888657" y="363840"/>
                    <a:pt x="868312" y="370850"/>
                    <a:pt x="848728" y="379690"/>
                  </a:cubicBezTo>
                  <a:cubicBezTo>
                    <a:pt x="731304" y="434859"/>
                    <a:pt x="625996" y="516393"/>
                    <a:pt x="544690" y="617662"/>
                  </a:cubicBezTo>
                  <a:cubicBezTo>
                    <a:pt x="473215" y="707578"/>
                    <a:pt x="418198" y="809000"/>
                    <a:pt x="365925" y="910880"/>
                  </a:cubicBezTo>
                  <a:cubicBezTo>
                    <a:pt x="358915" y="928635"/>
                    <a:pt x="351142" y="946160"/>
                    <a:pt x="343142" y="963534"/>
                  </a:cubicBezTo>
                  <a:cubicBezTo>
                    <a:pt x="338265" y="978774"/>
                    <a:pt x="332931" y="993938"/>
                    <a:pt x="327368" y="1009025"/>
                  </a:cubicBezTo>
                  <a:cubicBezTo>
                    <a:pt x="320129" y="1041106"/>
                    <a:pt x="305270" y="1073643"/>
                    <a:pt x="312052" y="1107095"/>
                  </a:cubicBezTo>
                  <a:cubicBezTo>
                    <a:pt x="315862" y="1122030"/>
                    <a:pt x="331178" y="1127974"/>
                    <a:pt x="343827" y="1133841"/>
                  </a:cubicBezTo>
                  <a:cubicBezTo>
                    <a:pt x="352209" y="1131098"/>
                    <a:pt x="360820" y="1129041"/>
                    <a:pt x="369507" y="1127212"/>
                  </a:cubicBezTo>
                  <a:cubicBezTo>
                    <a:pt x="384137" y="1114258"/>
                    <a:pt x="396253" y="1098789"/>
                    <a:pt x="407302" y="1082787"/>
                  </a:cubicBezTo>
                  <a:cubicBezTo>
                    <a:pt x="409740" y="1076386"/>
                    <a:pt x="412255" y="1069986"/>
                    <a:pt x="414846" y="1063737"/>
                  </a:cubicBezTo>
                  <a:cubicBezTo>
                    <a:pt x="415836" y="1058556"/>
                    <a:pt x="417817" y="1048192"/>
                    <a:pt x="418808" y="1043011"/>
                  </a:cubicBezTo>
                  <a:cubicBezTo>
                    <a:pt x="422542" y="1036000"/>
                    <a:pt x="426276" y="1029066"/>
                    <a:pt x="430086" y="1022132"/>
                  </a:cubicBezTo>
                  <a:cubicBezTo>
                    <a:pt x="433972" y="1010626"/>
                    <a:pt x="438163" y="999272"/>
                    <a:pt x="442202" y="987918"/>
                  </a:cubicBezTo>
                  <a:cubicBezTo>
                    <a:pt x="444792" y="981746"/>
                    <a:pt x="447231" y="975650"/>
                    <a:pt x="449669" y="969478"/>
                  </a:cubicBezTo>
                  <a:cubicBezTo>
                    <a:pt x="485712" y="892744"/>
                    <a:pt x="525564" y="817383"/>
                    <a:pt x="575018" y="748345"/>
                  </a:cubicBezTo>
                  <a:cubicBezTo>
                    <a:pt x="641312" y="660639"/>
                    <a:pt x="711873" y="574914"/>
                    <a:pt x="796836" y="504505"/>
                  </a:cubicBezTo>
                  <a:cubicBezTo>
                    <a:pt x="837375" y="467091"/>
                    <a:pt x="881342" y="432344"/>
                    <a:pt x="930567" y="407122"/>
                  </a:cubicBezTo>
                  <a:cubicBezTo>
                    <a:pt x="942531" y="400797"/>
                    <a:pt x="954342" y="394092"/>
                    <a:pt x="966305" y="387538"/>
                  </a:cubicBezTo>
                  <a:cubicBezTo>
                    <a:pt x="966610" y="375346"/>
                    <a:pt x="966991" y="363154"/>
                    <a:pt x="967296" y="351039"/>
                  </a:cubicBezTo>
                  <a:cubicBezTo>
                    <a:pt x="947941" y="350810"/>
                    <a:pt x="926605" y="346314"/>
                    <a:pt x="909155" y="357287"/>
                  </a:cubicBezTo>
                  <a:moveTo>
                    <a:pt x="1417104" y="534757"/>
                  </a:moveTo>
                  <a:cubicBezTo>
                    <a:pt x="1402703" y="541234"/>
                    <a:pt x="1388072" y="547177"/>
                    <a:pt x="1373137" y="551978"/>
                  </a:cubicBezTo>
                  <a:cubicBezTo>
                    <a:pt x="1326731" y="574305"/>
                    <a:pt x="1282535" y="601203"/>
                    <a:pt x="1242911" y="634198"/>
                  </a:cubicBezTo>
                  <a:cubicBezTo>
                    <a:pt x="1173722" y="698130"/>
                    <a:pt x="1116953" y="774863"/>
                    <a:pt x="1074357" y="858912"/>
                  </a:cubicBezTo>
                  <a:cubicBezTo>
                    <a:pt x="1071766" y="880781"/>
                    <a:pt x="1096607" y="891982"/>
                    <a:pt x="1113600" y="898917"/>
                  </a:cubicBezTo>
                  <a:cubicBezTo>
                    <a:pt x="1131126" y="904860"/>
                    <a:pt x="1149338" y="909661"/>
                    <a:pt x="1168159" y="908823"/>
                  </a:cubicBezTo>
                  <a:cubicBezTo>
                    <a:pt x="1279944" y="907070"/>
                    <a:pt x="1391806" y="908442"/>
                    <a:pt x="1503668" y="908060"/>
                  </a:cubicBezTo>
                  <a:cubicBezTo>
                    <a:pt x="1686243" y="908899"/>
                    <a:pt x="1868665" y="904936"/>
                    <a:pt x="2051241" y="906537"/>
                  </a:cubicBezTo>
                  <a:cubicBezTo>
                    <a:pt x="2059775" y="900212"/>
                    <a:pt x="2068538" y="894268"/>
                    <a:pt x="2077987" y="889239"/>
                  </a:cubicBezTo>
                  <a:cubicBezTo>
                    <a:pt x="2079282" y="870875"/>
                    <a:pt x="2076692" y="852663"/>
                    <a:pt x="2069453" y="835747"/>
                  </a:cubicBezTo>
                  <a:cubicBezTo>
                    <a:pt x="2059623" y="816468"/>
                    <a:pt x="2049336" y="797418"/>
                    <a:pt x="2038287" y="778825"/>
                  </a:cubicBezTo>
                  <a:cubicBezTo>
                    <a:pt x="1985861" y="699577"/>
                    <a:pt x="1916748" y="630693"/>
                    <a:pt x="1834147" y="583296"/>
                  </a:cubicBezTo>
                  <a:cubicBezTo>
                    <a:pt x="1822793" y="578419"/>
                    <a:pt x="1811668" y="573162"/>
                    <a:pt x="1801076" y="567065"/>
                  </a:cubicBezTo>
                  <a:cubicBezTo>
                    <a:pt x="1757413" y="546415"/>
                    <a:pt x="1708798" y="536890"/>
                    <a:pt x="1660640" y="541767"/>
                  </a:cubicBezTo>
                  <a:cubicBezTo>
                    <a:pt x="1642961" y="576362"/>
                    <a:pt x="1623987" y="614614"/>
                    <a:pt x="1585202" y="629321"/>
                  </a:cubicBezTo>
                  <a:cubicBezTo>
                    <a:pt x="1563713" y="633817"/>
                    <a:pt x="1541768" y="633131"/>
                    <a:pt x="1520432" y="628711"/>
                  </a:cubicBezTo>
                  <a:cubicBezTo>
                    <a:pt x="1489266" y="623682"/>
                    <a:pt x="1469911" y="598765"/>
                    <a:pt x="1463510" y="569352"/>
                  </a:cubicBezTo>
                  <a:cubicBezTo>
                    <a:pt x="1459395" y="557769"/>
                    <a:pt x="1455204" y="546263"/>
                    <a:pt x="1451090" y="534757"/>
                  </a:cubicBezTo>
                  <a:cubicBezTo>
                    <a:pt x="1439660" y="534604"/>
                    <a:pt x="1428382" y="534604"/>
                    <a:pt x="1417104" y="534757"/>
                  </a:cubicBezTo>
                  <a:moveTo>
                    <a:pt x="294907" y="1274430"/>
                  </a:moveTo>
                  <a:cubicBezTo>
                    <a:pt x="290030" y="1300262"/>
                    <a:pt x="288125" y="1326703"/>
                    <a:pt x="280810" y="1352078"/>
                  </a:cubicBezTo>
                  <a:cubicBezTo>
                    <a:pt x="277228" y="1427059"/>
                    <a:pt x="277076" y="1502344"/>
                    <a:pt x="280962" y="1577249"/>
                  </a:cubicBezTo>
                  <a:cubicBezTo>
                    <a:pt x="291173" y="1613292"/>
                    <a:pt x="291097" y="1651239"/>
                    <a:pt x="300622" y="1687358"/>
                  </a:cubicBezTo>
                  <a:cubicBezTo>
                    <a:pt x="327216" y="1809126"/>
                    <a:pt x="379032" y="1924112"/>
                    <a:pt x="445097" y="2029344"/>
                  </a:cubicBezTo>
                  <a:cubicBezTo>
                    <a:pt x="506286" y="2132290"/>
                    <a:pt x="579209" y="2230511"/>
                    <a:pt x="672325" y="2306788"/>
                  </a:cubicBezTo>
                  <a:cubicBezTo>
                    <a:pt x="683298" y="2316846"/>
                    <a:pt x="694652" y="2327438"/>
                    <a:pt x="710425" y="2329267"/>
                  </a:cubicBezTo>
                  <a:cubicBezTo>
                    <a:pt x="708749" y="2317303"/>
                    <a:pt x="704177" y="2306788"/>
                    <a:pt x="696786" y="2297796"/>
                  </a:cubicBezTo>
                  <a:cubicBezTo>
                    <a:pt x="649694" y="2241256"/>
                    <a:pt x="607479" y="2180906"/>
                    <a:pt x="567170" y="2119412"/>
                  </a:cubicBezTo>
                  <a:cubicBezTo>
                    <a:pt x="541642" y="2077426"/>
                    <a:pt x="514287" y="2036354"/>
                    <a:pt x="491503" y="1992768"/>
                  </a:cubicBezTo>
                  <a:cubicBezTo>
                    <a:pt x="482740" y="1975699"/>
                    <a:pt x="473520" y="1958935"/>
                    <a:pt x="465214" y="1941714"/>
                  </a:cubicBezTo>
                  <a:cubicBezTo>
                    <a:pt x="457822" y="1928836"/>
                    <a:pt x="451650" y="1915272"/>
                    <a:pt x="445326" y="1901861"/>
                  </a:cubicBezTo>
                  <a:cubicBezTo>
                    <a:pt x="432524" y="1869705"/>
                    <a:pt x="417132" y="1838615"/>
                    <a:pt x="404330" y="1806459"/>
                  </a:cubicBezTo>
                  <a:cubicBezTo>
                    <a:pt x="397015" y="1782532"/>
                    <a:pt x="388862" y="1758834"/>
                    <a:pt x="380784" y="1735212"/>
                  </a:cubicBezTo>
                  <a:cubicBezTo>
                    <a:pt x="380251" y="1731249"/>
                    <a:pt x="379108" y="1723401"/>
                    <a:pt x="378498" y="1719514"/>
                  </a:cubicBezTo>
                  <a:cubicBezTo>
                    <a:pt x="367678" y="1695207"/>
                    <a:pt x="370878" y="1666860"/>
                    <a:pt x="358991" y="1642629"/>
                  </a:cubicBezTo>
                  <a:cubicBezTo>
                    <a:pt x="356477" y="1604148"/>
                    <a:pt x="349009" y="1566200"/>
                    <a:pt x="348018" y="1527567"/>
                  </a:cubicBezTo>
                  <a:cubicBezTo>
                    <a:pt x="339408" y="1489314"/>
                    <a:pt x="339789" y="1447328"/>
                    <a:pt x="348018" y="1408999"/>
                  </a:cubicBezTo>
                  <a:cubicBezTo>
                    <a:pt x="349085" y="1390330"/>
                    <a:pt x="349237" y="1371509"/>
                    <a:pt x="353657" y="1353297"/>
                  </a:cubicBezTo>
                  <a:cubicBezTo>
                    <a:pt x="356553" y="1324722"/>
                    <a:pt x="359525" y="1295919"/>
                    <a:pt x="356934" y="1267267"/>
                  </a:cubicBezTo>
                  <a:cubicBezTo>
                    <a:pt x="340398" y="1249741"/>
                    <a:pt x="308242" y="1254694"/>
                    <a:pt x="294907" y="1274430"/>
                  </a:cubicBezTo>
                  <a:moveTo>
                    <a:pt x="1461910" y="2528987"/>
                  </a:moveTo>
                  <a:cubicBezTo>
                    <a:pt x="1444460" y="2538360"/>
                    <a:pt x="1423048" y="2545751"/>
                    <a:pt x="1414513" y="2565258"/>
                  </a:cubicBezTo>
                  <a:cubicBezTo>
                    <a:pt x="1405522" y="2581794"/>
                    <a:pt x="1409789" y="2601148"/>
                    <a:pt x="1411008" y="2618979"/>
                  </a:cubicBezTo>
                  <a:lnTo>
                    <a:pt x="1413599" y="2607549"/>
                  </a:lnTo>
                  <a:cubicBezTo>
                    <a:pt x="1427620" y="2607321"/>
                    <a:pt x="1443622" y="2608540"/>
                    <a:pt x="1450937" y="2593833"/>
                  </a:cubicBezTo>
                  <a:cubicBezTo>
                    <a:pt x="1462748" y="2591928"/>
                    <a:pt x="1474635" y="2590252"/>
                    <a:pt x="1486675" y="2588804"/>
                  </a:cubicBezTo>
                  <a:cubicBezTo>
                    <a:pt x="1485760" y="2601529"/>
                    <a:pt x="1483017" y="2613874"/>
                    <a:pt x="1478217" y="2625761"/>
                  </a:cubicBezTo>
                  <a:cubicBezTo>
                    <a:pt x="1472273" y="2671633"/>
                    <a:pt x="1454366" y="2715144"/>
                    <a:pt x="1452233" y="2761549"/>
                  </a:cubicBezTo>
                  <a:cubicBezTo>
                    <a:pt x="1456423" y="2760787"/>
                    <a:pt x="1464729" y="2759263"/>
                    <a:pt x="1468920" y="2758502"/>
                  </a:cubicBezTo>
                  <a:lnTo>
                    <a:pt x="1468082" y="2767569"/>
                  </a:lnTo>
                  <a:cubicBezTo>
                    <a:pt x="1479893" y="2766731"/>
                    <a:pt x="1491780" y="2766198"/>
                    <a:pt x="1503744" y="2765893"/>
                  </a:cubicBezTo>
                  <a:cubicBezTo>
                    <a:pt x="1511364" y="2762540"/>
                    <a:pt x="1519136" y="2759416"/>
                    <a:pt x="1526985" y="2756520"/>
                  </a:cubicBezTo>
                  <a:cubicBezTo>
                    <a:pt x="1533690" y="2722840"/>
                    <a:pt x="1538110" y="2688778"/>
                    <a:pt x="1547254" y="2655632"/>
                  </a:cubicBezTo>
                  <a:cubicBezTo>
                    <a:pt x="1552283" y="2629952"/>
                    <a:pt x="1556550" y="2603968"/>
                    <a:pt x="1564932" y="2579126"/>
                  </a:cubicBezTo>
                  <a:cubicBezTo>
                    <a:pt x="1566533" y="2566554"/>
                    <a:pt x="1567752" y="2553981"/>
                    <a:pt x="1569123" y="2541560"/>
                  </a:cubicBezTo>
                  <a:cubicBezTo>
                    <a:pt x="1574533" y="2526701"/>
                    <a:pt x="1578877" y="2511537"/>
                    <a:pt x="1583144" y="2496373"/>
                  </a:cubicBezTo>
                  <a:cubicBezTo>
                    <a:pt x="1580782" y="2491954"/>
                    <a:pt x="1576134" y="2482962"/>
                    <a:pt x="1573772" y="2478467"/>
                  </a:cubicBezTo>
                  <a:cubicBezTo>
                    <a:pt x="1559065" y="2478619"/>
                    <a:pt x="1544358" y="2478619"/>
                    <a:pt x="1529728" y="2478467"/>
                  </a:cubicBezTo>
                  <a:cubicBezTo>
                    <a:pt x="1505268" y="2492944"/>
                    <a:pt x="1488047" y="2517100"/>
                    <a:pt x="1461910" y="2528987"/>
                  </a:cubicBezTo>
                  <a:moveTo>
                    <a:pt x="1214184" y="2487839"/>
                  </a:moveTo>
                  <a:cubicBezTo>
                    <a:pt x="1203058" y="2502698"/>
                    <a:pt x="1185380" y="2510623"/>
                    <a:pt x="1174103" y="2525253"/>
                  </a:cubicBezTo>
                  <a:cubicBezTo>
                    <a:pt x="1163815" y="2539807"/>
                    <a:pt x="1157034" y="2556419"/>
                    <a:pt x="1149414" y="2572497"/>
                  </a:cubicBezTo>
                  <a:cubicBezTo>
                    <a:pt x="1148880" y="2587966"/>
                    <a:pt x="1149185" y="2603587"/>
                    <a:pt x="1152614" y="2618827"/>
                  </a:cubicBezTo>
                  <a:cubicBezTo>
                    <a:pt x="1165111" y="2643135"/>
                    <a:pt x="1185761" y="2663099"/>
                    <a:pt x="1212355" y="2671252"/>
                  </a:cubicBezTo>
                  <a:cubicBezTo>
                    <a:pt x="1236434" y="2681616"/>
                    <a:pt x="1258989" y="2662185"/>
                    <a:pt x="1281316" y="2656165"/>
                  </a:cubicBezTo>
                  <a:cubicBezTo>
                    <a:pt x="1280783" y="2664623"/>
                    <a:pt x="1279716" y="2681387"/>
                    <a:pt x="1279182" y="2689769"/>
                  </a:cubicBezTo>
                  <a:cubicBezTo>
                    <a:pt x="1268590" y="2700971"/>
                    <a:pt x="1259828" y="2715372"/>
                    <a:pt x="1245426" y="2722078"/>
                  </a:cubicBezTo>
                  <a:cubicBezTo>
                    <a:pt x="1234682" y="2722459"/>
                    <a:pt x="1223937" y="2722307"/>
                    <a:pt x="1213193" y="2721697"/>
                  </a:cubicBezTo>
                  <a:cubicBezTo>
                    <a:pt x="1212279" y="2691903"/>
                    <a:pt x="1181875" y="2699599"/>
                    <a:pt x="1161834" y="2700971"/>
                  </a:cubicBezTo>
                  <a:cubicBezTo>
                    <a:pt x="1151166" y="2704476"/>
                    <a:pt x="1140346" y="2707600"/>
                    <a:pt x="1129678" y="2710877"/>
                  </a:cubicBezTo>
                  <a:cubicBezTo>
                    <a:pt x="1132802" y="2711410"/>
                    <a:pt x="1138974" y="2712629"/>
                    <a:pt x="1142022" y="2713162"/>
                  </a:cubicBezTo>
                  <a:cubicBezTo>
                    <a:pt x="1141718" y="2717049"/>
                    <a:pt x="1141108" y="2724745"/>
                    <a:pt x="1140727" y="2728631"/>
                  </a:cubicBezTo>
                  <a:cubicBezTo>
                    <a:pt x="1155967" y="2746309"/>
                    <a:pt x="1175322" y="2759492"/>
                    <a:pt x="1197420" y="2767417"/>
                  </a:cubicBezTo>
                  <a:cubicBezTo>
                    <a:pt x="1232167" y="2770389"/>
                    <a:pt x="1267524" y="2768331"/>
                    <a:pt x="1298537" y="2750882"/>
                  </a:cubicBezTo>
                  <a:cubicBezTo>
                    <a:pt x="1315301" y="2734194"/>
                    <a:pt x="1331227" y="2716744"/>
                    <a:pt x="1346391" y="2698684"/>
                  </a:cubicBezTo>
                  <a:cubicBezTo>
                    <a:pt x="1347000" y="2695179"/>
                    <a:pt x="1348067" y="2688245"/>
                    <a:pt x="1348677" y="2684740"/>
                  </a:cubicBezTo>
                  <a:cubicBezTo>
                    <a:pt x="1374508" y="2641839"/>
                    <a:pt x="1361783" y="2588804"/>
                    <a:pt x="1362393" y="2541332"/>
                  </a:cubicBezTo>
                  <a:cubicBezTo>
                    <a:pt x="1352182" y="2527006"/>
                    <a:pt x="1343343" y="2510928"/>
                    <a:pt x="1327798" y="2501707"/>
                  </a:cubicBezTo>
                  <a:cubicBezTo>
                    <a:pt x="1295794" y="2475876"/>
                    <a:pt x="1251903" y="2487153"/>
                    <a:pt x="1214184" y="2487839"/>
                  </a:cubicBezTo>
                  <a:moveTo>
                    <a:pt x="1036866" y="2485096"/>
                  </a:moveTo>
                  <a:cubicBezTo>
                    <a:pt x="1023684" y="2498278"/>
                    <a:pt x="1009358" y="2510242"/>
                    <a:pt x="994499" y="2521519"/>
                  </a:cubicBezTo>
                  <a:cubicBezTo>
                    <a:pt x="981850" y="2529292"/>
                    <a:pt x="969048" y="2536988"/>
                    <a:pt x="955256" y="2542627"/>
                  </a:cubicBezTo>
                  <a:cubicBezTo>
                    <a:pt x="948627" y="2547427"/>
                    <a:pt x="942226" y="2552381"/>
                    <a:pt x="935901" y="2557562"/>
                  </a:cubicBezTo>
                  <a:cubicBezTo>
                    <a:pt x="934606" y="2573031"/>
                    <a:pt x="933234" y="2588423"/>
                    <a:pt x="932472" y="2604044"/>
                  </a:cubicBezTo>
                  <a:cubicBezTo>
                    <a:pt x="953199" y="2602672"/>
                    <a:pt x="973544" y="2597872"/>
                    <a:pt x="990460" y="2585223"/>
                  </a:cubicBezTo>
                  <a:cubicBezTo>
                    <a:pt x="994194" y="2584918"/>
                    <a:pt x="1001738" y="2584156"/>
                    <a:pt x="1005548" y="2583775"/>
                  </a:cubicBezTo>
                  <a:cubicBezTo>
                    <a:pt x="1004862" y="2598253"/>
                    <a:pt x="1004329" y="2613112"/>
                    <a:pt x="998080" y="2626599"/>
                  </a:cubicBezTo>
                  <a:cubicBezTo>
                    <a:pt x="996557" y="2634067"/>
                    <a:pt x="995109" y="2641687"/>
                    <a:pt x="993737" y="2649307"/>
                  </a:cubicBezTo>
                  <a:cubicBezTo>
                    <a:pt x="990689" y="2664013"/>
                    <a:pt x="988403" y="2678949"/>
                    <a:pt x="985660" y="2693808"/>
                  </a:cubicBezTo>
                  <a:cubicBezTo>
                    <a:pt x="978040" y="2715448"/>
                    <a:pt x="973239" y="2737927"/>
                    <a:pt x="971868" y="2760864"/>
                  </a:cubicBezTo>
                  <a:cubicBezTo>
                    <a:pt x="995185" y="2761092"/>
                    <a:pt x="1018578" y="2761016"/>
                    <a:pt x="1041895" y="2760178"/>
                  </a:cubicBezTo>
                  <a:cubicBezTo>
                    <a:pt x="1051116" y="2729241"/>
                    <a:pt x="1054850" y="2697161"/>
                    <a:pt x="1063536" y="2666147"/>
                  </a:cubicBezTo>
                  <a:cubicBezTo>
                    <a:pt x="1067423" y="2642677"/>
                    <a:pt x="1072147" y="2619360"/>
                    <a:pt x="1078472" y="2596500"/>
                  </a:cubicBezTo>
                  <a:cubicBezTo>
                    <a:pt x="1080681" y="2586442"/>
                    <a:pt x="1082891" y="2576460"/>
                    <a:pt x="1085253" y="2566554"/>
                  </a:cubicBezTo>
                  <a:cubicBezTo>
                    <a:pt x="1087235" y="2553371"/>
                    <a:pt x="1089749" y="2540341"/>
                    <a:pt x="1094397" y="2527920"/>
                  </a:cubicBezTo>
                  <a:cubicBezTo>
                    <a:pt x="1096150" y="2513214"/>
                    <a:pt x="1097064" y="2498431"/>
                    <a:pt x="1098055" y="2483724"/>
                  </a:cubicBezTo>
                  <a:cubicBezTo>
                    <a:pt x="1077633" y="2483876"/>
                    <a:pt x="1057212" y="2484258"/>
                    <a:pt x="1036866" y="2485096"/>
                  </a:cubicBezTo>
                  <a:moveTo>
                    <a:pt x="1666888" y="2492640"/>
                  </a:moveTo>
                  <a:cubicBezTo>
                    <a:pt x="1658430" y="2538893"/>
                    <a:pt x="1638389" y="2582479"/>
                    <a:pt x="1634350" y="2629571"/>
                  </a:cubicBezTo>
                  <a:cubicBezTo>
                    <a:pt x="1640980" y="2631552"/>
                    <a:pt x="1654163" y="2635515"/>
                    <a:pt x="1660792" y="2637496"/>
                  </a:cubicBezTo>
                  <a:cubicBezTo>
                    <a:pt x="1682585" y="2636429"/>
                    <a:pt x="1711160" y="2646183"/>
                    <a:pt x="1724495" y="2623247"/>
                  </a:cubicBezTo>
                  <a:cubicBezTo>
                    <a:pt x="1734782" y="2623094"/>
                    <a:pt x="1745222" y="2623094"/>
                    <a:pt x="1755661" y="2623247"/>
                  </a:cubicBezTo>
                  <a:cubicBezTo>
                    <a:pt x="1757947" y="2627361"/>
                    <a:pt x="1762519" y="2635591"/>
                    <a:pt x="1764805" y="2639706"/>
                  </a:cubicBezTo>
                  <a:cubicBezTo>
                    <a:pt x="1766253" y="2647783"/>
                    <a:pt x="1767700" y="2655936"/>
                    <a:pt x="1769301" y="2664166"/>
                  </a:cubicBezTo>
                  <a:cubicBezTo>
                    <a:pt x="1767777" y="2673615"/>
                    <a:pt x="1766329" y="2683140"/>
                    <a:pt x="1764881" y="2692665"/>
                  </a:cubicBezTo>
                  <a:cubicBezTo>
                    <a:pt x="1749184" y="2711105"/>
                    <a:pt x="1729296" y="2730460"/>
                    <a:pt x="1702626" y="2721773"/>
                  </a:cubicBezTo>
                  <a:cubicBezTo>
                    <a:pt x="1685176" y="2720859"/>
                    <a:pt x="1695006" y="2694189"/>
                    <a:pt x="1679690" y="2691217"/>
                  </a:cubicBezTo>
                  <a:cubicBezTo>
                    <a:pt x="1657592" y="2687711"/>
                    <a:pt x="1635265" y="2690683"/>
                    <a:pt x="1613091" y="2691293"/>
                  </a:cubicBezTo>
                  <a:cubicBezTo>
                    <a:pt x="1613091" y="2698303"/>
                    <a:pt x="1613091" y="2712401"/>
                    <a:pt x="1613015" y="2719411"/>
                  </a:cubicBezTo>
                  <a:cubicBezTo>
                    <a:pt x="1622387" y="2734346"/>
                    <a:pt x="1632293" y="2749434"/>
                    <a:pt x="1647838" y="2758882"/>
                  </a:cubicBezTo>
                  <a:cubicBezTo>
                    <a:pt x="1695692" y="2774732"/>
                    <a:pt x="1751775" y="2773132"/>
                    <a:pt x="1795056" y="2745319"/>
                  </a:cubicBezTo>
                  <a:cubicBezTo>
                    <a:pt x="1811744" y="2732212"/>
                    <a:pt x="1822641" y="2713696"/>
                    <a:pt x="1834833" y="2696703"/>
                  </a:cubicBezTo>
                  <a:cubicBezTo>
                    <a:pt x="1836128" y="2670262"/>
                    <a:pt x="1836052" y="2643744"/>
                    <a:pt x="1835138" y="2617226"/>
                  </a:cubicBezTo>
                  <a:cubicBezTo>
                    <a:pt x="1824317" y="2605949"/>
                    <a:pt x="1813116" y="2594976"/>
                    <a:pt x="1801762" y="2584232"/>
                  </a:cubicBezTo>
                  <a:cubicBezTo>
                    <a:pt x="1775778" y="2583851"/>
                    <a:pt x="1748879" y="2580270"/>
                    <a:pt x="1724114" y="2590099"/>
                  </a:cubicBezTo>
                  <a:cubicBezTo>
                    <a:pt x="1719618" y="2590404"/>
                    <a:pt x="1710550" y="2590938"/>
                    <a:pt x="1705978" y="2591242"/>
                  </a:cubicBezTo>
                  <a:cubicBezTo>
                    <a:pt x="1706055" y="2587813"/>
                    <a:pt x="1706131" y="2580956"/>
                    <a:pt x="1706207" y="2577603"/>
                  </a:cubicBezTo>
                  <a:cubicBezTo>
                    <a:pt x="1713141" y="2564725"/>
                    <a:pt x="1720228" y="2551999"/>
                    <a:pt x="1727619" y="2539427"/>
                  </a:cubicBezTo>
                  <a:cubicBezTo>
                    <a:pt x="1765795" y="2540569"/>
                    <a:pt x="1803972" y="2540341"/>
                    <a:pt x="1842148" y="2540036"/>
                  </a:cubicBezTo>
                  <a:cubicBezTo>
                    <a:pt x="1846415" y="2524720"/>
                    <a:pt x="1849768" y="2509175"/>
                    <a:pt x="1851825" y="2493478"/>
                  </a:cubicBezTo>
                  <a:cubicBezTo>
                    <a:pt x="1834757" y="2491039"/>
                    <a:pt x="1817383" y="2484943"/>
                    <a:pt x="1800314" y="2490811"/>
                  </a:cubicBezTo>
                  <a:cubicBezTo>
                    <a:pt x="1755890" y="2493173"/>
                    <a:pt x="1711313" y="2490354"/>
                    <a:pt x="1666888" y="2492640"/>
                  </a:cubicBezTo>
                  <a:close/>
                </a:path>
              </a:pathLst>
            </a:custGeom>
            <a:grpFill/>
            <a:ln w="7620" cap="flat">
              <a:noFill/>
              <a:prstDash val="solid"/>
              <a:miter/>
            </a:ln>
          </p:spPr>
          <p:txBody>
            <a:bodyPr rtlCol="0" anchor="ctr"/>
            <a:lstStyle/>
            <a:p>
              <a:endParaRPr lang="zh-CN" altLang="en-US"/>
            </a:p>
          </p:txBody>
        </p:sp>
        <p:sp>
          <p:nvSpPr>
            <p:cNvPr id="25" name="任意多边形: 形状 24"/>
            <p:cNvSpPr/>
            <p:nvPr/>
          </p:nvSpPr>
          <p:spPr>
            <a:xfrm>
              <a:off x="7263088" y="2280780"/>
              <a:ext cx="886882" cy="620572"/>
            </a:xfrm>
            <a:custGeom>
              <a:avLst/>
              <a:gdLst>
                <a:gd name="connsiteX0" fmla="*/ 589702 w 886882"/>
                <a:gd name="connsiteY0" fmla="*/ 8953 h 620572"/>
                <a:gd name="connsiteX1" fmla="*/ 642585 w 886882"/>
                <a:gd name="connsiteY1" fmla="*/ 1790 h 620572"/>
                <a:gd name="connsiteX2" fmla="*/ 636718 w 886882"/>
                <a:gd name="connsiteY2" fmla="*/ 59931 h 620572"/>
                <a:gd name="connsiteX3" fmla="*/ 655158 w 886882"/>
                <a:gd name="connsiteY3" fmla="*/ 67932 h 620572"/>
                <a:gd name="connsiteX4" fmla="*/ 694096 w 886882"/>
                <a:gd name="connsiteY4" fmla="*/ 70446 h 620572"/>
                <a:gd name="connsiteX5" fmla="*/ 716195 w 886882"/>
                <a:gd name="connsiteY5" fmla="*/ 87668 h 620572"/>
                <a:gd name="connsiteX6" fmla="*/ 734025 w 886882"/>
                <a:gd name="connsiteY6" fmla="*/ 95821 h 620572"/>
                <a:gd name="connsiteX7" fmla="*/ 736006 w 886882"/>
                <a:gd name="connsiteY7" fmla="*/ 129044 h 620572"/>
                <a:gd name="connsiteX8" fmla="*/ 695849 w 886882"/>
                <a:gd name="connsiteY8" fmla="*/ 153580 h 620572"/>
                <a:gd name="connsiteX9" fmla="*/ 681828 w 886882"/>
                <a:gd name="connsiteY9" fmla="*/ 155028 h 620572"/>
                <a:gd name="connsiteX10" fmla="*/ 627117 w 886882"/>
                <a:gd name="connsiteY10" fmla="*/ 185889 h 620572"/>
                <a:gd name="connsiteX11" fmla="*/ 625821 w 886882"/>
                <a:gd name="connsiteY11" fmla="*/ 199986 h 620572"/>
                <a:gd name="connsiteX12" fmla="*/ 730291 w 886882"/>
                <a:gd name="connsiteY12" fmla="*/ 205854 h 620572"/>
                <a:gd name="connsiteX13" fmla="*/ 797424 w 886882"/>
                <a:gd name="connsiteY13" fmla="*/ 185889 h 620572"/>
                <a:gd name="connsiteX14" fmla="*/ 841619 w 886882"/>
                <a:gd name="connsiteY14" fmla="*/ 162267 h 620572"/>
                <a:gd name="connsiteX15" fmla="*/ 885815 w 886882"/>
                <a:gd name="connsiteY15" fmla="*/ 171488 h 620572"/>
                <a:gd name="connsiteX16" fmla="*/ 886882 w 886882"/>
                <a:gd name="connsiteY16" fmla="*/ 207378 h 620572"/>
                <a:gd name="connsiteX17" fmla="*/ 874233 w 886882"/>
                <a:gd name="connsiteY17" fmla="*/ 207378 h 620572"/>
                <a:gd name="connsiteX18" fmla="*/ 828284 w 886882"/>
                <a:gd name="connsiteY18" fmla="*/ 222465 h 620572"/>
                <a:gd name="connsiteX19" fmla="*/ 810149 w 886882"/>
                <a:gd name="connsiteY19" fmla="*/ 240144 h 620572"/>
                <a:gd name="connsiteX20" fmla="*/ 809158 w 886882"/>
                <a:gd name="connsiteY20" fmla="*/ 277101 h 620572"/>
                <a:gd name="connsiteX21" fmla="*/ 760238 w 886882"/>
                <a:gd name="connsiteY21" fmla="*/ 307047 h 620572"/>
                <a:gd name="connsiteX22" fmla="*/ 754066 w 886882"/>
                <a:gd name="connsiteY22" fmla="*/ 293331 h 620572"/>
                <a:gd name="connsiteX23" fmla="*/ 682438 w 886882"/>
                <a:gd name="connsiteY23" fmla="*/ 281444 h 620572"/>
                <a:gd name="connsiteX24" fmla="*/ 647462 w 886882"/>
                <a:gd name="connsiteY24" fmla="*/ 352158 h 620572"/>
                <a:gd name="connsiteX25" fmla="*/ 606085 w 886882"/>
                <a:gd name="connsiteY25" fmla="*/ 351853 h 620572"/>
                <a:gd name="connsiteX26" fmla="*/ 587112 w 886882"/>
                <a:gd name="connsiteY26" fmla="*/ 337680 h 620572"/>
                <a:gd name="connsiteX27" fmla="*/ 529733 w 886882"/>
                <a:gd name="connsiteY27" fmla="*/ 327698 h 620572"/>
                <a:gd name="connsiteX28" fmla="*/ 599608 w 886882"/>
                <a:gd name="connsiteY28" fmla="*/ 417080 h 620572"/>
                <a:gd name="connsiteX29" fmla="*/ 605247 w 886882"/>
                <a:gd name="connsiteY29" fmla="*/ 447865 h 620572"/>
                <a:gd name="connsiteX30" fmla="*/ 564861 w 886882"/>
                <a:gd name="connsiteY30" fmla="*/ 489546 h 620572"/>
                <a:gd name="connsiteX31" fmla="*/ 509845 w 886882"/>
                <a:gd name="connsiteY31" fmla="*/ 487946 h 620572"/>
                <a:gd name="connsiteX32" fmla="*/ 486909 w 886882"/>
                <a:gd name="connsiteY32" fmla="*/ 478040 h 620572"/>
                <a:gd name="connsiteX33" fmla="*/ 427473 w 886882"/>
                <a:gd name="connsiteY33" fmla="*/ 401993 h 620572"/>
                <a:gd name="connsiteX34" fmla="*/ 394783 w 886882"/>
                <a:gd name="connsiteY34" fmla="*/ 417233 h 620572"/>
                <a:gd name="connsiteX35" fmla="*/ 317744 w 886882"/>
                <a:gd name="connsiteY35" fmla="*/ 405345 h 620572"/>
                <a:gd name="connsiteX36" fmla="*/ 300523 w 886882"/>
                <a:gd name="connsiteY36" fmla="*/ 432091 h 620572"/>
                <a:gd name="connsiteX37" fmla="*/ 298618 w 886882"/>
                <a:gd name="connsiteY37" fmla="*/ 439407 h 620572"/>
                <a:gd name="connsiteX38" fmla="*/ 289627 w 886882"/>
                <a:gd name="connsiteY38" fmla="*/ 461657 h 620572"/>
                <a:gd name="connsiteX39" fmla="*/ 278349 w 886882"/>
                <a:gd name="connsiteY39" fmla="*/ 483755 h 620572"/>
                <a:gd name="connsiteX40" fmla="*/ 268443 w 886882"/>
                <a:gd name="connsiteY40" fmla="*/ 516521 h 620572"/>
                <a:gd name="connsiteX41" fmla="*/ 286122 w 886882"/>
                <a:gd name="connsiteY41" fmla="*/ 534733 h 620572"/>
                <a:gd name="connsiteX42" fmla="*/ 290770 w 886882"/>
                <a:gd name="connsiteY42" fmla="*/ 535647 h 620572"/>
                <a:gd name="connsiteX43" fmla="*/ 299990 w 886882"/>
                <a:gd name="connsiteY43" fmla="*/ 609638 h 620572"/>
                <a:gd name="connsiteX44" fmla="*/ 239106 w 886882"/>
                <a:gd name="connsiteY44" fmla="*/ 619848 h 620572"/>
                <a:gd name="connsiteX45" fmla="*/ 190872 w 886882"/>
                <a:gd name="connsiteY45" fmla="*/ 564680 h 620572"/>
                <a:gd name="connsiteX46" fmla="*/ 173193 w 886882"/>
                <a:gd name="connsiteY46" fmla="*/ 580681 h 620572"/>
                <a:gd name="connsiteX47" fmla="*/ 45482 w 886882"/>
                <a:gd name="connsiteY47" fmla="*/ 569404 h 620572"/>
                <a:gd name="connsiteX48" fmla="*/ 2581 w 886882"/>
                <a:gd name="connsiteY48" fmla="*/ 530771 h 620572"/>
                <a:gd name="connsiteX49" fmla="*/ 2962 w 886882"/>
                <a:gd name="connsiteY49" fmla="*/ 446874 h 620572"/>
                <a:gd name="connsiteX50" fmla="*/ 47692 w 886882"/>
                <a:gd name="connsiteY50" fmla="*/ 395211 h 620572"/>
                <a:gd name="connsiteX51" fmla="*/ 48682 w 886882"/>
                <a:gd name="connsiteY51" fmla="*/ 390105 h 620572"/>
                <a:gd name="connsiteX52" fmla="*/ 144161 w 886882"/>
                <a:gd name="connsiteY52" fmla="*/ 398335 h 620572"/>
                <a:gd name="connsiteX53" fmla="*/ 244135 w 886882"/>
                <a:gd name="connsiteY53" fmla="*/ 468134 h 620572"/>
                <a:gd name="connsiteX54" fmla="*/ 247336 w 886882"/>
                <a:gd name="connsiteY54" fmla="*/ 446722 h 620572"/>
                <a:gd name="connsiteX55" fmla="*/ 260366 w 886882"/>
                <a:gd name="connsiteY55" fmla="*/ 426300 h 620572"/>
                <a:gd name="connsiteX56" fmla="*/ 271339 w 886882"/>
                <a:gd name="connsiteY56" fmla="*/ 391782 h 620572"/>
                <a:gd name="connsiteX57" fmla="*/ 315535 w 886882"/>
                <a:gd name="connsiteY57" fmla="*/ 373418 h 620572"/>
                <a:gd name="connsiteX58" fmla="*/ 314925 w 886882"/>
                <a:gd name="connsiteY58" fmla="*/ 366864 h 620572"/>
                <a:gd name="connsiteX59" fmla="*/ 333823 w 886882"/>
                <a:gd name="connsiteY59" fmla="*/ 363588 h 620572"/>
                <a:gd name="connsiteX60" fmla="*/ 316373 w 886882"/>
                <a:gd name="connsiteY60" fmla="*/ 359092 h 620572"/>
                <a:gd name="connsiteX61" fmla="*/ 304486 w 886882"/>
                <a:gd name="connsiteY61" fmla="*/ 303009 h 620572"/>
                <a:gd name="connsiteX62" fmla="*/ 412385 w 886882"/>
                <a:gd name="connsiteY62" fmla="*/ 360768 h 620572"/>
                <a:gd name="connsiteX63" fmla="*/ 490338 w 886882"/>
                <a:gd name="connsiteY63" fmla="*/ 430720 h 620572"/>
                <a:gd name="connsiteX64" fmla="*/ 529199 w 886882"/>
                <a:gd name="connsiteY64" fmla="*/ 437578 h 620572"/>
                <a:gd name="connsiteX65" fmla="*/ 529352 w 886882"/>
                <a:gd name="connsiteY65" fmla="*/ 405803 h 620572"/>
                <a:gd name="connsiteX66" fmla="*/ 367655 w 886882"/>
                <a:gd name="connsiteY66" fmla="*/ 281596 h 620572"/>
                <a:gd name="connsiteX67" fmla="*/ 258309 w 886882"/>
                <a:gd name="connsiteY67" fmla="*/ 194348 h 620572"/>
                <a:gd name="connsiteX68" fmla="*/ 138980 w 886882"/>
                <a:gd name="connsiteY68" fmla="*/ 83324 h 620572"/>
                <a:gd name="connsiteX69" fmla="*/ 139665 w 886882"/>
                <a:gd name="connsiteY69" fmla="*/ 56883 h 620572"/>
                <a:gd name="connsiteX70" fmla="*/ 159020 w 886882"/>
                <a:gd name="connsiteY70" fmla="*/ 49491 h 620572"/>
                <a:gd name="connsiteX71" fmla="*/ 238572 w 886882"/>
                <a:gd name="connsiteY71" fmla="*/ 64731 h 620572"/>
                <a:gd name="connsiteX72" fmla="*/ 239716 w 886882"/>
                <a:gd name="connsiteY72" fmla="*/ 85153 h 620572"/>
                <a:gd name="connsiteX73" fmla="*/ 227752 w 886882"/>
                <a:gd name="connsiteY73" fmla="*/ 86372 h 620572"/>
                <a:gd name="connsiteX74" fmla="*/ 289627 w 886882"/>
                <a:gd name="connsiteY74" fmla="*/ 148094 h 620572"/>
                <a:gd name="connsiteX75" fmla="*/ 402555 w 886882"/>
                <a:gd name="connsiteY75" fmla="*/ 238315 h 620572"/>
                <a:gd name="connsiteX76" fmla="*/ 441341 w 886882"/>
                <a:gd name="connsiteY76" fmla="*/ 236791 h 620572"/>
                <a:gd name="connsiteX77" fmla="*/ 483251 w 886882"/>
                <a:gd name="connsiteY77" fmla="*/ 219646 h 620572"/>
                <a:gd name="connsiteX78" fmla="*/ 481270 w 886882"/>
                <a:gd name="connsiteY78" fmla="*/ 208292 h 620572"/>
                <a:gd name="connsiteX79" fmla="*/ 511064 w 886882"/>
                <a:gd name="connsiteY79" fmla="*/ 200977 h 620572"/>
                <a:gd name="connsiteX80" fmla="*/ 432807 w 886882"/>
                <a:gd name="connsiteY80" fmla="*/ 206997 h 620572"/>
                <a:gd name="connsiteX81" fmla="*/ 392954 w 886882"/>
                <a:gd name="connsiteY81" fmla="*/ 188937 h 620572"/>
                <a:gd name="connsiteX82" fmla="*/ 383429 w 886882"/>
                <a:gd name="connsiteY82" fmla="*/ 158457 h 620572"/>
                <a:gd name="connsiteX83" fmla="*/ 524247 w 886882"/>
                <a:gd name="connsiteY83" fmla="*/ 64808 h 620572"/>
                <a:gd name="connsiteX84" fmla="*/ 589702 w 886882"/>
                <a:gd name="connsiteY84" fmla="*/ 8953 h 620572"/>
                <a:gd name="connsiteX85" fmla="*/ 562804 w 886882"/>
                <a:gd name="connsiteY85" fmla="*/ 259880 h 620572"/>
                <a:gd name="connsiteX86" fmla="*/ 555184 w 886882"/>
                <a:gd name="connsiteY86" fmla="*/ 261556 h 620572"/>
                <a:gd name="connsiteX87" fmla="*/ 527371 w 886882"/>
                <a:gd name="connsiteY87" fmla="*/ 270090 h 620572"/>
                <a:gd name="connsiteX88" fmla="*/ 528361 w 886882"/>
                <a:gd name="connsiteY88" fmla="*/ 290131 h 620572"/>
                <a:gd name="connsiteX89" fmla="*/ 593436 w 886882"/>
                <a:gd name="connsiteY89" fmla="*/ 289598 h 620572"/>
                <a:gd name="connsiteX90" fmla="*/ 619344 w 886882"/>
                <a:gd name="connsiteY90" fmla="*/ 281139 h 620572"/>
                <a:gd name="connsiteX91" fmla="*/ 617973 w 886882"/>
                <a:gd name="connsiteY91" fmla="*/ 246697 h 620572"/>
                <a:gd name="connsiteX92" fmla="*/ 594503 w 886882"/>
                <a:gd name="connsiteY92" fmla="*/ 247688 h 620572"/>
                <a:gd name="connsiteX93" fmla="*/ 562804 w 886882"/>
                <a:gd name="connsiteY93" fmla="*/ 259880 h 620572"/>
                <a:gd name="connsiteX94" fmla="*/ 47844 w 886882"/>
                <a:gd name="connsiteY94" fmla="*/ 491604 h 620572"/>
                <a:gd name="connsiteX95" fmla="*/ 65599 w 886882"/>
                <a:gd name="connsiteY95" fmla="*/ 519798 h 620572"/>
                <a:gd name="connsiteX96" fmla="*/ 78248 w 886882"/>
                <a:gd name="connsiteY96" fmla="*/ 533056 h 620572"/>
                <a:gd name="connsiteX97" fmla="*/ 98975 w 886882"/>
                <a:gd name="connsiteY97" fmla="*/ 539229 h 620572"/>
                <a:gd name="connsiteX98" fmla="*/ 128311 w 886882"/>
                <a:gd name="connsiteY98" fmla="*/ 547153 h 620572"/>
                <a:gd name="connsiteX99" fmla="*/ 165040 w 886882"/>
                <a:gd name="connsiteY99" fmla="*/ 537628 h 620572"/>
                <a:gd name="connsiteX100" fmla="*/ 184700 w 886882"/>
                <a:gd name="connsiteY100" fmla="*/ 527418 h 620572"/>
                <a:gd name="connsiteX101" fmla="*/ 126254 w 886882"/>
                <a:gd name="connsiteY101" fmla="*/ 456704 h 620572"/>
                <a:gd name="connsiteX102" fmla="*/ 91049 w 886882"/>
                <a:gd name="connsiteY102" fmla="*/ 451675 h 620572"/>
                <a:gd name="connsiteX103" fmla="*/ 47844 w 886882"/>
                <a:gd name="connsiteY103" fmla="*/ 491604 h 62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886882" h="620572">
                  <a:moveTo>
                    <a:pt x="589702" y="8953"/>
                  </a:moveTo>
                  <a:cubicBezTo>
                    <a:pt x="602580" y="-6820"/>
                    <a:pt x="625212" y="3390"/>
                    <a:pt x="642585" y="1790"/>
                  </a:cubicBezTo>
                  <a:cubicBezTo>
                    <a:pt x="642128" y="20611"/>
                    <a:pt x="652567" y="45148"/>
                    <a:pt x="636718" y="59931"/>
                  </a:cubicBezTo>
                  <a:cubicBezTo>
                    <a:pt x="642814" y="62445"/>
                    <a:pt x="648986" y="65112"/>
                    <a:pt x="655158" y="67932"/>
                  </a:cubicBezTo>
                  <a:cubicBezTo>
                    <a:pt x="668036" y="69151"/>
                    <a:pt x="680990" y="69913"/>
                    <a:pt x="694096" y="70446"/>
                  </a:cubicBezTo>
                  <a:cubicBezTo>
                    <a:pt x="701412" y="76238"/>
                    <a:pt x="708727" y="81953"/>
                    <a:pt x="716195" y="87668"/>
                  </a:cubicBezTo>
                  <a:cubicBezTo>
                    <a:pt x="720690" y="89725"/>
                    <a:pt x="729605" y="93840"/>
                    <a:pt x="734025" y="95821"/>
                  </a:cubicBezTo>
                  <a:cubicBezTo>
                    <a:pt x="734711" y="106870"/>
                    <a:pt x="735320" y="117919"/>
                    <a:pt x="736006" y="129044"/>
                  </a:cubicBezTo>
                  <a:cubicBezTo>
                    <a:pt x="722595" y="137274"/>
                    <a:pt x="709184" y="145427"/>
                    <a:pt x="695849" y="153580"/>
                  </a:cubicBezTo>
                  <a:cubicBezTo>
                    <a:pt x="692344" y="153885"/>
                    <a:pt x="685333" y="154647"/>
                    <a:pt x="681828" y="155028"/>
                  </a:cubicBezTo>
                  <a:cubicBezTo>
                    <a:pt x="663235" y="164782"/>
                    <a:pt x="644871" y="174840"/>
                    <a:pt x="627117" y="185889"/>
                  </a:cubicBezTo>
                  <a:cubicBezTo>
                    <a:pt x="626812" y="189471"/>
                    <a:pt x="626126" y="196481"/>
                    <a:pt x="625821" y="199986"/>
                  </a:cubicBezTo>
                  <a:cubicBezTo>
                    <a:pt x="661025" y="196100"/>
                    <a:pt x="695011" y="210959"/>
                    <a:pt x="730291" y="205854"/>
                  </a:cubicBezTo>
                  <a:cubicBezTo>
                    <a:pt x="752161" y="197624"/>
                    <a:pt x="775021" y="192519"/>
                    <a:pt x="797424" y="185889"/>
                  </a:cubicBezTo>
                  <a:cubicBezTo>
                    <a:pt x="813807" y="181317"/>
                    <a:pt x="825618" y="167754"/>
                    <a:pt x="841619" y="162267"/>
                  </a:cubicBezTo>
                  <a:cubicBezTo>
                    <a:pt x="857012" y="158381"/>
                    <a:pt x="871338" y="167449"/>
                    <a:pt x="885815" y="171488"/>
                  </a:cubicBezTo>
                  <a:cubicBezTo>
                    <a:pt x="886120" y="183375"/>
                    <a:pt x="886501" y="195338"/>
                    <a:pt x="886882" y="207378"/>
                  </a:cubicBezTo>
                  <a:cubicBezTo>
                    <a:pt x="883682" y="207378"/>
                    <a:pt x="877357" y="207378"/>
                    <a:pt x="874233" y="207378"/>
                  </a:cubicBezTo>
                  <a:cubicBezTo>
                    <a:pt x="869585" y="228942"/>
                    <a:pt x="843601" y="218655"/>
                    <a:pt x="828284" y="222465"/>
                  </a:cubicBezTo>
                  <a:cubicBezTo>
                    <a:pt x="822189" y="228333"/>
                    <a:pt x="816169" y="234200"/>
                    <a:pt x="810149" y="240144"/>
                  </a:cubicBezTo>
                  <a:cubicBezTo>
                    <a:pt x="809844" y="252412"/>
                    <a:pt x="809540" y="264756"/>
                    <a:pt x="809158" y="277101"/>
                  </a:cubicBezTo>
                  <a:cubicBezTo>
                    <a:pt x="795519" y="290969"/>
                    <a:pt x="780965" y="305828"/>
                    <a:pt x="760238" y="307047"/>
                  </a:cubicBezTo>
                  <a:cubicBezTo>
                    <a:pt x="758638" y="303618"/>
                    <a:pt x="755590" y="296760"/>
                    <a:pt x="754066" y="293331"/>
                  </a:cubicBezTo>
                  <a:cubicBezTo>
                    <a:pt x="731968" y="281292"/>
                    <a:pt x="706898" y="280149"/>
                    <a:pt x="682438" y="281444"/>
                  </a:cubicBezTo>
                  <a:cubicBezTo>
                    <a:pt x="678399" y="308266"/>
                    <a:pt x="662855" y="330669"/>
                    <a:pt x="647462" y="352158"/>
                  </a:cubicBezTo>
                  <a:cubicBezTo>
                    <a:pt x="633594" y="352005"/>
                    <a:pt x="619801" y="351929"/>
                    <a:pt x="606085" y="351853"/>
                  </a:cubicBezTo>
                  <a:cubicBezTo>
                    <a:pt x="599684" y="347052"/>
                    <a:pt x="593360" y="342328"/>
                    <a:pt x="587112" y="337680"/>
                  </a:cubicBezTo>
                  <a:cubicBezTo>
                    <a:pt x="568671" y="330745"/>
                    <a:pt x="549393" y="327012"/>
                    <a:pt x="529733" y="327698"/>
                  </a:cubicBezTo>
                  <a:cubicBezTo>
                    <a:pt x="554345" y="356577"/>
                    <a:pt x="588560" y="378751"/>
                    <a:pt x="599608" y="417080"/>
                  </a:cubicBezTo>
                  <a:cubicBezTo>
                    <a:pt x="602123" y="427138"/>
                    <a:pt x="604028" y="437425"/>
                    <a:pt x="605247" y="447865"/>
                  </a:cubicBezTo>
                  <a:cubicBezTo>
                    <a:pt x="593208" y="463029"/>
                    <a:pt x="580177" y="477507"/>
                    <a:pt x="564861" y="489546"/>
                  </a:cubicBezTo>
                  <a:cubicBezTo>
                    <a:pt x="546497" y="489470"/>
                    <a:pt x="528133" y="489318"/>
                    <a:pt x="509845" y="487946"/>
                  </a:cubicBezTo>
                  <a:cubicBezTo>
                    <a:pt x="502149" y="484517"/>
                    <a:pt x="494452" y="481240"/>
                    <a:pt x="486909" y="478040"/>
                  </a:cubicBezTo>
                  <a:cubicBezTo>
                    <a:pt x="471516" y="449465"/>
                    <a:pt x="448580" y="426224"/>
                    <a:pt x="427473" y="401993"/>
                  </a:cubicBezTo>
                  <a:cubicBezTo>
                    <a:pt x="414823" y="403440"/>
                    <a:pt x="403850" y="408546"/>
                    <a:pt x="394783" y="417233"/>
                  </a:cubicBezTo>
                  <a:cubicBezTo>
                    <a:pt x="372761" y="399783"/>
                    <a:pt x="343500" y="406793"/>
                    <a:pt x="317744" y="405345"/>
                  </a:cubicBezTo>
                  <a:cubicBezTo>
                    <a:pt x="312182" y="414413"/>
                    <a:pt x="306391" y="423328"/>
                    <a:pt x="300523" y="432091"/>
                  </a:cubicBezTo>
                  <a:cubicBezTo>
                    <a:pt x="299990" y="433920"/>
                    <a:pt x="299075" y="437578"/>
                    <a:pt x="298618" y="439407"/>
                  </a:cubicBezTo>
                  <a:cubicBezTo>
                    <a:pt x="295418" y="446722"/>
                    <a:pt x="292446" y="454113"/>
                    <a:pt x="289627" y="461657"/>
                  </a:cubicBezTo>
                  <a:cubicBezTo>
                    <a:pt x="285893" y="468972"/>
                    <a:pt x="282083" y="476364"/>
                    <a:pt x="278349" y="483755"/>
                  </a:cubicBezTo>
                  <a:cubicBezTo>
                    <a:pt x="275073" y="494652"/>
                    <a:pt x="271644" y="505548"/>
                    <a:pt x="268443" y="516521"/>
                  </a:cubicBezTo>
                  <a:cubicBezTo>
                    <a:pt x="278045" y="519036"/>
                    <a:pt x="283988" y="525056"/>
                    <a:pt x="286122" y="534733"/>
                  </a:cubicBezTo>
                  <a:lnTo>
                    <a:pt x="290770" y="535647"/>
                  </a:lnTo>
                  <a:cubicBezTo>
                    <a:pt x="297628" y="559574"/>
                    <a:pt x="305705" y="584568"/>
                    <a:pt x="299990" y="609638"/>
                  </a:cubicBezTo>
                  <a:cubicBezTo>
                    <a:pt x="285665" y="627773"/>
                    <a:pt x="258918" y="617258"/>
                    <a:pt x="239106" y="619848"/>
                  </a:cubicBezTo>
                  <a:cubicBezTo>
                    <a:pt x="222418" y="601941"/>
                    <a:pt x="209465" y="580758"/>
                    <a:pt x="190872" y="564680"/>
                  </a:cubicBezTo>
                  <a:cubicBezTo>
                    <a:pt x="184928" y="570013"/>
                    <a:pt x="178985" y="575271"/>
                    <a:pt x="173193" y="580681"/>
                  </a:cubicBezTo>
                  <a:cubicBezTo>
                    <a:pt x="131588" y="590816"/>
                    <a:pt x="82134" y="596379"/>
                    <a:pt x="45482" y="569404"/>
                  </a:cubicBezTo>
                  <a:cubicBezTo>
                    <a:pt x="29404" y="558660"/>
                    <a:pt x="16450" y="544029"/>
                    <a:pt x="2581" y="530771"/>
                  </a:cubicBezTo>
                  <a:cubicBezTo>
                    <a:pt x="-695" y="502881"/>
                    <a:pt x="-1152" y="474611"/>
                    <a:pt x="2962" y="446874"/>
                  </a:cubicBezTo>
                  <a:cubicBezTo>
                    <a:pt x="15154" y="427291"/>
                    <a:pt x="19574" y="396963"/>
                    <a:pt x="47692" y="395211"/>
                  </a:cubicBezTo>
                  <a:lnTo>
                    <a:pt x="48682" y="390105"/>
                  </a:lnTo>
                  <a:cubicBezTo>
                    <a:pt x="80534" y="389420"/>
                    <a:pt x="113757" y="386067"/>
                    <a:pt x="144161" y="398335"/>
                  </a:cubicBezTo>
                  <a:cubicBezTo>
                    <a:pt x="181880" y="414413"/>
                    <a:pt x="214113" y="440473"/>
                    <a:pt x="244135" y="468134"/>
                  </a:cubicBezTo>
                  <a:cubicBezTo>
                    <a:pt x="244897" y="462800"/>
                    <a:pt x="246498" y="452056"/>
                    <a:pt x="247336" y="446722"/>
                  </a:cubicBezTo>
                  <a:cubicBezTo>
                    <a:pt x="251679" y="439940"/>
                    <a:pt x="256023" y="433158"/>
                    <a:pt x="260366" y="426300"/>
                  </a:cubicBezTo>
                  <a:cubicBezTo>
                    <a:pt x="263947" y="414718"/>
                    <a:pt x="267757" y="403288"/>
                    <a:pt x="271339" y="391782"/>
                  </a:cubicBezTo>
                  <a:cubicBezTo>
                    <a:pt x="285817" y="385076"/>
                    <a:pt x="300523" y="378828"/>
                    <a:pt x="315535" y="373418"/>
                  </a:cubicBezTo>
                  <a:lnTo>
                    <a:pt x="314925" y="366864"/>
                  </a:lnTo>
                  <a:cubicBezTo>
                    <a:pt x="319649" y="366026"/>
                    <a:pt x="329098" y="364426"/>
                    <a:pt x="333823" y="363588"/>
                  </a:cubicBezTo>
                  <a:cubicBezTo>
                    <a:pt x="329403" y="362445"/>
                    <a:pt x="320716" y="360235"/>
                    <a:pt x="316373" y="359092"/>
                  </a:cubicBezTo>
                  <a:cubicBezTo>
                    <a:pt x="308372" y="341337"/>
                    <a:pt x="304181" y="322440"/>
                    <a:pt x="304486" y="303009"/>
                  </a:cubicBezTo>
                  <a:cubicBezTo>
                    <a:pt x="344186" y="313372"/>
                    <a:pt x="377257" y="340499"/>
                    <a:pt x="412385" y="360768"/>
                  </a:cubicBezTo>
                  <a:cubicBezTo>
                    <a:pt x="430902" y="391401"/>
                    <a:pt x="461686" y="410679"/>
                    <a:pt x="490338" y="430720"/>
                  </a:cubicBezTo>
                  <a:cubicBezTo>
                    <a:pt x="501463" y="439026"/>
                    <a:pt x="516245" y="435597"/>
                    <a:pt x="529199" y="437578"/>
                  </a:cubicBezTo>
                  <a:cubicBezTo>
                    <a:pt x="529276" y="429653"/>
                    <a:pt x="529352" y="413727"/>
                    <a:pt x="529352" y="405803"/>
                  </a:cubicBezTo>
                  <a:cubicBezTo>
                    <a:pt x="478603" y="360463"/>
                    <a:pt x="423358" y="320458"/>
                    <a:pt x="367655" y="281596"/>
                  </a:cubicBezTo>
                  <a:cubicBezTo>
                    <a:pt x="332680" y="250735"/>
                    <a:pt x="301209" y="214769"/>
                    <a:pt x="258309" y="194348"/>
                  </a:cubicBezTo>
                  <a:cubicBezTo>
                    <a:pt x="211064" y="166915"/>
                    <a:pt x="169307" y="128968"/>
                    <a:pt x="138980" y="83324"/>
                  </a:cubicBezTo>
                  <a:cubicBezTo>
                    <a:pt x="139132" y="76695"/>
                    <a:pt x="139437" y="63512"/>
                    <a:pt x="139665" y="56883"/>
                  </a:cubicBezTo>
                  <a:cubicBezTo>
                    <a:pt x="144466" y="55054"/>
                    <a:pt x="154143" y="51320"/>
                    <a:pt x="159020" y="49491"/>
                  </a:cubicBezTo>
                  <a:cubicBezTo>
                    <a:pt x="186452" y="29222"/>
                    <a:pt x="215865" y="46443"/>
                    <a:pt x="238572" y="64731"/>
                  </a:cubicBezTo>
                  <a:cubicBezTo>
                    <a:pt x="238878" y="69837"/>
                    <a:pt x="239411" y="80048"/>
                    <a:pt x="239716" y="85153"/>
                  </a:cubicBezTo>
                  <a:lnTo>
                    <a:pt x="227752" y="86372"/>
                  </a:lnTo>
                  <a:cubicBezTo>
                    <a:pt x="237506" y="115709"/>
                    <a:pt x="267224" y="129578"/>
                    <a:pt x="289627" y="148094"/>
                  </a:cubicBezTo>
                  <a:cubicBezTo>
                    <a:pt x="330927" y="172935"/>
                    <a:pt x="372761" y="199605"/>
                    <a:pt x="402555" y="238315"/>
                  </a:cubicBezTo>
                  <a:cubicBezTo>
                    <a:pt x="415433" y="238086"/>
                    <a:pt x="428311" y="237553"/>
                    <a:pt x="441341" y="236791"/>
                  </a:cubicBezTo>
                  <a:cubicBezTo>
                    <a:pt x="452847" y="225818"/>
                    <a:pt x="467554" y="220865"/>
                    <a:pt x="483251" y="219646"/>
                  </a:cubicBezTo>
                  <a:cubicBezTo>
                    <a:pt x="482794" y="216750"/>
                    <a:pt x="481727" y="211111"/>
                    <a:pt x="481270" y="208292"/>
                  </a:cubicBezTo>
                  <a:cubicBezTo>
                    <a:pt x="491176" y="206006"/>
                    <a:pt x="501082" y="203568"/>
                    <a:pt x="511064" y="200977"/>
                  </a:cubicBezTo>
                  <a:cubicBezTo>
                    <a:pt x="484546" y="196024"/>
                    <a:pt x="459020" y="205625"/>
                    <a:pt x="432807" y="206997"/>
                  </a:cubicBezTo>
                  <a:cubicBezTo>
                    <a:pt x="419700" y="200443"/>
                    <a:pt x="406441" y="194424"/>
                    <a:pt x="392954" y="188937"/>
                  </a:cubicBezTo>
                  <a:cubicBezTo>
                    <a:pt x="389677" y="178726"/>
                    <a:pt x="386553" y="168592"/>
                    <a:pt x="383429" y="158457"/>
                  </a:cubicBezTo>
                  <a:cubicBezTo>
                    <a:pt x="424120" y="118528"/>
                    <a:pt x="476165" y="94297"/>
                    <a:pt x="524247" y="64808"/>
                  </a:cubicBezTo>
                  <a:cubicBezTo>
                    <a:pt x="551602" y="53301"/>
                    <a:pt x="568747" y="28613"/>
                    <a:pt x="589702" y="8953"/>
                  </a:cubicBezTo>
                  <a:moveTo>
                    <a:pt x="562804" y="259880"/>
                  </a:moveTo>
                  <a:cubicBezTo>
                    <a:pt x="560899" y="260337"/>
                    <a:pt x="557089" y="261099"/>
                    <a:pt x="555184" y="261556"/>
                  </a:cubicBezTo>
                  <a:cubicBezTo>
                    <a:pt x="546116" y="265213"/>
                    <a:pt x="536819" y="268033"/>
                    <a:pt x="527371" y="270090"/>
                  </a:cubicBezTo>
                  <a:cubicBezTo>
                    <a:pt x="527600" y="276720"/>
                    <a:pt x="527980" y="283425"/>
                    <a:pt x="528361" y="290131"/>
                  </a:cubicBezTo>
                  <a:cubicBezTo>
                    <a:pt x="550002" y="290817"/>
                    <a:pt x="571719" y="290740"/>
                    <a:pt x="593436" y="289598"/>
                  </a:cubicBezTo>
                  <a:cubicBezTo>
                    <a:pt x="601970" y="286626"/>
                    <a:pt x="610581" y="283806"/>
                    <a:pt x="619344" y="281139"/>
                  </a:cubicBezTo>
                  <a:cubicBezTo>
                    <a:pt x="618811" y="269633"/>
                    <a:pt x="618354" y="258127"/>
                    <a:pt x="617973" y="246697"/>
                  </a:cubicBezTo>
                  <a:cubicBezTo>
                    <a:pt x="610048" y="247078"/>
                    <a:pt x="602275" y="247383"/>
                    <a:pt x="594503" y="247688"/>
                  </a:cubicBezTo>
                  <a:cubicBezTo>
                    <a:pt x="583835" y="251574"/>
                    <a:pt x="572938" y="254850"/>
                    <a:pt x="562804" y="259880"/>
                  </a:cubicBezTo>
                  <a:moveTo>
                    <a:pt x="47844" y="491604"/>
                  </a:moveTo>
                  <a:cubicBezTo>
                    <a:pt x="53712" y="500976"/>
                    <a:pt x="59655" y="510349"/>
                    <a:pt x="65599" y="519798"/>
                  </a:cubicBezTo>
                  <a:cubicBezTo>
                    <a:pt x="69713" y="524141"/>
                    <a:pt x="73981" y="528561"/>
                    <a:pt x="78248" y="533056"/>
                  </a:cubicBezTo>
                  <a:cubicBezTo>
                    <a:pt x="85106" y="535038"/>
                    <a:pt x="92040" y="537095"/>
                    <a:pt x="98975" y="539229"/>
                  </a:cubicBezTo>
                  <a:cubicBezTo>
                    <a:pt x="108880" y="540905"/>
                    <a:pt x="119015" y="542810"/>
                    <a:pt x="128311" y="547153"/>
                  </a:cubicBezTo>
                  <a:cubicBezTo>
                    <a:pt x="139665" y="541286"/>
                    <a:pt x="152543" y="539915"/>
                    <a:pt x="165040" y="537628"/>
                  </a:cubicBezTo>
                  <a:cubicBezTo>
                    <a:pt x="171593" y="534428"/>
                    <a:pt x="179823" y="533438"/>
                    <a:pt x="184700" y="527418"/>
                  </a:cubicBezTo>
                  <a:cubicBezTo>
                    <a:pt x="185690" y="493128"/>
                    <a:pt x="158030" y="465086"/>
                    <a:pt x="126254" y="456704"/>
                  </a:cubicBezTo>
                  <a:cubicBezTo>
                    <a:pt x="114672" y="453656"/>
                    <a:pt x="102785" y="452437"/>
                    <a:pt x="91049" y="451675"/>
                  </a:cubicBezTo>
                  <a:cubicBezTo>
                    <a:pt x="74514" y="462648"/>
                    <a:pt x="59198" y="475297"/>
                    <a:pt x="47844" y="491604"/>
                  </a:cubicBezTo>
                  <a:close/>
                </a:path>
              </a:pathLst>
            </a:custGeom>
            <a:grpFill/>
            <a:ln w="7620" cap="flat">
              <a:noFill/>
              <a:prstDash val="solid"/>
              <a:miter/>
            </a:ln>
          </p:spPr>
          <p:txBody>
            <a:bodyPr rtlCol="0" anchor="ctr"/>
            <a:lstStyle/>
            <a:p>
              <a:endParaRPr lang="zh-CN" altLang="en-US"/>
            </a:p>
          </p:txBody>
        </p:sp>
        <p:sp>
          <p:nvSpPr>
            <p:cNvPr id="26" name="任意多边形: 形状 25"/>
            <p:cNvSpPr/>
            <p:nvPr/>
          </p:nvSpPr>
          <p:spPr>
            <a:xfrm>
              <a:off x="4043324" y="2418969"/>
              <a:ext cx="122148" cy="135102"/>
            </a:xfrm>
            <a:custGeom>
              <a:avLst/>
              <a:gdLst>
                <a:gd name="connsiteX0" fmla="*/ 0 w 122148"/>
                <a:gd name="connsiteY0" fmla="*/ 71857 h 135102"/>
                <a:gd name="connsiteX1" fmla="*/ 71399 w 122148"/>
                <a:gd name="connsiteY1" fmla="*/ 0 h 135102"/>
                <a:gd name="connsiteX2" fmla="*/ 107366 w 122148"/>
                <a:gd name="connsiteY2" fmla="*/ 28727 h 135102"/>
                <a:gd name="connsiteX3" fmla="*/ 122149 w 122148"/>
                <a:gd name="connsiteY3" fmla="*/ 76047 h 135102"/>
                <a:gd name="connsiteX4" fmla="*/ 115519 w 122148"/>
                <a:gd name="connsiteY4" fmla="*/ 77190 h 135102"/>
                <a:gd name="connsiteX5" fmla="*/ 78943 w 122148"/>
                <a:gd name="connsiteY5" fmla="*/ 135102 h 135102"/>
                <a:gd name="connsiteX6" fmla="*/ 64999 w 122148"/>
                <a:gd name="connsiteY6" fmla="*/ 134569 h 135102"/>
                <a:gd name="connsiteX7" fmla="*/ 0 w 122148"/>
                <a:gd name="connsiteY7" fmla="*/ 71857 h 13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148" h="135102">
                  <a:moveTo>
                    <a:pt x="0" y="71857"/>
                  </a:moveTo>
                  <a:cubicBezTo>
                    <a:pt x="7849" y="34899"/>
                    <a:pt x="41758" y="17221"/>
                    <a:pt x="71399" y="0"/>
                  </a:cubicBezTo>
                  <a:cubicBezTo>
                    <a:pt x="80772" y="13030"/>
                    <a:pt x="100127" y="13868"/>
                    <a:pt x="107366" y="28727"/>
                  </a:cubicBezTo>
                  <a:cubicBezTo>
                    <a:pt x="117424" y="42519"/>
                    <a:pt x="121463" y="59131"/>
                    <a:pt x="122149" y="76047"/>
                  </a:cubicBezTo>
                  <a:lnTo>
                    <a:pt x="115519" y="77190"/>
                  </a:lnTo>
                  <a:cubicBezTo>
                    <a:pt x="108814" y="99517"/>
                    <a:pt x="93345" y="117272"/>
                    <a:pt x="78943" y="135102"/>
                  </a:cubicBezTo>
                  <a:cubicBezTo>
                    <a:pt x="74219" y="134874"/>
                    <a:pt x="69647" y="134645"/>
                    <a:pt x="64999" y="134569"/>
                  </a:cubicBezTo>
                  <a:cubicBezTo>
                    <a:pt x="42672" y="113919"/>
                    <a:pt x="18212" y="96469"/>
                    <a:pt x="0" y="71857"/>
                  </a:cubicBezTo>
                  <a:close/>
                </a:path>
              </a:pathLst>
            </a:custGeom>
            <a:grpFill/>
            <a:ln w="7620" cap="flat">
              <a:noFill/>
              <a:prstDash val="solid"/>
              <a:miter/>
            </a:ln>
          </p:spPr>
          <p:txBody>
            <a:bodyPr rtlCol="0" anchor="ctr"/>
            <a:lstStyle/>
            <a:p>
              <a:endParaRPr lang="zh-CN" altLang="en-US"/>
            </a:p>
          </p:txBody>
        </p:sp>
        <p:sp>
          <p:nvSpPr>
            <p:cNvPr id="27" name="任意多边形: 形状 26"/>
            <p:cNvSpPr/>
            <p:nvPr/>
          </p:nvSpPr>
          <p:spPr>
            <a:xfrm>
              <a:off x="5932322" y="2838754"/>
              <a:ext cx="632307" cy="82448"/>
            </a:xfrm>
            <a:custGeom>
              <a:avLst/>
              <a:gdLst>
                <a:gd name="connsiteX0" fmla="*/ 7773 w 632307"/>
                <a:gd name="connsiteY0" fmla="*/ 15392 h 82448"/>
                <a:gd name="connsiteX1" fmla="*/ 64846 w 632307"/>
                <a:gd name="connsiteY1" fmla="*/ 305 h 82448"/>
                <a:gd name="connsiteX2" fmla="*/ 601142 w 632307"/>
                <a:gd name="connsiteY2" fmla="*/ 0 h 82448"/>
                <a:gd name="connsiteX3" fmla="*/ 602133 w 632307"/>
                <a:gd name="connsiteY3" fmla="*/ 8458 h 82448"/>
                <a:gd name="connsiteX4" fmla="*/ 613486 w 632307"/>
                <a:gd name="connsiteY4" fmla="*/ 8077 h 82448"/>
                <a:gd name="connsiteX5" fmla="*/ 632308 w 632307"/>
                <a:gd name="connsiteY5" fmla="*/ 39014 h 82448"/>
                <a:gd name="connsiteX6" fmla="*/ 628345 w 632307"/>
                <a:gd name="connsiteY6" fmla="*/ 70104 h 82448"/>
                <a:gd name="connsiteX7" fmla="*/ 604723 w 632307"/>
                <a:gd name="connsiteY7" fmla="*/ 81839 h 82448"/>
                <a:gd name="connsiteX8" fmla="*/ 0 w 632307"/>
                <a:gd name="connsiteY8" fmla="*/ 82448 h 82448"/>
                <a:gd name="connsiteX9" fmla="*/ 7773 w 632307"/>
                <a:gd name="connsiteY9" fmla="*/ 15392 h 82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307" h="82448">
                  <a:moveTo>
                    <a:pt x="7773" y="15392"/>
                  </a:moveTo>
                  <a:cubicBezTo>
                    <a:pt x="26213" y="8687"/>
                    <a:pt x="44653" y="-305"/>
                    <a:pt x="64846" y="305"/>
                  </a:cubicBezTo>
                  <a:cubicBezTo>
                    <a:pt x="243611" y="381"/>
                    <a:pt x="422377" y="838"/>
                    <a:pt x="601142" y="0"/>
                  </a:cubicBezTo>
                  <a:lnTo>
                    <a:pt x="602133" y="8458"/>
                  </a:lnTo>
                  <a:cubicBezTo>
                    <a:pt x="604952" y="8382"/>
                    <a:pt x="610667" y="8229"/>
                    <a:pt x="613486" y="8077"/>
                  </a:cubicBezTo>
                  <a:cubicBezTo>
                    <a:pt x="618135" y="19279"/>
                    <a:pt x="624459" y="29718"/>
                    <a:pt x="632308" y="39014"/>
                  </a:cubicBezTo>
                  <a:cubicBezTo>
                    <a:pt x="631241" y="49301"/>
                    <a:pt x="634060" y="60807"/>
                    <a:pt x="628345" y="70104"/>
                  </a:cubicBezTo>
                  <a:cubicBezTo>
                    <a:pt x="620725" y="74600"/>
                    <a:pt x="612724" y="78181"/>
                    <a:pt x="604723" y="81839"/>
                  </a:cubicBezTo>
                  <a:cubicBezTo>
                    <a:pt x="403174" y="82906"/>
                    <a:pt x="201549" y="81610"/>
                    <a:pt x="0" y="82448"/>
                  </a:cubicBezTo>
                  <a:cubicBezTo>
                    <a:pt x="0" y="59817"/>
                    <a:pt x="2743" y="37414"/>
                    <a:pt x="7773" y="15392"/>
                  </a:cubicBezTo>
                  <a:close/>
                </a:path>
              </a:pathLst>
            </a:custGeom>
            <a:grpFill/>
            <a:ln w="7620" cap="flat">
              <a:noFill/>
              <a:prstDash val="solid"/>
              <a:miter/>
            </a:ln>
          </p:spPr>
          <p:txBody>
            <a:bodyPr rtlCol="0" anchor="ctr"/>
            <a:lstStyle/>
            <a:p>
              <a:endParaRPr lang="zh-CN" altLang="en-US"/>
            </a:p>
          </p:txBody>
        </p:sp>
        <p:sp>
          <p:nvSpPr>
            <p:cNvPr id="28" name="任意多边形: 形状 27"/>
            <p:cNvSpPr/>
            <p:nvPr/>
          </p:nvSpPr>
          <p:spPr>
            <a:xfrm>
              <a:off x="5835395" y="3646398"/>
              <a:ext cx="280508" cy="302172"/>
            </a:xfrm>
            <a:custGeom>
              <a:avLst/>
              <a:gdLst>
                <a:gd name="connsiteX0" fmla="*/ 165735 w 280508"/>
                <a:gd name="connsiteY0" fmla="*/ 29108 h 302172"/>
                <a:gd name="connsiteX1" fmla="*/ 201778 w 280508"/>
                <a:gd name="connsiteY1" fmla="*/ 5182 h 302172"/>
                <a:gd name="connsiteX2" fmla="*/ 236906 w 280508"/>
                <a:gd name="connsiteY2" fmla="*/ 0 h 302172"/>
                <a:gd name="connsiteX3" fmla="*/ 271120 w 280508"/>
                <a:gd name="connsiteY3" fmla="*/ 24994 h 302172"/>
                <a:gd name="connsiteX4" fmla="*/ 278511 w 280508"/>
                <a:gd name="connsiteY4" fmla="*/ 155829 h 302172"/>
                <a:gd name="connsiteX5" fmla="*/ 271196 w 280508"/>
                <a:gd name="connsiteY5" fmla="*/ 219532 h 302172"/>
                <a:gd name="connsiteX6" fmla="*/ 180137 w 280508"/>
                <a:gd name="connsiteY6" fmla="*/ 273101 h 302172"/>
                <a:gd name="connsiteX7" fmla="*/ 41605 w 280508"/>
                <a:gd name="connsiteY7" fmla="*/ 301752 h 302172"/>
                <a:gd name="connsiteX8" fmla="*/ 16612 w 280508"/>
                <a:gd name="connsiteY8" fmla="*/ 293065 h 302172"/>
                <a:gd name="connsiteX9" fmla="*/ 7239 w 280508"/>
                <a:gd name="connsiteY9" fmla="*/ 271577 h 302172"/>
                <a:gd name="connsiteX10" fmla="*/ 0 w 280508"/>
                <a:gd name="connsiteY10" fmla="*/ 248717 h 302172"/>
                <a:gd name="connsiteX11" fmla="*/ 6401 w 280508"/>
                <a:gd name="connsiteY11" fmla="*/ 230200 h 302172"/>
                <a:gd name="connsiteX12" fmla="*/ 76962 w 280508"/>
                <a:gd name="connsiteY12" fmla="*/ 179146 h 302172"/>
                <a:gd name="connsiteX13" fmla="*/ 141351 w 280508"/>
                <a:gd name="connsiteY13" fmla="*/ 141732 h 302172"/>
                <a:gd name="connsiteX14" fmla="*/ 153696 w 280508"/>
                <a:gd name="connsiteY14" fmla="*/ 110185 h 302172"/>
                <a:gd name="connsiteX15" fmla="*/ 158725 w 280508"/>
                <a:gd name="connsiteY15" fmla="*/ 61341 h 302172"/>
                <a:gd name="connsiteX16" fmla="*/ 165202 w 280508"/>
                <a:gd name="connsiteY16" fmla="*/ 60427 h 302172"/>
                <a:gd name="connsiteX17" fmla="*/ 165735 w 280508"/>
                <a:gd name="connsiteY17" fmla="*/ 29108 h 30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508" h="302172">
                  <a:moveTo>
                    <a:pt x="165735" y="29108"/>
                  </a:moveTo>
                  <a:cubicBezTo>
                    <a:pt x="175946" y="18669"/>
                    <a:pt x="188366" y="10897"/>
                    <a:pt x="201778" y="5182"/>
                  </a:cubicBezTo>
                  <a:cubicBezTo>
                    <a:pt x="213284" y="2514"/>
                    <a:pt x="225019" y="838"/>
                    <a:pt x="236906" y="0"/>
                  </a:cubicBezTo>
                  <a:cubicBezTo>
                    <a:pt x="248031" y="8611"/>
                    <a:pt x="259461" y="16916"/>
                    <a:pt x="271120" y="24994"/>
                  </a:cubicBezTo>
                  <a:cubicBezTo>
                    <a:pt x="287274" y="66980"/>
                    <a:pt x="277444" y="112166"/>
                    <a:pt x="278511" y="155829"/>
                  </a:cubicBezTo>
                  <a:cubicBezTo>
                    <a:pt x="279349" y="177317"/>
                    <a:pt x="276835" y="198730"/>
                    <a:pt x="271196" y="219532"/>
                  </a:cubicBezTo>
                  <a:cubicBezTo>
                    <a:pt x="245669" y="244754"/>
                    <a:pt x="213513" y="260833"/>
                    <a:pt x="180137" y="273101"/>
                  </a:cubicBezTo>
                  <a:cubicBezTo>
                    <a:pt x="135331" y="287731"/>
                    <a:pt x="89535" y="305105"/>
                    <a:pt x="41605" y="301752"/>
                  </a:cubicBezTo>
                  <a:cubicBezTo>
                    <a:pt x="33300" y="298628"/>
                    <a:pt x="24918" y="295732"/>
                    <a:pt x="16612" y="293065"/>
                  </a:cubicBezTo>
                  <a:cubicBezTo>
                    <a:pt x="13488" y="285826"/>
                    <a:pt x="10440" y="278663"/>
                    <a:pt x="7239" y="271577"/>
                  </a:cubicBezTo>
                  <a:cubicBezTo>
                    <a:pt x="5029" y="263880"/>
                    <a:pt x="2515" y="256260"/>
                    <a:pt x="0" y="248717"/>
                  </a:cubicBezTo>
                  <a:cubicBezTo>
                    <a:pt x="2286" y="242621"/>
                    <a:pt x="4420" y="236372"/>
                    <a:pt x="6401" y="230200"/>
                  </a:cubicBezTo>
                  <a:cubicBezTo>
                    <a:pt x="17221" y="199796"/>
                    <a:pt x="50902" y="191643"/>
                    <a:pt x="76962" y="179146"/>
                  </a:cubicBezTo>
                  <a:cubicBezTo>
                    <a:pt x="98298" y="166345"/>
                    <a:pt x="123139" y="159563"/>
                    <a:pt x="141351" y="141732"/>
                  </a:cubicBezTo>
                  <a:cubicBezTo>
                    <a:pt x="145313" y="131064"/>
                    <a:pt x="149428" y="120548"/>
                    <a:pt x="153696" y="110185"/>
                  </a:cubicBezTo>
                  <a:cubicBezTo>
                    <a:pt x="157048" y="94031"/>
                    <a:pt x="158496" y="77724"/>
                    <a:pt x="158725" y="61341"/>
                  </a:cubicBezTo>
                  <a:lnTo>
                    <a:pt x="165202" y="60427"/>
                  </a:lnTo>
                  <a:cubicBezTo>
                    <a:pt x="165354" y="49911"/>
                    <a:pt x="165506" y="39472"/>
                    <a:pt x="165735" y="29108"/>
                  </a:cubicBezTo>
                  <a:close/>
                </a:path>
              </a:pathLst>
            </a:custGeom>
            <a:grpFill/>
            <a:ln w="7620" cap="flat">
              <a:noFill/>
              <a:prstDash val="solid"/>
              <a:miter/>
            </a:ln>
          </p:spPr>
          <p:txBody>
            <a:bodyPr rtlCol="0" anchor="ctr"/>
            <a:lstStyle/>
            <a:p>
              <a:endParaRPr lang="zh-CN" altLang="en-US"/>
            </a:p>
          </p:txBody>
        </p:sp>
        <p:sp>
          <p:nvSpPr>
            <p:cNvPr id="29" name="任意多边形: 形状 28"/>
            <p:cNvSpPr/>
            <p:nvPr/>
          </p:nvSpPr>
          <p:spPr>
            <a:xfrm>
              <a:off x="5643695" y="3653862"/>
              <a:ext cx="288093" cy="153177"/>
            </a:xfrm>
            <a:custGeom>
              <a:avLst/>
              <a:gdLst>
                <a:gd name="connsiteX0" fmla="*/ 210 w 288093"/>
                <a:gd name="connsiteY0" fmla="*/ 42523 h 153177"/>
                <a:gd name="connsiteX1" fmla="*/ 27641 w 288093"/>
                <a:gd name="connsiteY1" fmla="*/ 8919 h 153177"/>
                <a:gd name="connsiteX2" fmla="*/ 59645 w 288093"/>
                <a:gd name="connsiteY2" fmla="*/ 7090 h 153177"/>
                <a:gd name="connsiteX3" fmla="*/ 60484 w 288093"/>
                <a:gd name="connsiteY3" fmla="*/ 4 h 153177"/>
                <a:gd name="connsiteX4" fmla="*/ 246640 w 288093"/>
                <a:gd name="connsiteY4" fmla="*/ 1528 h 153177"/>
                <a:gd name="connsiteX5" fmla="*/ 271329 w 288093"/>
                <a:gd name="connsiteY5" fmla="*/ 9224 h 153177"/>
                <a:gd name="connsiteX6" fmla="*/ 288093 w 288093"/>
                <a:gd name="connsiteY6" fmla="*/ 27359 h 153177"/>
                <a:gd name="connsiteX7" fmla="*/ 275977 w 288093"/>
                <a:gd name="connsiteY7" fmla="*/ 78871 h 153177"/>
                <a:gd name="connsiteX8" fmla="*/ 190405 w 288093"/>
                <a:gd name="connsiteY8" fmla="*/ 131525 h 153177"/>
                <a:gd name="connsiteX9" fmla="*/ 189643 w 288093"/>
                <a:gd name="connsiteY9" fmla="*/ 136402 h 153177"/>
                <a:gd name="connsiteX10" fmla="*/ 153143 w 288093"/>
                <a:gd name="connsiteY10" fmla="*/ 146460 h 153177"/>
                <a:gd name="connsiteX11" fmla="*/ 133 w 288093"/>
                <a:gd name="connsiteY11" fmla="*/ 94797 h 153177"/>
                <a:gd name="connsiteX12" fmla="*/ 210 w 288093"/>
                <a:gd name="connsiteY12" fmla="*/ 42523 h 153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8093" h="153177">
                  <a:moveTo>
                    <a:pt x="210" y="42523"/>
                  </a:moveTo>
                  <a:cubicBezTo>
                    <a:pt x="9506" y="31474"/>
                    <a:pt x="18650" y="20197"/>
                    <a:pt x="27641" y="8919"/>
                  </a:cubicBezTo>
                  <a:cubicBezTo>
                    <a:pt x="38310" y="8157"/>
                    <a:pt x="48978" y="7547"/>
                    <a:pt x="59645" y="7090"/>
                  </a:cubicBezTo>
                  <a:lnTo>
                    <a:pt x="60484" y="4"/>
                  </a:lnTo>
                  <a:cubicBezTo>
                    <a:pt x="122510" y="918"/>
                    <a:pt x="184613" y="-1368"/>
                    <a:pt x="246640" y="1528"/>
                  </a:cubicBezTo>
                  <a:cubicBezTo>
                    <a:pt x="254794" y="4195"/>
                    <a:pt x="263023" y="6785"/>
                    <a:pt x="271329" y="9224"/>
                  </a:cubicBezTo>
                  <a:cubicBezTo>
                    <a:pt x="276816" y="15244"/>
                    <a:pt x="282378" y="21340"/>
                    <a:pt x="288093" y="27359"/>
                  </a:cubicBezTo>
                  <a:cubicBezTo>
                    <a:pt x="287407" y="44962"/>
                    <a:pt x="291293" y="65917"/>
                    <a:pt x="275977" y="78871"/>
                  </a:cubicBezTo>
                  <a:cubicBezTo>
                    <a:pt x="250298" y="100207"/>
                    <a:pt x="223018" y="122076"/>
                    <a:pt x="190405" y="131525"/>
                  </a:cubicBezTo>
                  <a:lnTo>
                    <a:pt x="189643" y="136402"/>
                  </a:lnTo>
                  <a:cubicBezTo>
                    <a:pt x="177375" y="139526"/>
                    <a:pt x="165259" y="143031"/>
                    <a:pt x="153143" y="146460"/>
                  </a:cubicBezTo>
                  <a:cubicBezTo>
                    <a:pt x="99041" y="163377"/>
                    <a:pt x="27489" y="149127"/>
                    <a:pt x="133" y="94797"/>
                  </a:cubicBezTo>
                  <a:cubicBezTo>
                    <a:pt x="-19" y="77347"/>
                    <a:pt x="-95" y="59897"/>
                    <a:pt x="210" y="42523"/>
                  </a:cubicBezTo>
                  <a:close/>
                </a:path>
              </a:pathLst>
            </a:custGeom>
            <a:grpFill/>
            <a:ln w="7620" cap="flat">
              <a:noFill/>
              <a:prstDash val="solid"/>
              <a:miter/>
            </a:ln>
          </p:spPr>
          <p:txBody>
            <a:bodyPr rtlCol="0" anchor="ctr"/>
            <a:lstStyle/>
            <a:p>
              <a:endParaRPr lang="zh-CN" altLang="en-US"/>
            </a:p>
          </p:txBody>
        </p:sp>
        <p:sp>
          <p:nvSpPr>
            <p:cNvPr id="30" name="任意多边形: 形状 29"/>
            <p:cNvSpPr/>
            <p:nvPr/>
          </p:nvSpPr>
          <p:spPr>
            <a:xfrm>
              <a:off x="6198990" y="3667821"/>
              <a:ext cx="215361" cy="214471"/>
            </a:xfrm>
            <a:custGeom>
              <a:avLst/>
              <a:gdLst>
                <a:gd name="connsiteX0" fmla="*/ 76308 w 215361"/>
                <a:gd name="connsiteY0" fmla="*/ 675 h 214471"/>
                <a:gd name="connsiteX1" fmla="*/ 159519 w 215361"/>
                <a:gd name="connsiteY1" fmla="*/ 1056 h 214471"/>
                <a:gd name="connsiteX2" fmla="*/ 160738 w 215361"/>
                <a:gd name="connsiteY2" fmla="*/ 6619 h 214471"/>
                <a:gd name="connsiteX3" fmla="*/ 214002 w 215361"/>
                <a:gd name="connsiteY3" fmla="*/ 40223 h 214471"/>
                <a:gd name="connsiteX4" fmla="*/ 212783 w 215361"/>
                <a:gd name="connsiteY4" fmla="*/ 121071 h 214471"/>
                <a:gd name="connsiteX5" fmla="*/ 130258 w 215361"/>
                <a:gd name="connsiteY5" fmla="*/ 211216 h 214471"/>
                <a:gd name="connsiteX6" fmla="*/ 32646 w 215361"/>
                <a:gd name="connsiteY6" fmla="*/ 197043 h 214471"/>
                <a:gd name="connsiteX7" fmla="*/ 1175 w 215361"/>
                <a:gd name="connsiteY7" fmla="*/ 149418 h 214471"/>
                <a:gd name="connsiteX8" fmla="*/ 75013 w 215361"/>
                <a:gd name="connsiteY8" fmla="*/ 6467 h 214471"/>
                <a:gd name="connsiteX9" fmla="*/ 76308 w 215361"/>
                <a:gd name="connsiteY9" fmla="*/ 675 h 2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361" h="214471">
                  <a:moveTo>
                    <a:pt x="76308" y="675"/>
                  </a:moveTo>
                  <a:cubicBezTo>
                    <a:pt x="104045" y="-315"/>
                    <a:pt x="131782" y="-239"/>
                    <a:pt x="159519" y="1056"/>
                  </a:cubicBezTo>
                  <a:lnTo>
                    <a:pt x="160738" y="6619"/>
                  </a:lnTo>
                  <a:cubicBezTo>
                    <a:pt x="182607" y="9896"/>
                    <a:pt x="198609" y="25669"/>
                    <a:pt x="214002" y="40223"/>
                  </a:cubicBezTo>
                  <a:cubicBezTo>
                    <a:pt x="216364" y="67122"/>
                    <a:pt x="215450" y="94173"/>
                    <a:pt x="212783" y="121071"/>
                  </a:cubicBezTo>
                  <a:cubicBezTo>
                    <a:pt x="198457" y="160086"/>
                    <a:pt x="171406" y="197957"/>
                    <a:pt x="130258" y="211216"/>
                  </a:cubicBezTo>
                  <a:cubicBezTo>
                    <a:pt x="97340" y="219141"/>
                    <a:pt x="62516" y="211902"/>
                    <a:pt x="32646" y="197043"/>
                  </a:cubicBezTo>
                  <a:cubicBezTo>
                    <a:pt x="13748" y="188432"/>
                    <a:pt x="8262" y="166944"/>
                    <a:pt x="1175" y="149418"/>
                  </a:cubicBezTo>
                  <a:cubicBezTo>
                    <a:pt x="-5378" y="93639"/>
                    <a:pt x="14967" y="23307"/>
                    <a:pt x="75013" y="6467"/>
                  </a:cubicBezTo>
                  <a:lnTo>
                    <a:pt x="76308" y="675"/>
                  </a:lnTo>
                  <a:close/>
                </a:path>
              </a:pathLst>
            </a:custGeom>
            <a:grpFill/>
            <a:ln w="7620" cap="flat">
              <a:noFill/>
              <a:prstDash val="solid"/>
              <a:miter/>
            </a:ln>
          </p:spPr>
          <p:txBody>
            <a:bodyPr rtlCol="0" anchor="ctr"/>
            <a:lstStyle/>
            <a:p>
              <a:endParaRPr lang="zh-CN" altLang="en-US"/>
            </a:p>
          </p:txBody>
        </p:sp>
        <p:sp>
          <p:nvSpPr>
            <p:cNvPr id="31" name="任意多边形: 形状 30"/>
            <p:cNvSpPr/>
            <p:nvPr/>
          </p:nvSpPr>
          <p:spPr>
            <a:xfrm>
              <a:off x="6501841" y="3699056"/>
              <a:ext cx="369722" cy="93027"/>
            </a:xfrm>
            <a:custGeom>
              <a:avLst/>
              <a:gdLst>
                <a:gd name="connsiteX0" fmla="*/ 0 w 369722"/>
                <a:gd name="connsiteY0" fmla="*/ 45336 h 93027"/>
                <a:gd name="connsiteX1" fmla="*/ 19964 w 369722"/>
                <a:gd name="connsiteY1" fmla="*/ 530 h 93027"/>
                <a:gd name="connsiteX2" fmla="*/ 333451 w 369722"/>
                <a:gd name="connsiteY2" fmla="*/ 225 h 93027"/>
                <a:gd name="connsiteX3" fmla="*/ 369723 w 369722"/>
                <a:gd name="connsiteY3" fmla="*/ 8074 h 93027"/>
                <a:gd name="connsiteX4" fmla="*/ 367360 w 369722"/>
                <a:gd name="connsiteY4" fmla="*/ 58213 h 93027"/>
                <a:gd name="connsiteX5" fmla="*/ 257328 w 369722"/>
                <a:gd name="connsiteY5" fmla="*/ 90979 h 93027"/>
                <a:gd name="connsiteX6" fmla="*/ 112548 w 369722"/>
                <a:gd name="connsiteY6" fmla="*/ 90903 h 93027"/>
                <a:gd name="connsiteX7" fmla="*/ 65303 w 369722"/>
                <a:gd name="connsiteY7" fmla="*/ 79778 h 93027"/>
                <a:gd name="connsiteX8" fmla="*/ 43358 w 369722"/>
                <a:gd name="connsiteY8" fmla="*/ 75358 h 93027"/>
                <a:gd name="connsiteX9" fmla="*/ 0 w 369722"/>
                <a:gd name="connsiteY9" fmla="*/ 45336 h 93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9722" h="93027">
                  <a:moveTo>
                    <a:pt x="0" y="45336"/>
                  </a:moveTo>
                  <a:cubicBezTo>
                    <a:pt x="3353" y="30019"/>
                    <a:pt x="-6325" y="-3433"/>
                    <a:pt x="19964" y="530"/>
                  </a:cubicBezTo>
                  <a:cubicBezTo>
                    <a:pt x="124435" y="149"/>
                    <a:pt x="228981" y="682"/>
                    <a:pt x="333451" y="225"/>
                  </a:cubicBezTo>
                  <a:cubicBezTo>
                    <a:pt x="346100" y="-842"/>
                    <a:pt x="358521" y="1902"/>
                    <a:pt x="369723" y="8074"/>
                  </a:cubicBezTo>
                  <a:cubicBezTo>
                    <a:pt x="368960" y="24762"/>
                    <a:pt x="368427" y="41526"/>
                    <a:pt x="367360" y="58213"/>
                  </a:cubicBezTo>
                  <a:cubicBezTo>
                    <a:pt x="335051" y="82445"/>
                    <a:pt x="294665" y="82445"/>
                    <a:pt x="257328" y="90979"/>
                  </a:cubicBezTo>
                  <a:cubicBezTo>
                    <a:pt x="209169" y="93722"/>
                    <a:pt x="160706" y="93722"/>
                    <a:pt x="112548" y="90903"/>
                  </a:cubicBezTo>
                  <a:cubicBezTo>
                    <a:pt x="97231" y="85569"/>
                    <a:pt x="81153" y="82978"/>
                    <a:pt x="65303" y="79778"/>
                  </a:cubicBezTo>
                  <a:cubicBezTo>
                    <a:pt x="59817" y="78635"/>
                    <a:pt x="48844" y="76425"/>
                    <a:pt x="43358" y="75358"/>
                  </a:cubicBezTo>
                  <a:cubicBezTo>
                    <a:pt x="27508" y="67434"/>
                    <a:pt x="13106" y="57147"/>
                    <a:pt x="0" y="45336"/>
                  </a:cubicBezTo>
                  <a:close/>
                </a:path>
              </a:pathLst>
            </a:custGeom>
            <a:grpFill/>
            <a:ln w="7620" cap="flat">
              <a:noFill/>
              <a:prstDash val="solid"/>
              <a:miter/>
            </a:ln>
          </p:spPr>
          <p:txBody>
            <a:bodyPr rtlCol="0" anchor="ctr"/>
            <a:lstStyle/>
            <a:p>
              <a:endParaRPr lang="zh-CN" altLang="en-US"/>
            </a:p>
          </p:txBody>
        </p:sp>
        <p:sp>
          <p:nvSpPr>
            <p:cNvPr id="32" name="任意多边形: 形状 31"/>
            <p:cNvSpPr/>
            <p:nvPr/>
          </p:nvSpPr>
          <p:spPr>
            <a:xfrm>
              <a:off x="5565343" y="3964196"/>
              <a:ext cx="206959" cy="184512"/>
            </a:xfrm>
            <a:custGeom>
              <a:avLst/>
              <a:gdLst>
                <a:gd name="connsiteX0" fmla="*/ 66523 w 206959"/>
                <a:gd name="connsiteY0" fmla="*/ 2928 h 184512"/>
                <a:gd name="connsiteX1" fmla="*/ 149200 w 206959"/>
                <a:gd name="connsiteY1" fmla="*/ 2394 h 184512"/>
                <a:gd name="connsiteX2" fmla="*/ 179908 w 206959"/>
                <a:gd name="connsiteY2" fmla="*/ 20073 h 184512"/>
                <a:gd name="connsiteX3" fmla="*/ 206959 w 206959"/>
                <a:gd name="connsiteY3" fmla="*/ 47810 h 184512"/>
                <a:gd name="connsiteX4" fmla="*/ 206045 w 206959"/>
                <a:gd name="connsiteY4" fmla="*/ 82176 h 184512"/>
                <a:gd name="connsiteX5" fmla="*/ 118643 w 206959"/>
                <a:gd name="connsiteY5" fmla="*/ 184208 h 184512"/>
                <a:gd name="connsiteX6" fmla="*/ 96622 w 206959"/>
                <a:gd name="connsiteY6" fmla="*/ 184513 h 184512"/>
                <a:gd name="connsiteX7" fmla="*/ 229 w 206959"/>
                <a:gd name="connsiteY7" fmla="*/ 83852 h 184512"/>
                <a:gd name="connsiteX8" fmla="*/ 0 w 206959"/>
                <a:gd name="connsiteY8" fmla="*/ 57563 h 184512"/>
                <a:gd name="connsiteX9" fmla="*/ 66523 w 206959"/>
                <a:gd name="connsiteY9" fmla="*/ 2928 h 184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959" h="184512">
                  <a:moveTo>
                    <a:pt x="66523" y="2928"/>
                  </a:moveTo>
                  <a:cubicBezTo>
                    <a:pt x="93955" y="-882"/>
                    <a:pt x="121768" y="-882"/>
                    <a:pt x="149200" y="2394"/>
                  </a:cubicBezTo>
                  <a:cubicBezTo>
                    <a:pt x="158725" y="9405"/>
                    <a:pt x="169164" y="15044"/>
                    <a:pt x="179908" y="20073"/>
                  </a:cubicBezTo>
                  <a:cubicBezTo>
                    <a:pt x="189128" y="29064"/>
                    <a:pt x="197968" y="38437"/>
                    <a:pt x="206959" y="47810"/>
                  </a:cubicBezTo>
                  <a:cubicBezTo>
                    <a:pt x="206883" y="59240"/>
                    <a:pt x="207188" y="70670"/>
                    <a:pt x="206045" y="82176"/>
                  </a:cubicBezTo>
                  <a:cubicBezTo>
                    <a:pt x="185090" y="122486"/>
                    <a:pt x="147295" y="149842"/>
                    <a:pt x="118643" y="184208"/>
                  </a:cubicBezTo>
                  <a:cubicBezTo>
                    <a:pt x="113081" y="184284"/>
                    <a:pt x="102108" y="184436"/>
                    <a:pt x="96622" y="184513"/>
                  </a:cubicBezTo>
                  <a:cubicBezTo>
                    <a:pt x="61113" y="154185"/>
                    <a:pt x="32156" y="117609"/>
                    <a:pt x="229" y="83852"/>
                  </a:cubicBezTo>
                  <a:cubicBezTo>
                    <a:pt x="153" y="77299"/>
                    <a:pt x="76" y="64117"/>
                    <a:pt x="0" y="57563"/>
                  </a:cubicBezTo>
                  <a:cubicBezTo>
                    <a:pt x="18136" y="34246"/>
                    <a:pt x="43968" y="20606"/>
                    <a:pt x="66523" y="2928"/>
                  </a:cubicBezTo>
                  <a:close/>
                </a:path>
              </a:pathLst>
            </a:custGeom>
            <a:grpFill/>
            <a:ln w="7620" cap="flat">
              <a:noFill/>
              <a:prstDash val="solid"/>
              <a:miter/>
            </a:ln>
          </p:spPr>
          <p:txBody>
            <a:bodyPr rtlCol="0" anchor="ctr"/>
            <a:lstStyle/>
            <a:p>
              <a:endParaRPr lang="zh-CN" altLang="en-US"/>
            </a:p>
          </p:txBody>
        </p:sp>
        <p:sp>
          <p:nvSpPr>
            <p:cNvPr id="33" name="任意多边形: 形状 32"/>
            <p:cNvSpPr/>
            <p:nvPr/>
          </p:nvSpPr>
          <p:spPr>
            <a:xfrm>
              <a:off x="6000326" y="4017501"/>
              <a:ext cx="617263" cy="207483"/>
            </a:xfrm>
            <a:custGeom>
              <a:avLst/>
              <a:gdLst>
                <a:gd name="connsiteX0" fmla="*/ 26713 w 617263"/>
                <a:gd name="connsiteY0" fmla="*/ 8907 h 207483"/>
                <a:gd name="connsiteX1" fmla="*/ 125011 w 617263"/>
                <a:gd name="connsiteY1" fmla="*/ 10202 h 207483"/>
                <a:gd name="connsiteX2" fmla="*/ 179342 w 617263"/>
                <a:gd name="connsiteY2" fmla="*/ 47845 h 207483"/>
                <a:gd name="connsiteX3" fmla="*/ 286936 w 617263"/>
                <a:gd name="connsiteY3" fmla="*/ 72991 h 207483"/>
                <a:gd name="connsiteX4" fmla="*/ 388206 w 617263"/>
                <a:gd name="connsiteY4" fmla="*/ 78858 h 207483"/>
                <a:gd name="connsiteX5" fmla="*/ 388892 w 617263"/>
                <a:gd name="connsiteY5" fmla="*/ 85182 h 207483"/>
                <a:gd name="connsiteX6" fmla="*/ 535729 w 617263"/>
                <a:gd name="connsiteY6" fmla="*/ 96537 h 207483"/>
                <a:gd name="connsiteX7" fmla="*/ 593946 w 617263"/>
                <a:gd name="connsiteY7" fmla="*/ 117110 h 207483"/>
                <a:gd name="connsiteX8" fmla="*/ 617263 w 617263"/>
                <a:gd name="connsiteY8" fmla="*/ 158716 h 207483"/>
                <a:gd name="connsiteX9" fmla="*/ 600804 w 617263"/>
                <a:gd name="connsiteY9" fmla="*/ 183100 h 207483"/>
                <a:gd name="connsiteX10" fmla="*/ 580154 w 617263"/>
                <a:gd name="connsiteY10" fmla="*/ 197959 h 207483"/>
                <a:gd name="connsiteX11" fmla="*/ 552874 w 617263"/>
                <a:gd name="connsiteY11" fmla="*/ 206417 h 207483"/>
                <a:gd name="connsiteX12" fmla="*/ 473321 w 617263"/>
                <a:gd name="connsiteY12" fmla="*/ 207484 h 207483"/>
                <a:gd name="connsiteX13" fmla="*/ 472483 w 617263"/>
                <a:gd name="connsiteY13" fmla="*/ 200702 h 207483"/>
                <a:gd name="connsiteX14" fmla="*/ 385539 w 617263"/>
                <a:gd name="connsiteY14" fmla="*/ 194149 h 207483"/>
                <a:gd name="connsiteX15" fmla="*/ 156177 w 617263"/>
                <a:gd name="connsiteY15" fmla="*/ 175327 h 207483"/>
                <a:gd name="connsiteX16" fmla="*/ 86149 w 617263"/>
                <a:gd name="connsiteY16" fmla="*/ 169612 h 207483"/>
                <a:gd name="connsiteX17" fmla="*/ 2938 w 617263"/>
                <a:gd name="connsiteY17" fmla="*/ 105985 h 207483"/>
                <a:gd name="connsiteX18" fmla="*/ 272 w 617263"/>
                <a:gd name="connsiteY18" fmla="*/ 41596 h 207483"/>
                <a:gd name="connsiteX19" fmla="*/ 26713 w 617263"/>
                <a:gd name="connsiteY19" fmla="*/ 8907 h 20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7263" h="207483">
                  <a:moveTo>
                    <a:pt x="26713" y="8907"/>
                  </a:moveTo>
                  <a:cubicBezTo>
                    <a:pt x="57193" y="-7781"/>
                    <a:pt x="93312" y="2734"/>
                    <a:pt x="125011" y="10202"/>
                  </a:cubicBezTo>
                  <a:cubicBezTo>
                    <a:pt x="147642" y="15002"/>
                    <a:pt x="160368" y="36491"/>
                    <a:pt x="179342" y="47845"/>
                  </a:cubicBezTo>
                  <a:cubicBezTo>
                    <a:pt x="211574" y="67352"/>
                    <a:pt x="249979" y="72000"/>
                    <a:pt x="286936" y="72991"/>
                  </a:cubicBezTo>
                  <a:cubicBezTo>
                    <a:pt x="319931" y="81677"/>
                    <a:pt x="354449" y="77562"/>
                    <a:pt x="388206" y="78858"/>
                  </a:cubicBezTo>
                  <a:lnTo>
                    <a:pt x="388892" y="85182"/>
                  </a:lnTo>
                  <a:cubicBezTo>
                    <a:pt x="437736" y="90288"/>
                    <a:pt x="486428" y="95774"/>
                    <a:pt x="535729" y="96537"/>
                  </a:cubicBezTo>
                  <a:cubicBezTo>
                    <a:pt x="556074" y="100499"/>
                    <a:pt x="575581" y="107357"/>
                    <a:pt x="593946" y="117110"/>
                  </a:cubicBezTo>
                  <a:cubicBezTo>
                    <a:pt x="602557" y="130445"/>
                    <a:pt x="610329" y="144314"/>
                    <a:pt x="617263" y="158716"/>
                  </a:cubicBezTo>
                  <a:cubicBezTo>
                    <a:pt x="611548" y="166716"/>
                    <a:pt x="606214" y="174870"/>
                    <a:pt x="600804" y="183100"/>
                  </a:cubicBezTo>
                  <a:cubicBezTo>
                    <a:pt x="593870" y="188052"/>
                    <a:pt x="587088" y="193006"/>
                    <a:pt x="580154" y="197959"/>
                  </a:cubicBezTo>
                  <a:cubicBezTo>
                    <a:pt x="570933" y="200397"/>
                    <a:pt x="561789" y="203217"/>
                    <a:pt x="552874" y="206417"/>
                  </a:cubicBezTo>
                  <a:cubicBezTo>
                    <a:pt x="526356" y="208017"/>
                    <a:pt x="499839" y="207179"/>
                    <a:pt x="473321" y="207484"/>
                  </a:cubicBezTo>
                  <a:lnTo>
                    <a:pt x="472483" y="200702"/>
                  </a:lnTo>
                  <a:cubicBezTo>
                    <a:pt x="443603" y="198644"/>
                    <a:pt x="413276" y="203902"/>
                    <a:pt x="385539" y="194149"/>
                  </a:cubicBezTo>
                  <a:cubicBezTo>
                    <a:pt x="308577" y="194072"/>
                    <a:pt x="233139" y="175861"/>
                    <a:pt x="156177" y="175327"/>
                  </a:cubicBezTo>
                  <a:cubicBezTo>
                    <a:pt x="133469" y="168545"/>
                    <a:pt x="109466" y="170907"/>
                    <a:pt x="86149" y="169612"/>
                  </a:cubicBezTo>
                  <a:cubicBezTo>
                    <a:pt x="51630" y="158944"/>
                    <a:pt x="21912" y="136846"/>
                    <a:pt x="2938" y="105985"/>
                  </a:cubicBezTo>
                  <a:cubicBezTo>
                    <a:pt x="-110" y="84649"/>
                    <a:pt x="-338" y="63085"/>
                    <a:pt x="272" y="41596"/>
                  </a:cubicBezTo>
                  <a:cubicBezTo>
                    <a:pt x="7663" y="29785"/>
                    <a:pt x="13073" y="14926"/>
                    <a:pt x="26713" y="8907"/>
                  </a:cubicBezTo>
                  <a:close/>
                </a:path>
              </a:pathLst>
            </a:custGeom>
            <a:grpFill/>
            <a:ln w="7620" cap="flat">
              <a:noFill/>
              <a:prstDash val="solid"/>
              <a:miter/>
            </a:ln>
          </p:spPr>
          <p:txBody>
            <a:bodyPr rtlCol="0" anchor="ctr"/>
            <a:lstStyle/>
            <a:p>
              <a:endParaRPr lang="zh-CN" altLang="en-US"/>
            </a:p>
          </p:txBody>
        </p:sp>
        <p:sp>
          <p:nvSpPr>
            <p:cNvPr id="34" name="任意多边形: 形状 33"/>
            <p:cNvSpPr/>
            <p:nvPr/>
          </p:nvSpPr>
          <p:spPr>
            <a:xfrm>
              <a:off x="4063441" y="4040043"/>
              <a:ext cx="387623" cy="355172"/>
            </a:xfrm>
            <a:custGeom>
              <a:avLst/>
              <a:gdLst>
                <a:gd name="connsiteX0" fmla="*/ 250698 w 387623"/>
                <a:gd name="connsiteY0" fmla="*/ 15702 h 355172"/>
                <a:gd name="connsiteX1" fmla="*/ 314630 w 387623"/>
                <a:gd name="connsiteY1" fmla="*/ 5 h 355172"/>
                <a:gd name="connsiteX2" fmla="*/ 315316 w 387623"/>
                <a:gd name="connsiteY2" fmla="*/ 45801 h 355172"/>
                <a:gd name="connsiteX3" fmla="*/ 265405 w 387623"/>
                <a:gd name="connsiteY3" fmla="*/ 61955 h 355172"/>
                <a:gd name="connsiteX4" fmla="*/ 198577 w 387623"/>
                <a:gd name="connsiteY4" fmla="*/ 88244 h 355172"/>
                <a:gd name="connsiteX5" fmla="*/ 209626 w 387623"/>
                <a:gd name="connsiteY5" fmla="*/ 136250 h 355172"/>
                <a:gd name="connsiteX6" fmla="*/ 217551 w 387623"/>
                <a:gd name="connsiteY6" fmla="*/ 160101 h 355172"/>
                <a:gd name="connsiteX7" fmla="*/ 232410 w 387623"/>
                <a:gd name="connsiteY7" fmla="*/ 205135 h 355172"/>
                <a:gd name="connsiteX8" fmla="*/ 247574 w 387623"/>
                <a:gd name="connsiteY8" fmla="*/ 239806 h 355172"/>
                <a:gd name="connsiteX9" fmla="*/ 272567 w 387623"/>
                <a:gd name="connsiteY9" fmla="*/ 236911 h 355172"/>
                <a:gd name="connsiteX10" fmla="*/ 341300 w 387623"/>
                <a:gd name="connsiteY10" fmla="*/ 204906 h 355172"/>
                <a:gd name="connsiteX11" fmla="*/ 382067 w 387623"/>
                <a:gd name="connsiteY11" fmla="*/ 198734 h 355172"/>
                <a:gd name="connsiteX12" fmla="*/ 382372 w 387623"/>
                <a:gd name="connsiteY12" fmla="*/ 247502 h 355172"/>
                <a:gd name="connsiteX13" fmla="*/ 372008 w 387623"/>
                <a:gd name="connsiteY13" fmla="*/ 246130 h 355172"/>
                <a:gd name="connsiteX14" fmla="*/ 324079 w 387623"/>
                <a:gd name="connsiteY14" fmla="*/ 266171 h 355172"/>
                <a:gd name="connsiteX15" fmla="*/ 282626 w 387623"/>
                <a:gd name="connsiteY15" fmla="*/ 282402 h 355172"/>
                <a:gd name="connsiteX16" fmla="*/ 259918 w 387623"/>
                <a:gd name="connsiteY16" fmla="*/ 289488 h 355172"/>
                <a:gd name="connsiteX17" fmla="*/ 242773 w 387623"/>
                <a:gd name="connsiteY17" fmla="*/ 298404 h 355172"/>
                <a:gd name="connsiteX18" fmla="*/ 207874 w 387623"/>
                <a:gd name="connsiteY18" fmla="*/ 308691 h 355172"/>
                <a:gd name="connsiteX19" fmla="*/ 207035 w 387623"/>
                <a:gd name="connsiteY19" fmla="*/ 313644 h 355172"/>
                <a:gd name="connsiteX20" fmla="*/ 170612 w 387623"/>
                <a:gd name="connsiteY20" fmla="*/ 323474 h 355172"/>
                <a:gd name="connsiteX21" fmla="*/ 149885 w 387623"/>
                <a:gd name="connsiteY21" fmla="*/ 336580 h 355172"/>
                <a:gd name="connsiteX22" fmla="*/ 133426 w 387623"/>
                <a:gd name="connsiteY22" fmla="*/ 338942 h 355172"/>
                <a:gd name="connsiteX23" fmla="*/ 76505 w 387623"/>
                <a:gd name="connsiteY23" fmla="*/ 355173 h 355172"/>
                <a:gd name="connsiteX24" fmla="*/ 75667 w 387623"/>
                <a:gd name="connsiteY24" fmla="*/ 308843 h 355172"/>
                <a:gd name="connsiteX25" fmla="*/ 112624 w 387623"/>
                <a:gd name="connsiteY25" fmla="*/ 294289 h 355172"/>
                <a:gd name="connsiteX26" fmla="*/ 157810 w 387623"/>
                <a:gd name="connsiteY26" fmla="*/ 277068 h 355172"/>
                <a:gd name="connsiteX27" fmla="*/ 165125 w 387623"/>
                <a:gd name="connsiteY27" fmla="*/ 275468 h 355172"/>
                <a:gd name="connsiteX28" fmla="*/ 200025 w 387623"/>
                <a:gd name="connsiteY28" fmla="*/ 266705 h 355172"/>
                <a:gd name="connsiteX29" fmla="*/ 182118 w 387623"/>
                <a:gd name="connsiteY29" fmla="*/ 188295 h 355172"/>
                <a:gd name="connsiteX30" fmla="*/ 160325 w 387623"/>
                <a:gd name="connsiteY30" fmla="*/ 125887 h 355172"/>
                <a:gd name="connsiteX31" fmla="*/ 150495 w 387623"/>
                <a:gd name="connsiteY31" fmla="*/ 103941 h 355172"/>
                <a:gd name="connsiteX32" fmla="*/ 132893 w 387623"/>
                <a:gd name="connsiteY32" fmla="*/ 103713 h 355172"/>
                <a:gd name="connsiteX33" fmla="*/ 131597 w 387623"/>
                <a:gd name="connsiteY33" fmla="*/ 114991 h 355172"/>
                <a:gd name="connsiteX34" fmla="*/ 90221 w 387623"/>
                <a:gd name="connsiteY34" fmla="*/ 130611 h 355172"/>
                <a:gd name="connsiteX35" fmla="*/ 54026 w 387623"/>
                <a:gd name="connsiteY35" fmla="*/ 141736 h 355172"/>
                <a:gd name="connsiteX36" fmla="*/ 38329 w 387623"/>
                <a:gd name="connsiteY36" fmla="*/ 154386 h 355172"/>
                <a:gd name="connsiteX37" fmla="*/ 9449 w 387623"/>
                <a:gd name="connsiteY37" fmla="*/ 155910 h 355172"/>
                <a:gd name="connsiteX38" fmla="*/ 0 w 387623"/>
                <a:gd name="connsiteY38" fmla="*/ 109809 h 355172"/>
                <a:gd name="connsiteX39" fmla="*/ 21031 w 387623"/>
                <a:gd name="connsiteY39" fmla="*/ 104703 h 355172"/>
                <a:gd name="connsiteX40" fmla="*/ 43358 w 387623"/>
                <a:gd name="connsiteY40" fmla="*/ 95864 h 355172"/>
                <a:gd name="connsiteX41" fmla="*/ 97917 w 387623"/>
                <a:gd name="connsiteY41" fmla="*/ 73919 h 355172"/>
                <a:gd name="connsiteX42" fmla="*/ 201930 w 387623"/>
                <a:gd name="connsiteY42" fmla="*/ 33990 h 355172"/>
                <a:gd name="connsiteX43" fmla="*/ 250698 w 387623"/>
                <a:gd name="connsiteY43" fmla="*/ 15702 h 355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7623" h="355172">
                  <a:moveTo>
                    <a:pt x="250698" y="15702"/>
                  </a:moveTo>
                  <a:cubicBezTo>
                    <a:pt x="269900" y="3510"/>
                    <a:pt x="292227" y="-148"/>
                    <a:pt x="314630" y="5"/>
                  </a:cubicBezTo>
                  <a:cubicBezTo>
                    <a:pt x="315697" y="15168"/>
                    <a:pt x="316001" y="30485"/>
                    <a:pt x="315316" y="45801"/>
                  </a:cubicBezTo>
                  <a:cubicBezTo>
                    <a:pt x="297790" y="48010"/>
                    <a:pt x="281407" y="54792"/>
                    <a:pt x="265405" y="61955"/>
                  </a:cubicBezTo>
                  <a:cubicBezTo>
                    <a:pt x="242773" y="69728"/>
                    <a:pt x="220218" y="77805"/>
                    <a:pt x="198577" y="88244"/>
                  </a:cubicBezTo>
                  <a:cubicBezTo>
                    <a:pt x="199187" y="104856"/>
                    <a:pt x="203149" y="120934"/>
                    <a:pt x="209626" y="136250"/>
                  </a:cubicBezTo>
                  <a:cubicBezTo>
                    <a:pt x="212369" y="144099"/>
                    <a:pt x="214960" y="152024"/>
                    <a:pt x="217551" y="160101"/>
                  </a:cubicBezTo>
                  <a:cubicBezTo>
                    <a:pt x="224714" y="174198"/>
                    <a:pt x="229895" y="189361"/>
                    <a:pt x="232410" y="205135"/>
                  </a:cubicBezTo>
                  <a:cubicBezTo>
                    <a:pt x="237211" y="216717"/>
                    <a:pt x="242468" y="228147"/>
                    <a:pt x="247574" y="239806"/>
                  </a:cubicBezTo>
                  <a:cubicBezTo>
                    <a:pt x="253822" y="239044"/>
                    <a:pt x="266319" y="237672"/>
                    <a:pt x="272567" y="236911"/>
                  </a:cubicBezTo>
                  <a:cubicBezTo>
                    <a:pt x="287579" y="215041"/>
                    <a:pt x="321183" y="221594"/>
                    <a:pt x="341300" y="204906"/>
                  </a:cubicBezTo>
                  <a:cubicBezTo>
                    <a:pt x="354406" y="200258"/>
                    <a:pt x="368275" y="199115"/>
                    <a:pt x="382067" y="198734"/>
                  </a:cubicBezTo>
                  <a:cubicBezTo>
                    <a:pt x="386715" y="214965"/>
                    <a:pt x="391668" y="231805"/>
                    <a:pt x="382372" y="247502"/>
                  </a:cubicBezTo>
                  <a:cubicBezTo>
                    <a:pt x="379781" y="247197"/>
                    <a:pt x="374599" y="246511"/>
                    <a:pt x="372008" y="246130"/>
                  </a:cubicBezTo>
                  <a:cubicBezTo>
                    <a:pt x="356006" y="252836"/>
                    <a:pt x="340004" y="259389"/>
                    <a:pt x="324079" y="266171"/>
                  </a:cubicBezTo>
                  <a:cubicBezTo>
                    <a:pt x="309982" y="270895"/>
                    <a:pt x="296189" y="276382"/>
                    <a:pt x="282626" y="282402"/>
                  </a:cubicBezTo>
                  <a:cubicBezTo>
                    <a:pt x="274930" y="284611"/>
                    <a:pt x="267386" y="286974"/>
                    <a:pt x="259918" y="289488"/>
                  </a:cubicBezTo>
                  <a:cubicBezTo>
                    <a:pt x="254127" y="292308"/>
                    <a:pt x="248412" y="295280"/>
                    <a:pt x="242773" y="298404"/>
                  </a:cubicBezTo>
                  <a:cubicBezTo>
                    <a:pt x="231038" y="301604"/>
                    <a:pt x="219532" y="305338"/>
                    <a:pt x="207874" y="308691"/>
                  </a:cubicBezTo>
                  <a:lnTo>
                    <a:pt x="207035" y="313644"/>
                  </a:lnTo>
                  <a:cubicBezTo>
                    <a:pt x="194843" y="316844"/>
                    <a:pt x="182728" y="320197"/>
                    <a:pt x="170612" y="323474"/>
                  </a:cubicBezTo>
                  <a:cubicBezTo>
                    <a:pt x="163678" y="327741"/>
                    <a:pt x="156743" y="332084"/>
                    <a:pt x="149885" y="336580"/>
                  </a:cubicBezTo>
                  <a:cubicBezTo>
                    <a:pt x="145771" y="337190"/>
                    <a:pt x="137541" y="338333"/>
                    <a:pt x="133426" y="338942"/>
                  </a:cubicBezTo>
                  <a:cubicBezTo>
                    <a:pt x="116434" y="350296"/>
                    <a:pt x="96698" y="354639"/>
                    <a:pt x="76505" y="355173"/>
                  </a:cubicBezTo>
                  <a:cubicBezTo>
                    <a:pt x="75895" y="339628"/>
                    <a:pt x="75667" y="324235"/>
                    <a:pt x="75667" y="308843"/>
                  </a:cubicBezTo>
                  <a:cubicBezTo>
                    <a:pt x="88544" y="305643"/>
                    <a:pt x="101422" y="301604"/>
                    <a:pt x="112624" y="294289"/>
                  </a:cubicBezTo>
                  <a:cubicBezTo>
                    <a:pt x="128092" y="289793"/>
                    <a:pt x="143866" y="285526"/>
                    <a:pt x="157810" y="277068"/>
                  </a:cubicBezTo>
                  <a:cubicBezTo>
                    <a:pt x="159639" y="276687"/>
                    <a:pt x="163297" y="275849"/>
                    <a:pt x="165125" y="275468"/>
                  </a:cubicBezTo>
                  <a:cubicBezTo>
                    <a:pt x="176022" y="269905"/>
                    <a:pt x="187985" y="267771"/>
                    <a:pt x="200025" y="266705"/>
                  </a:cubicBezTo>
                  <a:cubicBezTo>
                    <a:pt x="204445" y="238434"/>
                    <a:pt x="188900" y="214508"/>
                    <a:pt x="182118" y="188295"/>
                  </a:cubicBezTo>
                  <a:cubicBezTo>
                    <a:pt x="175260" y="167340"/>
                    <a:pt x="167183" y="146766"/>
                    <a:pt x="160325" y="125887"/>
                  </a:cubicBezTo>
                  <a:cubicBezTo>
                    <a:pt x="156896" y="118572"/>
                    <a:pt x="153619" y="111256"/>
                    <a:pt x="150495" y="103941"/>
                  </a:cubicBezTo>
                  <a:cubicBezTo>
                    <a:pt x="144628" y="103865"/>
                    <a:pt x="138760" y="103789"/>
                    <a:pt x="132893" y="103713"/>
                  </a:cubicBezTo>
                  <a:cubicBezTo>
                    <a:pt x="132588" y="106532"/>
                    <a:pt x="131902" y="112171"/>
                    <a:pt x="131597" y="114991"/>
                  </a:cubicBezTo>
                  <a:cubicBezTo>
                    <a:pt x="117272" y="118724"/>
                    <a:pt x="103403" y="123982"/>
                    <a:pt x="90221" y="130611"/>
                  </a:cubicBezTo>
                  <a:cubicBezTo>
                    <a:pt x="78181" y="134574"/>
                    <a:pt x="66218" y="138384"/>
                    <a:pt x="54026" y="141736"/>
                  </a:cubicBezTo>
                  <a:cubicBezTo>
                    <a:pt x="48768" y="145851"/>
                    <a:pt x="43510" y="150119"/>
                    <a:pt x="38329" y="154386"/>
                  </a:cubicBezTo>
                  <a:cubicBezTo>
                    <a:pt x="31090" y="154767"/>
                    <a:pt x="16688" y="155529"/>
                    <a:pt x="9449" y="155910"/>
                  </a:cubicBezTo>
                  <a:cubicBezTo>
                    <a:pt x="2286" y="141508"/>
                    <a:pt x="533" y="125582"/>
                    <a:pt x="0" y="109809"/>
                  </a:cubicBezTo>
                  <a:cubicBezTo>
                    <a:pt x="5258" y="108513"/>
                    <a:pt x="15773" y="105999"/>
                    <a:pt x="21031" y="104703"/>
                  </a:cubicBezTo>
                  <a:cubicBezTo>
                    <a:pt x="28499" y="101808"/>
                    <a:pt x="35966" y="98836"/>
                    <a:pt x="43358" y="95864"/>
                  </a:cubicBezTo>
                  <a:cubicBezTo>
                    <a:pt x="61951" y="89540"/>
                    <a:pt x="80239" y="82377"/>
                    <a:pt x="97917" y="73919"/>
                  </a:cubicBezTo>
                  <a:cubicBezTo>
                    <a:pt x="133274" y="62412"/>
                    <a:pt x="166878" y="46334"/>
                    <a:pt x="201930" y="33990"/>
                  </a:cubicBezTo>
                  <a:cubicBezTo>
                    <a:pt x="217932" y="27208"/>
                    <a:pt x="234239" y="21188"/>
                    <a:pt x="250698" y="15702"/>
                  </a:cubicBezTo>
                  <a:close/>
                </a:path>
              </a:pathLst>
            </a:custGeom>
            <a:grpFill/>
            <a:ln w="7620" cap="flat">
              <a:noFill/>
              <a:prstDash val="solid"/>
              <a:miter/>
            </a:ln>
          </p:spPr>
          <p:txBody>
            <a:bodyPr rtlCol="0" anchor="ctr"/>
            <a:lstStyle/>
            <a:p>
              <a:endParaRPr lang="zh-CN" altLang="en-US"/>
            </a:p>
          </p:txBody>
        </p:sp>
        <p:sp>
          <p:nvSpPr>
            <p:cNvPr id="35" name="任意多边形: 形状 34"/>
            <p:cNvSpPr/>
            <p:nvPr/>
          </p:nvSpPr>
          <p:spPr>
            <a:xfrm>
              <a:off x="7650784" y="4039438"/>
              <a:ext cx="355396" cy="271348"/>
            </a:xfrm>
            <a:custGeom>
              <a:avLst/>
              <a:gdLst>
                <a:gd name="connsiteX0" fmla="*/ 89459 w 355396"/>
                <a:gd name="connsiteY0" fmla="*/ 0 h 271348"/>
                <a:gd name="connsiteX1" fmla="*/ 107137 w 355396"/>
                <a:gd name="connsiteY1" fmla="*/ 2667 h 271348"/>
                <a:gd name="connsiteX2" fmla="*/ 173279 w 355396"/>
                <a:gd name="connsiteY2" fmla="*/ 94336 h 271348"/>
                <a:gd name="connsiteX3" fmla="*/ 241402 w 355396"/>
                <a:gd name="connsiteY3" fmla="*/ 183718 h 271348"/>
                <a:gd name="connsiteX4" fmla="*/ 272948 w 355396"/>
                <a:gd name="connsiteY4" fmla="*/ 199339 h 271348"/>
                <a:gd name="connsiteX5" fmla="*/ 355397 w 355396"/>
                <a:gd name="connsiteY5" fmla="*/ 232639 h 271348"/>
                <a:gd name="connsiteX6" fmla="*/ 354178 w 355396"/>
                <a:gd name="connsiteY6" fmla="*/ 271348 h 271348"/>
                <a:gd name="connsiteX7" fmla="*/ 309982 w 355396"/>
                <a:gd name="connsiteY7" fmla="*/ 270129 h 271348"/>
                <a:gd name="connsiteX8" fmla="*/ 292456 w 355396"/>
                <a:gd name="connsiteY8" fmla="*/ 255042 h 271348"/>
                <a:gd name="connsiteX9" fmla="*/ 278359 w 355396"/>
                <a:gd name="connsiteY9" fmla="*/ 254584 h 271348"/>
                <a:gd name="connsiteX10" fmla="*/ 252679 w 355396"/>
                <a:gd name="connsiteY10" fmla="*/ 240106 h 271348"/>
                <a:gd name="connsiteX11" fmla="*/ 216637 w 355396"/>
                <a:gd name="connsiteY11" fmla="*/ 230886 h 271348"/>
                <a:gd name="connsiteX12" fmla="*/ 215341 w 355396"/>
                <a:gd name="connsiteY12" fmla="*/ 219456 h 271348"/>
                <a:gd name="connsiteX13" fmla="*/ 169240 w 355396"/>
                <a:gd name="connsiteY13" fmla="*/ 238125 h 271348"/>
                <a:gd name="connsiteX14" fmla="*/ 108509 w 355396"/>
                <a:gd name="connsiteY14" fmla="*/ 245593 h 271348"/>
                <a:gd name="connsiteX15" fmla="*/ 0 w 355396"/>
                <a:gd name="connsiteY15" fmla="*/ 256718 h 271348"/>
                <a:gd name="connsiteX16" fmla="*/ 17221 w 355396"/>
                <a:gd name="connsiteY16" fmla="*/ 210083 h 271348"/>
                <a:gd name="connsiteX17" fmla="*/ 82296 w 355396"/>
                <a:gd name="connsiteY17" fmla="*/ 204978 h 271348"/>
                <a:gd name="connsiteX18" fmla="*/ 149733 w 355396"/>
                <a:gd name="connsiteY18" fmla="*/ 194005 h 271348"/>
                <a:gd name="connsiteX19" fmla="*/ 184328 w 355396"/>
                <a:gd name="connsiteY19" fmla="*/ 191491 h 271348"/>
                <a:gd name="connsiteX20" fmla="*/ 185014 w 355396"/>
                <a:gd name="connsiteY20" fmla="*/ 177394 h 271348"/>
                <a:gd name="connsiteX21" fmla="*/ 130759 w 355396"/>
                <a:gd name="connsiteY21" fmla="*/ 109881 h 271348"/>
                <a:gd name="connsiteX22" fmla="*/ 80467 w 355396"/>
                <a:gd name="connsiteY22" fmla="*/ 46634 h 271348"/>
                <a:gd name="connsiteX23" fmla="*/ 89459 w 355396"/>
                <a:gd name="connsiteY23" fmla="*/ 0 h 271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5396" h="271348">
                  <a:moveTo>
                    <a:pt x="89459" y="0"/>
                  </a:moveTo>
                  <a:cubicBezTo>
                    <a:pt x="93878" y="686"/>
                    <a:pt x="102718" y="2058"/>
                    <a:pt x="107137" y="2667"/>
                  </a:cubicBezTo>
                  <a:cubicBezTo>
                    <a:pt x="130150" y="32461"/>
                    <a:pt x="151867" y="63322"/>
                    <a:pt x="173279" y="94336"/>
                  </a:cubicBezTo>
                  <a:cubicBezTo>
                    <a:pt x="197434" y="122987"/>
                    <a:pt x="217170" y="155067"/>
                    <a:pt x="241402" y="183718"/>
                  </a:cubicBezTo>
                  <a:cubicBezTo>
                    <a:pt x="251841" y="188900"/>
                    <a:pt x="262357" y="194158"/>
                    <a:pt x="272948" y="199339"/>
                  </a:cubicBezTo>
                  <a:cubicBezTo>
                    <a:pt x="300457" y="210312"/>
                    <a:pt x="327203" y="223190"/>
                    <a:pt x="355397" y="232639"/>
                  </a:cubicBezTo>
                  <a:cubicBezTo>
                    <a:pt x="355016" y="245440"/>
                    <a:pt x="354635" y="258394"/>
                    <a:pt x="354178" y="271348"/>
                  </a:cubicBezTo>
                  <a:cubicBezTo>
                    <a:pt x="339395" y="271043"/>
                    <a:pt x="324689" y="270586"/>
                    <a:pt x="309982" y="270129"/>
                  </a:cubicBezTo>
                  <a:cubicBezTo>
                    <a:pt x="304114" y="265024"/>
                    <a:pt x="298247" y="259994"/>
                    <a:pt x="292456" y="255042"/>
                  </a:cubicBezTo>
                  <a:cubicBezTo>
                    <a:pt x="288951" y="254965"/>
                    <a:pt x="281940" y="254737"/>
                    <a:pt x="278359" y="254584"/>
                  </a:cubicBezTo>
                  <a:cubicBezTo>
                    <a:pt x="269748" y="249708"/>
                    <a:pt x="261214" y="244907"/>
                    <a:pt x="252679" y="240106"/>
                  </a:cubicBezTo>
                  <a:cubicBezTo>
                    <a:pt x="240640" y="237211"/>
                    <a:pt x="228600" y="233782"/>
                    <a:pt x="216637" y="230886"/>
                  </a:cubicBezTo>
                  <a:cubicBezTo>
                    <a:pt x="216332" y="228067"/>
                    <a:pt x="215646" y="222276"/>
                    <a:pt x="215341" y="219456"/>
                  </a:cubicBezTo>
                  <a:cubicBezTo>
                    <a:pt x="208331" y="238430"/>
                    <a:pt x="184404" y="231801"/>
                    <a:pt x="169240" y="238125"/>
                  </a:cubicBezTo>
                  <a:cubicBezTo>
                    <a:pt x="148819" y="238963"/>
                    <a:pt x="128245" y="239878"/>
                    <a:pt x="108509" y="245593"/>
                  </a:cubicBezTo>
                  <a:cubicBezTo>
                    <a:pt x="72619" y="251765"/>
                    <a:pt x="36500" y="257023"/>
                    <a:pt x="0" y="256718"/>
                  </a:cubicBezTo>
                  <a:cubicBezTo>
                    <a:pt x="2134" y="240106"/>
                    <a:pt x="3886" y="221971"/>
                    <a:pt x="17221" y="210083"/>
                  </a:cubicBezTo>
                  <a:cubicBezTo>
                    <a:pt x="38786" y="207188"/>
                    <a:pt x="60655" y="207645"/>
                    <a:pt x="82296" y="204978"/>
                  </a:cubicBezTo>
                  <a:cubicBezTo>
                    <a:pt x="104470" y="199339"/>
                    <a:pt x="127788" y="200939"/>
                    <a:pt x="149733" y="194005"/>
                  </a:cubicBezTo>
                  <a:cubicBezTo>
                    <a:pt x="161239" y="193015"/>
                    <a:pt x="172746" y="192253"/>
                    <a:pt x="184328" y="191491"/>
                  </a:cubicBezTo>
                  <a:cubicBezTo>
                    <a:pt x="184480" y="187986"/>
                    <a:pt x="184861" y="180899"/>
                    <a:pt x="185014" y="177394"/>
                  </a:cubicBezTo>
                  <a:cubicBezTo>
                    <a:pt x="164440" y="156972"/>
                    <a:pt x="146228" y="134341"/>
                    <a:pt x="130759" y="109881"/>
                  </a:cubicBezTo>
                  <a:cubicBezTo>
                    <a:pt x="114224" y="88544"/>
                    <a:pt x="96317" y="68352"/>
                    <a:pt x="80467" y="46634"/>
                  </a:cubicBezTo>
                  <a:cubicBezTo>
                    <a:pt x="76886" y="30480"/>
                    <a:pt x="86258" y="15316"/>
                    <a:pt x="89459" y="0"/>
                  </a:cubicBezTo>
                  <a:close/>
                </a:path>
              </a:pathLst>
            </a:custGeom>
            <a:grpFill/>
            <a:ln w="7620" cap="flat">
              <a:noFill/>
              <a:prstDash val="solid"/>
              <a:miter/>
            </a:ln>
          </p:spPr>
          <p:txBody>
            <a:bodyPr rtlCol="0" anchor="ctr"/>
            <a:lstStyle/>
            <a:p>
              <a:endParaRPr lang="zh-CN" altLang="en-US"/>
            </a:p>
          </p:txBody>
        </p:sp>
        <p:sp>
          <p:nvSpPr>
            <p:cNvPr id="36" name="任意多边形: 形状 35"/>
            <p:cNvSpPr/>
            <p:nvPr/>
          </p:nvSpPr>
          <p:spPr>
            <a:xfrm>
              <a:off x="7492822" y="4360849"/>
              <a:ext cx="345732" cy="302022"/>
            </a:xfrm>
            <a:custGeom>
              <a:avLst/>
              <a:gdLst>
                <a:gd name="connsiteX0" fmla="*/ 118034 w 345732"/>
                <a:gd name="connsiteY0" fmla="*/ 762 h 302022"/>
                <a:gd name="connsiteX1" fmla="*/ 155829 w 345732"/>
                <a:gd name="connsiteY1" fmla="*/ 0 h 302022"/>
                <a:gd name="connsiteX2" fmla="*/ 135255 w 345732"/>
                <a:gd name="connsiteY2" fmla="*/ 65227 h 302022"/>
                <a:gd name="connsiteX3" fmla="*/ 119329 w 345732"/>
                <a:gd name="connsiteY3" fmla="*/ 89154 h 302022"/>
                <a:gd name="connsiteX4" fmla="*/ 115214 w 345732"/>
                <a:gd name="connsiteY4" fmla="*/ 112548 h 302022"/>
                <a:gd name="connsiteX5" fmla="*/ 279044 w 345732"/>
                <a:gd name="connsiteY5" fmla="*/ 218237 h 302022"/>
                <a:gd name="connsiteX6" fmla="*/ 345262 w 345732"/>
                <a:gd name="connsiteY6" fmla="*/ 261671 h 302022"/>
                <a:gd name="connsiteX7" fmla="*/ 345110 w 345732"/>
                <a:gd name="connsiteY7" fmla="*/ 300838 h 302022"/>
                <a:gd name="connsiteX8" fmla="*/ 249402 w 345732"/>
                <a:gd name="connsiteY8" fmla="*/ 257251 h 302022"/>
                <a:gd name="connsiteX9" fmla="*/ 228981 w 345732"/>
                <a:gd name="connsiteY9" fmla="*/ 242392 h 302022"/>
                <a:gd name="connsiteX10" fmla="*/ 180365 w 345732"/>
                <a:gd name="connsiteY10" fmla="*/ 211531 h 302022"/>
                <a:gd name="connsiteX11" fmla="*/ 108890 w 345732"/>
                <a:gd name="connsiteY11" fmla="*/ 161620 h 302022"/>
                <a:gd name="connsiteX12" fmla="*/ 80467 w 345732"/>
                <a:gd name="connsiteY12" fmla="*/ 152933 h 302022"/>
                <a:gd name="connsiteX13" fmla="*/ 42139 w 345732"/>
                <a:gd name="connsiteY13" fmla="*/ 227534 h 302022"/>
                <a:gd name="connsiteX14" fmla="*/ 0 w 345732"/>
                <a:gd name="connsiteY14" fmla="*/ 221513 h 302022"/>
                <a:gd name="connsiteX15" fmla="*/ 2819 w 345732"/>
                <a:gd name="connsiteY15" fmla="*/ 195453 h 302022"/>
                <a:gd name="connsiteX16" fmla="*/ 20422 w 345732"/>
                <a:gd name="connsiteY16" fmla="*/ 174117 h 302022"/>
                <a:gd name="connsiteX17" fmla="*/ 118034 w 345732"/>
                <a:gd name="connsiteY17" fmla="*/ 762 h 302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5732" h="302022">
                  <a:moveTo>
                    <a:pt x="118034" y="762"/>
                  </a:moveTo>
                  <a:cubicBezTo>
                    <a:pt x="130531" y="381"/>
                    <a:pt x="143180" y="76"/>
                    <a:pt x="155829" y="0"/>
                  </a:cubicBezTo>
                  <a:cubicBezTo>
                    <a:pt x="159563" y="24384"/>
                    <a:pt x="149733" y="46330"/>
                    <a:pt x="135255" y="65227"/>
                  </a:cubicBezTo>
                  <a:cubicBezTo>
                    <a:pt x="130150" y="73381"/>
                    <a:pt x="124892" y="81382"/>
                    <a:pt x="119329" y="89154"/>
                  </a:cubicBezTo>
                  <a:cubicBezTo>
                    <a:pt x="117653" y="96850"/>
                    <a:pt x="116358" y="104623"/>
                    <a:pt x="115214" y="112548"/>
                  </a:cubicBezTo>
                  <a:cubicBezTo>
                    <a:pt x="172745" y="142647"/>
                    <a:pt x="223799" y="183947"/>
                    <a:pt x="279044" y="218237"/>
                  </a:cubicBezTo>
                  <a:cubicBezTo>
                    <a:pt x="300152" y="234087"/>
                    <a:pt x="323393" y="246736"/>
                    <a:pt x="345262" y="261671"/>
                  </a:cubicBezTo>
                  <a:cubicBezTo>
                    <a:pt x="345948" y="274625"/>
                    <a:pt x="345872" y="287731"/>
                    <a:pt x="345110" y="300838"/>
                  </a:cubicBezTo>
                  <a:cubicBezTo>
                    <a:pt x="305333" y="308915"/>
                    <a:pt x="281102" y="273634"/>
                    <a:pt x="249402" y="257251"/>
                  </a:cubicBezTo>
                  <a:cubicBezTo>
                    <a:pt x="243154" y="251460"/>
                    <a:pt x="236144" y="246659"/>
                    <a:pt x="228981" y="242392"/>
                  </a:cubicBezTo>
                  <a:cubicBezTo>
                    <a:pt x="212674" y="232182"/>
                    <a:pt x="196520" y="221819"/>
                    <a:pt x="180365" y="211531"/>
                  </a:cubicBezTo>
                  <a:cubicBezTo>
                    <a:pt x="157810" y="193091"/>
                    <a:pt x="131674" y="179756"/>
                    <a:pt x="108890" y="161620"/>
                  </a:cubicBezTo>
                  <a:cubicBezTo>
                    <a:pt x="101194" y="154000"/>
                    <a:pt x="90373" y="154153"/>
                    <a:pt x="80467" y="152933"/>
                  </a:cubicBezTo>
                  <a:cubicBezTo>
                    <a:pt x="71704" y="179756"/>
                    <a:pt x="52730" y="201473"/>
                    <a:pt x="42139" y="227534"/>
                  </a:cubicBezTo>
                  <a:cubicBezTo>
                    <a:pt x="28194" y="236830"/>
                    <a:pt x="12116" y="230048"/>
                    <a:pt x="0" y="221513"/>
                  </a:cubicBezTo>
                  <a:cubicBezTo>
                    <a:pt x="762" y="214960"/>
                    <a:pt x="2134" y="201930"/>
                    <a:pt x="2819" y="195453"/>
                  </a:cubicBezTo>
                  <a:cubicBezTo>
                    <a:pt x="11354" y="190729"/>
                    <a:pt x="16459" y="182575"/>
                    <a:pt x="20422" y="174117"/>
                  </a:cubicBezTo>
                  <a:cubicBezTo>
                    <a:pt x="50673" y="115062"/>
                    <a:pt x="90373" y="61189"/>
                    <a:pt x="118034" y="762"/>
                  </a:cubicBezTo>
                  <a:close/>
                </a:path>
              </a:pathLst>
            </a:custGeom>
            <a:grpFill/>
            <a:ln w="7620" cap="flat">
              <a:noFill/>
              <a:prstDash val="solid"/>
              <a:miter/>
            </a:ln>
          </p:spPr>
          <p:txBody>
            <a:bodyPr rtlCol="0" anchor="ctr"/>
            <a:lstStyle/>
            <a:p>
              <a:endParaRPr lang="zh-CN" altLang="en-US"/>
            </a:p>
          </p:txBody>
        </p:sp>
        <p:sp>
          <p:nvSpPr>
            <p:cNvPr id="37" name="任意多边形: 形状 36"/>
            <p:cNvSpPr/>
            <p:nvPr/>
          </p:nvSpPr>
          <p:spPr>
            <a:xfrm>
              <a:off x="4261078" y="4419665"/>
              <a:ext cx="330181" cy="332944"/>
            </a:xfrm>
            <a:custGeom>
              <a:avLst/>
              <a:gdLst>
                <a:gd name="connsiteX0" fmla="*/ 109601 w 330181"/>
                <a:gd name="connsiteY0" fmla="*/ 12508 h 332944"/>
                <a:gd name="connsiteX1" fmla="*/ 257886 w 330181"/>
                <a:gd name="connsiteY1" fmla="*/ 13041 h 332944"/>
                <a:gd name="connsiteX2" fmla="*/ 325476 w 330181"/>
                <a:gd name="connsiteY2" fmla="*/ 107148 h 332944"/>
                <a:gd name="connsiteX3" fmla="*/ 328600 w 330181"/>
                <a:gd name="connsiteY3" fmla="*/ 190663 h 332944"/>
                <a:gd name="connsiteX4" fmla="*/ 319304 w 330181"/>
                <a:gd name="connsiteY4" fmla="*/ 213218 h 332944"/>
                <a:gd name="connsiteX5" fmla="*/ 306121 w 330181"/>
                <a:gd name="connsiteY5" fmla="*/ 238745 h 332944"/>
                <a:gd name="connsiteX6" fmla="*/ 225654 w 330181"/>
                <a:gd name="connsiteY6" fmla="*/ 310907 h 332944"/>
                <a:gd name="connsiteX7" fmla="*/ 204546 w 330181"/>
                <a:gd name="connsiteY7" fmla="*/ 321422 h 332944"/>
                <a:gd name="connsiteX8" fmla="*/ 174066 w 330181"/>
                <a:gd name="connsiteY8" fmla="*/ 330414 h 332944"/>
                <a:gd name="connsiteX9" fmla="*/ 104267 w 330181"/>
                <a:gd name="connsiteY9" fmla="*/ 331785 h 332944"/>
                <a:gd name="connsiteX10" fmla="*/ 19228 w 330181"/>
                <a:gd name="connsiteY10" fmla="*/ 259776 h 332944"/>
                <a:gd name="connsiteX11" fmla="*/ 3454 w 330181"/>
                <a:gd name="connsiteY11" fmla="*/ 128331 h 332944"/>
                <a:gd name="connsiteX12" fmla="*/ 42012 w 330181"/>
                <a:gd name="connsiteY12" fmla="*/ 66762 h 332944"/>
                <a:gd name="connsiteX13" fmla="*/ 93066 w 330181"/>
                <a:gd name="connsiteY13" fmla="*/ 24013 h 332944"/>
                <a:gd name="connsiteX14" fmla="*/ 94590 w 330181"/>
                <a:gd name="connsiteY14" fmla="*/ 17537 h 332944"/>
                <a:gd name="connsiteX15" fmla="*/ 108610 w 330181"/>
                <a:gd name="connsiteY15" fmla="*/ 20280 h 332944"/>
                <a:gd name="connsiteX16" fmla="*/ 109601 w 330181"/>
                <a:gd name="connsiteY16" fmla="*/ 12508 h 332944"/>
                <a:gd name="connsiteX17" fmla="*/ 40793 w 330181"/>
                <a:gd name="connsiteY17" fmla="*/ 151191 h 332944"/>
                <a:gd name="connsiteX18" fmla="*/ 50622 w 330181"/>
                <a:gd name="connsiteY18" fmla="*/ 232040 h 332944"/>
                <a:gd name="connsiteX19" fmla="*/ 105258 w 330181"/>
                <a:gd name="connsiteY19" fmla="*/ 285380 h 332944"/>
                <a:gd name="connsiteX20" fmla="*/ 158521 w 330181"/>
                <a:gd name="connsiteY20" fmla="*/ 285304 h 332944"/>
                <a:gd name="connsiteX21" fmla="*/ 203099 w 330181"/>
                <a:gd name="connsiteY21" fmla="*/ 267473 h 332944"/>
                <a:gd name="connsiteX22" fmla="*/ 267564 w 330181"/>
                <a:gd name="connsiteY22" fmla="*/ 211085 h 332944"/>
                <a:gd name="connsiteX23" fmla="*/ 291871 w 330181"/>
                <a:gd name="connsiteY23" fmla="*/ 142123 h 332944"/>
                <a:gd name="connsiteX24" fmla="*/ 285166 w 330181"/>
                <a:gd name="connsiteY24" fmla="*/ 141743 h 332944"/>
                <a:gd name="connsiteX25" fmla="*/ 181077 w 330181"/>
                <a:gd name="connsiteY25" fmla="*/ 42149 h 332944"/>
                <a:gd name="connsiteX26" fmla="*/ 40793 w 330181"/>
                <a:gd name="connsiteY26" fmla="*/ 151191 h 33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181" h="332944">
                  <a:moveTo>
                    <a:pt x="109601" y="12508"/>
                  </a:moveTo>
                  <a:cubicBezTo>
                    <a:pt x="157226" y="-1056"/>
                    <a:pt x="211404" y="-7228"/>
                    <a:pt x="257886" y="13041"/>
                  </a:cubicBezTo>
                  <a:cubicBezTo>
                    <a:pt x="289281" y="37044"/>
                    <a:pt x="312903" y="69581"/>
                    <a:pt x="325476" y="107148"/>
                  </a:cubicBezTo>
                  <a:cubicBezTo>
                    <a:pt x="332867" y="134428"/>
                    <a:pt x="329590" y="162774"/>
                    <a:pt x="328600" y="190663"/>
                  </a:cubicBezTo>
                  <a:cubicBezTo>
                    <a:pt x="325552" y="198131"/>
                    <a:pt x="322428" y="205674"/>
                    <a:pt x="319304" y="213218"/>
                  </a:cubicBezTo>
                  <a:cubicBezTo>
                    <a:pt x="310312" y="218857"/>
                    <a:pt x="308102" y="228992"/>
                    <a:pt x="306121" y="238745"/>
                  </a:cubicBezTo>
                  <a:cubicBezTo>
                    <a:pt x="281280" y="264577"/>
                    <a:pt x="259410" y="295971"/>
                    <a:pt x="225654" y="310907"/>
                  </a:cubicBezTo>
                  <a:cubicBezTo>
                    <a:pt x="218567" y="314336"/>
                    <a:pt x="211480" y="317841"/>
                    <a:pt x="204546" y="321422"/>
                  </a:cubicBezTo>
                  <a:cubicBezTo>
                    <a:pt x="194335" y="324242"/>
                    <a:pt x="184125" y="327061"/>
                    <a:pt x="174066" y="330414"/>
                  </a:cubicBezTo>
                  <a:cubicBezTo>
                    <a:pt x="150901" y="333767"/>
                    <a:pt x="127508" y="333309"/>
                    <a:pt x="104267" y="331785"/>
                  </a:cubicBezTo>
                  <a:cubicBezTo>
                    <a:pt x="68148" y="318831"/>
                    <a:pt x="39116" y="292085"/>
                    <a:pt x="19228" y="259776"/>
                  </a:cubicBezTo>
                  <a:cubicBezTo>
                    <a:pt x="-4546" y="220153"/>
                    <a:pt x="-1499" y="172451"/>
                    <a:pt x="3454" y="128331"/>
                  </a:cubicBezTo>
                  <a:cubicBezTo>
                    <a:pt x="10998" y="104938"/>
                    <a:pt x="26848" y="85583"/>
                    <a:pt x="42012" y="66762"/>
                  </a:cubicBezTo>
                  <a:cubicBezTo>
                    <a:pt x="58623" y="51979"/>
                    <a:pt x="74092" y="35901"/>
                    <a:pt x="93066" y="24013"/>
                  </a:cubicBezTo>
                  <a:lnTo>
                    <a:pt x="94590" y="17537"/>
                  </a:lnTo>
                  <a:cubicBezTo>
                    <a:pt x="98095" y="18223"/>
                    <a:pt x="105105" y="19594"/>
                    <a:pt x="108610" y="20280"/>
                  </a:cubicBezTo>
                  <a:lnTo>
                    <a:pt x="109601" y="12508"/>
                  </a:lnTo>
                  <a:moveTo>
                    <a:pt x="40793" y="151191"/>
                  </a:moveTo>
                  <a:cubicBezTo>
                    <a:pt x="39802" y="178318"/>
                    <a:pt x="35992" y="207503"/>
                    <a:pt x="50622" y="232040"/>
                  </a:cubicBezTo>
                  <a:cubicBezTo>
                    <a:pt x="61214" y="256423"/>
                    <a:pt x="84455" y="270597"/>
                    <a:pt x="105258" y="285380"/>
                  </a:cubicBezTo>
                  <a:cubicBezTo>
                    <a:pt x="123012" y="285989"/>
                    <a:pt x="140767" y="286142"/>
                    <a:pt x="158521" y="285304"/>
                  </a:cubicBezTo>
                  <a:cubicBezTo>
                    <a:pt x="173152" y="278750"/>
                    <a:pt x="188468" y="274026"/>
                    <a:pt x="203099" y="267473"/>
                  </a:cubicBezTo>
                  <a:cubicBezTo>
                    <a:pt x="229083" y="254443"/>
                    <a:pt x="247599" y="231430"/>
                    <a:pt x="267564" y="211085"/>
                  </a:cubicBezTo>
                  <a:cubicBezTo>
                    <a:pt x="278689" y="189291"/>
                    <a:pt x="284937" y="165517"/>
                    <a:pt x="291871" y="142123"/>
                  </a:cubicBezTo>
                  <a:lnTo>
                    <a:pt x="285166" y="141743"/>
                  </a:lnTo>
                  <a:cubicBezTo>
                    <a:pt x="284937" y="87564"/>
                    <a:pt x="234569" y="40778"/>
                    <a:pt x="181077" y="42149"/>
                  </a:cubicBezTo>
                  <a:cubicBezTo>
                    <a:pt x="120269" y="52894"/>
                    <a:pt x="66319" y="94804"/>
                    <a:pt x="40793" y="151191"/>
                  </a:cubicBezTo>
                  <a:close/>
                </a:path>
              </a:pathLst>
            </a:custGeom>
            <a:grpFill/>
            <a:ln w="7620" cap="flat">
              <a:noFill/>
              <a:prstDash val="solid"/>
              <a:miter/>
            </a:ln>
          </p:spPr>
          <p:txBody>
            <a:bodyPr rtlCol="0" anchor="ctr"/>
            <a:lstStyle/>
            <a:p>
              <a:endParaRPr lang="zh-CN" altLang="en-US"/>
            </a:p>
          </p:txBody>
        </p:sp>
        <p:sp>
          <p:nvSpPr>
            <p:cNvPr id="38" name="任意多边形: 形状 37"/>
            <p:cNvSpPr/>
            <p:nvPr/>
          </p:nvSpPr>
          <p:spPr>
            <a:xfrm>
              <a:off x="5892295" y="4650866"/>
              <a:ext cx="72413" cy="93898"/>
            </a:xfrm>
            <a:custGeom>
              <a:avLst/>
              <a:gdLst>
                <a:gd name="connsiteX0" fmla="*/ 27987 w 72413"/>
                <a:gd name="connsiteY0" fmla="*/ 762 h 93898"/>
                <a:gd name="connsiteX1" fmla="*/ 61439 w 72413"/>
                <a:gd name="connsiteY1" fmla="*/ 0 h 93898"/>
                <a:gd name="connsiteX2" fmla="*/ 69821 w 72413"/>
                <a:gd name="connsiteY2" fmla="*/ 72847 h 93898"/>
                <a:gd name="connsiteX3" fmla="*/ 51381 w 72413"/>
                <a:gd name="connsiteY3" fmla="*/ 92431 h 93898"/>
                <a:gd name="connsiteX4" fmla="*/ 1851 w 72413"/>
                <a:gd name="connsiteY4" fmla="*/ 83744 h 93898"/>
                <a:gd name="connsiteX5" fmla="*/ 3832 w 72413"/>
                <a:gd name="connsiteY5" fmla="*/ 21031 h 93898"/>
                <a:gd name="connsiteX6" fmla="*/ 27987 w 72413"/>
                <a:gd name="connsiteY6" fmla="*/ 762 h 93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13" h="93898">
                  <a:moveTo>
                    <a:pt x="27987" y="762"/>
                  </a:moveTo>
                  <a:cubicBezTo>
                    <a:pt x="39113" y="533"/>
                    <a:pt x="50238" y="229"/>
                    <a:pt x="61439" y="0"/>
                  </a:cubicBezTo>
                  <a:cubicBezTo>
                    <a:pt x="75079" y="22022"/>
                    <a:pt x="73555" y="48158"/>
                    <a:pt x="69821" y="72847"/>
                  </a:cubicBezTo>
                  <a:cubicBezTo>
                    <a:pt x="63497" y="79248"/>
                    <a:pt x="57400" y="85801"/>
                    <a:pt x="51381" y="92431"/>
                  </a:cubicBezTo>
                  <a:cubicBezTo>
                    <a:pt x="34998" y="90831"/>
                    <a:pt x="12214" y="100813"/>
                    <a:pt x="1851" y="83744"/>
                  </a:cubicBezTo>
                  <a:cubicBezTo>
                    <a:pt x="-435" y="62941"/>
                    <a:pt x="-1426" y="41377"/>
                    <a:pt x="3832" y="21031"/>
                  </a:cubicBezTo>
                  <a:cubicBezTo>
                    <a:pt x="10842" y="13030"/>
                    <a:pt x="19682" y="7163"/>
                    <a:pt x="27987" y="762"/>
                  </a:cubicBezTo>
                  <a:close/>
                </a:path>
              </a:pathLst>
            </a:custGeom>
            <a:grpFill/>
            <a:ln w="7620" cap="flat">
              <a:noFill/>
              <a:prstDash val="solid"/>
              <a:miter/>
            </a:ln>
          </p:spPr>
          <p:txBody>
            <a:bodyPr rtlCol="0" anchor="ctr"/>
            <a:lstStyle/>
            <a:p>
              <a:endParaRPr lang="zh-CN" altLang="en-US"/>
            </a:p>
          </p:txBody>
        </p:sp>
        <p:sp>
          <p:nvSpPr>
            <p:cNvPr id="39" name="任意多边形: 形状 38"/>
            <p:cNvSpPr/>
            <p:nvPr/>
          </p:nvSpPr>
          <p:spPr>
            <a:xfrm>
              <a:off x="7408240" y="4651041"/>
              <a:ext cx="270357" cy="253266"/>
            </a:xfrm>
            <a:custGeom>
              <a:avLst/>
              <a:gdLst>
                <a:gd name="connsiteX0" fmla="*/ 0 w 270357"/>
                <a:gd name="connsiteY0" fmla="*/ 18951 h 253266"/>
                <a:gd name="connsiteX1" fmla="*/ 35966 w 270357"/>
                <a:gd name="connsiteY1" fmla="*/ 206 h 253266"/>
                <a:gd name="connsiteX2" fmla="*/ 104775 w 270357"/>
                <a:gd name="connsiteY2" fmla="*/ 65357 h 253266"/>
                <a:gd name="connsiteX3" fmla="*/ 270357 w 270357"/>
                <a:gd name="connsiteY3" fmla="*/ 209832 h 253266"/>
                <a:gd name="connsiteX4" fmla="*/ 270205 w 270357"/>
                <a:gd name="connsiteY4" fmla="*/ 244198 h 253266"/>
                <a:gd name="connsiteX5" fmla="*/ 260680 w 270357"/>
                <a:gd name="connsiteY5" fmla="*/ 244122 h 253266"/>
                <a:gd name="connsiteX6" fmla="*/ 260528 w 270357"/>
                <a:gd name="connsiteY6" fmla="*/ 253266 h 253266"/>
                <a:gd name="connsiteX7" fmla="*/ 241249 w 270357"/>
                <a:gd name="connsiteY7" fmla="*/ 252733 h 253266"/>
                <a:gd name="connsiteX8" fmla="*/ 108509 w 270357"/>
                <a:gd name="connsiteY8" fmla="*/ 130584 h 253266"/>
                <a:gd name="connsiteX9" fmla="*/ 15392 w 270357"/>
                <a:gd name="connsiteY9" fmla="*/ 49279 h 253266"/>
                <a:gd name="connsiteX10" fmla="*/ 0 w 270357"/>
                <a:gd name="connsiteY10" fmla="*/ 18951 h 253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0357" h="253266">
                  <a:moveTo>
                    <a:pt x="0" y="18951"/>
                  </a:moveTo>
                  <a:cubicBezTo>
                    <a:pt x="10134" y="9045"/>
                    <a:pt x="20422" y="-1623"/>
                    <a:pt x="35966" y="206"/>
                  </a:cubicBezTo>
                  <a:cubicBezTo>
                    <a:pt x="54178" y="26571"/>
                    <a:pt x="82753" y="42649"/>
                    <a:pt x="104775" y="65357"/>
                  </a:cubicBezTo>
                  <a:cubicBezTo>
                    <a:pt x="160629" y="112830"/>
                    <a:pt x="212979" y="164265"/>
                    <a:pt x="270357" y="209832"/>
                  </a:cubicBezTo>
                  <a:cubicBezTo>
                    <a:pt x="270357" y="221186"/>
                    <a:pt x="270281" y="232692"/>
                    <a:pt x="270205" y="244198"/>
                  </a:cubicBezTo>
                  <a:lnTo>
                    <a:pt x="260680" y="244122"/>
                  </a:lnTo>
                  <a:lnTo>
                    <a:pt x="260528" y="253266"/>
                  </a:lnTo>
                  <a:cubicBezTo>
                    <a:pt x="255651" y="253114"/>
                    <a:pt x="246050" y="252885"/>
                    <a:pt x="241249" y="252733"/>
                  </a:cubicBezTo>
                  <a:cubicBezTo>
                    <a:pt x="201625" y="207394"/>
                    <a:pt x="150952" y="173256"/>
                    <a:pt x="108509" y="130584"/>
                  </a:cubicBezTo>
                  <a:cubicBezTo>
                    <a:pt x="75286" y="105896"/>
                    <a:pt x="47701" y="74959"/>
                    <a:pt x="15392" y="49279"/>
                  </a:cubicBezTo>
                  <a:cubicBezTo>
                    <a:pt x="4419" y="42802"/>
                    <a:pt x="838" y="30762"/>
                    <a:pt x="0" y="18951"/>
                  </a:cubicBezTo>
                  <a:close/>
                </a:path>
              </a:pathLst>
            </a:custGeom>
            <a:grpFill/>
            <a:ln w="7620" cap="flat">
              <a:noFill/>
              <a:prstDash val="solid"/>
              <a:miter/>
            </a:ln>
          </p:spPr>
          <p:txBody>
            <a:bodyPr rtlCol="0" anchor="ctr"/>
            <a:lstStyle/>
            <a:p>
              <a:endParaRPr lang="zh-CN" altLang="en-US"/>
            </a:p>
          </p:txBody>
        </p:sp>
        <p:sp>
          <p:nvSpPr>
            <p:cNvPr id="40" name="任意多边形: 形状 39"/>
            <p:cNvSpPr/>
            <p:nvPr/>
          </p:nvSpPr>
          <p:spPr>
            <a:xfrm>
              <a:off x="4461357" y="4695323"/>
              <a:ext cx="396773" cy="425226"/>
            </a:xfrm>
            <a:custGeom>
              <a:avLst/>
              <a:gdLst>
                <a:gd name="connsiteX0" fmla="*/ 224409 w 396773"/>
                <a:gd name="connsiteY0" fmla="*/ 121 h 425226"/>
                <a:gd name="connsiteX1" fmla="*/ 259004 w 396773"/>
                <a:gd name="connsiteY1" fmla="*/ 37688 h 425226"/>
                <a:gd name="connsiteX2" fmla="*/ 174955 w 396773"/>
                <a:gd name="connsiteY2" fmla="*/ 124403 h 425226"/>
                <a:gd name="connsiteX3" fmla="*/ 175869 w 396773"/>
                <a:gd name="connsiteY3" fmla="*/ 143529 h 425226"/>
                <a:gd name="connsiteX4" fmla="*/ 262890 w 396773"/>
                <a:gd name="connsiteY4" fmla="*/ 239998 h 425226"/>
                <a:gd name="connsiteX5" fmla="*/ 286283 w 396773"/>
                <a:gd name="connsiteY5" fmla="*/ 239313 h 425226"/>
                <a:gd name="connsiteX6" fmla="*/ 362636 w 396773"/>
                <a:gd name="connsiteY6" fmla="*/ 153664 h 425226"/>
                <a:gd name="connsiteX7" fmla="*/ 396773 w 396773"/>
                <a:gd name="connsiteY7" fmla="*/ 164256 h 425226"/>
                <a:gd name="connsiteX8" fmla="*/ 396621 w 396773"/>
                <a:gd name="connsiteY8" fmla="*/ 196793 h 425226"/>
                <a:gd name="connsiteX9" fmla="*/ 258318 w 396773"/>
                <a:gd name="connsiteY9" fmla="*/ 336773 h 425226"/>
                <a:gd name="connsiteX10" fmla="*/ 173583 w 396773"/>
                <a:gd name="connsiteY10" fmla="*/ 424936 h 425226"/>
                <a:gd name="connsiteX11" fmla="*/ 142189 w 396773"/>
                <a:gd name="connsiteY11" fmla="*/ 385236 h 425226"/>
                <a:gd name="connsiteX12" fmla="*/ 237744 w 396773"/>
                <a:gd name="connsiteY12" fmla="*/ 290138 h 425226"/>
                <a:gd name="connsiteX13" fmla="*/ 234010 w 396773"/>
                <a:gd name="connsiteY13" fmla="*/ 270783 h 425226"/>
                <a:gd name="connsiteX14" fmla="*/ 141198 w 396773"/>
                <a:gd name="connsiteY14" fmla="*/ 170428 h 425226"/>
                <a:gd name="connsiteX15" fmla="*/ 125730 w 396773"/>
                <a:gd name="connsiteY15" fmla="*/ 170657 h 425226"/>
                <a:gd name="connsiteX16" fmla="*/ 71094 w 396773"/>
                <a:gd name="connsiteY16" fmla="*/ 232988 h 425226"/>
                <a:gd name="connsiteX17" fmla="*/ 35128 w 396773"/>
                <a:gd name="connsiteY17" fmla="*/ 269031 h 425226"/>
                <a:gd name="connsiteX18" fmla="*/ 686 w 396773"/>
                <a:gd name="connsiteY18" fmla="*/ 234741 h 425226"/>
                <a:gd name="connsiteX19" fmla="*/ 43815 w 396773"/>
                <a:gd name="connsiteY19" fmla="*/ 190697 h 425226"/>
                <a:gd name="connsiteX20" fmla="*/ 133426 w 396773"/>
                <a:gd name="connsiteY20" fmla="*/ 97733 h 425226"/>
                <a:gd name="connsiteX21" fmla="*/ 224409 w 396773"/>
                <a:gd name="connsiteY21" fmla="*/ 121 h 42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6773" h="425226">
                  <a:moveTo>
                    <a:pt x="224409" y="121"/>
                  </a:moveTo>
                  <a:cubicBezTo>
                    <a:pt x="244526" y="-1632"/>
                    <a:pt x="267081" y="15894"/>
                    <a:pt x="259004" y="37688"/>
                  </a:cubicBezTo>
                  <a:cubicBezTo>
                    <a:pt x="230581" y="66186"/>
                    <a:pt x="204368" y="96895"/>
                    <a:pt x="174955" y="124403"/>
                  </a:cubicBezTo>
                  <a:cubicBezTo>
                    <a:pt x="175260" y="130728"/>
                    <a:pt x="175488" y="137052"/>
                    <a:pt x="175869" y="143529"/>
                  </a:cubicBezTo>
                  <a:cubicBezTo>
                    <a:pt x="208940" y="171418"/>
                    <a:pt x="234620" y="207309"/>
                    <a:pt x="262890" y="239998"/>
                  </a:cubicBezTo>
                  <a:cubicBezTo>
                    <a:pt x="268757" y="239846"/>
                    <a:pt x="280416" y="239465"/>
                    <a:pt x="286283" y="239313"/>
                  </a:cubicBezTo>
                  <a:cubicBezTo>
                    <a:pt x="307695" y="207233"/>
                    <a:pt x="340842" y="185439"/>
                    <a:pt x="362636" y="153664"/>
                  </a:cubicBezTo>
                  <a:cubicBezTo>
                    <a:pt x="374447" y="155493"/>
                    <a:pt x="385800" y="159455"/>
                    <a:pt x="396773" y="164256"/>
                  </a:cubicBezTo>
                  <a:cubicBezTo>
                    <a:pt x="396773" y="175000"/>
                    <a:pt x="396697" y="185897"/>
                    <a:pt x="396621" y="196793"/>
                  </a:cubicBezTo>
                  <a:cubicBezTo>
                    <a:pt x="346253" y="239008"/>
                    <a:pt x="302666" y="288538"/>
                    <a:pt x="258318" y="336773"/>
                  </a:cubicBezTo>
                  <a:cubicBezTo>
                    <a:pt x="228066" y="364128"/>
                    <a:pt x="200406" y="394227"/>
                    <a:pt x="173583" y="424936"/>
                  </a:cubicBezTo>
                  <a:cubicBezTo>
                    <a:pt x="148437" y="427984"/>
                    <a:pt x="139446" y="406496"/>
                    <a:pt x="142189" y="385236"/>
                  </a:cubicBezTo>
                  <a:cubicBezTo>
                    <a:pt x="176327" y="355823"/>
                    <a:pt x="202235" y="318027"/>
                    <a:pt x="237744" y="290138"/>
                  </a:cubicBezTo>
                  <a:cubicBezTo>
                    <a:pt x="236753" y="283585"/>
                    <a:pt x="235534" y="277108"/>
                    <a:pt x="234010" y="270783"/>
                  </a:cubicBezTo>
                  <a:cubicBezTo>
                    <a:pt x="203454" y="237027"/>
                    <a:pt x="170231" y="205556"/>
                    <a:pt x="141198" y="170428"/>
                  </a:cubicBezTo>
                  <a:cubicBezTo>
                    <a:pt x="136017" y="170428"/>
                    <a:pt x="130835" y="170428"/>
                    <a:pt x="125730" y="170657"/>
                  </a:cubicBezTo>
                  <a:cubicBezTo>
                    <a:pt x="110871" y="194202"/>
                    <a:pt x="88392" y="211347"/>
                    <a:pt x="71094" y="232988"/>
                  </a:cubicBezTo>
                  <a:cubicBezTo>
                    <a:pt x="59969" y="245713"/>
                    <a:pt x="49682" y="259887"/>
                    <a:pt x="35128" y="269031"/>
                  </a:cubicBezTo>
                  <a:cubicBezTo>
                    <a:pt x="15849" y="275584"/>
                    <a:pt x="-3963" y="253181"/>
                    <a:pt x="686" y="234741"/>
                  </a:cubicBezTo>
                  <a:cubicBezTo>
                    <a:pt x="12801" y="217977"/>
                    <a:pt x="28803" y="204642"/>
                    <a:pt x="43815" y="190697"/>
                  </a:cubicBezTo>
                  <a:cubicBezTo>
                    <a:pt x="76809" y="162808"/>
                    <a:pt x="101955" y="127223"/>
                    <a:pt x="133426" y="97733"/>
                  </a:cubicBezTo>
                  <a:cubicBezTo>
                    <a:pt x="163754" y="65272"/>
                    <a:pt x="199644" y="37383"/>
                    <a:pt x="224409" y="121"/>
                  </a:cubicBezTo>
                  <a:close/>
                </a:path>
              </a:pathLst>
            </a:custGeom>
            <a:grpFill/>
            <a:ln w="7620" cap="flat">
              <a:noFill/>
              <a:prstDash val="solid"/>
              <a:miter/>
            </a:ln>
          </p:spPr>
          <p:txBody>
            <a:bodyPr rtlCol="0" anchor="ctr"/>
            <a:lstStyle/>
            <a:p>
              <a:endParaRPr lang="zh-CN" altLang="en-US"/>
            </a:p>
          </p:txBody>
        </p:sp>
        <p:sp>
          <p:nvSpPr>
            <p:cNvPr id="41" name="任意多边形: 形状 40"/>
            <p:cNvSpPr/>
            <p:nvPr/>
          </p:nvSpPr>
          <p:spPr>
            <a:xfrm>
              <a:off x="7211897" y="4810374"/>
              <a:ext cx="321563" cy="345088"/>
            </a:xfrm>
            <a:custGeom>
              <a:avLst/>
              <a:gdLst>
                <a:gd name="connsiteX0" fmla="*/ 80595 w 321563"/>
                <a:gd name="connsiteY0" fmla="*/ 2493 h 345088"/>
                <a:gd name="connsiteX1" fmla="*/ 157252 w 321563"/>
                <a:gd name="connsiteY1" fmla="*/ 1960 h 345088"/>
                <a:gd name="connsiteX2" fmla="*/ 194971 w 321563"/>
                <a:gd name="connsiteY2" fmla="*/ 20172 h 345088"/>
                <a:gd name="connsiteX3" fmla="*/ 193294 w 321563"/>
                <a:gd name="connsiteY3" fmla="*/ 59796 h 345088"/>
                <a:gd name="connsiteX4" fmla="*/ 182626 w 321563"/>
                <a:gd name="connsiteY4" fmla="*/ 22687 h 345088"/>
                <a:gd name="connsiteX5" fmla="*/ 183769 w 321563"/>
                <a:gd name="connsiteY5" fmla="*/ 62692 h 345088"/>
                <a:gd name="connsiteX6" fmla="*/ 157557 w 321563"/>
                <a:gd name="connsiteY6" fmla="*/ 62311 h 345088"/>
                <a:gd name="connsiteX7" fmla="*/ 125400 w 321563"/>
                <a:gd name="connsiteY7" fmla="*/ 42194 h 345088"/>
                <a:gd name="connsiteX8" fmla="*/ 40056 w 321563"/>
                <a:gd name="connsiteY8" fmla="*/ 121061 h 345088"/>
                <a:gd name="connsiteX9" fmla="*/ 72670 w 321563"/>
                <a:gd name="connsiteY9" fmla="*/ 175620 h 345088"/>
                <a:gd name="connsiteX10" fmla="*/ 88291 w 321563"/>
                <a:gd name="connsiteY10" fmla="*/ 176229 h 345088"/>
                <a:gd name="connsiteX11" fmla="*/ 186741 w 321563"/>
                <a:gd name="connsiteY11" fmla="*/ 118318 h 345088"/>
                <a:gd name="connsiteX12" fmla="*/ 210287 w 321563"/>
                <a:gd name="connsiteY12" fmla="*/ 108412 h 345088"/>
                <a:gd name="connsiteX13" fmla="*/ 221183 w 321563"/>
                <a:gd name="connsiteY13" fmla="*/ 109554 h 345088"/>
                <a:gd name="connsiteX14" fmla="*/ 221641 w 321563"/>
                <a:gd name="connsiteY14" fmla="*/ 101020 h 345088"/>
                <a:gd name="connsiteX15" fmla="*/ 251511 w 321563"/>
                <a:gd name="connsiteY15" fmla="*/ 100944 h 345088"/>
                <a:gd name="connsiteX16" fmla="*/ 252502 w 321563"/>
                <a:gd name="connsiteY16" fmla="*/ 106507 h 345088"/>
                <a:gd name="connsiteX17" fmla="*/ 312090 w 321563"/>
                <a:gd name="connsiteY17" fmla="*/ 250220 h 345088"/>
                <a:gd name="connsiteX18" fmla="*/ 214859 w 321563"/>
                <a:gd name="connsiteY18" fmla="*/ 339298 h 345088"/>
                <a:gd name="connsiteX19" fmla="*/ 213563 w 321563"/>
                <a:gd name="connsiteY19" fmla="*/ 345089 h 345088"/>
                <a:gd name="connsiteX20" fmla="*/ 157633 w 321563"/>
                <a:gd name="connsiteY20" fmla="*/ 342041 h 345088"/>
                <a:gd name="connsiteX21" fmla="*/ 114656 w 321563"/>
                <a:gd name="connsiteY21" fmla="*/ 318190 h 345088"/>
                <a:gd name="connsiteX22" fmla="*/ 114503 w 321563"/>
                <a:gd name="connsiteY22" fmla="*/ 283214 h 345088"/>
                <a:gd name="connsiteX23" fmla="*/ 168682 w 321563"/>
                <a:gd name="connsiteY23" fmla="*/ 298607 h 345088"/>
                <a:gd name="connsiteX24" fmla="*/ 212268 w 321563"/>
                <a:gd name="connsiteY24" fmla="*/ 297997 h 345088"/>
                <a:gd name="connsiteX25" fmla="*/ 281763 w 321563"/>
                <a:gd name="connsiteY25" fmla="*/ 228579 h 345088"/>
                <a:gd name="connsiteX26" fmla="*/ 229032 w 321563"/>
                <a:gd name="connsiteY26" fmla="*/ 150703 h 345088"/>
                <a:gd name="connsiteX27" fmla="*/ 228651 w 321563"/>
                <a:gd name="connsiteY27" fmla="*/ 159542 h 345088"/>
                <a:gd name="connsiteX28" fmla="*/ 110922 w 321563"/>
                <a:gd name="connsiteY28" fmla="*/ 219054 h 345088"/>
                <a:gd name="connsiteX29" fmla="*/ 57582 w 321563"/>
                <a:gd name="connsiteY29" fmla="*/ 218368 h 345088"/>
                <a:gd name="connsiteX30" fmla="*/ 8890 w 321563"/>
                <a:gd name="connsiteY30" fmla="*/ 165943 h 345088"/>
                <a:gd name="connsiteX31" fmla="*/ 8357 w 321563"/>
                <a:gd name="connsiteY31" fmla="*/ 80294 h 345088"/>
                <a:gd name="connsiteX32" fmla="*/ 80595 w 321563"/>
                <a:gd name="connsiteY32" fmla="*/ 2493 h 34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21563" h="345088">
                  <a:moveTo>
                    <a:pt x="80595" y="2493"/>
                  </a:moveTo>
                  <a:cubicBezTo>
                    <a:pt x="106045" y="-326"/>
                    <a:pt x="131725" y="-1088"/>
                    <a:pt x="157252" y="1960"/>
                  </a:cubicBezTo>
                  <a:cubicBezTo>
                    <a:pt x="168301" y="11104"/>
                    <a:pt x="183693" y="11942"/>
                    <a:pt x="194971" y="20172"/>
                  </a:cubicBezTo>
                  <a:cubicBezTo>
                    <a:pt x="198019" y="33279"/>
                    <a:pt x="195657" y="46689"/>
                    <a:pt x="193294" y="59796"/>
                  </a:cubicBezTo>
                  <a:cubicBezTo>
                    <a:pt x="188341" y="49280"/>
                    <a:pt x="197333" y="21543"/>
                    <a:pt x="182626" y="22687"/>
                  </a:cubicBezTo>
                  <a:cubicBezTo>
                    <a:pt x="183008" y="35945"/>
                    <a:pt x="184227" y="49280"/>
                    <a:pt x="183769" y="62692"/>
                  </a:cubicBezTo>
                  <a:cubicBezTo>
                    <a:pt x="177216" y="62615"/>
                    <a:pt x="164110" y="62463"/>
                    <a:pt x="157557" y="62311"/>
                  </a:cubicBezTo>
                  <a:cubicBezTo>
                    <a:pt x="149479" y="51643"/>
                    <a:pt x="137135" y="47071"/>
                    <a:pt x="125400" y="42194"/>
                  </a:cubicBezTo>
                  <a:cubicBezTo>
                    <a:pt x="83414" y="46766"/>
                    <a:pt x="49886" y="80979"/>
                    <a:pt x="40056" y="121061"/>
                  </a:cubicBezTo>
                  <a:cubicBezTo>
                    <a:pt x="41428" y="143616"/>
                    <a:pt x="57963" y="160075"/>
                    <a:pt x="72670" y="175620"/>
                  </a:cubicBezTo>
                  <a:cubicBezTo>
                    <a:pt x="76556" y="175772"/>
                    <a:pt x="84329" y="176077"/>
                    <a:pt x="88291" y="176229"/>
                  </a:cubicBezTo>
                  <a:cubicBezTo>
                    <a:pt x="121971" y="158475"/>
                    <a:pt x="153975" y="137672"/>
                    <a:pt x="186741" y="118318"/>
                  </a:cubicBezTo>
                  <a:cubicBezTo>
                    <a:pt x="194819" y="115651"/>
                    <a:pt x="202667" y="112374"/>
                    <a:pt x="210287" y="108412"/>
                  </a:cubicBezTo>
                  <a:cubicBezTo>
                    <a:pt x="213030" y="108716"/>
                    <a:pt x="218440" y="109326"/>
                    <a:pt x="221183" y="109554"/>
                  </a:cubicBezTo>
                  <a:lnTo>
                    <a:pt x="221641" y="101020"/>
                  </a:lnTo>
                  <a:cubicBezTo>
                    <a:pt x="229109" y="101020"/>
                    <a:pt x="244043" y="100944"/>
                    <a:pt x="251511" y="100944"/>
                  </a:cubicBezTo>
                  <a:lnTo>
                    <a:pt x="252502" y="106507"/>
                  </a:lnTo>
                  <a:cubicBezTo>
                    <a:pt x="311709" y="122204"/>
                    <a:pt x="336855" y="197032"/>
                    <a:pt x="312090" y="250220"/>
                  </a:cubicBezTo>
                  <a:cubicBezTo>
                    <a:pt x="287173" y="286338"/>
                    <a:pt x="259131" y="326191"/>
                    <a:pt x="214859" y="339298"/>
                  </a:cubicBezTo>
                  <a:lnTo>
                    <a:pt x="213563" y="345089"/>
                  </a:lnTo>
                  <a:cubicBezTo>
                    <a:pt x="194895" y="344251"/>
                    <a:pt x="175845" y="346308"/>
                    <a:pt x="157633" y="342041"/>
                  </a:cubicBezTo>
                  <a:cubicBezTo>
                    <a:pt x="143307" y="334040"/>
                    <a:pt x="130049" y="324058"/>
                    <a:pt x="114656" y="318190"/>
                  </a:cubicBezTo>
                  <a:cubicBezTo>
                    <a:pt x="114428" y="306455"/>
                    <a:pt x="114351" y="294797"/>
                    <a:pt x="114503" y="283214"/>
                  </a:cubicBezTo>
                  <a:cubicBezTo>
                    <a:pt x="134697" y="280166"/>
                    <a:pt x="155804" y="280319"/>
                    <a:pt x="168682" y="298607"/>
                  </a:cubicBezTo>
                  <a:cubicBezTo>
                    <a:pt x="183160" y="298607"/>
                    <a:pt x="197638" y="298378"/>
                    <a:pt x="212268" y="297997"/>
                  </a:cubicBezTo>
                  <a:cubicBezTo>
                    <a:pt x="240996" y="280929"/>
                    <a:pt x="263399" y="256316"/>
                    <a:pt x="281763" y="228579"/>
                  </a:cubicBezTo>
                  <a:cubicBezTo>
                    <a:pt x="292202" y="190936"/>
                    <a:pt x="264237" y="159009"/>
                    <a:pt x="229032" y="150703"/>
                  </a:cubicBezTo>
                  <a:cubicBezTo>
                    <a:pt x="228956" y="152912"/>
                    <a:pt x="228728" y="157332"/>
                    <a:pt x="228651" y="159542"/>
                  </a:cubicBezTo>
                  <a:cubicBezTo>
                    <a:pt x="184379" y="167162"/>
                    <a:pt x="152299" y="203433"/>
                    <a:pt x="110922" y="219054"/>
                  </a:cubicBezTo>
                  <a:cubicBezTo>
                    <a:pt x="93320" y="223626"/>
                    <a:pt x="74727" y="224693"/>
                    <a:pt x="57582" y="218368"/>
                  </a:cubicBezTo>
                  <a:cubicBezTo>
                    <a:pt x="34646" y="207929"/>
                    <a:pt x="22911" y="185297"/>
                    <a:pt x="8890" y="165943"/>
                  </a:cubicBezTo>
                  <a:cubicBezTo>
                    <a:pt x="-1930" y="138739"/>
                    <a:pt x="-3759" y="107421"/>
                    <a:pt x="8357" y="80294"/>
                  </a:cubicBezTo>
                  <a:cubicBezTo>
                    <a:pt x="22606" y="46614"/>
                    <a:pt x="53772" y="25353"/>
                    <a:pt x="80595" y="2493"/>
                  </a:cubicBezTo>
                  <a:close/>
                </a:path>
              </a:pathLst>
            </a:custGeom>
            <a:grpFill/>
            <a:ln w="7620" cap="flat">
              <a:noFill/>
              <a:prstDash val="solid"/>
              <a:miter/>
            </a:ln>
          </p:spPr>
          <p:txBody>
            <a:bodyPr rtlCol="0" anchor="ctr"/>
            <a:lstStyle/>
            <a:p>
              <a:endParaRPr lang="zh-CN" altLang="en-US"/>
            </a:p>
          </p:txBody>
        </p:sp>
        <p:sp>
          <p:nvSpPr>
            <p:cNvPr id="42" name="任意多边形: 形状 41"/>
            <p:cNvSpPr/>
            <p:nvPr/>
          </p:nvSpPr>
          <p:spPr>
            <a:xfrm>
              <a:off x="4742230" y="5007533"/>
              <a:ext cx="308863" cy="376606"/>
            </a:xfrm>
            <a:custGeom>
              <a:avLst/>
              <a:gdLst>
                <a:gd name="connsiteX0" fmla="*/ 227533 w 308863"/>
                <a:gd name="connsiteY0" fmla="*/ 28906 h 376606"/>
                <a:gd name="connsiteX1" fmla="*/ 288569 w 308863"/>
                <a:gd name="connsiteY1" fmla="*/ 1930 h 376606"/>
                <a:gd name="connsiteX2" fmla="*/ 301447 w 308863"/>
                <a:gd name="connsiteY2" fmla="*/ 69215 h 376606"/>
                <a:gd name="connsiteX3" fmla="*/ 296875 w 308863"/>
                <a:gd name="connsiteY3" fmla="*/ 91771 h 376606"/>
                <a:gd name="connsiteX4" fmla="*/ 281331 w 308863"/>
                <a:gd name="connsiteY4" fmla="*/ 145111 h 376606"/>
                <a:gd name="connsiteX5" fmla="*/ 265557 w 308863"/>
                <a:gd name="connsiteY5" fmla="*/ 198298 h 376606"/>
                <a:gd name="connsiteX6" fmla="*/ 258699 w 308863"/>
                <a:gd name="connsiteY6" fmla="*/ 228854 h 376606"/>
                <a:gd name="connsiteX7" fmla="*/ 219685 w 308863"/>
                <a:gd name="connsiteY7" fmla="*/ 376149 h 376606"/>
                <a:gd name="connsiteX8" fmla="*/ 201321 w 308863"/>
                <a:gd name="connsiteY8" fmla="*/ 376606 h 376606"/>
                <a:gd name="connsiteX9" fmla="*/ 177622 w 308863"/>
                <a:gd name="connsiteY9" fmla="*/ 356718 h 376606"/>
                <a:gd name="connsiteX10" fmla="*/ 176174 w 308863"/>
                <a:gd name="connsiteY10" fmla="*/ 330886 h 376606"/>
                <a:gd name="connsiteX11" fmla="*/ 182880 w 308863"/>
                <a:gd name="connsiteY11" fmla="*/ 330048 h 376606"/>
                <a:gd name="connsiteX12" fmla="*/ 200330 w 308863"/>
                <a:gd name="connsiteY12" fmla="*/ 249580 h 376606"/>
                <a:gd name="connsiteX13" fmla="*/ 114757 w 308863"/>
                <a:gd name="connsiteY13" fmla="*/ 185192 h 376606"/>
                <a:gd name="connsiteX14" fmla="*/ 96622 w 308863"/>
                <a:gd name="connsiteY14" fmla="*/ 186335 h 376606"/>
                <a:gd name="connsiteX15" fmla="*/ 44806 w 308863"/>
                <a:gd name="connsiteY15" fmla="*/ 232741 h 376606"/>
                <a:gd name="connsiteX16" fmla="*/ 0 w 308863"/>
                <a:gd name="connsiteY16" fmla="*/ 231978 h 376606"/>
                <a:gd name="connsiteX17" fmla="*/ 152 w 308863"/>
                <a:gd name="connsiteY17" fmla="*/ 203022 h 376606"/>
                <a:gd name="connsiteX18" fmla="*/ 63246 w 308863"/>
                <a:gd name="connsiteY18" fmla="*/ 155626 h 376606"/>
                <a:gd name="connsiteX19" fmla="*/ 69418 w 308863"/>
                <a:gd name="connsiteY19" fmla="*/ 154255 h 376606"/>
                <a:gd name="connsiteX20" fmla="*/ 227533 w 308863"/>
                <a:gd name="connsiteY20" fmla="*/ 28906 h 376606"/>
                <a:gd name="connsiteX21" fmla="*/ 188595 w 308863"/>
                <a:gd name="connsiteY21" fmla="*/ 114631 h 376606"/>
                <a:gd name="connsiteX22" fmla="*/ 151028 w 308863"/>
                <a:gd name="connsiteY22" fmla="*/ 160198 h 376606"/>
                <a:gd name="connsiteX23" fmla="*/ 196063 w 308863"/>
                <a:gd name="connsiteY23" fmla="*/ 192964 h 376606"/>
                <a:gd name="connsiteX24" fmla="*/ 219761 w 308863"/>
                <a:gd name="connsiteY24" fmla="*/ 194564 h 376606"/>
                <a:gd name="connsiteX25" fmla="*/ 239192 w 308863"/>
                <a:gd name="connsiteY25" fmla="*/ 119812 h 376606"/>
                <a:gd name="connsiteX26" fmla="*/ 248183 w 308863"/>
                <a:gd name="connsiteY26" fmla="*/ 74168 h 376606"/>
                <a:gd name="connsiteX27" fmla="*/ 188595 w 308863"/>
                <a:gd name="connsiteY27" fmla="*/ 114631 h 376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08863" h="376606">
                  <a:moveTo>
                    <a:pt x="227533" y="28906"/>
                  </a:moveTo>
                  <a:cubicBezTo>
                    <a:pt x="245516" y="15113"/>
                    <a:pt x="263042" y="-6604"/>
                    <a:pt x="288569" y="1930"/>
                  </a:cubicBezTo>
                  <a:cubicBezTo>
                    <a:pt x="314706" y="14351"/>
                    <a:pt x="311582" y="46812"/>
                    <a:pt x="301447" y="69215"/>
                  </a:cubicBezTo>
                  <a:cubicBezTo>
                    <a:pt x="299771" y="76607"/>
                    <a:pt x="298247" y="84151"/>
                    <a:pt x="296875" y="91771"/>
                  </a:cubicBezTo>
                  <a:cubicBezTo>
                    <a:pt x="290703" y="109220"/>
                    <a:pt x="284836" y="126899"/>
                    <a:pt x="281331" y="145111"/>
                  </a:cubicBezTo>
                  <a:cubicBezTo>
                    <a:pt x="275692" y="162713"/>
                    <a:pt x="269824" y="180239"/>
                    <a:pt x="265557" y="198298"/>
                  </a:cubicBezTo>
                  <a:cubicBezTo>
                    <a:pt x="263119" y="208356"/>
                    <a:pt x="260833" y="218567"/>
                    <a:pt x="258699" y="228854"/>
                  </a:cubicBezTo>
                  <a:cubicBezTo>
                    <a:pt x="244526" y="277546"/>
                    <a:pt x="228067" y="326009"/>
                    <a:pt x="219685" y="376149"/>
                  </a:cubicBezTo>
                  <a:cubicBezTo>
                    <a:pt x="213589" y="376225"/>
                    <a:pt x="207416" y="376377"/>
                    <a:pt x="201321" y="376606"/>
                  </a:cubicBezTo>
                  <a:cubicBezTo>
                    <a:pt x="193472" y="369824"/>
                    <a:pt x="185547" y="363195"/>
                    <a:pt x="177622" y="356718"/>
                  </a:cubicBezTo>
                  <a:cubicBezTo>
                    <a:pt x="177241" y="350241"/>
                    <a:pt x="176479" y="337363"/>
                    <a:pt x="176174" y="330886"/>
                  </a:cubicBezTo>
                  <a:lnTo>
                    <a:pt x="182880" y="330048"/>
                  </a:lnTo>
                  <a:cubicBezTo>
                    <a:pt x="184328" y="302082"/>
                    <a:pt x="201701" y="277775"/>
                    <a:pt x="200330" y="249580"/>
                  </a:cubicBezTo>
                  <a:cubicBezTo>
                    <a:pt x="170536" y="229845"/>
                    <a:pt x="140741" y="209728"/>
                    <a:pt x="114757" y="185192"/>
                  </a:cubicBezTo>
                  <a:cubicBezTo>
                    <a:pt x="108661" y="185420"/>
                    <a:pt x="102641" y="185801"/>
                    <a:pt x="96622" y="186335"/>
                  </a:cubicBezTo>
                  <a:cubicBezTo>
                    <a:pt x="81077" y="203708"/>
                    <a:pt x="60579" y="215596"/>
                    <a:pt x="44806" y="232741"/>
                  </a:cubicBezTo>
                  <a:cubicBezTo>
                    <a:pt x="29871" y="232969"/>
                    <a:pt x="14935" y="232588"/>
                    <a:pt x="0" y="231978"/>
                  </a:cubicBezTo>
                  <a:cubicBezTo>
                    <a:pt x="76" y="224740"/>
                    <a:pt x="152" y="210261"/>
                    <a:pt x="152" y="203022"/>
                  </a:cubicBezTo>
                  <a:cubicBezTo>
                    <a:pt x="23393" y="190373"/>
                    <a:pt x="44044" y="173686"/>
                    <a:pt x="63246" y="155626"/>
                  </a:cubicBezTo>
                  <a:lnTo>
                    <a:pt x="69418" y="154255"/>
                  </a:lnTo>
                  <a:cubicBezTo>
                    <a:pt x="119710" y="109525"/>
                    <a:pt x="175336" y="71349"/>
                    <a:pt x="227533" y="28906"/>
                  </a:cubicBezTo>
                  <a:moveTo>
                    <a:pt x="188595" y="114631"/>
                  </a:moveTo>
                  <a:cubicBezTo>
                    <a:pt x="174041" y="128042"/>
                    <a:pt x="150495" y="136957"/>
                    <a:pt x="151028" y="160198"/>
                  </a:cubicBezTo>
                  <a:cubicBezTo>
                    <a:pt x="167411" y="169037"/>
                    <a:pt x="182651" y="179934"/>
                    <a:pt x="196063" y="192964"/>
                  </a:cubicBezTo>
                  <a:cubicBezTo>
                    <a:pt x="201930" y="193345"/>
                    <a:pt x="213817" y="194183"/>
                    <a:pt x="219761" y="194564"/>
                  </a:cubicBezTo>
                  <a:cubicBezTo>
                    <a:pt x="224866" y="169266"/>
                    <a:pt x="233096" y="144805"/>
                    <a:pt x="239192" y="119812"/>
                  </a:cubicBezTo>
                  <a:cubicBezTo>
                    <a:pt x="246507" y="105715"/>
                    <a:pt x="247041" y="89560"/>
                    <a:pt x="248183" y="74168"/>
                  </a:cubicBezTo>
                  <a:cubicBezTo>
                    <a:pt x="223723" y="79502"/>
                    <a:pt x="208331" y="100990"/>
                    <a:pt x="188595" y="114631"/>
                  </a:cubicBezTo>
                  <a:close/>
                </a:path>
              </a:pathLst>
            </a:custGeom>
            <a:grpFill/>
            <a:ln w="7620" cap="flat">
              <a:noFill/>
              <a:prstDash val="solid"/>
              <a:miter/>
            </a:ln>
          </p:spPr>
          <p:txBody>
            <a:bodyPr rtlCol="0" anchor="ctr"/>
            <a:lstStyle/>
            <a:p>
              <a:endParaRPr lang="zh-CN" altLang="en-US"/>
            </a:p>
          </p:txBody>
        </p:sp>
        <p:sp>
          <p:nvSpPr>
            <p:cNvPr id="43" name="任意多边形: 形状 42"/>
            <p:cNvSpPr/>
            <p:nvPr/>
          </p:nvSpPr>
          <p:spPr>
            <a:xfrm>
              <a:off x="6899376" y="5024643"/>
              <a:ext cx="383591" cy="405521"/>
            </a:xfrm>
            <a:custGeom>
              <a:avLst/>
              <a:gdLst>
                <a:gd name="connsiteX0" fmla="*/ 106299 w 383591"/>
                <a:gd name="connsiteY0" fmla="*/ 28560 h 405521"/>
                <a:gd name="connsiteX1" fmla="*/ 193777 w 383591"/>
                <a:gd name="connsiteY1" fmla="*/ 1128 h 405521"/>
                <a:gd name="connsiteX2" fmla="*/ 250165 w 383591"/>
                <a:gd name="connsiteY2" fmla="*/ 53858 h 405521"/>
                <a:gd name="connsiteX3" fmla="*/ 256337 w 383591"/>
                <a:gd name="connsiteY3" fmla="*/ 73746 h 405521"/>
                <a:gd name="connsiteX4" fmla="*/ 264642 w 383591"/>
                <a:gd name="connsiteY4" fmla="*/ 96987 h 405521"/>
                <a:gd name="connsiteX5" fmla="*/ 266472 w 383591"/>
                <a:gd name="connsiteY5" fmla="*/ 143165 h 405521"/>
                <a:gd name="connsiteX6" fmla="*/ 361950 w 383591"/>
                <a:gd name="connsiteY6" fmla="*/ 241386 h 405521"/>
                <a:gd name="connsiteX7" fmla="*/ 383591 w 383591"/>
                <a:gd name="connsiteY7" fmla="*/ 263408 h 405521"/>
                <a:gd name="connsiteX8" fmla="*/ 352501 w 383591"/>
                <a:gd name="connsiteY8" fmla="*/ 288783 h 405521"/>
                <a:gd name="connsiteX9" fmla="*/ 331546 w 383591"/>
                <a:gd name="connsiteY9" fmla="*/ 289926 h 405521"/>
                <a:gd name="connsiteX10" fmla="*/ 293142 w 383591"/>
                <a:gd name="connsiteY10" fmla="*/ 229118 h 405521"/>
                <a:gd name="connsiteX11" fmla="*/ 257861 w 383591"/>
                <a:gd name="connsiteY11" fmla="*/ 189189 h 405521"/>
                <a:gd name="connsiteX12" fmla="*/ 210845 w 383591"/>
                <a:gd name="connsiteY12" fmla="*/ 201686 h 405521"/>
                <a:gd name="connsiteX13" fmla="*/ 143180 w 383591"/>
                <a:gd name="connsiteY13" fmla="*/ 247025 h 405521"/>
                <a:gd name="connsiteX14" fmla="*/ 205816 w 383591"/>
                <a:gd name="connsiteY14" fmla="*/ 384795 h 405521"/>
                <a:gd name="connsiteX15" fmla="*/ 163297 w 383591"/>
                <a:gd name="connsiteY15" fmla="*/ 405521 h 405521"/>
                <a:gd name="connsiteX16" fmla="*/ 133426 w 383591"/>
                <a:gd name="connsiteY16" fmla="*/ 351800 h 405521"/>
                <a:gd name="connsiteX17" fmla="*/ 56464 w 383591"/>
                <a:gd name="connsiteY17" fmla="*/ 217536 h 405521"/>
                <a:gd name="connsiteX18" fmla="*/ 0 w 383591"/>
                <a:gd name="connsiteY18" fmla="*/ 126553 h 405521"/>
                <a:gd name="connsiteX19" fmla="*/ 533 w 383591"/>
                <a:gd name="connsiteY19" fmla="*/ 96073 h 405521"/>
                <a:gd name="connsiteX20" fmla="*/ 106299 w 383591"/>
                <a:gd name="connsiteY20" fmla="*/ 28560 h 405521"/>
                <a:gd name="connsiteX21" fmla="*/ 98298 w 383591"/>
                <a:gd name="connsiteY21" fmla="*/ 87462 h 405521"/>
                <a:gd name="connsiteX22" fmla="*/ 54331 w 383591"/>
                <a:gd name="connsiteY22" fmla="*/ 117790 h 405521"/>
                <a:gd name="connsiteX23" fmla="*/ 55245 w 383591"/>
                <a:gd name="connsiteY23" fmla="*/ 129982 h 405521"/>
                <a:gd name="connsiteX24" fmla="*/ 79096 w 383591"/>
                <a:gd name="connsiteY24" fmla="*/ 168082 h 405521"/>
                <a:gd name="connsiteX25" fmla="*/ 102489 w 383591"/>
                <a:gd name="connsiteY25" fmla="*/ 213345 h 405521"/>
                <a:gd name="connsiteX26" fmla="*/ 119253 w 383591"/>
                <a:gd name="connsiteY26" fmla="*/ 213345 h 405521"/>
                <a:gd name="connsiteX27" fmla="*/ 221056 w 383591"/>
                <a:gd name="connsiteY27" fmla="*/ 130210 h 405521"/>
                <a:gd name="connsiteX28" fmla="*/ 221513 w 383591"/>
                <a:gd name="connsiteY28" fmla="*/ 100797 h 405521"/>
                <a:gd name="connsiteX29" fmla="*/ 172517 w 383591"/>
                <a:gd name="connsiteY29" fmla="*/ 48143 h 405521"/>
                <a:gd name="connsiteX30" fmla="*/ 98298 w 383591"/>
                <a:gd name="connsiteY30" fmla="*/ 87462 h 405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3591" h="405521">
                  <a:moveTo>
                    <a:pt x="106299" y="28560"/>
                  </a:moveTo>
                  <a:cubicBezTo>
                    <a:pt x="132131" y="10576"/>
                    <a:pt x="161239" y="-4282"/>
                    <a:pt x="193777" y="1128"/>
                  </a:cubicBezTo>
                  <a:cubicBezTo>
                    <a:pt x="216027" y="14691"/>
                    <a:pt x="234772" y="32827"/>
                    <a:pt x="250165" y="53858"/>
                  </a:cubicBezTo>
                  <a:cubicBezTo>
                    <a:pt x="252070" y="60488"/>
                    <a:pt x="254127" y="67117"/>
                    <a:pt x="256337" y="73746"/>
                  </a:cubicBezTo>
                  <a:cubicBezTo>
                    <a:pt x="258927" y="81519"/>
                    <a:pt x="261671" y="89291"/>
                    <a:pt x="264642" y="96987"/>
                  </a:cubicBezTo>
                  <a:cubicBezTo>
                    <a:pt x="265328" y="112304"/>
                    <a:pt x="265862" y="127696"/>
                    <a:pt x="266472" y="143165"/>
                  </a:cubicBezTo>
                  <a:cubicBezTo>
                    <a:pt x="315849" y="154061"/>
                    <a:pt x="325831" y="212735"/>
                    <a:pt x="361950" y="241386"/>
                  </a:cubicBezTo>
                  <a:cubicBezTo>
                    <a:pt x="371551" y="246111"/>
                    <a:pt x="378867" y="253807"/>
                    <a:pt x="383591" y="263408"/>
                  </a:cubicBezTo>
                  <a:cubicBezTo>
                    <a:pt x="372466" y="270876"/>
                    <a:pt x="362026" y="279334"/>
                    <a:pt x="352501" y="288783"/>
                  </a:cubicBezTo>
                  <a:cubicBezTo>
                    <a:pt x="345491" y="289088"/>
                    <a:pt x="338480" y="289469"/>
                    <a:pt x="331546" y="289926"/>
                  </a:cubicBezTo>
                  <a:cubicBezTo>
                    <a:pt x="320193" y="268742"/>
                    <a:pt x="305410" y="249692"/>
                    <a:pt x="293142" y="229118"/>
                  </a:cubicBezTo>
                  <a:cubicBezTo>
                    <a:pt x="283312" y="214183"/>
                    <a:pt x="270891" y="201305"/>
                    <a:pt x="257861" y="189189"/>
                  </a:cubicBezTo>
                  <a:cubicBezTo>
                    <a:pt x="241325" y="189723"/>
                    <a:pt x="225019" y="192771"/>
                    <a:pt x="210845" y="201686"/>
                  </a:cubicBezTo>
                  <a:cubicBezTo>
                    <a:pt x="189357" y="218298"/>
                    <a:pt x="166421" y="233080"/>
                    <a:pt x="143180" y="247025"/>
                  </a:cubicBezTo>
                  <a:cubicBezTo>
                    <a:pt x="140056" y="300746"/>
                    <a:pt x="188671" y="337094"/>
                    <a:pt x="205816" y="384795"/>
                  </a:cubicBezTo>
                  <a:cubicBezTo>
                    <a:pt x="192710" y="393634"/>
                    <a:pt x="179680" y="404150"/>
                    <a:pt x="163297" y="405521"/>
                  </a:cubicBezTo>
                  <a:cubicBezTo>
                    <a:pt x="155372" y="386471"/>
                    <a:pt x="145237" y="368564"/>
                    <a:pt x="133426" y="351800"/>
                  </a:cubicBezTo>
                  <a:cubicBezTo>
                    <a:pt x="110262" y="305699"/>
                    <a:pt x="81001" y="262875"/>
                    <a:pt x="56464" y="217536"/>
                  </a:cubicBezTo>
                  <a:cubicBezTo>
                    <a:pt x="38405" y="186751"/>
                    <a:pt x="21412" y="155204"/>
                    <a:pt x="0" y="126553"/>
                  </a:cubicBezTo>
                  <a:cubicBezTo>
                    <a:pt x="0" y="116342"/>
                    <a:pt x="153" y="106131"/>
                    <a:pt x="533" y="96073"/>
                  </a:cubicBezTo>
                  <a:cubicBezTo>
                    <a:pt x="38405" y="77861"/>
                    <a:pt x="70561" y="50277"/>
                    <a:pt x="106299" y="28560"/>
                  </a:cubicBezTo>
                  <a:moveTo>
                    <a:pt x="98298" y="87462"/>
                  </a:moveTo>
                  <a:cubicBezTo>
                    <a:pt x="83592" y="97445"/>
                    <a:pt x="69037" y="107731"/>
                    <a:pt x="54331" y="117790"/>
                  </a:cubicBezTo>
                  <a:cubicBezTo>
                    <a:pt x="54559" y="120838"/>
                    <a:pt x="55017" y="126934"/>
                    <a:pt x="55245" y="129982"/>
                  </a:cubicBezTo>
                  <a:cubicBezTo>
                    <a:pt x="64237" y="141946"/>
                    <a:pt x="71933" y="154823"/>
                    <a:pt x="79096" y="168082"/>
                  </a:cubicBezTo>
                  <a:cubicBezTo>
                    <a:pt x="89535" y="181645"/>
                    <a:pt x="98146" y="196581"/>
                    <a:pt x="102489" y="213345"/>
                  </a:cubicBezTo>
                  <a:cubicBezTo>
                    <a:pt x="107975" y="213269"/>
                    <a:pt x="113614" y="213269"/>
                    <a:pt x="119253" y="213345"/>
                  </a:cubicBezTo>
                  <a:cubicBezTo>
                    <a:pt x="152324" y="184389"/>
                    <a:pt x="194691" y="166711"/>
                    <a:pt x="221056" y="130210"/>
                  </a:cubicBezTo>
                  <a:cubicBezTo>
                    <a:pt x="221133" y="120305"/>
                    <a:pt x="221209" y="110551"/>
                    <a:pt x="221513" y="100797"/>
                  </a:cubicBezTo>
                  <a:cubicBezTo>
                    <a:pt x="208864" y="80604"/>
                    <a:pt x="195377" y="57592"/>
                    <a:pt x="172517" y="48143"/>
                  </a:cubicBezTo>
                  <a:cubicBezTo>
                    <a:pt x="143485" y="48753"/>
                    <a:pt x="122911" y="74737"/>
                    <a:pt x="98298" y="87462"/>
                  </a:cubicBezTo>
                  <a:close/>
                </a:path>
              </a:pathLst>
            </a:custGeom>
            <a:grpFill/>
            <a:ln w="7620" cap="flat">
              <a:noFill/>
              <a:prstDash val="solid"/>
              <a:miter/>
            </a:ln>
          </p:spPr>
          <p:txBody>
            <a:bodyPr rtlCol="0" anchor="ctr"/>
            <a:lstStyle/>
            <a:p>
              <a:endParaRPr lang="zh-CN" altLang="en-US"/>
            </a:p>
          </p:txBody>
        </p:sp>
        <p:sp>
          <p:nvSpPr>
            <p:cNvPr id="44" name="任意多边形: 形状 43"/>
            <p:cNvSpPr/>
            <p:nvPr/>
          </p:nvSpPr>
          <p:spPr>
            <a:xfrm>
              <a:off x="5092266" y="5145862"/>
              <a:ext cx="177698" cy="329488"/>
            </a:xfrm>
            <a:custGeom>
              <a:avLst/>
              <a:gdLst>
                <a:gd name="connsiteX0" fmla="*/ 134596 w 177698"/>
                <a:gd name="connsiteY0" fmla="*/ 0 h 329488"/>
                <a:gd name="connsiteX1" fmla="*/ 176964 w 177698"/>
                <a:gd name="connsiteY1" fmla="*/ 17831 h 329488"/>
                <a:gd name="connsiteX2" fmla="*/ 163629 w 177698"/>
                <a:gd name="connsiteY2" fmla="*/ 47625 h 329488"/>
                <a:gd name="connsiteX3" fmla="*/ 159514 w 177698"/>
                <a:gd name="connsiteY3" fmla="*/ 62332 h 329488"/>
                <a:gd name="connsiteX4" fmla="*/ 102897 w 177698"/>
                <a:gd name="connsiteY4" fmla="*/ 179680 h 329488"/>
                <a:gd name="connsiteX5" fmla="*/ 88191 w 177698"/>
                <a:gd name="connsiteY5" fmla="*/ 210388 h 329488"/>
                <a:gd name="connsiteX6" fmla="*/ 67769 w 177698"/>
                <a:gd name="connsiteY6" fmla="*/ 257175 h 329488"/>
                <a:gd name="connsiteX7" fmla="*/ 53519 w 177698"/>
                <a:gd name="connsiteY7" fmla="*/ 288569 h 329488"/>
                <a:gd name="connsiteX8" fmla="*/ 40108 w 177698"/>
                <a:gd name="connsiteY8" fmla="*/ 309067 h 329488"/>
                <a:gd name="connsiteX9" fmla="*/ 38813 w 177698"/>
                <a:gd name="connsiteY9" fmla="*/ 329489 h 329488"/>
                <a:gd name="connsiteX10" fmla="*/ 1551 w 177698"/>
                <a:gd name="connsiteY10" fmla="*/ 328422 h 329488"/>
                <a:gd name="connsiteX11" fmla="*/ 49176 w 177698"/>
                <a:gd name="connsiteY11" fmla="*/ 185318 h 329488"/>
                <a:gd name="connsiteX12" fmla="*/ 53291 w 177698"/>
                <a:gd name="connsiteY12" fmla="*/ 183642 h 329488"/>
                <a:gd name="connsiteX13" fmla="*/ 67693 w 177698"/>
                <a:gd name="connsiteY13" fmla="*/ 149657 h 329488"/>
                <a:gd name="connsiteX14" fmla="*/ 87657 w 177698"/>
                <a:gd name="connsiteY14" fmla="*/ 103480 h 329488"/>
                <a:gd name="connsiteX15" fmla="*/ 98859 w 177698"/>
                <a:gd name="connsiteY15" fmla="*/ 81534 h 329488"/>
                <a:gd name="connsiteX16" fmla="*/ 134596 w 177698"/>
                <a:gd name="connsiteY16" fmla="*/ 0 h 32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7698" h="329488">
                  <a:moveTo>
                    <a:pt x="134596" y="0"/>
                  </a:moveTo>
                  <a:cubicBezTo>
                    <a:pt x="149836" y="1600"/>
                    <a:pt x="167972" y="3429"/>
                    <a:pt x="176964" y="17831"/>
                  </a:cubicBezTo>
                  <a:cubicBezTo>
                    <a:pt x="180697" y="30404"/>
                    <a:pt x="169267" y="38253"/>
                    <a:pt x="163629" y="47625"/>
                  </a:cubicBezTo>
                  <a:cubicBezTo>
                    <a:pt x="162562" y="51282"/>
                    <a:pt x="160504" y="58674"/>
                    <a:pt x="159514" y="62332"/>
                  </a:cubicBezTo>
                  <a:cubicBezTo>
                    <a:pt x="138102" y="100127"/>
                    <a:pt x="122709" y="140970"/>
                    <a:pt x="102897" y="179680"/>
                  </a:cubicBezTo>
                  <a:cubicBezTo>
                    <a:pt x="98020" y="189890"/>
                    <a:pt x="93144" y="200101"/>
                    <a:pt x="88191" y="210388"/>
                  </a:cubicBezTo>
                  <a:cubicBezTo>
                    <a:pt x="81333" y="225933"/>
                    <a:pt x="75084" y="241782"/>
                    <a:pt x="67769" y="257175"/>
                  </a:cubicBezTo>
                  <a:cubicBezTo>
                    <a:pt x="61902" y="267005"/>
                    <a:pt x="57253" y="277597"/>
                    <a:pt x="53519" y="288569"/>
                  </a:cubicBezTo>
                  <a:cubicBezTo>
                    <a:pt x="49176" y="295428"/>
                    <a:pt x="44680" y="302209"/>
                    <a:pt x="40108" y="309067"/>
                  </a:cubicBezTo>
                  <a:cubicBezTo>
                    <a:pt x="39804" y="314172"/>
                    <a:pt x="39118" y="324383"/>
                    <a:pt x="38813" y="329489"/>
                  </a:cubicBezTo>
                  <a:cubicBezTo>
                    <a:pt x="26316" y="329108"/>
                    <a:pt x="13972" y="328803"/>
                    <a:pt x="1551" y="328422"/>
                  </a:cubicBezTo>
                  <a:cubicBezTo>
                    <a:pt x="-8964" y="275006"/>
                    <a:pt x="36984" y="234468"/>
                    <a:pt x="49176" y="185318"/>
                  </a:cubicBezTo>
                  <a:lnTo>
                    <a:pt x="53291" y="183642"/>
                  </a:lnTo>
                  <a:cubicBezTo>
                    <a:pt x="57482" y="172060"/>
                    <a:pt x="62054" y="160553"/>
                    <a:pt x="67693" y="149657"/>
                  </a:cubicBezTo>
                  <a:cubicBezTo>
                    <a:pt x="75084" y="134569"/>
                    <a:pt x="81485" y="119024"/>
                    <a:pt x="87657" y="103480"/>
                  </a:cubicBezTo>
                  <a:cubicBezTo>
                    <a:pt x="91391" y="96164"/>
                    <a:pt x="95125" y="88773"/>
                    <a:pt x="98859" y="81534"/>
                  </a:cubicBezTo>
                  <a:cubicBezTo>
                    <a:pt x="111660" y="54712"/>
                    <a:pt x="125833" y="28422"/>
                    <a:pt x="134596" y="0"/>
                  </a:cubicBezTo>
                  <a:close/>
                </a:path>
              </a:pathLst>
            </a:custGeom>
            <a:grpFill/>
            <a:ln w="7620" cap="flat">
              <a:noFill/>
              <a:prstDash val="solid"/>
              <a:miter/>
            </a:ln>
          </p:spPr>
          <p:txBody>
            <a:bodyPr rtlCol="0" anchor="ctr"/>
            <a:lstStyle/>
            <a:p>
              <a:endParaRPr lang="zh-CN" altLang="en-US"/>
            </a:p>
          </p:txBody>
        </p:sp>
        <p:sp>
          <p:nvSpPr>
            <p:cNvPr id="45" name="任意多边形: 形状 44"/>
            <p:cNvSpPr/>
            <p:nvPr/>
          </p:nvSpPr>
          <p:spPr>
            <a:xfrm>
              <a:off x="6615074" y="5176824"/>
              <a:ext cx="323773" cy="407188"/>
            </a:xfrm>
            <a:custGeom>
              <a:avLst/>
              <a:gdLst>
                <a:gd name="connsiteX0" fmla="*/ 174346 w 323773"/>
                <a:gd name="connsiteY0" fmla="*/ 966 h 407188"/>
                <a:gd name="connsiteX1" fmla="*/ 215570 w 323773"/>
                <a:gd name="connsiteY1" fmla="*/ 52 h 407188"/>
                <a:gd name="connsiteX2" fmla="*/ 216560 w 323773"/>
                <a:gd name="connsiteY2" fmla="*/ 39676 h 407188"/>
                <a:gd name="connsiteX3" fmla="*/ 201473 w 323773"/>
                <a:gd name="connsiteY3" fmla="*/ 38152 h 407188"/>
                <a:gd name="connsiteX4" fmla="*/ 200635 w 323773"/>
                <a:gd name="connsiteY4" fmla="*/ 47219 h 407188"/>
                <a:gd name="connsiteX5" fmla="*/ 178765 w 323773"/>
                <a:gd name="connsiteY5" fmla="*/ 46610 h 407188"/>
                <a:gd name="connsiteX6" fmla="*/ 177775 w 323773"/>
                <a:gd name="connsiteY6" fmla="*/ 56058 h 407188"/>
                <a:gd name="connsiteX7" fmla="*/ 163602 w 323773"/>
                <a:gd name="connsiteY7" fmla="*/ 53011 h 407188"/>
                <a:gd name="connsiteX8" fmla="*/ 162382 w 323773"/>
                <a:gd name="connsiteY8" fmla="*/ 60326 h 407188"/>
                <a:gd name="connsiteX9" fmla="*/ 94717 w 323773"/>
                <a:gd name="connsiteY9" fmla="*/ 86386 h 407188"/>
                <a:gd name="connsiteX10" fmla="*/ 93574 w 323773"/>
                <a:gd name="connsiteY10" fmla="*/ 92025 h 407188"/>
                <a:gd name="connsiteX11" fmla="*/ 57150 w 323773"/>
                <a:gd name="connsiteY11" fmla="*/ 102160 h 407188"/>
                <a:gd name="connsiteX12" fmla="*/ 57760 w 323773"/>
                <a:gd name="connsiteY12" fmla="*/ 118695 h 407188"/>
                <a:gd name="connsiteX13" fmla="*/ 89611 w 323773"/>
                <a:gd name="connsiteY13" fmla="*/ 198324 h 407188"/>
                <a:gd name="connsiteX14" fmla="*/ 115367 w 323773"/>
                <a:gd name="connsiteY14" fmla="*/ 198629 h 407188"/>
                <a:gd name="connsiteX15" fmla="*/ 118948 w 323773"/>
                <a:gd name="connsiteY15" fmla="*/ 185370 h 407188"/>
                <a:gd name="connsiteX16" fmla="*/ 143561 w 323773"/>
                <a:gd name="connsiteY16" fmla="*/ 181941 h 407188"/>
                <a:gd name="connsiteX17" fmla="*/ 253822 w 323773"/>
                <a:gd name="connsiteY17" fmla="*/ 144451 h 407188"/>
                <a:gd name="connsiteX18" fmla="*/ 256261 w 323773"/>
                <a:gd name="connsiteY18" fmla="*/ 182246 h 407188"/>
                <a:gd name="connsiteX19" fmla="*/ 204902 w 323773"/>
                <a:gd name="connsiteY19" fmla="*/ 201372 h 407188"/>
                <a:gd name="connsiteX20" fmla="*/ 195529 w 323773"/>
                <a:gd name="connsiteY20" fmla="*/ 213031 h 407188"/>
                <a:gd name="connsiteX21" fmla="*/ 171145 w 323773"/>
                <a:gd name="connsiteY21" fmla="*/ 216307 h 407188"/>
                <a:gd name="connsiteX22" fmla="*/ 108432 w 323773"/>
                <a:gd name="connsiteY22" fmla="*/ 255550 h 407188"/>
                <a:gd name="connsiteX23" fmla="*/ 106680 w 323773"/>
                <a:gd name="connsiteY23" fmla="*/ 237186 h 407188"/>
                <a:gd name="connsiteX24" fmla="*/ 114376 w 323773"/>
                <a:gd name="connsiteY24" fmla="*/ 261570 h 407188"/>
                <a:gd name="connsiteX25" fmla="*/ 129921 w 323773"/>
                <a:gd name="connsiteY25" fmla="*/ 301956 h 407188"/>
                <a:gd name="connsiteX26" fmla="*/ 150114 w 323773"/>
                <a:gd name="connsiteY26" fmla="*/ 352172 h 407188"/>
                <a:gd name="connsiteX27" fmla="*/ 181585 w 323773"/>
                <a:gd name="connsiteY27" fmla="*/ 337922 h 407188"/>
                <a:gd name="connsiteX28" fmla="*/ 244907 w 323773"/>
                <a:gd name="connsiteY28" fmla="*/ 310871 h 407188"/>
                <a:gd name="connsiteX29" fmla="*/ 323393 w 323773"/>
                <a:gd name="connsiteY29" fmla="*/ 287097 h 407188"/>
                <a:gd name="connsiteX30" fmla="*/ 323774 w 323773"/>
                <a:gd name="connsiteY30" fmla="*/ 328092 h 407188"/>
                <a:gd name="connsiteX31" fmla="*/ 301219 w 323773"/>
                <a:gd name="connsiteY31" fmla="*/ 330607 h 407188"/>
                <a:gd name="connsiteX32" fmla="*/ 218694 w 323773"/>
                <a:gd name="connsiteY32" fmla="*/ 368860 h 407188"/>
                <a:gd name="connsiteX33" fmla="*/ 158801 w 323773"/>
                <a:gd name="connsiteY33" fmla="*/ 395225 h 407188"/>
                <a:gd name="connsiteX34" fmla="*/ 120015 w 323773"/>
                <a:gd name="connsiteY34" fmla="*/ 407188 h 407188"/>
                <a:gd name="connsiteX35" fmla="*/ 74295 w 323773"/>
                <a:gd name="connsiteY35" fmla="*/ 284735 h 407188"/>
                <a:gd name="connsiteX36" fmla="*/ 47092 w 323773"/>
                <a:gd name="connsiteY36" fmla="*/ 209449 h 407188"/>
                <a:gd name="connsiteX37" fmla="*/ 31928 w 323773"/>
                <a:gd name="connsiteY37" fmla="*/ 171349 h 407188"/>
                <a:gd name="connsiteX38" fmla="*/ 23698 w 323773"/>
                <a:gd name="connsiteY38" fmla="*/ 148261 h 407188"/>
                <a:gd name="connsiteX39" fmla="*/ 7696 w 323773"/>
                <a:gd name="connsiteY39" fmla="*/ 110694 h 407188"/>
                <a:gd name="connsiteX40" fmla="*/ 0 w 323773"/>
                <a:gd name="connsiteY40" fmla="*/ 76556 h 407188"/>
                <a:gd name="connsiteX41" fmla="*/ 11049 w 323773"/>
                <a:gd name="connsiteY41" fmla="*/ 78080 h 407188"/>
                <a:gd name="connsiteX42" fmla="*/ 10820 w 323773"/>
                <a:gd name="connsiteY42" fmla="*/ 70537 h 407188"/>
                <a:gd name="connsiteX43" fmla="*/ 51892 w 323773"/>
                <a:gd name="connsiteY43" fmla="*/ 55601 h 407188"/>
                <a:gd name="connsiteX44" fmla="*/ 115748 w 323773"/>
                <a:gd name="connsiteY44" fmla="*/ 29617 h 407188"/>
                <a:gd name="connsiteX45" fmla="*/ 136932 w 323773"/>
                <a:gd name="connsiteY45" fmla="*/ 18340 h 407188"/>
                <a:gd name="connsiteX46" fmla="*/ 174346 w 323773"/>
                <a:gd name="connsiteY46" fmla="*/ 966 h 40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23773" h="407188">
                  <a:moveTo>
                    <a:pt x="174346" y="966"/>
                  </a:moveTo>
                  <a:cubicBezTo>
                    <a:pt x="187985" y="52"/>
                    <a:pt x="201702" y="-101"/>
                    <a:pt x="215570" y="52"/>
                  </a:cubicBezTo>
                  <a:cubicBezTo>
                    <a:pt x="215875" y="13158"/>
                    <a:pt x="216179" y="26417"/>
                    <a:pt x="216560" y="39676"/>
                  </a:cubicBezTo>
                  <a:cubicBezTo>
                    <a:pt x="212827" y="39295"/>
                    <a:pt x="205283" y="38532"/>
                    <a:pt x="201473" y="38152"/>
                  </a:cubicBezTo>
                  <a:lnTo>
                    <a:pt x="200635" y="47219"/>
                  </a:lnTo>
                  <a:cubicBezTo>
                    <a:pt x="195148" y="47067"/>
                    <a:pt x="184175" y="46762"/>
                    <a:pt x="178765" y="46610"/>
                  </a:cubicBezTo>
                  <a:lnTo>
                    <a:pt x="177775" y="56058"/>
                  </a:lnTo>
                  <a:cubicBezTo>
                    <a:pt x="174193" y="55297"/>
                    <a:pt x="167107" y="53772"/>
                    <a:pt x="163602" y="53011"/>
                  </a:cubicBezTo>
                  <a:lnTo>
                    <a:pt x="162382" y="60326"/>
                  </a:lnTo>
                  <a:cubicBezTo>
                    <a:pt x="138837" y="66498"/>
                    <a:pt x="118339" y="80519"/>
                    <a:pt x="94717" y="86386"/>
                  </a:cubicBezTo>
                  <a:lnTo>
                    <a:pt x="93574" y="92025"/>
                  </a:lnTo>
                  <a:cubicBezTo>
                    <a:pt x="81382" y="95378"/>
                    <a:pt x="69342" y="98959"/>
                    <a:pt x="57150" y="102160"/>
                  </a:cubicBezTo>
                  <a:cubicBezTo>
                    <a:pt x="57303" y="106274"/>
                    <a:pt x="57607" y="114580"/>
                    <a:pt x="57760" y="118695"/>
                  </a:cubicBezTo>
                  <a:cubicBezTo>
                    <a:pt x="73381" y="142927"/>
                    <a:pt x="77572" y="172263"/>
                    <a:pt x="89611" y="198324"/>
                  </a:cubicBezTo>
                  <a:cubicBezTo>
                    <a:pt x="98146" y="198324"/>
                    <a:pt x="106680" y="198400"/>
                    <a:pt x="115367" y="198629"/>
                  </a:cubicBezTo>
                  <a:cubicBezTo>
                    <a:pt x="116281" y="195276"/>
                    <a:pt x="118034" y="188723"/>
                    <a:pt x="118948" y="185370"/>
                  </a:cubicBezTo>
                  <a:cubicBezTo>
                    <a:pt x="125120" y="184532"/>
                    <a:pt x="137389" y="182779"/>
                    <a:pt x="143561" y="181941"/>
                  </a:cubicBezTo>
                  <a:cubicBezTo>
                    <a:pt x="178765" y="165863"/>
                    <a:pt x="213513" y="141326"/>
                    <a:pt x="253822" y="144451"/>
                  </a:cubicBezTo>
                  <a:cubicBezTo>
                    <a:pt x="254584" y="157023"/>
                    <a:pt x="255423" y="169597"/>
                    <a:pt x="256261" y="182246"/>
                  </a:cubicBezTo>
                  <a:cubicBezTo>
                    <a:pt x="240030" y="190780"/>
                    <a:pt x="222885" y="197714"/>
                    <a:pt x="204902" y="201372"/>
                  </a:cubicBezTo>
                  <a:cubicBezTo>
                    <a:pt x="202540" y="204267"/>
                    <a:pt x="197892" y="210135"/>
                    <a:pt x="195529" y="213031"/>
                  </a:cubicBezTo>
                  <a:cubicBezTo>
                    <a:pt x="187300" y="213945"/>
                    <a:pt x="179223" y="215088"/>
                    <a:pt x="171145" y="216307"/>
                  </a:cubicBezTo>
                  <a:cubicBezTo>
                    <a:pt x="150648" y="230557"/>
                    <a:pt x="123520" y="233452"/>
                    <a:pt x="108432" y="255550"/>
                  </a:cubicBezTo>
                  <a:lnTo>
                    <a:pt x="106680" y="237186"/>
                  </a:lnTo>
                  <a:cubicBezTo>
                    <a:pt x="100889" y="247473"/>
                    <a:pt x="98603" y="259512"/>
                    <a:pt x="114376" y="261570"/>
                  </a:cubicBezTo>
                  <a:cubicBezTo>
                    <a:pt x="117957" y="275515"/>
                    <a:pt x="123292" y="289002"/>
                    <a:pt x="129921" y="301956"/>
                  </a:cubicBezTo>
                  <a:cubicBezTo>
                    <a:pt x="134264" y="319482"/>
                    <a:pt x="141123" y="336322"/>
                    <a:pt x="150114" y="352172"/>
                  </a:cubicBezTo>
                  <a:cubicBezTo>
                    <a:pt x="160477" y="347142"/>
                    <a:pt x="170993" y="342571"/>
                    <a:pt x="181585" y="337922"/>
                  </a:cubicBezTo>
                  <a:cubicBezTo>
                    <a:pt x="202844" y="329388"/>
                    <a:pt x="223571" y="319406"/>
                    <a:pt x="244907" y="310871"/>
                  </a:cubicBezTo>
                  <a:cubicBezTo>
                    <a:pt x="270129" y="300203"/>
                    <a:pt x="295275" y="287173"/>
                    <a:pt x="323393" y="287097"/>
                  </a:cubicBezTo>
                  <a:cubicBezTo>
                    <a:pt x="323622" y="300737"/>
                    <a:pt x="323774" y="314377"/>
                    <a:pt x="323774" y="328092"/>
                  </a:cubicBezTo>
                  <a:cubicBezTo>
                    <a:pt x="318135" y="328702"/>
                    <a:pt x="306858" y="329997"/>
                    <a:pt x="301219" y="330607"/>
                  </a:cubicBezTo>
                  <a:cubicBezTo>
                    <a:pt x="275311" y="346609"/>
                    <a:pt x="246355" y="356591"/>
                    <a:pt x="218694" y="368860"/>
                  </a:cubicBezTo>
                  <a:cubicBezTo>
                    <a:pt x="198653" y="377470"/>
                    <a:pt x="178003" y="384785"/>
                    <a:pt x="158801" y="395225"/>
                  </a:cubicBezTo>
                  <a:cubicBezTo>
                    <a:pt x="146228" y="400254"/>
                    <a:pt x="133197" y="404216"/>
                    <a:pt x="120015" y="407188"/>
                  </a:cubicBezTo>
                  <a:cubicBezTo>
                    <a:pt x="103861" y="366650"/>
                    <a:pt x="91821" y="324663"/>
                    <a:pt x="74295" y="284735"/>
                  </a:cubicBezTo>
                  <a:cubicBezTo>
                    <a:pt x="65913" y="259360"/>
                    <a:pt x="55245" y="234824"/>
                    <a:pt x="47092" y="209449"/>
                  </a:cubicBezTo>
                  <a:cubicBezTo>
                    <a:pt x="42063" y="196647"/>
                    <a:pt x="37109" y="183922"/>
                    <a:pt x="31928" y="171349"/>
                  </a:cubicBezTo>
                  <a:cubicBezTo>
                    <a:pt x="28956" y="163653"/>
                    <a:pt x="26213" y="155957"/>
                    <a:pt x="23698" y="148261"/>
                  </a:cubicBezTo>
                  <a:cubicBezTo>
                    <a:pt x="18059" y="135764"/>
                    <a:pt x="13107" y="123115"/>
                    <a:pt x="7696" y="110694"/>
                  </a:cubicBezTo>
                  <a:cubicBezTo>
                    <a:pt x="4801" y="99340"/>
                    <a:pt x="2210" y="87986"/>
                    <a:pt x="0" y="76556"/>
                  </a:cubicBezTo>
                  <a:lnTo>
                    <a:pt x="11049" y="78080"/>
                  </a:lnTo>
                  <a:lnTo>
                    <a:pt x="10820" y="70537"/>
                  </a:lnTo>
                  <a:cubicBezTo>
                    <a:pt x="25222" y="67870"/>
                    <a:pt x="38938" y="62459"/>
                    <a:pt x="51892" y="55601"/>
                  </a:cubicBezTo>
                  <a:cubicBezTo>
                    <a:pt x="73457" y="47600"/>
                    <a:pt x="93955" y="37008"/>
                    <a:pt x="115748" y="29617"/>
                  </a:cubicBezTo>
                  <a:cubicBezTo>
                    <a:pt x="122758" y="25807"/>
                    <a:pt x="129845" y="22073"/>
                    <a:pt x="136932" y="18340"/>
                  </a:cubicBezTo>
                  <a:cubicBezTo>
                    <a:pt x="150495" y="15292"/>
                    <a:pt x="163754" y="10338"/>
                    <a:pt x="174346" y="966"/>
                  </a:cubicBezTo>
                  <a:close/>
                </a:path>
              </a:pathLst>
            </a:custGeom>
            <a:grpFill/>
            <a:ln w="7620" cap="flat">
              <a:noFill/>
              <a:prstDash val="solid"/>
              <a:miter/>
            </a:ln>
          </p:spPr>
          <p:txBody>
            <a:bodyPr rtlCol="0" anchor="ctr"/>
            <a:lstStyle/>
            <a:p>
              <a:endParaRPr lang="zh-CN" altLang="en-US"/>
            </a:p>
          </p:txBody>
        </p:sp>
        <p:sp>
          <p:nvSpPr>
            <p:cNvPr id="46" name="任意多边形: 形状 45"/>
            <p:cNvSpPr/>
            <p:nvPr/>
          </p:nvSpPr>
          <p:spPr>
            <a:xfrm>
              <a:off x="5434985" y="5267629"/>
              <a:ext cx="285851" cy="376807"/>
            </a:xfrm>
            <a:custGeom>
              <a:avLst/>
              <a:gdLst>
                <a:gd name="connsiteX0" fmla="*/ 56749 w 285851"/>
                <a:gd name="connsiteY0" fmla="*/ 0 h 376807"/>
                <a:gd name="connsiteX1" fmla="*/ 94163 w 285851"/>
                <a:gd name="connsiteY1" fmla="*/ 2515 h 376807"/>
                <a:gd name="connsiteX2" fmla="*/ 83876 w 285851"/>
                <a:gd name="connsiteY2" fmla="*/ 75286 h 376807"/>
                <a:gd name="connsiteX3" fmla="*/ 58197 w 285851"/>
                <a:gd name="connsiteY3" fmla="*/ 173888 h 376807"/>
                <a:gd name="connsiteX4" fmla="*/ 51262 w 285851"/>
                <a:gd name="connsiteY4" fmla="*/ 212598 h 376807"/>
                <a:gd name="connsiteX5" fmla="*/ 45776 w 285851"/>
                <a:gd name="connsiteY5" fmla="*/ 233782 h 376807"/>
                <a:gd name="connsiteX6" fmla="*/ 39375 w 285851"/>
                <a:gd name="connsiteY6" fmla="*/ 275997 h 376807"/>
                <a:gd name="connsiteX7" fmla="*/ 48976 w 285851"/>
                <a:gd name="connsiteY7" fmla="*/ 276225 h 376807"/>
                <a:gd name="connsiteX8" fmla="*/ 47300 w 285851"/>
                <a:gd name="connsiteY8" fmla="*/ 288112 h 376807"/>
                <a:gd name="connsiteX9" fmla="*/ 65740 w 285851"/>
                <a:gd name="connsiteY9" fmla="*/ 318821 h 376807"/>
                <a:gd name="connsiteX10" fmla="*/ 137749 w 285851"/>
                <a:gd name="connsiteY10" fmla="*/ 341986 h 376807"/>
                <a:gd name="connsiteX11" fmla="*/ 138740 w 285851"/>
                <a:gd name="connsiteY11" fmla="*/ 331318 h 376807"/>
                <a:gd name="connsiteX12" fmla="*/ 191013 w 285851"/>
                <a:gd name="connsiteY12" fmla="*/ 280721 h 376807"/>
                <a:gd name="connsiteX13" fmla="*/ 200995 w 285851"/>
                <a:gd name="connsiteY13" fmla="*/ 230581 h 376807"/>
                <a:gd name="connsiteX14" fmla="*/ 206329 w 285851"/>
                <a:gd name="connsiteY14" fmla="*/ 229667 h 376807"/>
                <a:gd name="connsiteX15" fmla="*/ 231933 w 285851"/>
                <a:gd name="connsiteY15" fmla="*/ 103023 h 376807"/>
                <a:gd name="connsiteX16" fmla="*/ 245268 w 285851"/>
                <a:gd name="connsiteY16" fmla="*/ 53112 h 376807"/>
                <a:gd name="connsiteX17" fmla="*/ 285806 w 285851"/>
                <a:gd name="connsiteY17" fmla="*/ 54864 h 376807"/>
                <a:gd name="connsiteX18" fmla="*/ 274147 w 285851"/>
                <a:gd name="connsiteY18" fmla="*/ 121539 h 376807"/>
                <a:gd name="connsiteX19" fmla="*/ 258755 w 285851"/>
                <a:gd name="connsiteY19" fmla="*/ 189814 h 376807"/>
                <a:gd name="connsiteX20" fmla="*/ 251668 w 285851"/>
                <a:gd name="connsiteY20" fmla="*/ 227914 h 376807"/>
                <a:gd name="connsiteX21" fmla="*/ 241153 w 285851"/>
                <a:gd name="connsiteY21" fmla="*/ 265100 h 376807"/>
                <a:gd name="connsiteX22" fmla="*/ 226370 w 285851"/>
                <a:gd name="connsiteY22" fmla="*/ 311048 h 376807"/>
                <a:gd name="connsiteX23" fmla="*/ 174935 w 285851"/>
                <a:gd name="connsiteY23" fmla="*/ 372847 h 376807"/>
                <a:gd name="connsiteX24" fmla="*/ 80371 w 285851"/>
                <a:gd name="connsiteY24" fmla="*/ 374523 h 376807"/>
                <a:gd name="connsiteX25" fmla="*/ 51948 w 285851"/>
                <a:gd name="connsiteY25" fmla="*/ 362483 h 376807"/>
                <a:gd name="connsiteX26" fmla="*/ 5695 w 285851"/>
                <a:gd name="connsiteY26" fmla="*/ 310896 h 376807"/>
                <a:gd name="connsiteX27" fmla="*/ 16210 w 285851"/>
                <a:gd name="connsiteY27" fmla="*/ 164059 h 376807"/>
                <a:gd name="connsiteX28" fmla="*/ 37470 w 285851"/>
                <a:gd name="connsiteY28" fmla="*/ 80467 h 376807"/>
                <a:gd name="connsiteX29" fmla="*/ 41585 w 285851"/>
                <a:gd name="connsiteY29" fmla="*/ 50063 h 376807"/>
                <a:gd name="connsiteX30" fmla="*/ 56749 w 285851"/>
                <a:gd name="connsiteY30" fmla="*/ 0 h 376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85851" h="376807">
                  <a:moveTo>
                    <a:pt x="56749" y="0"/>
                  </a:moveTo>
                  <a:cubicBezTo>
                    <a:pt x="69169" y="762"/>
                    <a:pt x="81666" y="1600"/>
                    <a:pt x="94163" y="2515"/>
                  </a:cubicBezTo>
                  <a:cubicBezTo>
                    <a:pt x="95992" y="27356"/>
                    <a:pt x="87915" y="51054"/>
                    <a:pt x="83876" y="75286"/>
                  </a:cubicBezTo>
                  <a:cubicBezTo>
                    <a:pt x="71760" y="107213"/>
                    <a:pt x="68788" y="141503"/>
                    <a:pt x="58197" y="173888"/>
                  </a:cubicBezTo>
                  <a:cubicBezTo>
                    <a:pt x="55682" y="186690"/>
                    <a:pt x="53777" y="199720"/>
                    <a:pt x="51262" y="212598"/>
                  </a:cubicBezTo>
                  <a:cubicBezTo>
                    <a:pt x="49891" y="217932"/>
                    <a:pt x="47148" y="228448"/>
                    <a:pt x="45776" y="233782"/>
                  </a:cubicBezTo>
                  <a:cubicBezTo>
                    <a:pt x="40137" y="247117"/>
                    <a:pt x="39832" y="261671"/>
                    <a:pt x="39375" y="275997"/>
                  </a:cubicBezTo>
                  <a:lnTo>
                    <a:pt x="48976" y="276225"/>
                  </a:lnTo>
                  <a:cubicBezTo>
                    <a:pt x="48595" y="279197"/>
                    <a:pt x="47757" y="285141"/>
                    <a:pt x="47300" y="288112"/>
                  </a:cubicBezTo>
                  <a:cubicBezTo>
                    <a:pt x="53396" y="298247"/>
                    <a:pt x="59568" y="308610"/>
                    <a:pt x="65740" y="318821"/>
                  </a:cubicBezTo>
                  <a:cubicBezTo>
                    <a:pt x="88677" y="329565"/>
                    <a:pt x="112375" y="338862"/>
                    <a:pt x="137749" y="341986"/>
                  </a:cubicBezTo>
                  <a:cubicBezTo>
                    <a:pt x="137978" y="339319"/>
                    <a:pt x="138511" y="333985"/>
                    <a:pt x="138740" y="331318"/>
                  </a:cubicBezTo>
                  <a:cubicBezTo>
                    <a:pt x="166248" y="327279"/>
                    <a:pt x="178593" y="302286"/>
                    <a:pt x="191013" y="280721"/>
                  </a:cubicBezTo>
                  <a:cubicBezTo>
                    <a:pt x="194137" y="263957"/>
                    <a:pt x="198023" y="247345"/>
                    <a:pt x="200995" y="230581"/>
                  </a:cubicBezTo>
                  <a:lnTo>
                    <a:pt x="206329" y="229667"/>
                  </a:lnTo>
                  <a:cubicBezTo>
                    <a:pt x="210520" y="186690"/>
                    <a:pt x="224846" y="145542"/>
                    <a:pt x="231933" y="103023"/>
                  </a:cubicBezTo>
                  <a:cubicBezTo>
                    <a:pt x="237267" y="86639"/>
                    <a:pt x="241305" y="69799"/>
                    <a:pt x="245268" y="53112"/>
                  </a:cubicBezTo>
                  <a:cubicBezTo>
                    <a:pt x="258755" y="53569"/>
                    <a:pt x="272242" y="54179"/>
                    <a:pt x="285806" y="54864"/>
                  </a:cubicBezTo>
                  <a:cubicBezTo>
                    <a:pt x="286415" y="77724"/>
                    <a:pt x="280853" y="99822"/>
                    <a:pt x="274147" y="121539"/>
                  </a:cubicBezTo>
                  <a:cubicBezTo>
                    <a:pt x="269804" y="144399"/>
                    <a:pt x="264775" y="167259"/>
                    <a:pt x="258755" y="189814"/>
                  </a:cubicBezTo>
                  <a:cubicBezTo>
                    <a:pt x="255935" y="202387"/>
                    <a:pt x="253726" y="215113"/>
                    <a:pt x="251668" y="227914"/>
                  </a:cubicBezTo>
                  <a:cubicBezTo>
                    <a:pt x="247782" y="240106"/>
                    <a:pt x="244887" y="252679"/>
                    <a:pt x="241153" y="265100"/>
                  </a:cubicBezTo>
                  <a:cubicBezTo>
                    <a:pt x="239476" y="281254"/>
                    <a:pt x="234600" y="296952"/>
                    <a:pt x="226370" y="311048"/>
                  </a:cubicBezTo>
                  <a:cubicBezTo>
                    <a:pt x="217378" y="337490"/>
                    <a:pt x="197185" y="357074"/>
                    <a:pt x="174935" y="372847"/>
                  </a:cubicBezTo>
                  <a:cubicBezTo>
                    <a:pt x="143617" y="378257"/>
                    <a:pt x="111841" y="377419"/>
                    <a:pt x="80371" y="374523"/>
                  </a:cubicBezTo>
                  <a:cubicBezTo>
                    <a:pt x="70922" y="370409"/>
                    <a:pt x="61397" y="366370"/>
                    <a:pt x="51948" y="362483"/>
                  </a:cubicBezTo>
                  <a:cubicBezTo>
                    <a:pt x="32670" y="349148"/>
                    <a:pt x="16515" y="331775"/>
                    <a:pt x="5695" y="310896"/>
                  </a:cubicBezTo>
                  <a:cubicBezTo>
                    <a:pt x="-6726" y="262128"/>
                    <a:pt x="3180" y="211531"/>
                    <a:pt x="16210" y="164059"/>
                  </a:cubicBezTo>
                  <a:cubicBezTo>
                    <a:pt x="24592" y="136474"/>
                    <a:pt x="27107" y="107442"/>
                    <a:pt x="37470" y="80467"/>
                  </a:cubicBezTo>
                  <a:cubicBezTo>
                    <a:pt x="38765" y="70180"/>
                    <a:pt x="40137" y="60122"/>
                    <a:pt x="41585" y="50063"/>
                  </a:cubicBezTo>
                  <a:cubicBezTo>
                    <a:pt x="46995" y="33452"/>
                    <a:pt x="52100" y="16764"/>
                    <a:pt x="56749" y="0"/>
                  </a:cubicBezTo>
                  <a:close/>
                </a:path>
              </a:pathLst>
            </a:custGeom>
            <a:grpFill/>
            <a:ln w="7620" cap="flat">
              <a:noFill/>
              <a:prstDash val="solid"/>
              <a:miter/>
            </a:ln>
          </p:spPr>
          <p:txBody>
            <a:bodyPr rtlCol="0" anchor="ctr"/>
            <a:lstStyle/>
            <a:p>
              <a:endParaRPr lang="zh-CN" altLang="en-US"/>
            </a:p>
          </p:txBody>
        </p:sp>
        <p:sp>
          <p:nvSpPr>
            <p:cNvPr id="47" name="任意多边形: 形状 46"/>
            <p:cNvSpPr/>
            <p:nvPr/>
          </p:nvSpPr>
          <p:spPr>
            <a:xfrm>
              <a:off x="6295796" y="5281040"/>
              <a:ext cx="247842" cy="377495"/>
            </a:xfrm>
            <a:custGeom>
              <a:avLst/>
              <a:gdLst>
                <a:gd name="connsiteX0" fmla="*/ 206426 w 247842"/>
                <a:gd name="connsiteY0" fmla="*/ 10592 h 377495"/>
                <a:gd name="connsiteX1" fmla="*/ 247498 w 247842"/>
                <a:gd name="connsiteY1" fmla="*/ 0 h 377495"/>
                <a:gd name="connsiteX2" fmla="*/ 241706 w 247842"/>
                <a:gd name="connsiteY2" fmla="*/ 93269 h 377495"/>
                <a:gd name="connsiteX3" fmla="*/ 237439 w 247842"/>
                <a:gd name="connsiteY3" fmla="*/ 146609 h 377495"/>
                <a:gd name="connsiteX4" fmla="*/ 228448 w 247842"/>
                <a:gd name="connsiteY4" fmla="*/ 258852 h 377495"/>
                <a:gd name="connsiteX5" fmla="*/ 207416 w 247842"/>
                <a:gd name="connsiteY5" fmla="*/ 377114 h 377495"/>
                <a:gd name="connsiteX6" fmla="*/ 163830 w 247842"/>
                <a:gd name="connsiteY6" fmla="*/ 377495 h 377495"/>
                <a:gd name="connsiteX7" fmla="*/ 23622 w 247842"/>
                <a:gd name="connsiteY7" fmla="*/ 119253 h 377495"/>
                <a:gd name="connsiteX8" fmla="*/ 1905 w 247842"/>
                <a:gd name="connsiteY8" fmla="*/ 84734 h 377495"/>
                <a:gd name="connsiteX9" fmla="*/ 0 w 247842"/>
                <a:gd name="connsiteY9" fmla="*/ 55169 h 377495"/>
                <a:gd name="connsiteX10" fmla="*/ 45187 w 247842"/>
                <a:gd name="connsiteY10" fmla="*/ 55778 h 377495"/>
                <a:gd name="connsiteX11" fmla="*/ 121006 w 247842"/>
                <a:gd name="connsiteY11" fmla="*/ 205359 h 377495"/>
                <a:gd name="connsiteX12" fmla="*/ 143789 w 247842"/>
                <a:gd name="connsiteY12" fmla="*/ 250927 h 377495"/>
                <a:gd name="connsiteX13" fmla="*/ 172593 w 247842"/>
                <a:gd name="connsiteY13" fmla="*/ 298704 h 377495"/>
                <a:gd name="connsiteX14" fmla="*/ 184556 w 247842"/>
                <a:gd name="connsiteY14" fmla="*/ 302667 h 377495"/>
                <a:gd name="connsiteX15" fmla="*/ 187376 w 247842"/>
                <a:gd name="connsiteY15" fmla="*/ 205283 h 377495"/>
                <a:gd name="connsiteX16" fmla="*/ 193167 w 247842"/>
                <a:gd name="connsiteY16" fmla="*/ 142951 h 377495"/>
                <a:gd name="connsiteX17" fmla="*/ 204673 w 247842"/>
                <a:gd name="connsiteY17" fmla="*/ 122149 h 377495"/>
                <a:gd name="connsiteX18" fmla="*/ 206426 w 247842"/>
                <a:gd name="connsiteY18" fmla="*/ 10592 h 377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7842" h="377495">
                  <a:moveTo>
                    <a:pt x="206426" y="10592"/>
                  </a:moveTo>
                  <a:cubicBezTo>
                    <a:pt x="219685" y="5715"/>
                    <a:pt x="233477" y="2362"/>
                    <a:pt x="247498" y="0"/>
                  </a:cubicBezTo>
                  <a:cubicBezTo>
                    <a:pt x="246888" y="31013"/>
                    <a:pt x="250851" y="63094"/>
                    <a:pt x="241706" y="93269"/>
                  </a:cubicBezTo>
                  <a:cubicBezTo>
                    <a:pt x="239421" y="110947"/>
                    <a:pt x="238354" y="128778"/>
                    <a:pt x="237439" y="146609"/>
                  </a:cubicBezTo>
                  <a:cubicBezTo>
                    <a:pt x="228295" y="183337"/>
                    <a:pt x="232943" y="221513"/>
                    <a:pt x="228448" y="258852"/>
                  </a:cubicBezTo>
                  <a:cubicBezTo>
                    <a:pt x="218084" y="297637"/>
                    <a:pt x="225095" y="339852"/>
                    <a:pt x="207416" y="377114"/>
                  </a:cubicBezTo>
                  <a:cubicBezTo>
                    <a:pt x="192862" y="377114"/>
                    <a:pt x="178308" y="377266"/>
                    <a:pt x="163830" y="377495"/>
                  </a:cubicBezTo>
                  <a:cubicBezTo>
                    <a:pt x="119406" y="290246"/>
                    <a:pt x="69876" y="205588"/>
                    <a:pt x="23622" y="119253"/>
                  </a:cubicBezTo>
                  <a:cubicBezTo>
                    <a:pt x="17297" y="107137"/>
                    <a:pt x="9906" y="95707"/>
                    <a:pt x="1905" y="84734"/>
                  </a:cubicBezTo>
                  <a:cubicBezTo>
                    <a:pt x="1448" y="77343"/>
                    <a:pt x="457" y="62560"/>
                    <a:pt x="0" y="55169"/>
                  </a:cubicBezTo>
                  <a:cubicBezTo>
                    <a:pt x="14935" y="55093"/>
                    <a:pt x="30099" y="55169"/>
                    <a:pt x="45187" y="55778"/>
                  </a:cubicBezTo>
                  <a:cubicBezTo>
                    <a:pt x="68047" y="106756"/>
                    <a:pt x="96393" y="155143"/>
                    <a:pt x="121006" y="205359"/>
                  </a:cubicBezTo>
                  <a:cubicBezTo>
                    <a:pt x="128321" y="220599"/>
                    <a:pt x="132588" y="237744"/>
                    <a:pt x="143789" y="250927"/>
                  </a:cubicBezTo>
                  <a:cubicBezTo>
                    <a:pt x="151791" y="267691"/>
                    <a:pt x="160249" y="284531"/>
                    <a:pt x="172593" y="298704"/>
                  </a:cubicBezTo>
                  <a:cubicBezTo>
                    <a:pt x="175565" y="299695"/>
                    <a:pt x="181585" y="301676"/>
                    <a:pt x="184556" y="302667"/>
                  </a:cubicBezTo>
                  <a:cubicBezTo>
                    <a:pt x="184861" y="270205"/>
                    <a:pt x="184861" y="237668"/>
                    <a:pt x="187376" y="205283"/>
                  </a:cubicBezTo>
                  <a:cubicBezTo>
                    <a:pt x="194615" y="185242"/>
                    <a:pt x="192176" y="163754"/>
                    <a:pt x="193167" y="142951"/>
                  </a:cubicBezTo>
                  <a:cubicBezTo>
                    <a:pt x="202463" y="139522"/>
                    <a:pt x="205359" y="131293"/>
                    <a:pt x="204673" y="122149"/>
                  </a:cubicBezTo>
                  <a:cubicBezTo>
                    <a:pt x="205588" y="84963"/>
                    <a:pt x="205740" y="47778"/>
                    <a:pt x="206426" y="10592"/>
                  </a:cubicBezTo>
                  <a:close/>
                </a:path>
              </a:pathLst>
            </a:custGeom>
            <a:grpFill/>
            <a:ln w="7620" cap="flat">
              <a:noFill/>
              <a:prstDash val="solid"/>
              <a:miter/>
            </a:ln>
          </p:spPr>
          <p:txBody>
            <a:bodyPr rtlCol="0" anchor="ctr"/>
            <a:lstStyle/>
            <a:p>
              <a:endParaRPr lang="zh-CN" altLang="en-US"/>
            </a:p>
          </p:txBody>
        </p:sp>
        <p:sp>
          <p:nvSpPr>
            <p:cNvPr id="48" name="任意多边形: 形状 47"/>
            <p:cNvSpPr/>
            <p:nvPr/>
          </p:nvSpPr>
          <p:spPr>
            <a:xfrm>
              <a:off x="5785998" y="5343525"/>
              <a:ext cx="261098" cy="368122"/>
            </a:xfrm>
            <a:custGeom>
              <a:avLst/>
              <a:gdLst>
                <a:gd name="connsiteX0" fmla="*/ 20213 w 261098"/>
                <a:gd name="connsiteY0" fmla="*/ 0 h 368122"/>
                <a:gd name="connsiteX1" fmla="*/ 74467 w 261098"/>
                <a:gd name="connsiteY1" fmla="*/ 1676 h 368122"/>
                <a:gd name="connsiteX2" fmla="*/ 106166 w 261098"/>
                <a:gd name="connsiteY2" fmla="*/ 72771 h 368122"/>
                <a:gd name="connsiteX3" fmla="*/ 125140 w 261098"/>
                <a:gd name="connsiteY3" fmla="*/ 123139 h 368122"/>
                <a:gd name="connsiteX4" fmla="*/ 129103 w 261098"/>
                <a:gd name="connsiteY4" fmla="*/ 124739 h 368122"/>
                <a:gd name="connsiteX5" fmla="*/ 159506 w 261098"/>
                <a:gd name="connsiteY5" fmla="*/ 194081 h 368122"/>
                <a:gd name="connsiteX6" fmla="*/ 166212 w 261098"/>
                <a:gd name="connsiteY6" fmla="*/ 211074 h 368122"/>
                <a:gd name="connsiteX7" fmla="*/ 184271 w 261098"/>
                <a:gd name="connsiteY7" fmla="*/ 249174 h 368122"/>
                <a:gd name="connsiteX8" fmla="*/ 183891 w 261098"/>
                <a:gd name="connsiteY8" fmla="*/ 257404 h 368122"/>
                <a:gd name="connsiteX9" fmla="*/ 196997 w 261098"/>
                <a:gd name="connsiteY9" fmla="*/ 278740 h 368122"/>
                <a:gd name="connsiteX10" fmla="*/ 208732 w 261098"/>
                <a:gd name="connsiteY10" fmla="*/ 165354 h 368122"/>
                <a:gd name="connsiteX11" fmla="*/ 216352 w 261098"/>
                <a:gd name="connsiteY11" fmla="*/ 10668 h 368122"/>
                <a:gd name="connsiteX12" fmla="*/ 260243 w 261098"/>
                <a:gd name="connsiteY12" fmla="*/ 10211 h 368122"/>
                <a:gd name="connsiteX13" fmla="*/ 259024 w 261098"/>
                <a:gd name="connsiteY13" fmla="*/ 119862 h 368122"/>
                <a:gd name="connsiteX14" fmla="*/ 250870 w 261098"/>
                <a:gd name="connsiteY14" fmla="*/ 241630 h 368122"/>
                <a:gd name="connsiteX15" fmla="*/ 245231 w 261098"/>
                <a:gd name="connsiteY15" fmla="*/ 360045 h 368122"/>
                <a:gd name="connsiteX16" fmla="*/ 237154 w 261098"/>
                <a:gd name="connsiteY16" fmla="*/ 359588 h 368122"/>
                <a:gd name="connsiteX17" fmla="*/ 237611 w 261098"/>
                <a:gd name="connsiteY17" fmla="*/ 368122 h 368122"/>
                <a:gd name="connsiteX18" fmla="*/ 202559 w 261098"/>
                <a:gd name="connsiteY18" fmla="*/ 366979 h 368122"/>
                <a:gd name="connsiteX19" fmla="*/ 187319 w 261098"/>
                <a:gd name="connsiteY19" fmla="*/ 357378 h 368122"/>
                <a:gd name="connsiteX20" fmla="*/ 177261 w 261098"/>
                <a:gd name="connsiteY20" fmla="*/ 335433 h 368122"/>
                <a:gd name="connsiteX21" fmla="*/ 167507 w 261098"/>
                <a:gd name="connsiteY21" fmla="*/ 310591 h 368122"/>
                <a:gd name="connsiteX22" fmla="*/ 121178 w 261098"/>
                <a:gd name="connsiteY22" fmla="*/ 208178 h 368122"/>
                <a:gd name="connsiteX23" fmla="*/ 114472 w 261098"/>
                <a:gd name="connsiteY23" fmla="*/ 207035 h 368122"/>
                <a:gd name="connsiteX24" fmla="*/ 116530 w 261098"/>
                <a:gd name="connsiteY24" fmla="*/ 193167 h 368122"/>
                <a:gd name="connsiteX25" fmla="*/ 106776 w 261098"/>
                <a:gd name="connsiteY25" fmla="*/ 191643 h 368122"/>
                <a:gd name="connsiteX26" fmla="*/ 109291 w 261098"/>
                <a:gd name="connsiteY26" fmla="*/ 177775 h 368122"/>
                <a:gd name="connsiteX27" fmla="*/ 102509 w 261098"/>
                <a:gd name="connsiteY27" fmla="*/ 176251 h 368122"/>
                <a:gd name="connsiteX28" fmla="*/ 74696 w 261098"/>
                <a:gd name="connsiteY28" fmla="*/ 102032 h 368122"/>
                <a:gd name="connsiteX29" fmla="*/ 55036 w 261098"/>
                <a:gd name="connsiteY29" fmla="*/ 100279 h 368122"/>
                <a:gd name="connsiteX30" fmla="*/ 50083 w 261098"/>
                <a:gd name="connsiteY30" fmla="*/ 200635 h 368122"/>
                <a:gd name="connsiteX31" fmla="*/ 40939 w 261098"/>
                <a:gd name="connsiteY31" fmla="*/ 347548 h 368122"/>
                <a:gd name="connsiteX32" fmla="*/ 325 w 261098"/>
                <a:gd name="connsiteY32" fmla="*/ 346634 h 368122"/>
                <a:gd name="connsiteX33" fmla="*/ 4363 w 261098"/>
                <a:gd name="connsiteY33" fmla="*/ 270205 h 368122"/>
                <a:gd name="connsiteX34" fmla="*/ 12745 w 261098"/>
                <a:gd name="connsiteY34" fmla="*/ 105461 h 368122"/>
                <a:gd name="connsiteX35" fmla="*/ 20213 w 261098"/>
                <a:gd name="connsiteY35" fmla="*/ 0 h 36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1098" h="368122">
                  <a:moveTo>
                    <a:pt x="20213" y="0"/>
                  </a:moveTo>
                  <a:cubicBezTo>
                    <a:pt x="38272" y="76"/>
                    <a:pt x="56408" y="533"/>
                    <a:pt x="74467" y="1676"/>
                  </a:cubicBezTo>
                  <a:cubicBezTo>
                    <a:pt x="82697" y="26365"/>
                    <a:pt x="95498" y="49073"/>
                    <a:pt x="106166" y="72771"/>
                  </a:cubicBezTo>
                  <a:cubicBezTo>
                    <a:pt x="112796" y="89382"/>
                    <a:pt x="119501" y="106070"/>
                    <a:pt x="125140" y="123139"/>
                  </a:cubicBezTo>
                  <a:lnTo>
                    <a:pt x="129103" y="124739"/>
                  </a:lnTo>
                  <a:cubicBezTo>
                    <a:pt x="137561" y="148514"/>
                    <a:pt x="148838" y="171145"/>
                    <a:pt x="159506" y="194081"/>
                  </a:cubicBezTo>
                  <a:cubicBezTo>
                    <a:pt x="161716" y="199644"/>
                    <a:pt x="164002" y="205359"/>
                    <a:pt x="166212" y="211074"/>
                  </a:cubicBezTo>
                  <a:cubicBezTo>
                    <a:pt x="170632" y="224409"/>
                    <a:pt x="176651" y="237211"/>
                    <a:pt x="184271" y="249174"/>
                  </a:cubicBezTo>
                  <a:cubicBezTo>
                    <a:pt x="184195" y="251231"/>
                    <a:pt x="183967" y="255346"/>
                    <a:pt x="183891" y="257404"/>
                  </a:cubicBezTo>
                  <a:cubicBezTo>
                    <a:pt x="187167" y="262737"/>
                    <a:pt x="193720" y="273406"/>
                    <a:pt x="196997" y="278740"/>
                  </a:cubicBezTo>
                  <a:cubicBezTo>
                    <a:pt x="215132" y="243764"/>
                    <a:pt x="202712" y="202921"/>
                    <a:pt x="208732" y="165354"/>
                  </a:cubicBezTo>
                  <a:cubicBezTo>
                    <a:pt x="218485" y="114376"/>
                    <a:pt x="214447" y="62179"/>
                    <a:pt x="216352" y="10668"/>
                  </a:cubicBezTo>
                  <a:cubicBezTo>
                    <a:pt x="230906" y="10287"/>
                    <a:pt x="245536" y="10135"/>
                    <a:pt x="260243" y="10211"/>
                  </a:cubicBezTo>
                  <a:cubicBezTo>
                    <a:pt x="261919" y="46711"/>
                    <a:pt x="260929" y="83287"/>
                    <a:pt x="259024" y="119862"/>
                  </a:cubicBezTo>
                  <a:cubicBezTo>
                    <a:pt x="246527" y="158648"/>
                    <a:pt x="256433" y="201320"/>
                    <a:pt x="250870" y="241630"/>
                  </a:cubicBezTo>
                  <a:cubicBezTo>
                    <a:pt x="241193" y="280111"/>
                    <a:pt x="247289" y="320650"/>
                    <a:pt x="245231" y="360045"/>
                  </a:cubicBezTo>
                  <a:lnTo>
                    <a:pt x="237154" y="359588"/>
                  </a:lnTo>
                  <a:lnTo>
                    <a:pt x="237611" y="368122"/>
                  </a:lnTo>
                  <a:cubicBezTo>
                    <a:pt x="225877" y="367665"/>
                    <a:pt x="214218" y="367284"/>
                    <a:pt x="202559" y="366979"/>
                  </a:cubicBezTo>
                  <a:cubicBezTo>
                    <a:pt x="198749" y="364617"/>
                    <a:pt x="191129" y="359740"/>
                    <a:pt x="187319" y="357378"/>
                  </a:cubicBezTo>
                  <a:cubicBezTo>
                    <a:pt x="183967" y="349987"/>
                    <a:pt x="180614" y="342671"/>
                    <a:pt x="177261" y="335433"/>
                  </a:cubicBezTo>
                  <a:cubicBezTo>
                    <a:pt x="174137" y="327050"/>
                    <a:pt x="170936" y="318745"/>
                    <a:pt x="167507" y="310591"/>
                  </a:cubicBezTo>
                  <a:cubicBezTo>
                    <a:pt x="151658" y="276682"/>
                    <a:pt x="133141" y="243687"/>
                    <a:pt x="121178" y="208178"/>
                  </a:cubicBezTo>
                  <a:lnTo>
                    <a:pt x="114472" y="207035"/>
                  </a:lnTo>
                  <a:cubicBezTo>
                    <a:pt x="115006" y="203530"/>
                    <a:pt x="115996" y="196672"/>
                    <a:pt x="116530" y="193167"/>
                  </a:cubicBezTo>
                  <a:lnTo>
                    <a:pt x="106776" y="191643"/>
                  </a:lnTo>
                  <a:cubicBezTo>
                    <a:pt x="107386" y="188214"/>
                    <a:pt x="108681" y="181280"/>
                    <a:pt x="109291" y="177775"/>
                  </a:cubicBezTo>
                  <a:lnTo>
                    <a:pt x="102509" y="176251"/>
                  </a:lnTo>
                  <a:cubicBezTo>
                    <a:pt x="94127" y="151105"/>
                    <a:pt x="79039" y="128397"/>
                    <a:pt x="74696" y="102032"/>
                  </a:cubicBezTo>
                  <a:cubicBezTo>
                    <a:pt x="68066" y="101422"/>
                    <a:pt x="61513" y="100812"/>
                    <a:pt x="55036" y="100279"/>
                  </a:cubicBezTo>
                  <a:cubicBezTo>
                    <a:pt x="53741" y="133731"/>
                    <a:pt x="56865" y="167564"/>
                    <a:pt x="50083" y="200635"/>
                  </a:cubicBezTo>
                  <a:cubicBezTo>
                    <a:pt x="42311" y="249250"/>
                    <a:pt x="52826" y="299466"/>
                    <a:pt x="40939" y="347548"/>
                  </a:cubicBezTo>
                  <a:cubicBezTo>
                    <a:pt x="27376" y="347243"/>
                    <a:pt x="13812" y="346939"/>
                    <a:pt x="325" y="346634"/>
                  </a:cubicBezTo>
                  <a:cubicBezTo>
                    <a:pt x="-56" y="321031"/>
                    <a:pt x="-1047" y="295275"/>
                    <a:pt x="4363" y="270205"/>
                  </a:cubicBezTo>
                  <a:cubicBezTo>
                    <a:pt x="11678" y="215570"/>
                    <a:pt x="5735" y="160096"/>
                    <a:pt x="12745" y="105461"/>
                  </a:cubicBezTo>
                  <a:cubicBezTo>
                    <a:pt x="18536" y="70485"/>
                    <a:pt x="11755" y="34595"/>
                    <a:pt x="20213" y="0"/>
                  </a:cubicBezTo>
                  <a:close/>
                </a:path>
              </a:pathLst>
            </a:custGeom>
            <a:grpFill/>
            <a:ln w="7620" cap="flat">
              <a:noFill/>
              <a:prstDash val="solid"/>
              <a:miter/>
            </a:ln>
          </p:spPr>
          <p:txBody>
            <a:bodyPr rtlCol="0" anchor="ctr"/>
            <a:lstStyle/>
            <a:p>
              <a:endParaRPr lang="zh-CN" altLang="en-US"/>
            </a:p>
          </p:txBody>
        </p:sp>
        <p:sp>
          <p:nvSpPr>
            <p:cNvPr id="49" name="任意多边形: 形状 48"/>
            <p:cNvSpPr/>
            <p:nvPr/>
          </p:nvSpPr>
          <p:spPr>
            <a:xfrm>
              <a:off x="6152842" y="5344820"/>
              <a:ext cx="62257" cy="359283"/>
            </a:xfrm>
            <a:custGeom>
              <a:avLst/>
              <a:gdLst>
                <a:gd name="connsiteX0" fmla="*/ 5489 w 62257"/>
                <a:gd name="connsiteY0" fmla="*/ 96012 h 359283"/>
                <a:gd name="connsiteX1" fmla="*/ 308 w 62257"/>
                <a:gd name="connsiteY1" fmla="*/ 1143 h 359283"/>
                <a:gd name="connsiteX2" fmla="*/ 38179 w 62257"/>
                <a:gd name="connsiteY2" fmla="*/ 0 h 359283"/>
                <a:gd name="connsiteX3" fmla="*/ 37341 w 62257"/>
                <a:gd name="connsiteY3" fmla="*/ 9373 h 359283"/>
                <a:gd name="connsiteX4" fmla="*/ 45647 w 62257"/>
                <a:gd name="connsiteY4" fmla="*/ 8534 h 359283"/>
                <a:gd name="connsiteX5" fmla="*/ 49076 w 62257"/>
                <a:gd name="connsiteY5" fmla="*/ 113767 h 359283"/>
                <a:gd name="connsiteX6" fmla="*/ 58449 w 62257"/>
                <a:gd name="connsiteY6" fmla="*/ 246659 h 359283"/>
                <a:gd name="connsiteX7" fmla="*/ 61954 w 62257"/>
                <a:gd name="connsiteY7" fmla="*/ 358902 h 359283"/>
                <a:gd name="connsiteX8" fmla="*/ 23625 w 62257"/>
                <a:gd name="connsiteY8" fmla="*/ 359283 h 359283"/>
                <a:gd name="connsiteX9" fmla="*/ 15396 w 62257"/>
                <a:gd name="connsiteY9" fmla="*/ 270739 h 359283"/>
                <a:gd name="connsiteX10" fmla="*/ 5489 w 62257"/>
                <a:gd name="connsiteY10" fmla="*/ 96012 h 359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2257" h="359283">
                  <a:moveTo>
                    <a:pt x="5489" y="96012"/>
                  </a:moveTo>
                  <a:cubicBezTo>
                    <a:pt x="-3045" y="65151"/>
                    <a:pt x="1146" y="32690"/>
                    <a:pt x="308" y="1143"/>
                  </a:cubicBezTo>
                  <a:cubicBezTo>
                    <a:pt x="12881" y="686"/>
                    <a:pt x="25530" y="305"/>
                    <a:pt x="38179" y="0"/>
                  </a:cubicBezTo>
                  <a:lnTo>
                    <a:pt x="37341" y="9373"/>
                  </a:lnTo>
                  <a:lnTo>
                    <a:pt x="45647" y="8534"/>
                  </a:lnTo>
                  <a:cubicBezTo>
                    <a:pt x="45647" y="43587"/>
                    <a:pt x="45114" y="78791"/>
                    <a:pt x="49076" y="113767"/>
                  </a:cubicBezTo>
                  <a:cubicBezTo>
                    <a:pt x="56925" y="157658"/>
                    <a:pt x="49305" y="202844"/>
                    <a:pt x="58449" y="246659"/>
                  </a:cubicBezTo>
                  <a:cubicBezTo>
                    <a:pt x="63554" y="283769"/>
                    <a:pt x="62106" y="321488"/>
                    <a:pt x="61954" y="358902"/>
                  </a:cubicBezTo>
                  <a:cubicBezTo>
                    <a:pt x="49152" y="358979"/>
                    <a:pt x="36351" y="359131"/>
                    <a:pt x="23625" y="359283"/>
                  </a:cubicBezTo>
                  <a:cubicBezTo>
                    <a:pt x="15243" y="330479"/>
                    <a:pt x="17148" y="300304"/>
                    <a:pt x="15396" y="270739"/>
                  </a:cubicBezTo>
                  <a:cubicBezTo>
                    <a:pt x="3966" y="213208"/>
                    <a:pt x="10900" y="154153"/>
                    <a:pt x="5489" y="96012"/>
                  </a:cubicBezTo>
                  <a:close/>
                </a:path>
              </a:pathLst>
            </a:custGeom>
            <a:grpFill/>
            <a:ln w="7620" cap="flat">
              <a:noFill/>
              <a:prstDash val="solid"/>
              <a:miter/>
            </a:ln>
          </p:spPr>
          <p:txBody>
            <a:bodyPr rtlCol="0"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5.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5.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image" Target="../media/image10.png"/><Relationship Id="rId5" Type="http://schemas.openxmlformats.org/officeDocument/2006/relationships/tags" Target="../tags/tag25.xml"/><Relationship Id="rId4" Type="http://schemas.openxmlformats.org/officeDocument/2006/relationships/image" Target="../media/image9.png"/><Relationship Id="rId3" Type="http://schemas.openxmlformats.org/officeDocument/2006/relationships/tags" Target="../tags/tag24.xml"/><Relationship Id="rId2" Type="http://schemas.openxmlformats.org/officeDocument/2006/relationships/image" Target="../media/image8.png"/><Relationship Id="rId10" Type="http://schemas.openxmlformats.org/officeDocument/2006/relationships/notesSlide" Target="../notesSlides/notesSlide15.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5.xml"/><Relationship Id="rId6" Type="http://schemas.openxmlformats.org/officeDocument/2006/relationships/tags" Target="../tags/tag5.xml"/><Relationship Id="rId5" Type="http://schemas.openxmlformats.org/officeDocument/2006/relationships/image" Target="../media/image2.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5.xml"/><Relationship Id="rId5" Type="http://schemas.openxmlformats.org/officeDocument/2006/relationships/tags" Target="../tags/tag10.xml"/><Relationship Id="rId4" Type="http://schemas.openxmlformats.org/officeDocument/2006/relationships/image" Target="../media/image5.pn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image" Target="../media/image7.png"/><Relationship Id="rId4" Type="http://schemas.openxmlformats.org/officeDocument/2006/relationships/tags" Target="../tags/tag13.xml"/><Relationship Id="rId3" Type="http://schemas.openxmlformats.org/officeDocument/2006/relationships/image" Target="../media/image6.png"/><Relationship Id="rId2" Type="http://schemas.openxmlformats.org/officeDocument/2006/relationships/tags" Target="../tags/tag12.xml"/><Relationship Id="rId10" Type="http://schemas.openxmlformats.org/officeDocument/2006/relationships/notesSlide" Target="../notesSlides/notesSlide9.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833115" y="4420756"/>
            <a:ext cx="4525770" cy="1938020"/>
          </a:xfrm>
          <a:prstGeom prst="rect">
            <a:avLst/>
          </a:prstGeom>
          <a:noFill/>
        </p:spPr>
        <p:txBody>
          <a:bodyPr wrap="square">
            <a:spAutoFit/>
          </a:bodyPr>
          <a:lstStyle/>
          <a:p>
            <a:pPr algn="ctr"/>
            <a:r>
              <a:rPr lang="en-US" altLang="zh-CN" sz="2400" dirty="0">
                <a:solidFill>
                  <a:srgbClr val="000000"/>
                </a:solidFill>
                <a:latin typeface="微软雅黑" panose="020B0503020204020204" charset="-122"/>
                <a:ea typeface="微软雅黑" panose="020B0503020204020204" charset="-122"/>
              </a:rPr>
              <a:t>2019</a:t>
            </a:r>
            <a:r>
              <a:rPr lang="zh-CN" altLang="en-US" sz="2400" dirty="0">
                <a:solidFill>
                  <a:srgbClr val="000000"/>
                </a:solidFill>
                <a:latin typeface="微软雅黑" panose="020B0503020204020204" charset="-122"/>
                <a:ea typeface="微软雅黑" panose="020B0503020204020204" charset="-122"/>
              </a:rPr>
              <a:t>级</a:t>
            </a:r>
            <a:r>
              <a:rPr lang="zh-CN" altLang="en-US" sz="2400" dirty="0">
                <a:solidFill>
                  <a:srgbClr val="000000"/>
                </a:solidFill>
                <a:latin typeface="微软雅黑" panose="020B0503020204020204" charset="-122"/>
                <a:ea typeface="微软雅黑" panose="020B0503020204020204" charset="-122"/>
              </a:rPr>
              <a:t>本科生答辩</a:t>
            </a:r>
            <a:endParaRPr lang="en-US" altLang="zh-CN" sz="2400" dirty="0">
              <a:solidFill>
                <a:srgbClr val="000000"/>
              </a:solidFill>
              <a:latin typeface="微软雅黑" panose="020B0503020204020204" charset="-122"/>
              <a:ea typeface="微软雅黑" panose="020B0503020204020204" charset="-122"/>
            </a:endParaRPr>
          </a:p>
          <a:p>
            <a:pPr algn="ctr"/>
            <a:endParaRPr lang="en-US" altLang="zh-CN" sz="2400" dirty="0">
              <a:solidFill>
                <a:srgbClr val="000000"/>
              </a:solidFill>
              <a:latin typeface="微软雅黑" panose="020B0503020204020204" charset="-122"/>
              <a:ea typeface="微软雅黑" panose="020B0503020204020204" charset="-122"/>
            </a:endParaRPr>
          </a:p>
          <a:p>
            <a:pPr algn="ctr"/>
            <a:endParaRPr lang="en-US" altLang="zh-CN" sz="2400" dirty="0">
              <a:solidFill>
                <a:srgbClr val="000000"/>
              </a:solidFill>
              <a:latin typeface="微软雅黑" panose="020B0503020204020204" charset="-122"/>
              <a:ea typeface="微软雅黑" panose="020B0503020204020204" charset="-122"/>
            </a:endParaRPr>
          </a:p>
          <a:p>
            <a:pPr algn="ctr"/>
            <a:endParaRPr lang="en-US" altLang="zh-CN" sz="2400" dirty="0">
              <a:solidFill>
                <a:srgbClr val="000000"/>
              </a:solidFill>
              <a:latin typeface="微软雅黑" panose="020B0503020204020204" charset="-122"/>
              <a:ea typeface="微软雅黑" panose="020B0503020204020204" charset="-122"/>
            </a:endParaRPr>
          </a:p>
          <a:p>
            <a:pPr algn="ctr"/>
            <a:r>
              <a:rPr lang="en-US" altLang="zh-CN" sz="2400" dirty="0">
                <a:solidFill>
                  <a:srgbClr val="000000"/>
                </a:solidFill>
                <a:latin typeface="微软雅黑" panose="020B0503020204020204" charset="-122"/>
                <a:ea typeface="微软雅黑" panose="020B0503020204020204" charset="-122"/>
              </a:rPr>
              <a:t>2023</a:t>
            </a:r>
            <a:r>
              <a:rPr lang="zh-CN" altLang="en-US" sz="2400" dirty="0">
                <a:solidFill>
                  <a:srgbClr val="000000"/>
                </a:solidFill>
                <a:latin typeface="微软雅黑" panose="020B0503020204020204" charset="-122"/>
                <a:ea typeface="微软雅黑" panose="020B0503020204020204" charset="-122"/>
              </a:rPr>
              <a:t>年</a:t>
            </a:r>
            <a:r>
              <a:rPr lang="en-US" altLang="zh-CN" sz="2400" dirty="0">
                <a:solidFill>
                  <a:srgbClr val="000000"/>
                </a:solidFill>
                <a:latin typeface="微软雅黑" panose="020B0503020204020204" charset="-122"/>
                <a:ea typeface="微软雅黑" panose="020B0503020204020204" charset="-122"/>
              </a:rPr>
              <a:t>6</a:t>
            </a:r>
            <a:r>
              <a:rPr lang="zh-CN" altLang="en-US" sz="2400" dirty="0">
                <a:solidFill>
                  <a:srgbClr val="000000"/>
                </a:solidFill>
                <a:latin typeface="微软雅黑" panose="020B0503020204020204" charset="-122"/>
                <a:ea typeface="微软雅黑" panose="020B0503020204020204" charset="-122"/>
              </a:rPr>
              <a:t>月</a:t>
            </a:r>
            <a:r>
              <a:rPr lang="en-US" altLang="zh-CN" sz="2400" dirty="0">
                <a:solidFill>
                  <a:srgbClr val="000000"/>
                </a:solidFill>
                <a:latin typeface="微软雅黑" panose="020B0503020204020204" charset="-122"/>
                <a:ea typeface="微软雅黑" panose="020B0503020204020204" charset="-122"/>
              </a:rPr>
              <a:t>6</a:t>
            </a:r>
            <a:r>
              <a:rPr lang="zh-CN" altLang="en-US" sz="2400" dirty="0">
                <a:solidFill>
                  <a:srgbClr val="000000"/>
                </a:solidFill>
                <a:latin typeface="微软雅黑" panose="020B0503020204020204" charset="-122"/>
                <a:ea typeface="微软雅黑" panose="020B0503020204020204" charset="-122"/>
              </a:rPr>
              <a:t>日</a:t>
            </a:r>
            <a:endParaRPr lang="zh-CN" altLang="en-US" sz="2400" dirty="0">
              <a:solidFill>
                <a:srgbClr val="000000"/>
              </a:solidFill>
              <a:latin typeface="微软雅黑" panose="020B0503020204020204" charset="-122"/>
              <a:ea typeface="微软雅黑" panose="020B0503020204020204" charset="-122"/>
            </a:endParaRPr>
          </a:p>
        </p:txBody>
      </p:sp>
      <p:sp>
        <p:nvSpPr>
          <p:cNvPr id="6" name="矩形: 圆角 5"/>
          <p:cNvSpPr/>
          <p:nvPr/>
        </p:nvSpPr>
        <p:spPr>
          <a:xfrm>
            <a:off x="2814579" y="5262461"/>
            <a:ext cx="6562845" cy="353119"/>
          </a:xfrm>
          <a:prstGeom prst="roundRect">
            <a:avLst>
              <a:gd name="adj" fmla="val 50000"/>
            </a:avLst>
          </a:prstGeom>
          <a:gradFill>
            <a:gsLst>
              <a:gs pos="0">
                <a:schemeClr val="accent1"/>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2" name="文本占位符 1"/>
          <p:cNvSpPr>
            <a:spLocks noGrp="1"/>
          </p:cNvSpPr>
          <p:nvPr>
            <p:ph type="body" sz="quarter" idx="10"/>
          </p:nvPr>
        </p:nvSpPr>
        <p:spPr>
          <a:xfrm>
            <a:off x="1089661" y="3338084"/>
            <a:ext cx="10012680" cy="645160"/>
          </a:xfrm>
        </p:spPr>
        <p:txBody>
          <a:bodyPr/>
          <a:lstStyle/>
          <a:p>
            <a:pPr marL="0" indent="0">
              <a:buNone/>
            </a:pPr>
            <a:r>
              <a:rPr lang="zh-CN" altLang="en-US" dirty="0"/>
              <a:t>基于个性化联邦学习的径流预测系统</a:t>
            </a:r>
            <a:r>
              <a:rPr lang="zh-CN" altLang="en-US" dirty="0"/>
              <a:t>设计</a:t>
            </a:r>
            <a:endParaRPr lang="zh-CN" altLang="en-US" dirty="0"/>
          </a:p>
        </p:txBody>
      </p:sp>
      <p:sp>
        <p:nvSpPr>
          <p:cNvPr id="4" name="文本占位符 3"/>
          <p:cNvSpPr>
            <a:spLocks noGrp="1"/>
          </p:cNvSpPr>
          <p:nvPr>
            <p:ph type="body" sz="quarter" idx="4294967295"/>
          </p:nvPr>
        </p:nvSpPr>
        <p:spPr>
          <a:xfrm>
            <a:off x="4090477" y="5269634"/>
            <a:ext cx="4011045" cy="369888"/>
          </a:xfrm>
          <a:prstGeom prst="rect">
            <a:avLst/>
          </a:prstGeom>
        </p:spPr>
        <p:txBody>
          <a:bodyPr/>
          <a:lstStyle/>
          <a:p>
            <a:r>
              <a:rPr lang="zh-CN" altLang="en-US" sz="1800" dirty="0">
                <a:solidFill>
                  <a:schemeClr val="bg1"/>
                </a:solidFill>
              </a:rPr>
              <a:t>汇报人：</a:t>
            </a:r>
            <a:r>
              <a:rPr lang="zh-CN" altLang="en-US" sz="1800" dirty="0">
                <a:solidFill>
                  <a:schemeClr val="bg1"/>
                </a:solidFill>
              </a:rPr>
              <a:t>方文浩        导师：谢在鹏 </a:t>
            </a:r>
            <a:endParaRPr lang="zh-CN" altLang="en-US" sz="1800" dirty="0">
              <a:solidFill>
                <a:schemeClr val="bg1"/>
              </a:solidFill>
            </a:endParaRPr>
          </a:p>
        </p:txBody>
      </p:sp>
      <p:sp>
        <p:nvSpPr>
          <p:cNvPr id="3" name="文本框 2"/>
          <p:cNvSpPr txBox="1"/>
          <p:nvPr/>
        </p:nvSpPr>
        <p:spPr>
          <a:xfrm>
            <a:off x="8548370" y="-1209040"/>
            <a:ext cx="4064000" cy="368300"/>
          </a:xfrm>
          <a:prstGeom prst="rect">
            <a:avLst/>
          </a:prstGeom>
          <a:noFill/>
        </p:spPr>
        <p:txBody>
          <a:bodyPr wrap="square" rtlCol="0">
            <a:spAutoFit/>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23"/>
          </p:nvPr>
        </p:nvSpPr>
        <p:spPr>
          <a:xfrm>
            <a:off x="564510" y="1463218"/>
            <a:ext cx="10726537" cy="5395181"/>
          </a:xfrm>
        </p:spPr>
        <p:txBody>
          <a:bodyPr/>
          <a:lstStyle/>
          <a:p>
            <a:pPr algn="just"/>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数据集：</a:t>
            </a:r>
            <a:r>
              <a:rPr lang="zh-CN" altLang="en-US" sz="2600" dirty="0">
                <a:sym typeface="+mn-ea"/>
              </a:rPr>
              <a:t>选取</a:t>
            </a:r>
            <a:r>
              <a:rPr lang="en-US" altLang="zh-CN" sz="2600" dirty="0">
                <a:sym typeface="+mn-ea"/>
              </a:rPr>
              <a:t>4</a:t>
            </a:r>
            <a:r>
              <a:rPr lang="zh-CN" altLang="en-US" sz="2600" dirty="0">
                <a:sym typeface="+mn-ea"/>
              </a:rPr>
              <a:t>个水文单元中各</a:t>
            </a:r>
            <a:r>
              <a:rPr lang="en-US" altLang="zh-CN" sz="2600" dirty="0">
                <a:sym typeface="+mn-ea"/>
              </a:rPr>
              <a:t>12</a:t>
            </a:r>
            <a:r>
              <a:rPr lang="zh-CN" altLang="en-US" sz="2600" dirty="0">
                <a:sym typeface="+mn-ea"/>
              </a:rPr>
              <a:t>个流域，总计</a:t>
            </a:r>
            <a:r>
              <a:rPr lang="en-US" altLang="zh-CN" sz="2600" dirty="0">
                <a:sym typeface="+mn-ea"/>
              </a:rPr>
              <a:t>48</a:t>
            </a:r>
            <a:r>
              <a:rPr lang="zh-CN" altLang="en-US" sz="2600" dirty="0">
                <a:sym typeface="+mn-ea"/>
              </a:rPr>
              <a:t>个流域，</a:t>
            </a:r>
            <a:r>
              <a:rPr lang="en-US" altLang="zh-CN" sz="2600" dirty="0">
                <a:sym typeface="+mn-ea"/>
              </a:rPr>
              <a:t>4</a:t>
            </a:r>
            <a:r>
              <a:rPr lang="zh-CN" altLang="en-US" sz="2600" dirty="0">
                <a:sym typeface="+mn-ea"/>
              </a:rPr>
              <a:t>个水文单元之间气候具有一定差异，部分水文单元内部各个流域存在气候差异较大的情况</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algn="just"/>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实验对照模型及超参数设置：</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685800" lvl="1" indent="-228600" algn="just">
              <a:buFont typeface="Wingdings" panose="05000000000000000000" charset="0"/>
              <a:buChar char="n"/>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SPFedHydro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（简化版）：</a:t>
            </a:r>
            <a:r>
              <a:rPr lang="zh-CN" altLang="en-US" sz="2400" dirty="0">
                <a:sym typeface="+mn-ea"/>
              </a:rPr>
              <a:t>采用</a:t>
            </a:r>
            <a:r>
              <a:rPr lang="en-US" altLang="zh-CN" sz="2400" dirty="0">
                <a:sym typeface="+mn-ea"/>
              </a:rPr>
              <a:t>LSTM</a:t>
            </a:r>
            <a:r>
              <a:rPr lang="zh-CN" altLang="en-US" sz="2400" dirty="0">
                <a:sym typeface="+mn-ea"/>
              </a:rPr>
              <a:t>网络为基础网络模型，个性化联邦学习的方法</a:t>
            </a:r>
            <a:endParaRPr lang="en-US" altLang="zh-CN" sz="2400" dirty="0">
              <a:sym typeface="+mn-ea"/>
            </a:endParaRPr>
          </a:p>
          <a:p>
            <a:pPr lvl="1"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Local-LSTM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：模型同上，本地训练方法</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600" dirty="0"/>
              <a:t>个性化方法：</a:t>
            </a:r>
            <a:r>
              <a:rPr lang="zh-CN" altLang="en-US" sz="2600" dirty="0">
                <a:sym typeface="+mn-ea"/>
              </a:rPr>
              <a:t>采用</a:t>
            </a:r>
            <a:r>
              <a:rPr lang="zh-CN" altLang="en-US" sz="2600" dirty="0">
                <a:solidFill>
                  <a:srgbClr val="FF0000"/>
                </a:solidFill>
                <a:sym typeface="+mn-ea"/>
              </a:rPr>
              <a:t>微调</a:t>
            </a:r>
            <a:r>
              <a:rPr lang="zh-CN" altLang="en-US" sz="2600" dirty="0">
                <a:sym typeface="+mn-ea"/>
              </a:rPr>
              <a:t>的方法</a:t>
            </a:r>
            <a:endParaRPr lang="en-US" altLang="zh-CN" sz="2600" dirty="0"/>
          </a:p>
          <a:p>
            <a:pPr marL="0" indent="0" algn="just">
              <a:buNone/>
            </a:pP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marL="457200" lvl="1" indent="0" algn="just">
              <a:buNone/>
            </a:pPr>
            <a:endParaRPr lang="en-US" altLang="zh-CN" sz="2400" dirty="0"/>
          </a:p>
          <a:p>
            <a:pPr marL="457200" lvl="1" indent="0" algn="just">
              <a:buNone/>
            </a:pPr>
            <a:endParaRPr lang="en-US" altLang="zh-CN" sz="2400" dirty="0"/>
          </a:p>
          <a:p>
            <a:pPr lvl="2" algn="just">
              <a:lnSpc>
                <a:spcPct val="150000"/>
              </a:lnSpc>
            </a:pPr>
            <a:endParaRPr lang="en-US" altLang="zh-CN" sz="2400" dirty="0"/>
          </a:p>
          <a:p>
            <a:pPr lvl="2" algn="just"/>
            <a:endParaRPr lang="en-US" altLang="zh-CN" sz="2400" dirty="0"/>
          </a:p>
          <a:p>
            <a:pPr lvl="2" algn="just"/>
            <a:endParaRPr lang="zh-CN" altLang="en-US" sz="2400" dirty="0"/>
          </a:p>
        </p:txBody>
      </p:sp>
      <p:sp>
        <p:nvSpPr>
          <p:cNvPr id="2" name="标题 1"/>
          <p:cNvSpPr>
            <a:spLocks noGrp="1"/>
          </p:cNvSpPr>
          <p:nvPr>
            <p:ph type="title"/>
          </p:nvPr>
        </p:nvSpPr>
        <p:spPr>
          <a:xfrm>
            <a:off x="353840" y="630693"/>
            <a:ext cx="10968584" cy="443135"/>
          </a:xfrm>
        </p:spPr>
        <p:txBody>
          <a:bodyPr/>
          <a:lstStyle/>
          <a:p>
            <a:r>
              <a:rPr lang="zh-CN" altLang="en-US" dirty="0"/>
              <a:t>实验设计</a:t>
            </a:r>
            <a:r>
              <a:rPr lang="en-US" altLang="zh-CN" dirty="0"/>
              <a:t>2</a:t>
            </a:r>
            <a:r>
              <a:rPr lang="zh-CN" altLang="en-US" dirty="0"/>
              <a:t>：</a:t>
            </a:r>
            <a:r>
              <a:rPr lang="zh-CN" altLang="en-US" dirty="0">
                <a:sym typeface="+mn-ea"/>
              </a:rPr>
              <a:t>测试</a:t>
            </a:r>
            <a:r>
              <a:rPr dirty="0" err="1">
                <a:sym typeface="+mn-ea"/>
              </a:rPr>
              <a:t>个性化联邦学习方法</a:t>
            </a:r>
            <a:r>
              <a:rPr lang="zh-CN" altLang="en-US" dirty="0">
                <a:sym typeface="+mn-ea"/>
              </a:rPr>
              <a:t>在不同水文条件下的表现</a:t>
            </a:r>
            <a:endParaRPr lang="zh-CN" altLang="en-US"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510" y="644141"/>
            <a:ext cx="10420310" cy="443135"/>
          </a:xfrm>
        </p:spPr>
        <p:txBody>
          <a:bodyPr/>
          <a:lstStyle/>
          <a:p>
            <a:r>
              <a:rPr lang="zh-CN" altLang="en-US" dirty="0"/>
              <a:t>实验结果</a:t>
            </a:r>
            <a:r>
              <a:rPr lang="en-US" altLang="zh-CN" dirty="0"/>
              <a:t>2</a:t>
            </a:r>
            <a:endParaRPr lang="zh-CN" altLang="en-US"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graphicFrame>
        <p:nvGraphicFramePr>
          <p:cNvPr id="13" name="表格 12"/>
          <p:cNvGraphicFramePr/>
          <p:nvPr>
            <p:custDataLst>
              <p:tags r:id="rId1"/>
            </p:custDataLst>
          </p:nvPr>
        </p:nvGraphicFramePr>
        <p:xfrm>
          <a:off x="895350" y="2284730"/>
          <a:ext cx="10158095" cy="2846705"/>
        </p:xfrm>
        <a:graphic>
          <a:graphicData uri="http://schemas.openxmlformats.org/drawingml/2006/table">
            <a:tbl>
              <a:tblPr firstRow="1" lastRow="1">
                <a:tableStyleId>{77D5D866-21FD-475E-8EC7-EAEDDA05492D}</a:tableStyleId>
              </a:tblPr>
              <a:tblGrid>
                <a:gridCol w="3054985"/>
                <a:gridCol w="2186305"/>
                <a:gridCol w="2459355"/>
                <a:gridCol w="2457450"/>
              </a:tblGrid>
              <a:tr h="810895">
                <a:tc>
                  <a:txBody>
                    <a:bodyPr/>
                    <a:lstStyle/>
                    <a:p>
                      <a:pPr indent="0">
                        <a:buNone/>
                      </a:pPr>
                      <a:r>
                        <a:rPr lang="en-US" sz="2800">
                          <a:solidFill>
                            <a:srgbClr val="002060"/>
                          </a:solidFill>
                        </a:rPr>
                        <a:t>水文单元区域名称</a:t>
                      </a:r>
                      <a:endParaRPr lang="en-US" altLang="en-US" sz="28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RMSE</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MSE</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NSE</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464185">
                <a:tc>
                  <a:txBody>
                    <a:bodyPr/>
                    <a:lstStyle/>
                    <a:p>
                      <a:pPr indent="0">
                        <a:buNone/>
                      </a:pPr>
                      <a:r>
                        <a:rPr lang="en-US" sz="2400">
                          <a:solidFill>
                            <a:srgbClr val="002060"/>
                          </a:solidFill>
                        </a:rPr>
                        <a:t>Great Lakes</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11.25%</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9.14%</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8.77%</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532130">
                <a:tc>
                  <a:txBody>
                    <a:bodyPr/>
                    <a:lstStyle/>
                    <a:p>
                      <a:pPr indent="0">
                        <a:buNone/>
                      </a:pPr>
                      <a:r>
                        <a:rPr lang="en-US" sz="2400">
                          <a:solidFill>
                            <a:srgbClr val="002060"/>
                          </a:solidFill>
                        </a:rPr>
                        <a:t>South Atlantic-Gulf</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7.14%</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4.01%</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5.62%</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474980">
                <a:tc>
                  <a:txBody>
                    <a:bodyPr/>
                    <a:lstStyle/>
                    <a:p>
                      <a:pPr indent="0">
                        <a:buNone/>
                      </a:pPr>
                      <a:r>
                        <a:rPr lang="en-US" sz="2400">
                          <a:solidFill>
                            <a:srgbClr val="002060"/>
                          </a:solidFill>
                        </a:rPr>
                        <a:t>Pacific Northwest </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8.33%</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7.24%</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400">
                          <a:solidFill>
                            <a:srgbClr val="002060"/>
                          </a:solidFill>
                        </a:rPr>
                        <a:t>7.27%</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564515">
                <a:tc>
                  <a:txBody>
                    <a:bodyPr/>
                    <a:lstStyle/>
                    <a:p>
                      <a:pPr indent="0">
                        <a:buNone/>
                      </a:pPr>
                      <a:r>
                        <a:rPr lang="en-US" sz="2400">
                          <a:solidFill>
                            <a:srgbClr val="002060"/>
                          </a:solidFill>
                        </a:rPr>
                        <a:t>Arkansas-White-Red </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en-US" sz="2400">
                          <a:solidFill>
                            <a:srgbClr val="002060"/>
                          </a:solidFill>
                        </a:rPr>
                        <a:t>3.31%</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en-US" sz="2400">
                          <a:solidFill>
                            <a:srgbClr val="002060"/>
                          </a:solidFill>
                        </a:rPr>
                        <a:t>-1.15%</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en-US" sz="2400">
                          <a:solidFill>
                            <a:srgbClr val="002060"/>
                          </a:solidFill>
                        </a:rPr>
                        <a:t>-5.88%</a:t>
                      </a:r>
                      <a:endParaRPr lang="en-US" altLang="en-US" sz="24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8" name="标题 3"/>
          <p:cNvSpPr txBox="1"/>
          <p:nvPr>
            <p:custDataLst>
              <p:tags r:id="rId2"/>
            </p:custDataLst>
          </p:nvPr>
        </p:nvSpPr>
        <p:spPr>
          <a:xfrm>
            <a:off x="2009775" y="1796415"/>
            <a:ext cx="8498840" cy="488315"/>
          </a:xfrm>
          <a:prstGeom prst="rect">
            <a:avLst/>
          </a:prstGeom>
        </p:spPr>
        <p:txBody>
          <a:bodyPr anchor="b"/>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2000" dirty="0">
                <a:solidFill>
                  <a:srgbClr val="000000"/>
                </a:solidFill>
                <a:sym typeface="+mn-ea"/>
              </a:rPr>
              <a:t>S</a:t>
            </a:r>
            <a:r>
              <a:rPr lang="zh-CN" altLang="en-US" sz="2000" dirty="0">
                <a:solidFill>
                  <a:srgbClr val="000000"/>
                </a:solidFill>
                <a:sym typeface="+mn-ea"/>
              </a:rPr>
              <a:t>PFedHydro</a:t>
            </a:r>
            <a:r>
              <a:rPr lang="en-US" altLang="zh-CN" sz="2000" dirty="0">
                <a:solidFill>
                  <a:srgbClr val="000000"/>
                </a:solidFill>
                <a:sym typeface="+mn-ea"/>
              </a:rPr>
              <a:t>(</a:t>
            </a:r>
            <a:r>
              <a:rPr lang="zh-CN" altLang="en-US" sz="2000" dirty="0">
                <a:solidFill>
                  <a:srgbClr val="000000"/>
                </a:solidFill>
                <a:sym typeface="+mn-ea"/>
              </a:rPr>
              <a:t>简化版</a:t>
            </a:r>
            <a:r>
              <a:rPr lang="en-US" altLang="zh-CN" sz="2000" dirty="0">
                <a:solidFill>
                  <a:srgbClr val="000000"/>
                </a:solidFill>
                <a:sym typeface="+mn-ea"/>
              </a:rPr>
              <a:t>)</a:t>
            </a:r>
            <a:r>
              <a:rPr lang="zh-CN" altLang="en-US" sz="2000" dirty="0">
                <a:solidFill>
                  <a:srgbClr val="000000"/>
                </a:solidFill>
              </a:rPr>
              <a:t> 与本地训练方法在 </a:t>
            </a:r>
            <a:r>
              <a:rPr lang="zh-CN" altLang="en-US" sz="2000" dirty="0">
                <a:solidFill>
                  <a:srgbClr val="000000"/>
                </a:solidFill>
                <a:sym typeface="+mn-ea"/>
              </a:rPr>
              <a:t>不同水文区域</a:t>
            </a:r>
            <a:r>
              <a:rPr lang="zh-CN" altLang="en-US" sz="2000" dirty="0">
                <a:solidFill>
                  <a:srgbClr val="000000"/>
                </a:solidFill>
              </a:rPr>
              <a:t>的评价指标对比</a:t>
            </a:r>
            <a:endParaRPr lang="zh-CN" altLang="en-US" sz="2000" dirty="0">
              <a:solidFill>
                <a:srgbClr val="000000"/>
              </a:solidFill>
            </a:endParaRPr>
          </a:p>
        </p:txBody>
      </p:sp>
      <p:sp>
        <p:nvSpPr>
          <p:cNvPr id="3" name="标题 3"/>
          <p:cNvSpPr txBox="1"/>
          <p:nvPr>
            <p:custDataLst>
              <p:tags r:id="rId3"/>
            </p:custDataLst>
          </p:nvPr>
        </p:nvSpPr>
        <p:spPr>
          <a:xfrm>
            <a:off x="564515" y="5474335"/>
            <a:ext cx="12074525" cy="308610"/>
          </a:xfrm>
          <a:prstGeom prst="rect">
            <a:avLst/>
          </a:prstGeom>
        </p:spPr>
        <p:txBody>
          <a:bodyPr anchor="b"/>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zh-CN" altLang="en-US" sz="2000" b="0" dirty="0">
                <a:solidFill>
                  <a:srgbClr val="000000"/>
                </a:solidFill>
                <a:sym typeface="+mn-ea"/>
              </a:rPr>
              <a:t>个性化联邦学习方法在</a:t>
            </a:r>
            <a:r>
              <a:rPr lang="zh-CN" altLang="en-US" sz="2000" dirty="0">
                <a:solidFill>
                  <a:srgbClr val="000000"/>
                </a:solidFill>
                <a:sym typeface="+mn-ea"/>
              </a:rPr>
              <a:t>不同水文条件下的流域</a:t>
            </a:r>
            <a:r>
              <a:rPr lang="zh-CN" altLang="en-US" sz="2000" b="0" dirty="0">
                <a:solidFill>
                  <a:srgbClr val="000000"/>
                </a:solidFill>
                <a:sym typeface="+mn-ea"/>
              </a:rPr>
              <a:t>相较于本地方法平均能做到</a:t>
            </a:r>
            <a:r>
              <a:rPr lang="en-US" altLang="zh-CN" sz="2000" b="0" dirty="0">
                <a:solidFill>
                  <a:srgbClr val="FF0000"/>
                </a:solidFill>
                <a:sym typeface="+mn-ea"/>
              </a:rPr>
              <a:t>6</a:t>
            </a:r>
            <a:r>
              <a:rPr lang="en-US" altLang="zh-CN" sz="2000" b="0" dirty="0">
                <a:solidFill>
                  <a:srgbClr val="FF0000"/>
                </a:solidFill>
                <a:sym typeface="+mn-ea"/>
              </a:rPr>
              <a:t>%</a:t>
            </a:r>
            <a:r>
              <a:rPr lang="zh-CN" altLang="en-US" sz="2000" b="0" dirty="0">
                <a:solidFill>
                  <a:srgbClr val="FF0000"/>
                </a:solidFill>
                <a:sym typeface="+mn-ea"/>
              </a:rPr>
              <a:t>的预测性能提升</a:t>
            </a:r>
            <a:endParaRPr lang="zh-CN" altLang="en-US" sz="2000" b="0" dirty="0">
              <a:solidFill>
                <a:srgbClr val="FF0000"/>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23"/>
          </p:nvPr>
        </p:nvSpPr>
        <p:spPr>
          <a:xfrm>
            <a:off x="88900" y="803910"/>
            <a:ext cx="11917045" cy="6054090"/>
          </a:xfrm>
        </p:spPr>
        <p:txBody>
          <a:bodyPr/>
          <a:lstStyle/>
          <a:p>
            <a:pPr lvl="1" algn="just"/>
            <a:endPar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lvl="1" algn="just"/>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数据集：</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取来自</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HUC-04</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的</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Great Lakes</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水文单元的</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8</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个流域的水文气象数据，并设置了</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种数据稀缺场景，数据稀缺流域的水文气象数据设置为</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年</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457200" lvl="1" indent="0" algn="just">
              <a:buNone/>
            </a:pPr>
            <a:endParaRPr lang="en-US" altLang="zh-CN" sz="2400" dirty="0"/>
          </a:p>
          <a:p>
            <a:pPr lvl="1" algn="just"/>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实验对照模型及超参数设置：</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lvl="2"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SPFedHydro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sym typeface="+mn-ea"/>
              </a:rPr>
              <a:t>采用</a:t>
            </a:r>
            <a:r>
              <a:rPr lang="en-US" altLang="zh-CN" sz="2400" dirty="0">
                <a:solidFill>
                  <a:srgbClr val="FF0000"/>
                </a:solidFill>
                <a:sym typeface="+mn-ea"/>
              </a:rPr>
              <a:t>NLSTM</a:t>
            </a:r>
            <a:r>
              <a:rPr lang="zh-CN" altLang="en-US" sz="2400" dirty="0">
                <a:sym typeface="+mn-ea"/>
              </a:rPr>
              <a:t>网络为基础网络模型，个性化联邦学习的方法</a:t>
            </a:r>
            <a:endParaRPr lang="en-US" altLang="zh-CN" sz="2400" dirty="0">
              <a:sym typeface="+mn-ea"/>
            </a:endParaRPr>
          </a:p>
          <a:p>
            <a:pPr lvl="2"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A-TransferL/B-TransferL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sym typeface="+mn-ea"/>
              </a:rPr>
              <a:t>均采用</a:t>
            </a:r>
            <a:r>
              <a:rPr lang="zh-CN" altLang="en-US" sz="2400" dirty="0">
                <a:solidFill>
                  <a:srgbClr val="FF0000"/>
                </a:solidFill>
                <a:sym typeface="+mn-ea"/>
              </a:rPr>
              <a:t>NLSTM</a:t>
            </a:r>
            <a:r>
              <a:rPr lang="zh-CN" altLang="en-US" sz="2400" dirty="0">
                <a:sym typeface="+mn-ea"/>
              </a:rPr>
              <a:t>模型，A-TransferL只更新输入和输出层的网络参数，B-TransferL在前者基础上还更新</a:t>
            </a:r>
            <a:r>
              <a:rPr lang="en-US" altLang="zh-CN" sz="2400" dirty="0">
                <a:solidFill>
                  <a:srgbClr val="FF0000"/>
                </a:solidFill>
                <a:sym typeface="+mn-ea"/>
              </a:rPr>
              <a:t>N</a:t>
            </a:r>
            <a:r>
              <a:rPr lang="zh-CN" altLang="en-US" sz="2400" dirty="0">
                <a:solidFill>
                  <a:srgbClr val="FF0000"/>
                </a:solidFill>
                <a:sym typeface="+mn-ea"/>
              </a:rPr>
              <a:t>LSTM</a:t>
            </a:r>
            <a:r>
              <a:rPr lang="zh-CN" altLang="en-US" sz="2400" dirty="0">
                <a:sym typeface="+mn-ea"/>
              </a:rPr>
              <a:t>层的参数。</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lvl="2"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Local-LSTM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：模型同上，数据稀缺流域本地训练方法</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lvl="2"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lgn="just"/>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SPFedHydro</a:t>
            </a:r>
            <a:r>
              <a:rPr lang="zh-CN" altLang="en-US" sz="2600" dirty="0"/>
              <a:t>个性化方法：依据多个数据丰富流域的径流预测模型在数据稀缺流域上的表现来对这些模型</a:t>
            </a:r>
            <a:r>
              <a:rPr lang="zh-CN" altLang="en-US" sz="2600" dirty="0">
                <a:solidFill>
                  <a:srgbClr val="FF0000"/>
                </a:solidFill>
              </a:rPr>
              <a:t>赋予权值</a:t>
            </a:r>
            <a:r>
              <a:rPr lang="zh-CN" altLang="en-US" sz="2600" dirty="0"/>
              <a:t>，</a:t>
            </a:r>
            <a:r>
              <a:rPr lang="zh-CN" altLang="en-US" sz="2600" dirty="0">
                <a:solidFill>
                  <a:srgbClr val="FF0000"/>
                </a:solidFill>
              </a:rPr>
              <a:t>加权聚合</a:t>
            </a:r>
            <a:r>
              <a:rPr lang="zh-CN" altLang="en-US" sz="2600" dirty="0"/>
              <a:t>生成针对数据稀缺流域的个性化径流预测模型</a:t>
            </a:r>
            <a:endParaRPr lang="en-US" altLang="zh-CN" sz="2600" dirty="0"/>
          </a:p>
          <a:p>
            <a:pPr marL="0" indent="0" algn="just">
              <a:buNone/>
            </a:pP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marL="457200" lvl="1" indent="0" algn="just">
              <a:buNone/>
            </a:pPr>
            <a:endParaRPr lang="en-US" altLang="zh-CN" dirty="0"/>
          </a:p>
          <a:p>
            <a:pPr marL="457200" lvl="1" indent="0" algn="just">
              <a:buNone/>
            </a:pPr>
            <a:endParaRPr lang="en-US" altLang="zh-CN" dirty="0"/>
          </a:p>
          <a:p>
            <a:pPr lvl="2" algn="just">
              <a:lnSpc>
                <a:spcPct val="150000"/>
              </a:lnSpc>
            </a:pPr>
            <a:endParaRPr lang="en-US" altLang="zh-CN" dirty="0"/>
          </a:p>
          <a:p>
            <a:pPr lvl="2" algn="just"/>
            <a:endParaRPr lang="en-US" altLang="zh-CN" dirty="0"/>
          </a:p>
          <a:p>
            <a:pPr lvl="2" algn="just"/>
            <a:endParaRPr lang="zh-CN" altLang="en-US" dirty="0"/>
          </a:p>
        </p:txBody>
      </p:sp>
      <p:sp>
        <p:nvSpPr>
          <p:cNvPr id="2" name="标题 1"/>
          <p:cNvSpPr>
            <a:spLocks noGrp="1"/>
          </p:cNvSpPr>
          <p:nvPr>
            <p:ph type="title"/>
          </p:nvPr>
        </p:nvSpPr>
        <p:spPr>
          <a:xfrm>
            <a:off x="564510" y="644141"/>
            <a:ext cx="10420310" cy="443135"/>
          </a:xfrm>
        </p:spPr>
        <p:txBody>
          <a:bodyPr/>
          <a:lstStyle/>
          <a:p>
            <a:r>
              <a:rPr lang="zh-CN" altLang="en-US" dirty="0"/>
              <a:t>实验设计</a:t>
            </a:r>
            <a:r>
              <a:rPr lang="en-US" altLang="zh-CN" dirty="0"/>
              <a:t>3</a:t>
            </a:r>
            <a:r>
              <a:rPr dirty="0"/>
              <a:t>：</a:t>
            </a:r>
            <a:r>
              <a:rPr lang="en-US" altLang="zh-CN" dirty="0">
                <a:sym typeface="+mn-ea"/>
              </a:rPr>
              <a:t> </a:t>
            </a:r>
            <a:r>
              <a:rPr dirty="0">
                <a:sym typeface="+mn-ea"/>
              </a:rPr>
              <a:t>证明</a:t>
            </a:r>
            <a:r>
              <a:rPr lang="en-US" altLang="zh-CN" dirty="0">
                <a:sym typeface="+mn-ea"/>
              </a:rPr>
              <a:t>SPFedHydro</a:t>
            </a:r>
            <a:r>
              <a:rPr dirty="0">
                <a:sym typeface="+mn-ea"/>
              </a:rPr>
              <a:t>可行性及验证其优势</a:t>
            </a:r>
            <a:endParaRPr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510" y="644141"/>
            <a:ext cx="10420310" cy="443135"/>
          </a:xfrm>
        </p:spPr>
        <p:txBody>
          <a:bodyPr/>
          <a:lstStyle/>
          <a:p>
            <a:r>
              <a:rPr lang="zh-CN" altLang="en-US" dirty="0"/>
              <a:t>实验结果</a:t>
            </a:r>
            <a:r>
              <a:rPr lang="en-US" altLang="zh-CN" dirty="0"/>
              <a:t>3</a:t>
            </a:r>
            <a:endParaRPr lang="zh-CN" altLang="en-US"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graphicFrame>
        <p:nvGraphicFramePr>
          <p:cNvPr id="3" name="表格 2"/>
          <p:cNvGraphicFramePr/>
          <p:nvPr>
            <p:custDataLst>
              <p:tags r:id="rId1"/>
            </p:custDataLst>
          </p:nvPr>
        </p:nvGraphicFramePr>
        <p:xfrm>
          <a:off x="0" y="2518410"/>
          <a:ext cx="12191365" cy="2331085"/>
        </p:xfrm>
        <a:graphic>
          <a:graphicData uri="http://schemas.openxmlformats.org/drawingml/2006/table">
            <a:tbl>
              <a:tblPr firstRow="1" lastRow="1">
                <a:tableStyleId>{77D5D866-21FD-475E-8EC7-EAEDDA05492D}</a:tableStyleId>
              </a:tblPr>
              <a:tblGrid>
                <a:gridCol w="1755140"/>
                <a:gridCol w="1083310"/>
                <a:gridCol w="1332230"/>
                <a:gridCol w="1089660"/>
                <a:gridCol w="1207135"/>
                <a:gridCol w="1243330"/>
                <a:gridCol w="1047115"/>
                <a:gridCol w="1205230"/>
                <a:gridCol w="1111885"/>
                <a:gridCol w="1116330"/>
              </a:tblGrid>
              <a:tr h="717550">
                <a:tc>
                  <a:txBody>
                    <a:bodyPr/>
                    <a:p>
                      <a:pPr indent="0" algn="ctr">
                        <a:buNone/>
                      </a:pPr>
                      <a:endParaRPr lang="en-US" sz="2000">
                        <a:solidFill>
                          <a:srgbClr val="002060"/>
                        </a:solidFill>
                      </a:endParaRPr>
                    </a:p>
                    <a:p>
                      <a:pPr indent="0" algn="ctr">
                        <a:buNone/>
                      </a:pPr>
                      <a:r>
                        <a:rPr lang="zh-CN" altLang="en-US" sz="2000">
                          <a:solidFill>
                            <a:srgbClr val="002060"/>
                          </a:solidFill>
                        </a:rPr>
                        <a:t>方法</a:t>
                      </a:r>
                      <a:r>
                        <a:rPr lang="zh-CN" altLang="en-US" sz="2000">
                          <a:solidFill>
                            <a:srgbClr val="002060"/>
                          </a:solidFill>
                        </a:rPr>
                        <a:t>名称</a:t>
                      </a:r>
                      <a:endParaRPr lang="zh-CN"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a:noFill/>
                    </a:lnB>
                    <a:solidFill>
                      <a:srgbClr val="4684D3"/>
                    </a:solidFill>
                  </a:tcPr>
                </a:tc>
                <a:tc gridSpan="3">
                  <a:txBody>
                    <a:bodyPr/>
                    <a:p>
                      <a:pPr indent="0" algn="ctr">
                        <a:buNone/>
                      </a:pPr>
                      <a:r>
                        <a:rPr lang="en-US" altLang="zh-CN" sz="2000" dirty="0">
                          <a:solidFill>
                            <a:srgbClr val="002060"/>
                          </a:solidFill>
                        </a:rPr>
                        <a:t>Great Lakes</a:t>
                      </a:r>
                      <a:r>
                        <a:rPr lang="zh-CN" altLang="en-US" sz="2000" dirty="0">
                          <a:solidFill>
                            <a:srgbClr val="002060"/>
                          </a:solidFill>
                        </a:rPr>
                        <a:t>地区数据稀缺流域</a:t>
                      </a:r>
                      <a:endParaRPr lang="zh-CN" altLang="en-US" sz="2000" dirty="0">
                        <a:solidFill>
                          <a:srgbClr val="002060"/>
                        </a:solidFill>
                      </a:endParaRPr>
                    </a:p>
                    <a:p>
                      <a:pPr indent="0" algn="ctr">
                        <a:buNone/>
                      </a:pPr>
                      <a:r>
                        <a:rPr lang="zh-CN" altLang="en-US" sz="2000" dirty="0">
                          <a:solidFill>
                            <a:srgbClr val="002060"/>
                          </a:solidFill>
                        </a:rPr>
                        <a:t>①</a:t>
                      </a:r>
                      <a:r>
                        <a:rPr lang="en-US" sz="2000">
                          <a:solidFill>
                            <a:srgbClr val="002060"/>
                          </a:solidFill>
                        </a:rPr>
                        <a:t> </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hMerge="1">
                  <a:tcPr>
                    <a:lnT w="12700" cmpd="sng">
                      <a:solidFill>
                        <a:schemeClr val="tx1"/>
                      </a:solidFill>
                      <a:prstDash val="solid"/>
                    </a:lnT>
                    <a:lnB w="12700" cmpd="sng">
                      <a:solidFill>
                        <a:schemeClr val="tx1"/>
                      </a:solidFill>
                      <a:prstDash val="solid"/>
                    </a:lnB>
                  </a:tcPr>
                </a:tc>
                <a:tc hMerge="1">
                  <a:tcPr>
                    <a:lnR w="12700" cmpd="sng">
                      <a:solidFill>
                        <a:schemeClr val="tx1"/>
                      </a:solidFill>
                      <a:prstDash val="solid"/>
                    </a:lnR>
                    <a:lnT w="12700" cmpd="sng">
                      <a:solidFill>
                        <a:schemeClr val="tx1"/>
                      </a:solidFill>
                      <a:prstDash val="solid"/>
                    </a:lnT>
                    <a:lnB w="12700" cmpd="sng">
                      <a:solidFill>
                        <a:schemeClr val="tx1"/>
                      </a:solidFill>
                      <a:prstDash val="solid"/>
                    </a:lnB>
                  </a:tcPr>
                </a:tc>
                <a:tc gridSpan="3">
                  <a:txBody>
                    <a:bodyPr/>
                    <a:p>
                      <a:pPr indent="0" algn="ctr">
                        <a:buNone/>
                      </a:pPr>
                      <a:r>
                        <a:rPr lang="en-US" altLang="zh-CN" sz="2000" dirty="0">
                          <a:solidFill>
                            <a:srgbClr val="002060"/>
                          </a:solidFill>
                        </a:rPr>
                        <a:t>Great Lakes</a:t>
                      </a:r>
                      <a:r>
                        <a:rPr lang="zh-CN" altLang="en-US" sz="2000" dirty="0">
                          <a:solidFill>
                            <a:srgbClr val="002060"/>
                          </a:solidFill>
                        </a:rPr>
                        <a:t>地区数据稀缺流域②</a:t>
                      </a:r>
                      <a:endParaRPr lang="zh-CN" altLang="en-US" sz="2000" dirty="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hMerge="1">
                  <a:tcPr>
                    <a:lnT w="12700" cmpd="sng">
                      <a:solidFill>
                        <a:schemeClr val="tx1"/>
                      </a:solidFill>
                      <a:prstDash val="solid"/>
                    </a:lnT>
                    <a:lnB w="12700" cmpd="sng">
                      <a:solidFill>
                        <a:schemeClr val="tx1"/>
                      </a:solidFill>
                      <a:prstDash val="solid"/>
                    </a:lnB>
                  </a:tcPr>
                </a:tc>
                <a:tc hMerge="1">
                  <a:tcPr>
                    <a:lnR w="12700" cmpd="sng">
                      <a:solidFill>
                        <a:schemeClr val="tx1"/>
                      </a:solidFill>
                      <a:prstDash val="solid"/>
                    </a:lnR>
                    <a:lnT w="12700" cmpd="sng">
                      <a:solidFill>
                        <a:schemeClr val="tx1"/>
                      </a:solidFill>
                      <a:prstDash val="solid"/>
                    </a:lnT>
                    <a:lnB w="12700" cmpd="sng">
                      <a:solidFill>
                        <a:schemeClr val="tx1"/>
                      </a:solidFill>
                      <a:prstDash val="solid"/>
                    </a:lnB>
                  </a:tcPr>
                </a:tc>
                <a:tc gridSpan="3">
                  <a:txBody>
                    <a:bodyPr/>
                    <a:p>
                      <a:pPr indent="0" algn="ctr">
                        <a:buNone/>
                      </a:pPr>
                      <a:r>
                        <a:rPr lang="en-US" altLang="zh-CN" sz="2000" dirty="0">
                          <a:solidFill>
                            <a:srgbClr val="002060"/>
                          </a:solidFill>
                        </a:rPr>
                        <a:t>Great Lakes</a:t>
                      </a:r>
                      <a:r>
                        <a:rPr lang="zh-CN" altLang="en-US" sz="2000" dirty="0">
                          <a:solidFill>
                            <a:srgbClr val="002060"/>
                          </a:solidFill>
                        </a:rPr>
                        <a:t>地区数据稀缺流域③</a:t>
                      </a:r>
                      <a:endParaRPr lang="zh-CN" altLang="en-US" sz="2000" dirty="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hMerge="1">
                  <a:tcPr>
                    <a:lnT w="12700" cmpd="sng">
                      <a:solidFill>
                        <a:schemeClr val="tx1"/>
                      </a:solidFill>
                      <a:prstDash val="solid"/>
                    </a:lnT>
                    <a:lnB w="12700" cmpd="sng">
                      <a:solidFill>
                        <a:schemeClr val="tx1"/>
                      </a:solidFill>
                      <a:prstDash val="solid"/>
                    </a:lnB>
                  </a:tcPr>
                </a:tc>
                <a:tc hMerge="1">
                  <a:tcPr>
                    <a:lnR w="12700" cmpd="sng">
                      <a:solidFill>
                        <a:schemeClr val="tx1"/>
                      </a:solidFill>
                      <a:prstDash val="solid"/>
                    </a:lnR>
                    <a:lnT w="12700" cmpd="sng">
                      <a:solidFill>
                        <a:schemeClr val="tx1"/>
                      </a:solidFill>
                      <a:prstDash val="solid"/>
                    </a:lnT>
                    <a:lnB w="12700" cmpd="sng">
                      <a:solidFill>
                        <a:schemeClr val="tx1"/>
                      </a:solidFill>
                      <a:prstDash val="solid"/>
                    </a:lnB>
                  </a:tcPr>
                </a:tc>
              </a:tr>
              <a:tr h="304800">
                <a:tc>
                  <a:txBody>
                    <a:bodyPr/>
                    <a:p>
                      <a:pPr indent="0" algn="ctr">
                        <a:buNone/>
                      </a:pPr>
                      <a:endParaRPr lang="zh-CN" altLang="en-US" sz="2000">
                        <a:solidFill>
                          <a:srgbClr val="002060"/>
                        </a:solidFill>
                      </a:endParaRPr>
                    </a:p>
                  </a:txBody>
                  <a:tcPr marL="68580" marR="68580" marT="0" marB="0" vert="horz" anchor="t" anchorCtr="0">
                    <a:lnL w="12700">
                      <a:solidFill>
                        <a:schemeClr val="tx1"/>
                      </a:solidFill>
                      <a:prstDash val="solid"/>
                    </a:lnL>
                    <a:lnR w="12700">
                      <a:solidFill>
                        <a:schemeClr val="tx1"/>
                      </a:solidFill>
                      <a:prstDash val="solid"/>
                    </a:lnR>
                    <a:lnT>
                      <a:noFill/>
                    </a:lnT>
                    <a:lnB w="12700">
                      <a:solidFill>
                        <a:schemeClr val="tx1"/>
                      </a:solidFill>
                      <a:prstDash val="solid"/>
                    </a:lnB>
                    <a:lnTlToBr>
                      <a:noFill/>
                    </a:lnTlToBr>
                    <a:lnBlToTr>
                      <a:noFill/>
                    </a:lnBlToTr>
                    <a:solidFill>
                      <a:srgbClr val="4684D3"/>
                    </a:solidFill>
                  </a:tcPr>
                </a:tc>
                <a:tc>
                  <a:txBody>
                    <a:bodyPr/>
                    <a:p>
                      <a:pPr indent="0" algn="ctr">
                        <a:buNone/>
                      </a:pPr>
                      <a:r>
                        <a:rPr lang="en-US" sz="2000">
                          <a:solidFill>
                            <a:srgbClr val="002060"/>
                          </a:solidFill>
                        </a:rPr>
                        <a:t>RMSE</a:t>
                      </a:r>
                      <a:endParaRPr lang="en-US" altLang="en-US" sz="2000">
                        <a:solidFill>
                          <a:srgbClr val="002060"/>
                        </a:solidFill>
                      </a:endParaRPr>
                    </a:p>
                  </a:txBody>
                  <a:tcPr marL="68580" marR="68580" marT="0" marB="0" vert="horz" anchor="t" anchorCtr="0">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a:txBody>
                    <a:bodyPr/>
                    <a:p>
                      <a:pPr indent="0" algn="ctr">
                        <a:buNone/>
                      </a:pPr>
                      <a:r>
                        <a:rPr lang="en-US" sz="2000">
                          <a:solidFill>
                            <a:srgbClr val="002060"/>
                          </a:solidFill>
                        </a:rPr>
                        <a:t>MAE</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a:txBody>
                    <a:bodyPr/>
                    <a:p>
                      <a:pPr indent="0" algn="ctr">
                        <a:buNone/>
                      </a:pPr>
                      <a:r>
                        <a:rPr lang="en-US" sz="2000">
                          <a:solidFill>
                            <a:srgbClr val="002060"/>
                          </a:solidFill>
                        </a:rPr>
                        <a:t>NSE</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a:txBody>
                    <a:bodyPr/>
                    <a:p>
                      <a:pPr indent="0" algn="ctr">
                        <a:buNone/>
                      </a:pPr>
                      <a:r>
                        <a:rPr lang="en-US" sz="2000">
                          <a:solidFill>
                            <a:srgbClr val="002060"/>
                          </a:solidFill>
                        </a:rPr>
                        <a:t>RMSE</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a:txBody>
                    <a:bodyPr/>
                    <a:p>
                      <a:pPr indent="0" algn="ctr">
                        <a:buNone/>
                      </a:pPr>
                      <a:r>
                        <a:rPr lang="en-US" sz="2000">
                          <a:solidFill>
                            <a:srgbClr val="002060"/>
                          </a:solidFill>
                        </a:rPr>
                        <a:t>MAE</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a:txBody>
                    <a:bodyPr/>
                    <a:p>
                      <a:pPr indent="0" algn="ctr">
                        <a:buNone/>
                      </a:pPr>
                      <a:r>
                        <a:rPr lang="en-US" sz="2000">
                          <a:solidFill>
                            <a:srgbClr val="002060"/>
                          </a:solidFill>
                        </a:rPr>
                        <a:t>NSE</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a:txBody>
                    <a:bodyPr/>
                    <a:p>
                      <a:pPr indent="0" algn="ctr">
                        <a:buNone/>
                      </a:pPr>
                      <a:r>
                        <a:rPr lang="en-US" sz="2000">
                          <a:solidFill>
                            <a:srgbClr val="002060"/>
                          </a:solidFill>
                        </a:rPr>
                        <a:t>RMSE</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a:txBody>
                    <a:bodyPr/>
                    <a:p>
                      <a:pPr indent="0" algn="ctr">
                        <a:buNone/>
                      </a:pPr>
                      <a:r>
                        <a:rPr lang="en-US" sz="2000">
                          <a:solidFill>
                            <a:srgbClr val="002060"/>
                          </a:solidFill>
                        </a:rPr>
                        <a:t>MAE</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c>
                  <a:txBody>
                    <a:bodyPr/>
                    <a:p>
                      <a:pPr indent="0" algn="ctr">
                        <a:buNone/>
                      </a:pPr>
                      <a:r>
                        <a:rPr lang="en-US" sz="2000">
                          <a:solidFill>
                            <a:srgbClr val="002060"/>
                          </a:solidFill>
                        </a:rPr>
                        <a:t>NSE</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684D3"/>
                    </a:solidFill>
                  </a:tcPr>
                </a:tc>
              </a:tr>
              <a:tr h="307340">
                <a:tc>
                  <a:txBody>
                    <a:bodyPr/>
                    <a:p>
                      <a:pPr indent="0">
                        <a:buNone/>
                      </a:pPr>
                      <a:r>
                        <a:rPr lang="en-US" sz="2000">
                          <a:solidFill>
                            <a:srgbClr val="002060"/>
                          </a:solidFill>
                        </a:rPr>
                        <a:t>Local-NLSTM</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3.177</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1.541</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0.255</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3.846</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1.689</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0.319</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2.467</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1.872</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0.198</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04800">
                <a:tc>
                  <a:txBody>
                    <a:bodyPr/>
                    <a:p>
                      <a:pPr indent="0">
                        <a:buNone/>
                      </a:pPr>
                      <a:r>
                        <a:rPr lang="en-US" sz="2000">
                          <a:solidFill>
                            <a:srgbClr val="002060"/>
                          </a:solidFill>
                        </a:rPr>
                        <a:t>A-TransferL </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2.641</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1.002</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0.613</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2.863</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1.174</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0.619</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2.054</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1.268</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0.533</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47980">
                <a:tc>
                  <a:txBody>
                    <a:bodyPr/>
                    <a:p>
                      <a:pPr indent="0">
                        <a:buNone/>
                      </a:pPr>
                      <a:r>
                        <a:rPr lang="en-US" sz="2000">
                          <a:solidFill>
                            <a:srgbClr val="002060"/>
                          </a:solidFill>
                        </a:rPr>
                        <a:t>B-TransferL</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2.587</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0.982</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0.609</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2.822</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1.153</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0.621</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2.003</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1.359</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indent="0" algn="ctr">
                        <a:buNone/>
                      </a:pPr>
                      <a:r>
                        <a:rPr lang="en-US" sz="2000">
                          <a:solidFill>
                            <a:srgbClr val="002060"/>
                          </a:solidFill>
                        </a:rPr>
                        <a:t>0.541</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48615">
                <a:tc>
                  <a:txBody>
                    <a:bodyPr/>
                    <a:p>
                      <a:pPr indent="0">
                        <a:buNone/>
                      </a:pPr>
                      <a:r>
                        <a:rPr lang="en-US" sz="2000">
                          <a:solidFill>
                            <a:srgbClr val="002060"/>
                          </a:solidFill>
                        </a:rPr>
                        <a:t>SPFedHydro </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indent="0" algn="ctr">
                        <a:buNone/>
                      </a:pPr>
                      <a:r>
                        <a:rPr lang="en-US" sz="2000">
                          <a:solidFill>
                            <a:srgbClr val="002060"/>
                          </a:solidFill>
                        </a:rPr>
                        <a:t>2.542</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indent="0" algn="ctr">
                        <a:buNone/>
                      </a:pPr>
                      <a:r>
                        <a:rPr lang="en-US" sz="2000">
                          <a:solidFill>
                            <a:srgbClr val="002060"/>
                          </a:solidFill>
                        </a:rPr>
                        <a:t>0.956</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indent="0" algn="ctr">
                        <a:buNone/>
                      </a:pPr>
                      <a:r>
                        <a:rPr lang="en-US" sz="2000">
                          <a:solidFill>
                            <a:srgbClr val="002060"/>
                          </a:solidFill>
                        </a:rPr>
                        <a:t>0.642</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indent="0" algn="ctr">
                        <a:buNone/>
                      </a:pPr>
                      <a:r>
                        <a:rPr lang="en-US" sz="2000">
                          <a:solidFill>
                            <a:srgbClr val="002060"/>
                          </a:solidFill>
                        </a:rPr>
                        <a:t>2.577</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indent="0" algn="ctr">
                        <a:buNone/>
                      </a:pPr>
                      <a:r>
                        <a:rPr lang="en-US" sz="2000">
                          <a:solidFill>
                            <a:srgbClr val="002060"/>
                          </a:solidFill>
                        </a:rPr>
                        <a:t>1.019</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indent="0" algn="ctr">
                        <a:buNone/>
                      </a:pPr>
                      <a:r>
                        <a:rPr lang="en-US" sz="2000">
                          <a:solidFill>
                            <a:srgbClr val="002060"/>
                          </a:solidFill>
                        </a:rPr>
                        <a:t>0.634</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indent="0" algn="ctr">
                        <a:buNone/>
                      </a:pPr>
                      <a:r>
                        <a:rPr lang="en-US" sz="2000">
                          <a:solidFill>
                            <a:srgbClr val="002060"/>
                          </a:solidFill>
                        </a:rPr>
                        <a:t>1.941</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indent="0" algn="ctr">
                        <a:buNone/>
                      </a:pPr>
                      <a:r>
                        <a:rPr lang="en-US" sz="2000">
                          <a:solidFill>
                            <a:srgbClr val="002060"/>
                          </a:solidFill>
                        </a:rPr>
                        <a:t>1.253</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indent="0" algn="ctr">
                        <a:buNone/>
                      </a:pPr>
                      <a:r>
                        <a:rPr lang="en-US" sz="2000">
                          <a:solidFill>
                            <a:srgbClr val="002060"/>
                          </a:solidFill>
                        </a:rPr>
                        <a:t>0.587</a:t>
                      </a:r>
                      <a:endParaRPr lang="en-US" altLang="en-US" sz="2000">
                        <a:solidFill>
                          <a:srgbClr val="002060"/>
                        </a:solidFill>
                      </a:endParaRPr>
                    </a:p>
                  </a:txBody>
                  <a:tcPr marL="68580" marR="68580" marT="0" marB="0" vert="horz" anchor="t"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7" name="标题 3"/>
          <p:cNvSpPr txBox="1"/>
          <p:nvPr>
            <p:custDataLst>
              <p:tags r:id="rId2"/>
            </p:custDataLst>
          </p:nvPr>
        </p:nvSpPr>
        <p:spPr>
          <a:xfrm>
            <a:off x="564515" y="2101215"/>
            <a:ext cx="12000230" cy="300355"/>
          </a:xfrm>
          <a:prstGeom prst="rect">
            <a:avLst/>
          </a:prstGeom>
        </p:spPr>
        <p:txBody>
          <a:bodyPr anchor="b"/>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2000" dirty="0">
                <a:solidFill>
                  <a:srgbClr val="000000"/>
                </a:solidFill>
              </a:rPr>
              <a:t>S</a:t>
            </a:r>
            <a:r>
              <a:rPr lang="zh-CN" altLang="en-US" sz="2000" dirty="0">
                <a:solidFill>
                  <a:srgbClr val="000000"/>
                </a:solidFill>
              </a:rPr>
              <a:t>PFedHydro 与其他对照算法在 </a:t>
            </a:r>
            <a:r>
              <a:rPr lang="en-US" altLang="zh-CN" sz="2000" dirty="0">
                <a:solidFill>
                  <a:srgbClr val="000000"/>
                </a:solidFill>
                <a:sym typeface="+mn-ea"/>
              </a:rPr>
              <a:t>3</a:t>
            </a:r>
            <a:r>
              <a:rPr lang="zh-CN" altLang="en-US" sz="2000" dirty="0">
                <a:solidFill>
                  <a:srgbClr val="000000"/>
                </a:solidFill>
              </a:rPr>
              <a:t>种数据稀缺流域场景下对 </a:t>
            </a:r>
            <a:r>
              <a:rPr lang="en-US" sz="2000" dirty="0">
                <a:solidFill>
                  <a:srgbClr val="000000"/>
                </a:solidFill>
              </a:rPr>
              <a:t>3</a:t>
            </a:r>
            <a:r>
              <a:rPr lang="zh-CN" altLang="en-US" sz="2000" dirty="0">
                <a:solidFill>
                  <a:srgbClr val="000000"/>
                </a:solidFill>
              </a:rPr>
              <a:t>个数据稀缺流域的径流预测模型对比</a:t>
            </a:r>
            <a:endParaRPr lang="zh-CN" altLang="en-US" sz="2000" dirty="0">
              <a:solidFill>
                <a:srgbClr val="000000"/>
              </a:solidFill>
            </a:endParaRPr>
          </a:p>
        </p:txBody>
      </p:sp>
      <p:sp>
        <p:nvSpPr>
          <p:cNvPr id="4" name="标题 3"/>
          <p:cNvSpPr txBox="1"/>
          <p:nvPr>
            <p:custDataLst>
              <p:tags r:id="rId3"/>
            </p:custDataLst>
          </p:nvPr>
        </p:nvSpPr>
        <p:spPr>
          <a:xfrm>
            <a:off x="0" y="5474335"/>
            <a:ext cx="12332335" cy="308610"/>
          </a:xfrm>
          <a:prstGeom prst="rect">
            <a:avLst/>
          </a:prstGeom>
        </p:spPr>
        <p:txBody>
          <a:bodyPr anchor="b"/>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2000" b="0" dirty="0">
                <a:solidFill>
                  <a:srgbClr val="000000"/>
                </a:solidFill>
                <a:sym typeface="+mn-ea"/>
              </a:rPr>
              <a:t>S</a:t>
            </a:r>
            <a:r>
              <a:rPr lang="zh-CN" altLang="en-US" sz="2000" b="0" dirty="0">
                <a:solidFill>
                  <a:srgbClr val="000000"/>
                </a:solidFill>
                <a:sym typeface="+mn-ea"/>
              </a:rPr>
              <a:t>PFedHydro</a:t>
            </a:r>
            <a:r>
              <a:rPr lang="zh-CN" altLang="en-US" sz="2000" b="0" dirty="0">
                <a:solidFill>
                  <a:srgbClr val="000000"/>
                </a:solidFill>
                <a:sym typeface="+mn-ea"/>
              </a:rPr>
              <a:t>方法在</a:t>
            </a:r>
            <a:r>
              <a:rPr lang="zh-CN" altLang="en-US" sz="2000" dirty="0">
                <a:solidFill>
                  <a:srgbClr val="000000"/>
                </a:solidFill>
                <a:sym typeface="+mn-ea"/>
              </a:rPr>
              <a:t>相同的水文条件下针对数据稀缺流域</a:t>
            </a:r>
            <a:r>
              <a:rPr lang="zh-CN" altLang="en-US" sz="2000" b="0" dirty="0">
                <a:solidFill>
                  <a:srgbClr val="000000"/>
                </a:solidFill>
                <a:sym typeface="+mn-ea"/>
              </a:rPr>
              <a:t>相较于迁移学习</a:t>
            </a:r>
            <a:r>
              <a:rPr lang="zh-CN" altLang="en-US" sz="2000" b="0" dirty="0">
                <a:solidFill>
                  <a:srgbClr val="000000"/>
                </a:solidFill>
                <a:sym typeface="+mn-ea"/>
              </a:rPr>
              <a:t>及本地方法平均能做到</a:t>
            </a:r>
            <a:r>
              <a:rPr lang="en-US" altLang="zh-CN" sz="2000" b="0" dirty="0">
                <a:solidFill>
                  <a:srgbClr val="FF0000"/>
                </a:solidFill>
                <a:sym typeface="+mn-ea"/>
              </a:rPr>
              <a:t>43</a:t>
            </a:r>
            <a:r>
              <a:rPr lang="en-US" altLang="zh-CN" sz="2000" b="0" dirty="0">
                <a:solidFill>
                  <a:srgbClr val="FF0000"/>
                </a:solidFill>
                <a:sym typeface="+mn-ea"/>
              </a:rPr>
              <a:t>%</a:t>
            </a:r>
            <a:r>
              <a:rPr lang="zh-CN" altLang="en-US" sz="2000" b="0" dirty="0">
                <a:solidFill>
                  <a:srgbClr val="FF0000"/>
                </a:solidFill>
                <a:sym typeface="+mn-ea"/>
              </a:rPr>
              <a:t>的预测性能提升</a:t>
            </a:r>
            <a:endParaRPr lang="zh-CN" altLang="en-US" sz="2000" b="0" dirty="0">
              <a:solidFill>
                <a:srgbClr val="FF000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23"/>
          </p:nvPr>
        </p:nvSpPr>
        <p:spPr>
          <a:xfrm>
            <a:off x="0" y="1118870"/>
            <a:ext cx="11291570" cy="5739130"/>
          </a:xfrm>
        </p:spPr>
        <p:txBody>
          <a:bodyPr/>
          <a:lstStyle/>
          <a:p>
            <a:pPr lvl="1" algn="just"/>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数据集：</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sz="2600" dirty="0">
                <a:sym typeface="+mn-ea"/>
              </a:rPr>
              <a:t>取</a:t>
            </a:r>
            <a:r>
              <a:rPr sz="2600" dirty="0">
                <a:sym typeface="+mn-ea"/>
              </a:rPr>
              <a:t>自 Great Lakes 和 South</a:t>
            </a:r>
            <a:r>
              <a:rPr lang="en-US" sz="2600" dirty="0">
                <a:sym typeface="+mn-ea"/>
              </a:rPr>
              <a:t> </a:t>
            </a:r>
            <a:r>
              <a:rPr sz="2600" dirty="0">
                <a:sym typeface="+mn-ea"/>
              </a:rPr>
              <a:t>Atlantic-Gulf 两个水文单元区域内各 8 个流域</a:t>
            </a:r>
            <a:r>
              <a:rPr lang="zh-CN" sz="2600" dirty="0">
                <a:sym typeface="+mn-ea"/>
              </a:rPr>
              <a:t>的水文数据，</a:t>
            </a:r>
            <a:r>
              <a:rPr sz="2600" dirty="0">
                <a:sym typeface="+mn-ea"/>
              </a:rPr>
              <a:t>随机选取其中 6 个流域作为数据丰富流域，余下 2 个流域作为数据稀缺流域</a:t>
            </a:r>
            <a:r>
              <a:rPr lang="zh-CN" sz="2600" dirty="0">
                <a:sym typeface="+mn-ea"/>
              </a:rPr>
              <a:t>。</a:t>
            </a:r>
            <a:endParaRPr sz="2600" b="0" dirty="0"/>
          </a:p>
          <a:p>
            <a:pPr marL="457200" lvl="1" indent="0" algn="just">
              <a:buNone/>
            </a:pPr>
            <a:endParaRPr lang="en-US" altLang="zh-CN" sz="2400" dirty="0"/>
          </a:p>
          <a:p>
            <a:pPr lvl="1" algn="just"/>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实验对照模型及超参数设置：</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lvl="2"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SPFedHydro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sym typeface="+mn-ea"/>
              </a:rPr>
              <a:t>采用</a:t>
            </a:r>
            <a:r>
              <a:rPr lang="en-US" altLang="zh-CN" sz="2400" dirty="0">
                <a:solidFill>
                  <a:srgbClr val="FF0000"/>
                </a:solidFill>
                <a:sym typeface="+mn-ea"/>
              </a:rPr>
              <a:t>NLSTM</a:t>
            </a:r>
            <a:r>
              <a:rPr lang="zh-CN" altLang="en-US" sz="2400" dirty="0">
                <a:sym typeface="+mn-ea"/>
              </a:rPr>
              <a:t>网络为基础网络模型，个性化联邦学习的方法</a:t>
            </a:r>
            <a:endParaRPr lang="en-US" altLang="zh-CN" sz="2400" dirty="0">
              <a:sym typeface="+mn-ea"/>
            </a:endParaRPr>
          </a:p>
          <a:p>
            <a:pPr lvl="2"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ea"/>
              </a:rPr>
              <a:t>Local-LSTM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rPr>
              <a:t>模型同上，数据稀缺流域本地训练方法</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lvl="2"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lvl="1" algn="just"/>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SPFedHydro</a:t>
            </a:r>
            <a:r>
              <a:rPr lang="zh-CN" altLang="en-US" sz="2600" dirty="0"/>
              <a:t>个性化方法：</a:t>
            </a:r>
            <a:r>
              <a:rPr lang="zh-CN" altLang="en-US" sz="2600" dirty="0">
                <a:sym typeface="+mn-ea"/>
              </a:rPr>
              <a:t>依据多个数据丰富流域的径流预测模型在数据稀缺流域上的表现来对这些模型</a:t>
            </a:r>
            <a:r>
              <a:rPr lang="zh-CN" altLang="en-US" sz="2600" dirty="0">
                <a:solidFill>
                  <a:srgbClr val="FF0000"/>
                </a:solidFill>
                <a:sym typeface="+mn-ea"/>
              </a:rPr>
              <a:t>赋予权值</a:t>
            </a:r>
            <a:r>
              <a:rPr lang="zh-CN" altLang="en-US" sz="2600" dirty="0">
                <a:sym typeface="+mn-ea"/>
              </a:rPr>
              <a:t>，</a:t>
            </a:r>
            <a:r>
              <a:rPr lang="zh-CN" altLang="en-US" sz="2600" dirty="0">
                <a:solidFill>
                  <a:srgbClr val="FF0000"/>
                </a:solidFill>
                <a:sym typeface="+mn-ea"/>
              </a:rPr>
              <a:t>加权聚合</a:t>
            </a:r>
            <a:r>
              <a:rPr lang="zh-CN" altLang="en-US" sz="2600" dirty="0">
                <a:sym typeface="+mn-ea"/>
              </a:rPr>
              <a:t>生成针对数据稀缺流域的个性化径流预测模型</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marL="457200" lvl="1" indent="0" algn="just">
              <a:buNone/>
            </a:pPr>
            <a:endParaRPr lang="en-US" altLang="zh-CN" dirty="0"/>
          </a:p>
          <a:p>
            <a:pPr marL="457200" lvl="1" indent="0" algn="just">
              <a:buNone/>
            </a:pPr>
            <a:endParaRPr lang="en-US" altLang="zh-CN" dirty="0"/>
          </a:p>
          <a:p>
            <a:pPr lvl="2" algn="just">
              <a:lnSpc>
                <a:spcPct val="150000"/>
              </a:lnSpc>
            </a:pPr>
            <a:endParaRPr lang="en-US" altLang="zh-CN" dirty="0"/>
          </a:p>
          <a:p>
            <a:pPr lvl="2" algn="just"/>
            <a:endParaRPr lang="en-US" altLang="zh-CN" dirty="0"/>
          </a:p>
          <a:p>
            <a:pPr lvl="2" algn="just"/>
            <a:endParaRPr lang="zh-CN" altLang="en-US" dirty="0"/>
          </a:p>
        </p:txBody>
      </p:sp>
      <p:sp>
        <p:nvSpPr>
          <p:cNvPr id="2" name="标题 1"/>
          <p:cNvSpPr>
            <a:spLocks noGrp="1"/>
          </p:cNvSpPr>
          <p:nvPr>
            <p:ph type="title"/>
          </p:nvPr>
        </p:nvSpPr>
        <p:spPr>
          <a:xfrm>
            <a:off x="713740" y="643890"/>
            <a:ext cx="8854440" cy="443230"/>
          </a:xfrm>
        </p:spPr>
        <p:txBody>
          <a:bodyPr/>
          <a:lstStyle/>
          <a:p>
            <a:r>
              <a:rPr lang="zh-CN" altLang="en-US" dirty="0"/>
              <a:t>实验</a:t>
            </a:r>
            <a:r>
              <a:rPr dirty="0">
                <a:sym typeface="+mn-ea"/>
              </a:rPr>
              <a:t>设计</a:t>
            </a:r>
            <a:r>
              <a:rPr lang="en-US" altLang="zh-CN" dirty="0"/>
              <a:t>4</a:t>
            </a:r>
            <a:r>
              <a:rPr lang="zh-CN" altLang="en-US" dirty="0"/>
              <a:t>：</a:t>
            </a:r>
            <a:r>
              <a:rPr dirty="0">
                <a:sym typeface="+mn-ea"/>
              </a:rPr>
              <a:t>测试</a:t>
            </a:r>
            <a:r>
              <a:rPr lang="en-US" altLang="zh-CN" dirty="0">
                <a:sym typeface="+mn-ea"/>
              </a:rPr>
              <a:t>SPFedHydro</a:t>
            </a:r>
            <a:r>
              <a:rPr dirty="0">
                <a:sym typeface="+mn-ea"/>
              </a:rPr>
              <a:t>在不同水文条件下的表现</a:t>
            </a:r>
            <a:endParaRPr lang="zh-CN" altLang="en-US"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510" y="644141"/>
            <a:ext cx="10420310" cy="443135"/>
          </a:xfrm>
        </p:spPr>
        <p:txBody>
          <a:bodyPr/>
          <a:lstStyle/>
          <a:p>
            <a:r>
              <a:rPr lang="zh-CN" altLang="en-US" dirty="0"/>
              <a:t>实验结果</a:t>
            </a:r>
            <a:r>
              <a:rPr lang="en-US" altLang="zh-CN" dirty="0"/>
              <a:t>4</a:t>
            </a:r>
            <a:endParaRPr lang="en-US" altLang="zh-CN"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727710" y="1734820"/>
            <a:ext cx="3515995" cy="301307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4483735" y="1735455"/>
            <a:ext cx="3470275" cy="301307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8087995" y="1735455"/>
            <a:ext cx="3468370" cy="3012440"/>
          </a:xfrm>
          <a:prstGeom prst="rect">
            <a:avLst/>
          </a:prstGeom>
        </p:spPr>
      </p:pic>
      <p:sp>
        <p:nvSpPr>
          <p:cNvPr id="9" name="标题 3"/>
          <p:cNvSpPr txBox="1"/>
          <p:nvPr>
            <p:custDataLst>
              <p:tags r:id="rId7"/>
            </p:custDataLst>
          </p:nvPr>
        </p:nvSpPr>
        <p:spPr>
          <a:xfrm>
            <a:off x="241300" y="1438910"/>
            <a:ext cx="11950700" cy="285115"/>
          </a:xfrm>
          <a:prstGeom prst="rect">
            <a:avLst/>
          </a:prstGeom>
        </p:spPr>
        <p:txBody>
          <a:bodyPr anchor="b">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lvl="0" algn="l">
              <a:buClrTx/>
              <a:buSzTx/>
              <a:buFontTx/>
            </a:pPr>
            <a:r>
              <a:rPr lang="en-US" altLang="zh-CN" sz="2000" dirty="0">
                <a:solidFill>
                  <a:srgbClr val="000000"/>
                </a:solidFill>
                <a:sym typeface="+mn-ea"/>
              </a:rPr>
              <a:t>S</a:t>
            </a:r>
            <a:r>
              <a:rPr lang="en-US" altLang="zh-CN" sz="2000" dirty="0">
                <a:solidFill>
                  <a:srgbClr val="000000"/>
                </a:solidFill>
                <a:sym typeface="+mn-ea"/>
              </a:rPr>
              <a:t>PFedHydro 与本地训练算法在不同的水文条件下对数据稀缺流域的径流预测模型的评价指标对比直方图</a:t>
            </a:r>
            <a:endParaRPr lang="en-US" altLang="zh-CN" sz="2000" dirty="0">
              <a:solidFill>
                <a:srgbClr val="000000"/>
              </a:solidFill>
              <a:sym typeface="+mn-ea"/>
            </a:endParaRPr>
          </a:p>
        </p:txBody>
      </p:sp>
      <p:sp>
        <p:nvSpPr>
          <p:cNvPr id="4" name="标题 3"/>
          <p:cNvSpPr txBox="1"/>
          <p:nvPr>
            <p:custDataLst>
              <p:tags r:id="rId8"/>
            </p:custDataLst>
          </p:nvPr>
        </p:nvSpPr>
        <p:spPr>
          <a:xfrm>
            <a:off x="432435" y="5474335"/>
            <a:ext cx="12332335" cy="308610"/>
          </a:xfrm>
          <a:prstGeom prst="rect">
            <a:avLst/>
          </a:prstGeom>
        </p:spPr>
        <p:txBody>
          <a:bodyPr anchor="b"/>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2000" b="0" dirty="0">
                <a:solidFill>
                  <a:srgbClr val="000000"/>
                </a:solidFill>
                <a:sym typeface="+mn-ea"/>
              </a:rPr>
              <a:t>S</a:t>
            </a:r>
            <a:r>
              <a:rPr lang="zh-CN" altLang="en-US" sz="2000" b="0" dirty="0">
                <a:solidFill>
                  <a:srgbClr val="000000"/>
                </a:solidFill>
                <a:sym typeface="+mn-ea"/>
              </a:rPr>
              <a:t>PFedHydro方法在</a:t>
            </a:r>
            <a:r>
              <a:rPr lang="zh-CN" altLang="en-US" sz="2000" dirty="0">
                <a:solidFill>
                  <a:srgbClr val="000000"/>
                </a:solidFill>
                <a:sym typeface="+mn-ea"/>
              </a:rPr>
              <a:t>不同的水文条件下针对数据稀缺流域</a:t>
            </a:r>
            <a:r>
              <a:rPr lang="zh-CN" altLang="en-US" sz="2000" b="0" dirty="0">
                <a:solidFill>
                  <a:srgbClr val="000000"/>
                </a:solidFill>
                <a:sym typeface="+mn-ea"/>
              </a:rPr>
              <a:t>相较于本地方法平均能做到</a:t>
            </a:r>
            <a:r>
              <a:rPr lang="en-US" altLang="zh-CN" sz="2000" b="0" dirty="0">
                <a:solidFill>
                  <a:srgbClr val="FF0000"/>
                </a:solidFill>
                <a:sym typeface="+mn-ea"/>
              </a:rPr>
              <a:t>32</a:t>
            </a:r>
            <a:r>
              <a:rPr lang="en-US" altLang="zh-CN" sz="2000" b="0" dirty="0">
                <a:solidFill>
                  <a:srgbClr val="FF0000"/>
                </a:solidFill>
                <a:sym typeface="+mn-ea"/>
              </a:rPr>
              <a:t>%</a:t>
            </a:r>
            <a:r>
              <a:rPr lang="zh-CN" altLang="en-US" sz="2000" b="0" dirty="0">
                <a:solidFill>
                  <a:srgbClr val="FF0000"/>
                </a:solidFill>
                <a:sym typeface="+mn-ea"/>
              </a:rPr>
              <a:t>的预测性能提升</a:t>
            </a:r>
            <a:endParaRPr lang="zh-CN" altLang="en-US" sz="2000" b="0" dirty="0">
              <a:solidFill>
                <a:srgbClr val="FF0000"/>
              </a:solidFill>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23"/>
          </p:nvPr>
        </p:nvSpPr>
        <p:spPr>
          <a:xfrm>
            <a:off x="564510" y="1241955"/>
            <a:ext cx="10798255" cy="5683914"/>
          </a:xfrm>
        </p:spPr>
        <p:txBody>
          <a:bodyPr/>
          <a:lstStyle/>
          <a:p>
            <a:pPr algn="just">
              <a:lnSpc>
                <a:spcPct val="125000"/>
              </a:lnSpc>
            </a:pPr>
            <a:r>
              <a:rPr lang="zh-CN" altLang="en-US" sz="2300" dirty="0">
                <a:latin typeface="Times New Roman" panose="02020603050405020304" pitchFamily="18" charset="0"/>
                <a:ea typeface="黑体" panose="02010609060101010101" pitchFamily="49" charset="-122"/>
                <a:cs typeface="Times New Roman" panose="02020603050405020304" pitchFamily="18" charset="0"/>
              </a:rPr>
              <a:t>基于神经网络的径流预测研究目前存在以下挑战：多采用集中式训练方法，未考虑现实层面的水文数据孤岛问题，</a:t>
            </a:r>
            <a:r>
              <a:rPr lang="zh-CN" altLang="en-US" sz="2300" dirty="0">
                <a:latin typeface="Times New Roman" panose="02020603050405020304" pitchFamily="18" charset="0"/>
                <a:ea typeface="黑体" panose="02010609060101010101" pitchFamily="49" charset="-122"/>
                <a:cs typeface="Times New Roman" panose="02020603050405020304" pitchFamily="18" charset="0"/>
              </a:rPr>
              <a:t>且针对水文数据稀缺流域的径流预测任务，多</a:t>
            </a:r>
            <a:r>
              <a:rPr lang="zh-CN" altLang="en-US" sz="2300" dirty="0">
                <a:latin typeface="Times New Roman" panose="02020603050405020304" pitchFamily="18" charset="0"/>
                <a:ea typeface="黑体" panose="02010609060101010101" pitchFamily="49" charset="-122"/>
                <a:cs typeface="Times New Roman" panose="02020603050405020304" pitchFamily="18" charset="0"/>
                <a:sym typeface="+mn-ea"/>
              </a:rPr>
              <a:t>借助数据丰富流域的知识，但</a:t>
            </a:r>
            <a:r>
              <a:rPr lang="zh-CN" altLang="en-US" sz="2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未进一步考虑这些数据丰富流域与数据稀缺流域的水文相似度</a:t>
            </a:r>
            <a:r>
              <a:rPr lang="zh-CN" altLang="en-US" sz="2300" dirty="0">
                <a:latin typeface="Times New Roman" panose="02020603050405020304" pitchFamily="18" charset="0"/>
                <a:ea typeface="黑体" panose="02010609060101010101" pitchFamily="49" charset="-122"/>
                <a:cs typeface="Times New Roman" panose="02020603050405020304" pitchFamily="18" charset="0"/>
                <a:sym typeface="+mn-ea"/>
              </a:rPr>
              <a:t>，从而导致最终预测模型性能一般</a:t>
            </a:r>
            <a:r>
              <a:rPr lang="zh-CN" altLang="en-US" sz="23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3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25000"/>
              </a:lnSpc>
            </a:pPr>
            <a:r>
              <a:rPr lang="zh-CN" altLang="en-US" sz="2300" dirty="0">
                <a:latin typeface="Times New Roman" panose="02020603050405020304" pitchFamily="18" charset="0"/>
                <a:ea typeface="黑体" panose="02010609060101010101" pitchFamily="49" charset="-122"/>
                <a:cs typeface="Times New Roman" panose="02020603050405020304" pitchFamily="18" charset="0"/>
                <a:sym typeface="+mn-ea"/>
              </a:rPr>
              <a:t>提出一种</a:t>
            </a:r>
            <a:r>
              <a:rPr sz="2300" dirty="0">
                <a:latin typeface="Times New Roman" panose="02020603050405020304" pitchFamily="18" charset="0"/>
                <a:ea typeface="黑体" panose="02010609060101010101" pitchFamily="49" charset="-122"/>
                <a:cs typeface="Times New Roman" panose="02020603050405020304" pitchFamily="18" charset="0"/>
                <a:sym typeface="+mn-ea"/>
              </a:rPr>
              <a:t>动态自优化</a:t>
            </a:r>
            <a:r>
              <a:rPr lang="zh-CN" sz="2300" dirty="0">
                <a:latin typeface="Times New Roman" panose="02020603050405020304" pitchFamily="18" charset="0"/>
                <a:ea typeface="黑体" panose="02010609060101010101" pitchFamily="49" charset="-122"/>
                <a:cs typeface="Times New Roman" panose="02020603050405020304" pitchFamily="18" charset="0"/>
                <a:sym typeface="+mn-ea"/>
              </a:rPr>
              <a:t>的</a:t>
            </a:r>
            <a:r>
              <a:rPr lang="zh-CN" altLang="en-US" sz="2300" dirty="0">
                <a:latin typeface="Times New Roman" panose="02020603050405020304" pitchFamily="18" charset="0"/>
                <a:ea typeface="黑体" panose="02010609060101010101" pitchFamily="49" charset="-122"/>
                <a:cs typeface="Times New Roman" panose="02020603050405020304" pitchFamily="18" charset="0"/>
                <a:sym typeface="+mn-ea"/>
              </a:rPr>
              <a:t>个性化联邦学习径流预测方法</a:t>
            </a:r>
            <a:r>
              <a:rPr lang="zh-CN" altLang="en-US" sz="2300" dirty="0">
                <a:latin typeface="Times New Roman" panose="02020603050405020304" pitchFamily="18" charset="0"/>
                <a:ea typeface="黑体" panose="02010609060101010101" pitchFamily="49" charset="-122"/>
                <a:cs typeface="Times New Roman" panose="02020603050405020304" pitchFamily="18" charset="0"/>
              </a:rPr>
              <a:t>：首次将联邦学习的概念引入径流预测任务中，较好的</a:t>
            </a:r>
            <a:r>
              <a:rPr lang="zh-CN" altLang="en-US" sz="23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解决了水文数据孤岛</a:t>
            </a:r>
            <a:r>
              <a:rPr lang="zh-CN" altLang="en-US" sz="2300" dirty="0">
                <a:latin typeface="Times New Roman" panose="02020603050405020304" pitchFamily="18" charset="0"/>
                <a:ea typeface="黑体" panose="02010609060101010101" pitchFamily="49" charset="-122"/>
                <a:cs typeface="Times New Roman" panose="02020603050405020304" pitchFamily="18" charset="0"/>
              </a:rPr>
              <a:t>问题带来的训练数据不足的问题，并</a:t>
            </a:r>
            <a:r>
              <a:rPr lang="en-US" altLang="zh-CN" sz="2300" dirty="0">
                <a:latin typeface="Times New Roman" panose="02020603050405020304" pitchFamily="18" charset="0"/>
                <a:ea typeface="黑体" panose="02010609060101010101" pitchFamily="49" charset="-122"/>
                <a:cs typeface="Times New Roman" panose="02020603050405020304" pitchFamily="18" charset="0"/>
                <a:sym typeface="+mn-ea"/>
              </a:rPr>
              <a:t>采用独特的个性化策略，从更细粒度考虑了其他不同的流域对参与训练各个流域的水文知识贡献度，从而为各个流域加权聚合生成更具针对性的径流预测模型，实验结果显示该方法可以</a:t>
            </a:r>
            <a:r>
              <a:rPr lang="en-US" altLang="zh-CN" sz="23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为参与训练的各个流域提供相较现有研究性能更优异的模型</a:t>
            </a:r>
            <a:r>
              <a:rPr lang="en-US" altLang="zh-CN" sz="23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3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尤其是针对本地训练困难的数据稀缺流域</a:t>
            </a:r>
            <a:r>
              <a:rPr lang="zh-CN" altLang="en-US" sz="2300" dirty="0">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3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25000"/>
              </a:lnSpc>
              <a:buNone/>
            </a:pPr>
            <a:endParaRPr lang="zh-CN" altLang="en-US" sz="2300" dirty="0"/>
          </a:p>
        </p:txBody>
      </p:sp>
      <p:sp>
        <p:nvSpPr>
          <p:cNvPr id="2" name="标题 1"/>
          <p:cNvSpPr>
            <a:spLocks noGrp="1"/>
          </p:cNvSpPr>
          <p:nvPr>
            <p:ph type="title"/>
          </p:nvPr>
        </p:nvSpPr>
        <p:spPr>
          <a:xfrm>
            <a:off x="564510" y="644141"/>
            <a:ext cx="10420310" cy="443135"/>
          </a:xfrm>
        </p:spPr>
        <p:txBody>
          <a:bodyPr/>
          <a:lstStyle/>
          <a:p>
            <a:r>
              <a:rPr lang="zh-CN" altLang="en-US" dirty="0"/>
              <a:t>工作总结</a:t>
            </a:r>
            <a:endParaRPr lang="zh-CN" altLang="en-US"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23"/>
          </p:nvPr>
        </p:nvSpPr>
        <p:spPr>
          <a:xfrm>
            <a:off x="564515" y="1234440"/>
            <a:ext cx="11102975" cy="5039360"/>
          </a:xfrm>
        </p:spPr>
        <p:txBody>
          <a:bodyPr/>
          <a:lstStyle/>
          <a:p>
            <a:pPr marL="0" lvl="0" indent="0" algn="just" defTabSz="457200">
              <a:lnSpc>
                <a:spcPct val="100000"/>
              </a:lnSpc>
              <a:spcBef>
                <a:spcPts val="0"/>
              </a:spcBef>
              <a:buNone/>
            </a:pPr>
            <a:r>
              <a:rPr lang="en-US" altLang="zh-CN" sz="1800" kern="100" dirty="0">
                <a:latin typeface="Times New Roman" panose="02020603050405020304" pitchFamily="18" charset="0"/>
                <a:ea typeface="微软雅黑" panose="020B0503020204020204" charset="-122"/>
                <a:cs typeface="Times New Roman" panose="02020603050405020304" pitchFamily="18" charset="0"/>
              </a:rPr>
              <a:t>[1] </a:t>
            </a:r>
            <a:r>
              <a:rPr lang="en-US" altLang="zh-CN" sz="1800" kern="100">
                <a:latin typeface="Times New Roman" panose="02020603050405020304" pitchFamily="18" charset="0"/>
                <a:ea typeface="微软雅黑" panose="020B0503020204020204" charset="-122"/>
                <a:cs typeface="Times New Roman" panose="02020603050405020304" pitchFamily="18" charset="0"/>
              </a:rPr>
              <a:t>MCMAHAN B, MOORE E, RAMAGE D, et al. Communication-efficient learning of deep networks from decentralized data[C]//Artificial intelligence and statistics. PMLR, 2017: 1273-1282.</a:t>
            </a:r>
            <a:endParaRPr lang="en-US" altLang="zh-CN" sz="1800" kern="100">
              <a:latin typeface="Times New Roman" panose="02020603050405020304" pitchFamily="18" charset="0"/>
              <a:ea typeface="微软雅黑" panose="020B0503020204020204" charset="-122"/>
              <a:cs typeface="Times New Roman" panose="02020603050405020304" pitchFamily="18" charset="0"/>
            </a:endParaRPr>
          </a:p>
          <a:p>
            <a:pPr marL="0" lvl="0" indent="0" algn="just" defTabSz="457200">
              <a:lnSpc>
                <a:spcPct val="100000"/>
              </a:lnSpc>
              <a:spcBef>
                <a:spcPts val="0"/>
              </a:spcBef>
              <a:buNone/>
            </a:pPr>
            <a:r>
              <a:rPr lang="en-US" altLang="zh-CN" sz="1800" kern="100" dirty="0">
                <a:latin typeface="Times New Roman" panose="02020603050405020304" pitchFamily="18" charset="0"/>
                <a:ea typeface="微软雅黑" panose="020B0503020204020204" charset="-122"/>
                <a:cs typeface="Times New Roman" panose="02020603050405020304" pitchFamily="18" charset="0"/>
              </a:rPr>
              <a:t>[2] </a:t>
            </a:r>
            <a:r>
              <a:rPr lang="en-US" altLang="zh-CN" sz="1800" kern="100">
                <a:latin typeface="Times New Roman" panose="02020603050405020304" pitchFamily="18" charset="0"/>
                <a:ea typeface="微软雅黑" panose="020B0503020204020204" charset="-122"/>
                <a:cs typeface="Times New Roman" panose="02020603050405020304" pitchFamily="18" charset="0"/>
              </a:rPr>
              <a:t>GAO S, HUANG Y, ZHANG S, et al. Short-term runoff prediction with gru and lstm networks without requiring time step optimization during sample generation[J]. Journal of Hydrology, 2020, 589: 125188</a:t>
            </a:r>
            <a:endParaRPr lang="en-US" altLang="zh-CN" sz="1800" kern="100">
              <a:latin typeface="Times New Roman" panose="02020603050405020304" pitchFamily="18" charset="0"/>
              <a:ea typeface="微软雅黑" panose="020B0503020204020204" charset="-122"/>
              <a:cs typeface="Times New Roman" panose="02020603050405020304" pitchFamily="18" charset="0"/>
            </a:endParaRPr>
          </a:p>
          <a:p>
            <a:pPr marL="0" lvl="0" indent="0" algn="just" defTabSz="457200">
              <a:lnSpc>
                <a:spcPct val="100000"/>
              </a:lnSpc>
              <a:spcBef>
                <a:spcPts val="0"/>
              </a:spcBef>
              <a:buNone/>
            </a:pPr>
            <a:r>
              <a:rPr lang="en-US" altLang="zh-CN" sz="1800" kern="100" dirty="0">
                <a:latin typeface="Times New Roman" panose="02020603050405020304" pitchFamily="18" charset="0"/>
                <a:ea typeface="微软雅黑" panose="020B0503020204020204" charset="-122"/>
                <a:cs typeface="Times New Roman" panose="02020603050405020304" pitchFamily="18" charset="0"/>
                <a:sym typeface="+mn-ea"/>
              </a:rPr>
              <a:t>[3] </a:t>
            </a:r>
            <a:r>
              <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rPr>
              <a:t>ANH D T, THANH D V, LE H M, et al. Effect of gradient descent optimizers and dropout technique on deep learning lstm performance in rainfall-runoff modeling[J]. Water Resources Management, 2023, 37(2): 639-657.</a:t>
            </a:r>
            <a:endPar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endParaRPr>
          </a:p>
          <a:p>
            <a:pPr marL="0" lvl="0" indent="0" algn="just" defTabSz="457200">
              <a:lnSpc>
                <a:spcPct val="100000"/>
              </a:lnSpc>
              <a:spcBef>
                <a:spcPts val="0"/>
              </a:spcBef>
              <a:buNone/>
            </a:pPr>
            <a:r>
              <a:rPr lang="en-US" altLang="zh-CN" sz="1800" kern="100" dirty="0">
                <a:latin typeface="Times New Roman" panose="02020603050405020304" pitchFamily="18" charset="0"/>
                <a:ea typeface="微软雅黑" panose="020B0503020204020204" charset="-122"/>
                <a:cs typeface="Times New Roman" panose="02020603050405020304" pitchFamily="18" charset="0"/>
                <a:sym typeface="+mn-ea"/>
              </a:rPr>
              <a:t>[4] </a:t>
            </a:r>
            <a:r>
              <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rPr>
              <a:t>KRATZERT F, KLOTZ D, BRENNER C, et al. Rainfall–runoff modelling using long short-term memory (lstm) networks[J]. Hydrology and Earth System Sciences, 2018, 22(11): 6005-6022.</a:t>
            </a:r>
            <a:endPar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endParaRPr>
          </a:p>
          <a:p>
            <a:pPr marL="0" lvl="0" indent="0" algn="just" defTabSz="457200">
              <a:lnSpc>
                <a:spcPct val="100000"/>
              </a:lnSpc>
              <a:spcBef>
                <a:spcPts val="0"/>
              </a:spcBef>
              <a:buNone/>
            </a:pPr>
            <a:r>
              <a:rPr lang="en-US" altLang="zh-CN" sz="1800" kern="100" dirty="0">
                <a:latin typeface="Times New Roman" panose="02020603050405020304" pitchFamily="18" charset="0"/>
                <a:ea typeface="微软雅黑" panose="020B0503020204020204" charset="-122"/>
                <a:cs typeface="Times New Roman" panose="02020603050405020304" pitchFamily="18" charset="0"/>
                <a:sym typeface="+mn-ea"/>
              </a:rPr>
              <a:t>[</a:t>
            </a:r>
            <a:r>
              <a:rPr lang="en-US" altLang="zh-CN" sz="1800" kern="100" dirty="0">
                <a:solidFill>
                  <a:srgbClr val="000000"/>
                </a:solidFill>
                <a:latin typeface="Times New Roman" panose="02020603050405020304" pitchFamily="18" charset="0"/>
                <a:ea typeface="微软雅黑" panose="020B0503020204020204" charset="-122"/>
                <a:cs typeface="Times New Roman" panose="02020603050405020304" pitchFamily="18" charset="0"/>
                <a:sym typeface="+mn-ea"/>
              </a:rPr>
              <a:t>5]</a:t>
            </a:r>
            <a:r>
              <a:rPr lang="en-US" altLang="zh-CN" sz="1800" kern="100" dirty="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 </a:t>
            </a:r>
            <a:r>
              <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rPr>
              <a:t>DING Y, ZHU Y, FENG J, et al. Interpretable spatio-temporal attention lstm model for flood forecasting[J]. Neurocomputing, 2020, 403: 348-359.</a:t>
            </a:r>
            <a:endPar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endParaRPr>
          </a:p>
          <a:p>
            <a:pPr marL="0" lvl="0" indent="0" algn="just" defTabSz="457200">
              <a:lnSpc>
                <a:spcPct val="100000"/>
              </a:lnSpc>
              <a:spcBef>
                <a:spcPts val="0"/>
              </a:spcBef>
              <a:buNone/>
            </a:pPr>
            <a:r>
              <a:rPr lang="en-US" altLang="zh-CN" sz="1800" kern="100" dirty="0">
                <a:latin typeface="Times New Roman" panose="02020603050405020304" pitchFamily="18" charset="0"/>
                <a:ea typeface="微软雅黑" panose="020B0503020204020204" charset="-122"/>
                <a:cs typeface="Times New Roman" panose="02020603050405020304" pitchFamily="18" charset="0"/>
                <a:sym typeface="+mn-ea"/>
              </a:rPr>
              <a:t>[6]</a:t>
            </a:r>
            <a:r>
              <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rPr>
              <a:t>SAMOURKASIDIS A, ATHANASIADIS I N. A semantic approach for timeseries data fusion[J]. Computers and Electronics in Agriculture, 2020, 169: 105171.</a:t>
            </a:r>
            <a:endPar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endParaRPr>
          </a:p>
          <a:p>
            <a:pPr marL="0" lvl="0" indent="0" algn="just" defTabSz="457200">
              <a:lnSpc>
                <a:spcPct val="100000"/>
              </a:lnSpc>
              <a:spcBef>
                <a:spcPts val="0"/>
              </a:spcBef>
              <a:buNone/>
            </a:pPr>
            <a:r>
              <a:rPr lang="en-US" altLang="zh-CN" sz="1800" kern="100" dirty="0">
                <a:latin typeface="Times New Roman" panose="02020603050405020304" pitchFamily="18" charset="0"/>
                <a:ea typeface="微软雅黑" panose="020B0503020204020204" charset="-122"/>
                <a:cs typeface="Times New Roman" panose="02020603050405020304" pitchFamily="18" charset="0"/>
                <a:sym typeface="+mn-ea"/>
              </a:rPr>
              <a:t>[7]</a:t>
            </a:r>
            <a:r>
              <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rPr>
              <a:t>MA K, FENG D, LAWSON K, et al. Transferring hydrologic data across continents–leveraging data-rich regions to improve hydrologic prediction in data-sparse regions[J]. Water Resources Research, 2021, 57(5): e2020WR028600.</a:t>
            </a:r>
            <a:endPar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endParaRPr>
          </a:p>
          <a:p>
            <a:pPr marL="0" lvl="0" indent="0" algn="just" defTabSz="457200">
              <a:lnSpc>
                <a:spcPct val="100000"/>
              </a:lnSpc>
              <a:spcBef>
                <a:spcPts val="0"/>
              </a:spcBef>
              <a:buNone/>
            </a:pPr>
            <a:r>
              <a:rPr lang="en-US" altLang="zh-CN" sz="1800" kern="100" dirty="0">
                <a:latin typeface="Times New Roman" panose="02020603050405020304" pitchFamily="18" charset="0"/>
                <a:ea typeface="微软雅黑" panose="020B0503020204020204" charset="-122"/>
                <a:cs typeface="Times New Roman" panose="02020603050405020304" pitchFamily="18" charset="0"/>
                <a:sym typeface="+mn-ea"/>
              </a:rPr>
              <a:t>[8]</a:t>
            </a:r>
            <a:r>
              <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rPr>
              <a:t>LU D, LIU S, RICCIUTO D. An efficient bayesian method for advancing the application of deep learning in earth science[C]//2019 International Conference on Data Mining Workshops (ICDMW). IEEE, 2019: 270-278.</a:t>
            </a:r>
            <a:endPar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endParaRPr>
          </a:p>
          <a:p>
            <a:pPr marL="0" lvl="0" indent="0" algn="just" defTabSz="457200">
              <a:lnSpc>
                <a:spcPct val="100000"/>
              </a:lnSpc>
              <a:spcBef>
                <a:spcPts val="0"/>
              </a:spcBef>
              <a:buNone/>
            </a:pPr>
            <a:r>
              <a:rPr lang="en-US" altLang="zh-CN" sz="1800" kern="100" dirty="0">
                <a:latin typeface="Times New Roman" panose="02020603050405020304" pitchFamily="18" charset="0"/>
                <a:ea typeface="微软雅黑" panose="020B0503020204020204" charset="-122"/>
                <a:cs typeface="Times New Roman" panose="02020603050405020304" pitchFamily="18" charset="0"/>
                <a:sym typeface="+mn-ea"/>
              </a:rPr>
              <a:t>[9]</a:t>
            </a:r>
            <a:r>
              <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rPr>
              <a:t>NEWMAN A, SAMPSON K, CLARK M, et al. A large-sample watershed-scale hydrometeorological dataset for the contiguous usa[J]. UCAR/NCAR: Boulder, CO,USA, 2014.</a:t>
            </a:r>
            <a:endPar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endParaRPr>
          </a:p>
          <a:p>
            <a:pPr marL="0" lvl="0" indent="0" algn="just" defTabSz="457200">
              <a:lnSpc>
                <a:spcPct val="100000"/>
              </a:lnSpc>
              <a:spcBef>
                <a:spcPts val="0"/>
              </a:spcBef>
              <a:buNone/>
            </a:pPr>
            <a:endParaRPr lang="en-US" altLang="zh-CN" sz="1800" kern="100">
              <a:latin typeface="Times New Roman" panose="02020603050405020304" pitchFamily="18" charset="0"/>
              <a:ea typeface="微软雅黑" panose="020B0503020204020204" charset="-122"/>
              <a:cs typeface="Times New Roman" panose="02020603050405020304" pitchFamily="18" charset="0"/>
            </a:endParaRPr>
          </a:p>
          <a:p>
            <a:pPr marL="0" lvl="0" indent="0" algn="just" defTabSz="457200">
              <a:lnSpc>
                <a:spcPct val="100000"/>
              </a:lnSpc>
              <a:spcBef>
                <a:spcPts val="0"/>
              </a:spcBef>
              <a:buNone/>
            </a:pPr>
            <a:endParaRPr lang="en-US" altLang="zh-CN" sz="1800" kern="100">
              <a:latin typeface="Times New Roman" panose="02020603050405020304" pitchFamily="18" charset="0"/>
              <a:ea typeface="微软雅黑" panose="020B0503020204020204" charset="-122"/>
              <a:cs typeface="Times New Roman" panose="02020603050405020304" pitchFamily="18" charset="0"/>
            </a:endParaRPr>
          </a:p>
          <a:p>
            <a:pPr marL="0" lvl="0" indent="0" algn="just" defTabSz="457200">
              <a:lnSpc>
                <a:spcPct val="100000"/>
              </a:lnSpc>
              <a:spcBef>
                <a:spcPts val="0"/>
              </a:spcBef>
              <a:buNone/>
            </a:pPr>
            <a:endParaRPr lang="en-US" altLang="zh-CN" sz="1800" kern="100">
              <a:latin typeface="Times New Roman" panose="02020603050405020304" pitchFamily="18" charset="0"/>
              <a:ea typeface="微软雅黑" panose="020B0503020204020204" charset="-122"/>
              <a:cs typeface="Times New Roman" panose="02020603050405020304" pitchFamily="18" charset="0"/>
              <a:sym typeface="+mn-ea"/>
            </a:endParaRPr>
          </a:p>
          <a:p>
            <a:pPr marL="0" lvl="0" indent="0" algn="just" defTabSz="457200">
              <a:lnSpc>
                <a:spcPct val="100000"/>
              </a:lnSpc>
              <a:spcBef>
                <a:spcPts val="0"/>
              </a:spcBef>
              <a:buNone/>
            </a:pPr>
            <a:r>
              <a:rPr lang="en-US" altLang="zh-CN" sz="1800" kern="100">
                <a:latin typeface="Times New Roman" panose="02020603050405020304" pitchFamily="18" charset="0"/>
                <a:ea typeface="微软雅黑" panose="020B0503020204020204" charset="-122"/>
                <a:cs typeface="Times New Roman" panose="02020603050405020304" pitchFamily="18" charset="0"/>
              </a:rPr>
              <a:t> </a:t>
            </a:r>
            <a:endParaRPr lang="en-US" altLang="zh-CN" sz="1800" kern="100">
              <a:latin typeface="Times New Roman" panose="02020603050405020304" pitchFamily="18" charset="0"/>
              <a:ea typeface="微软雅黑" panose="020B0503020204020204" charset="-122"/>
              <a:cs typeface="Times New Roman" panose="02020603050405020304" pitchFamily="18" charset="0"/>
            </a:endParaRPr>
          </a:p>
          <a:p>
            <a:pPr marL="0" indent="0" algn="just" defTabSz="457200">
              <a:lnSpc>
                <a:spcPct val="100000"/>
              </a:lnSpc>
              <a:spcBef>
                <a:spcPts val="0"/>
              </a:spcBef>
              <a:buNone/>
            </a:pPr>
            <a:endParaRPr lang="en-US" altLang="zh-CN" sz="1800" kern="1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标题 1"/>
          <p:cNvSpPr>
            <a:spLocks noGrp="1"/>
          </p:cNvSpPr>
          <p:nvPr>
            <p:ph type="title"/>
          </p:nvPr>
        </p:nvSpPr>
        <p:spPr>
          <a:xfrm>
            <a:off x="564510" y="644141"/>
            <a:ext cx="10420310" cy="443135"/>
          </a:xfrm>
        </p:spPr>
        <p:txBody>
          <a:bodyPr/>
          <a:lstStyle/>
          <a:p>
            <a:r>
              <a:rPr lang="zh-CN" altLang="en-US" dirty="0"/>
              <a:t>附录：参考文献</a:t>
            </a:r>
            <a:endParaRPr lang="zh-CN" altLang="en-US"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5"/>
          <p:cNvSpPr/>
          <p:nvPr/>
        </p:nvSpPr>
        <p:spPr>
          <a:xfrm>
            <a:off x="2725520" y="5224121"/>
            <a:ext cx="6562845" cy="353119"/>
          </a:xfrm>
          <a:prstGeom prst="roundRect">
            <a:avLst>
              <a:gd name="adj" fmla="val 50000"/>
            </a:avLst>
          </a:prstGeom>
          <a:gradFill>
            <a:gsLst>
              <a:gs pos="0">
                <a:schemeClr val="accent1"/>
              </a:gs>
              <a:gs pos="100000">
                <a:schemeClr val="accent1">
                  <a:lumMod val="7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cs typeface="+mn-ea"/>
              <a:sym typeface="+mn-lt"/>
            </a:endParaRPr>
          </a:p>
        </p:txBody>
      </p:sp>
      <p:sp>
        <p:nvSpPr>
          <p:cNvPr id="5" name="文本占位符 3"/>
          <p:cNvSpPr txBox="1"/>
          <p:nvPr/>
        </p:nvSpPr>
        <p:spPr>
          <a:xfrm>
            <a:off x="4586287" y="5243196"/>
            <a:ext cx="3019425" cy="37020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400" dirty="0">
                <a:solidFill>
                  <a:schemeClr val="bg1"/>
                </a:solidFill>
              </a:rPr>
              <a:t>汇报人：</a:t>
            </a:r>
            <a:r>
              <a:rPr lang="zh-CN" altLang="en-US" sz="1400" dirty="0">
                <a:solidFill>
                  <a:schemeClr val="bg1"/>
                </a:solidFill>
              </a:rPr>
              <a:t>方文浩         导师：谢在鹏</a:t>
            </a:r>
            <a:endParaRPr lang="en-US" altLang="zh-CN" sz="1400" dirty="0">
              <a:solidFill>
                <a:schemeClr val="bg1"/>
              </a:solidFill>
            </a:endParaRPr>
          </a:p>
          <a:p>
            <a:pPr marL="0" indent="0">
              <a:buNone/>
            </a:pPr>
            <a:endParaRPr lang="zh-CN" altLang="en-US" sz="1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2"/>
          </p:nvPr>
        </p:nvSpPr>
        <p:spPr/>
        <p:txBody>
          <a:bodyPr/>
          <a:lstStyle/>
          <a:p>
            <a:r>
              <a:rPr lang="zh-CN" altLang="en-US"/>
              <a:t>第</a:t>
            </a:r>
            <a:fld id="{B7511D94-E528-4A24-AB10-206E20BC93BA}" type="slidenum">
              <a:rPr lang="zh-CN" altLang="en-US" smtClean="0"/>
            </a:fld>
            <a:r>
              <a:rPr lang="zh-CN" altLang="en-US"/>
              <a:t>页</a:t>
            </a:r>
            <a:r>
              <a:rPr lang="en-US" altLang="zh-CN"/>
              <a:t>/</a:t>
            </a:r>
            <a:r>
              <a:rPr lang="zh-CN" altLang="en-US"/>
              <a:t>共</a:t>
            </a:r>
            <a:fld id="{B7511D94-E528-4A24-AB10-206E20BC93BA}" type="slidenum">
              <a:rPr lang="zh-CN" altLang="en-US" smtClean="0"/>
            </a:fld>
            <a:r>
              <a:rPr lang="zh-CN" altLang="en-US"/>
              <a:t>页</a:t>
            </a:r>
            <a:endParaRPr lang="zh-CN" altLang="en-US"/>
          </a:p>
        </p:txBody>
      </p:sp>
      <p:sp>
        <p:nvSpPr>
          <p:cNvPr id="3" name="文本框 2"/>
          <p:cNvSpPr txBox="1"/>
          <p:nvPr/>
        </p:nvSpPr>
        <p:spPr>
          <a:xfrm>
            <a:off x="1192287" y="1665546"/>
            <a:ext cx="2843684" cy="3882986"/>
          </a:xfrm>
          <a:prstGeom prst="rect">
            <a:avLst/>
          </a:prstGeom>
          <a:noFill/>
        </p:spPr>
        <p:txBody>
          <a:bodyPr wrap="square" rtlCol="0">
            <a:spAutoFit/>
          </a:bodyPr>
          <a:lstStyle/>
          <a:p>
            <a:pPr marL="285750" indent="-285750">
              <a:lnSpc>
                <a:spcPct val="200000"/>
              </a:lnSpc>
              <a:buFont typeface="Wingdings" panose="05000000000000000000" pitchFamily="2" charset="2"/>
              <a:buChar char="n"/>
            </a:pPr>
            <a:r>
              <a:rPr lang="zh-CN" altLang="en-US" sz="3200" dirty="0">
                <a:solidFill>
                  <a:srgbClr val="000000"/>
                </a:solidFill>
              </a:rPr>
              <a:t>研究背景</a:t>
            </a:r>
            <a:endParaRPr lang="zh-CN" altLang="en-US" sz="3200" dirty="0">
              <a:solidFill>
                <a:srgbClr val="000000"/>
              </a:solidFill>
            </a:endParaRPr>
          </a:p>
          <a:p>
            <a:pPr marL="285750" indent="-285750">
              <a:lnSpc>
                <a:spcPct val="200000"/>
              </a:lnSpc>
              <a:buFont typeface="Wingdings" panose="05000000000000000000" pitchFamily="2" charset="2"/>
              <a:buChar char="n"/>
            </a:pPr>
            <a:r>
              <a:rPr lang="zh-CN" altLang="en-US" sz="3200" dirty="0">
                <a:solidFill>
                  <a:srgbClr val="000000"/>
                </a:solidFill>
              </a:rPr>
              <a:t>研究现状</a:t>
            </a:r>
            <a:endParaRPr lang="zh-CN" altLang="en-US" sz="3200" dirty="0">
              <a:solidFill>
                <a:srgbClr val="000000"/>
              </a:solidFill>
            </a:endParaRPr>
          </a:p>
          <a:p>
            <a:pPr marL="285750" indent="-285750">
              <a:lnSpc>
                <a:spcPct val="200000"/>
              </a:lnSpc>
              <a:buFont typeface="Wingdings" panose="05000000000000000000" pitchFamily="2" charset="2"/>
              <a:buChar char="n"/>
            </a:pPr>
            <a:r>
              <a:rPr lang="zh-CN" altLang="en-US" sz="3200" dirty="0">
                <a:solidFill>
                  <a:srgbClr val="000000"/>
                </a:solidFill>
              </a:rPr>
              <a:t>研究内容</a:t>
            </a:r>
            <a:endParaRPr lang="zh-CN" altLang="en-US" sz="3200" dirty="0">
              <a:solidFill>
                <a:srgbClr val="000000"/>
              </a:solidFill>
            </a:endParaRPr>
          </a:p>
          <a:p>
            <a:pPr marL="285750" indent="-285750">
              <a:lnSpc>
                <a:spcPct val="200000"/>
              </a:lnSpc>
              <a:buFont typeface="Wingdings" panose="05000000000000000000" pitchFamily="2" charset="2"/>
              <a:buChar char="n"/>
            </a:pPr>
            <a:r>
              <a:rPr lang="zh-CN" altLang="en-US" sz="3200" dirty="0">
                <a:solidFill>
                  <a:srgbClr val="000000"/>
                </a:solidFill>
              </a:rPr>
              <a:t>工作总结</a:t>
            </a:r>
            <a:endParaRPr lang="zh-CN" altLang="en-US" sz="32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dirty="0"/>
              <a:t>研究背景</a:t>
            </a:r>
            <a:endParaRPr lang="zh-CN" altLang="en-US" dirty="0"/>
          </a:p>
        </p:txBody>
      </p:sp>
      <p:sp>
        <p:nvSpPr>
          <p:cNvPr id="3" name="内容占位符 2"/>
          <p:cNvSpPr>
            <a:spLocks noGrp="1"/>
          </p:cNvSpPr>
          <p:nvPr>
            <p:ph sz="quarter" idx="23"/>
          </p:nvPr>
        </p:nvSpPr>
        <p:spPr>
          <a:xfrm>
            <a:off x="564515" y="3321685"/>
            <a:ext cx="8288020" cy="1116330"/>
          </a:xfrm>
        </p:spPr>
        <p:txBody>
          <a:bodyPr/>
          <a:lstStyle/>
          <a:p>
            <a:pPr algn="just"/>
            <a:r>
              <a:rPr lang="zh-CN" altLang="en-US" dirty="0">
                <a:latin typeface="Times New Roman" panose="02020603050405020304" pitchFamily="18" charset="0"/>
                <a:ea typeface="黑体" panose="02010609060101010101" pitchFamily="49" charset="-122"/>
                <a:cs typeface="Times New Roman" panose="02020603050405020304" pitchFamily="18" charset="0"/>
              </a:rPr>
              <a:t>个性化联邦学习</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(Personalized Federated Learning)</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gn="just">
              <a:lnSpc>
                <a:spcPct val="150000"/>
              </a:lnSpc>
              <a:buNone/>
            </a:pPr>
            <a:endParaRPr lang="en-US" altLang="zh-CN" sz="2200" dirty="0"/>
          </a:p>
          <a:p>
            <a:pPr marL="0" indent="0" algn="just">
              <a:buNone/>
            </a:pPr>
            <a:endParaRPr lang="zh-CN" altLang="en-US" dirty="0"/>
          </a:p>
        </p:txBody>
      </p:sp>
      <p:sp>
        <p:nvSpPr>
          <p:cNvPr id="4" name="灯片编号占位符 3"/>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
        <p:nvSpPr>
          <p:cNvPr id="5" name="内容占位符 2"/>
          <p:cNvSpPr>
            <a:spLocks noGrp="1"/>
          </p:cNvSpPr>
          <p:nvPr>
            <p:custDataLst>
              <p:tags r:id="rId1"/>
            </p:custDataLst>
          </p:nvPr>
        </p:nvSpPr>
        <p:spPr>
          <a:xfrm>
            <a:off x="564515" y="505460"/>
            <a:ext cx="9991090" cy="1287145"/>
          </a:xfrm>
          <a:prstGeom prst="rect">
            <a:avLst/>
          </a:prstGeom>
        </p:spPr>
        <p:txBody>
          <a:bodyPr/>
          <a:lstStyle>
            <a:lvl1pPr marL="228600" indent="-228600" algn="l" defTabSz="914400" rtl="0" eaLnBrk="1" latinLnBrk="0" hangingPunct="1">
              <a:lnSpc>
                <a:spcPct val="150000"/>
              </a:lnSpc>
              <a:spcBef>
                <a:spcPts val="1000"/>
              </a:spcBef>
              <a:buFont typeface="Wingdings" panose="05000000000000000000" pitchFamily="2" charset="2"/>
              <a:buChar char="n"/>
              <a:defRPr sz="2400" kern="1200">
                <a:solidFill>
                  <a:srgbClr val="000000"/>
                </a:solidFill>
                <a:latin typeface="+mn-lt"/>
                <a:ea typeface="+mn-ea"/>
                <a:cs typeface="+mn-cs"/>
              </a:defRPr>
            </a:lvl1pPr>
            <a:lvl2pPr marL="685800" indent="-228600" algn="l" defTabSz="914400" rtl="0" eaLnBrk="1" latinLnBrk="0" hangingPunct="1">
              <a:lnSpc>
                <a:spcPct val="100000"/>
              </a:lnSpc>
              <a:spcBef>
                <a:spcPts val="500"/>
              </a:spcBef>
              <a:buFont typeface="Wingdings" panose="05000000000000000000" pitchFamily="2" charset="2"/>
              <a:buChar char="n"/>
              <a:defRPr sz="2000" kern="1200">
                <a:solidFill>
                  <a:srgbClr val="000000"/>
                </a:solidFill>
                <a:latin typeface="+mn-lt"/>
                <a:ea typeface="+mn-ea"/>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p"/>
              <a:defRPr sz="2000" kern="1200">
                <a:solidFill>
                  <a:srgbClr val="000000"/>
                </a:solidFill>
                <a:latin typeface="+mn-lt"/>
                <a:ea typeface="+mn-ea"/>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p"/>
              <a:defRPr sz="1800" kern="1200">
                <a:solidFill>
                  <a:srgbClr val="000000"/>
                </a:solidFill>
                <a:latin typeface="+mn-lt"/>
                <a:ea typeface="+mn-ea"/>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p"/>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50000"/>
              </a:lnSpc>
              <a:buNone/>
            </a:pPr>
            <a:endParaRPr lang="en-US" altLang="zh-CN" sz="2200" dirty="0"/>
          </a:p>
          <a:p>
            <a:pPr algn="just"/>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基于神经网络的径流预测</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(Run-off Prediction Based on Nerual Network)</a:t>
            </a:r>
            <a:r>
              <a:rPr lang="en-US" altLang="zh-CN" baseline="30000" dirty="0">
                <a:latin typeface="Times New Roman" panose="02020603050405020304" pitchFamily="18" charset="0"/>
                <a:ea typeface="黑体" panose="02010609060101010101" pitchFamily="49" charset="-122"/>
                <a:cs typeface="Times New Roman" panose="02020603050405020304" pitchFamily="18" charset="0"/>
                <a:sym typeface="+mn-ea"/>
              </a:rPr>
              <a:t>[2-5]</a:t>
            </a:r>
            <a:endPar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indent="0" algn="just">
              <a:buNone/>
            </a:pPr>
            <a:endParaRPr lang="zh-CN" altLang="en-US" dirty="0"/>
          </a:p>
        </p:txBody>
      </p:sp>
      <p:sp>
        <p:nvSpPr>
          <p:cNvPr id="6" name="内容占位符 2"/>
          <p:cNvSpPr>
            <a:spLocks noGrp="1"/>
          </p:cNvSpPr>
          <p:nvPr>
            <p:custDataLst>
              <p:tags r:id="rId2"/>
            </p:custDataLst>
          </p:nvPr>
        </p:nvSpPr>
        <p:spPr>
          <a:xfrm>
            <a:off x="459740" y="4056380"/>
            <a:ext cx="6218555" cy="2327910"/>
          </a:xfrm>
          <a:prstGeom prst="rect">
            <a:avLst/>
          </a:prstGeom>
        </p:spPr>
        <p:txBody>
          <a:bodyPr/>
          <a:lstStyle>
            <a:lvl1pPr marL="228600" indent="-228600" algn="l" defTabSz="914400" rtl="0" eaLnBrk="1" latinLnBrk="0" hangingPunct="1">
              <a:lnSpc>
                <a:spcPct val="150000"/>
              </a:lnSpc>
              <a:spcBef>
                <a:spcPts val="1000"/>
              </a:spcBef>
              <a:buFont typeface="Wingdings" panose="05000000000000000000" pitchFamily="2" charset="2"/>
              <a:buChar char="n"/>
              <a:defRPr sz="2400" kern="1200">
                <a:solidFill>
                  <a:srgbClr val="000000"/>
                </a:solidFill>
                <a:latin typeface="+mn-lt"/>
                <a:ea typeface="+mn-ea"/>
                <a:cs typeface="+mn-cs"/>
              </a:defRPr>
            </a:lvl1pPr>
            <a:lvl2pPr marL="685800" indent="-228600" algn="l" defTabSz="914400" rtl="0" eaLnBrk="1" latinLnBrk="0" hangingPunct="1">
              <a:lnSpc>
                <a:spcPct val="100000"/>
              </a:lnSpc>
              <a:spcBef>
                <a:spcPts val="500"/>
              </a:spcBef>
              <a:buFont typeface="Wingdings" panose="05000000000000000000" pitchFamily="2" charset="2"/>
              <a:buChar char="n"/>
              <a:defRPr sz="2000" kern="1200">
                <a:solidFill>
                  <a:srgbClr val="000000"/>
                </a:solidFill>
                <a:latin typeface="+mn-lt"/>
                <a:ea typeface="+mn-ea"/>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p"/>
              <a:defRPr sz="2000" kern="1200">
                <a:solidFill>
                  <a:srgbClr val="000000"/>
                </a:solidFill>
                <a:latin typeface="+mn-lt"/>
                <a:ea typeface="+mn-ea"/>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p"/>
              <a:defRPr sz="1800" kern="1200">
                <a:solidFill>
                  <a:srgbClr val="000000"/>
                </a:solidFill>
                <a:latin typeface="+mn-lt"/>
                <a:ea typeface="+mn-ea"/>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p"/>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联邦学习</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200" baseline="30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最早由google在2017年提出，是分布式机器学习的一种，旨在保护数据隐私</a:t>
            </a:r>
            <a:endParaRPr lang="en-US" altLang="zh-CN" baseline="30000" dirty="0">
              <a:latin typeface="Times New Roman" panose="02020603050405020304" pitchFamily="18" charset="0"/>
              <a:ea typeface="黑体" panose="02010609060101010101" pitchFamily="49" charset="-122"/>
              <a:cs typeface="Times New Roman" panose="02020603050405020304" pitchFamily="18" charset="0"/>
            </a:endParaRPr>
          </a:p>
          <a:p>
            <a:pPr lvl="1" algn="just">
              <a:lnSpc>
                <a:spcPct val="150000"/>
              </a:lnSpc>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个性化联邦学习旨在为联邦学习的每个参与者提供个性化模型，以解决由数据异质性引起的模型性能下降问题</a:t>
            </a:r>
            <a:endParaRPr lang="zh-CN" altLang="en-US" sz="22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gn="just">
              <a:lnSpc>
                <a:spcPct val="150000"/>
              </a:lnSpc>
              <a:buNone/>
            </a:pPr>
            <a:endParaRPr lang="en-US" altLang="zh-CN" sz="2200" dirty="0"/>
          </a:p>
          <a:p>
            <a:pPr marL="0" indent="0" algn="just">
              <a:buNone/>
            </a:pPr>
            <a:endParaRPr lang="zh-CN" altLang="en-US" dirty="0"/>
          </a:p>
        </p:txBody>
      </p:sp>
      <p:sp>
        <p:nvSpPr>
          <p:cNvPr id="7" name="内容占位符 2"/>
          <p:cNvSpPr>
            <a:spLocks noGrp="1"/>
          </p:cNvSpPr>
          <p:nvPr>
            <p:custDataLst>
              <p:tags r:id="rId3"/>
            </p:custDataLst>
          </p:nvPr>
        </p:nvSpPr>
        <p:spPr>
          <a:xfrm>
            <a:off x="459740" y="1663065"/>
            <a:ext cx="8695055" cy="1292860"/>
          </a:xfrm>
          <a:prstGeom prst="rect">
            <a:avLst/>
          </a:prstGeom>
        </p:spPr>
        <p:txBody>
          <a:bodyPr/>
          <a:lstStyle>
            <a:lvl1pPr marL="228600" indent="-228600" algn="l" defTabSz="914400" rtl="0" eaLnBrk="1" latinLnBrk="0" hangingPunct="1">
              <a:lnSpc>
                <a:spcPct val="150000"/>
              </a:lnSpc>
              <a:spcBef>
                <a:spcPts val="1000"/>
              </a:spcBef>
              <a:buFont typeface="Wingdings" panose="05000000000000000000" pitchFamily="2" charset="2"/>
              <a:buChar char="n"/>
              <a:defRPr sz="2400" kern="1200">
                <a:solidFill>
                  <a:srgbClr val="000000"/>
                </a:solidFill>
                <a:latin typeface="+mn-lt"/>
                <a:ea typeface="+mn-ea"/>
                <a:cs typeface="+mn-cs"/>
              </a:defRPr>
            </a:lvl1pPr>
            <a:lvl2pPr marL="685800" indent="-228600" algn="l" defTabSz="914400" rtl="0" eaLnBrk="1" latinLnBrk="0" hangingPunct="1">
              <a:lnSpc>
                <a:spcPct val="100000"/>
              </a:lnSpc>
              <a:spcBef>
                <a:spcPts val="500"/>
              </a:spcBef>
              <a:buFont typeface="Wingdings" panose="05000000000000000000" pitchFamily="2" charset="2"/>
              <a:buChar char="n"/>
              <a:defRPr sz="2000" kern="1200">
                <a:solidFill>
                  <a:srgbClr val="000000"/>
                </a:solidFill>
                <a:latin typeface="+mn-lt"/>
                <a:ea typeface="+mn-ea"/>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p"/>
              <a:defRPr sz="2000" kern="1200">
                <a:solidFill>
                  <a:srgbClr val="000000"/>
                </a:solidFill>
                <a:latin typeface="+mn-lt"/>
                <a:ea typeface="+mn-ea"/>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p"/>
              <a:defRPr sz="1800" kern="1200">
                <a:solidFill>
                  <a:srgbClr val="000000"/>
                </a:solidFill>
                <a:latin typeface="+mn-lt"/>
                <a:ea typeface="+mn-ea"/>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p"/>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使用神经网络模拟其他水文</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气象数据与径流流量数据的关系</a:t>
            </a:r>
            <a:endParaRPr lang="zh-CN" altLang="en-US" sz="2200" dirty="0">
              <a:latin typeface="Times New Roman" panose="02020603050405020304" pitchFamily="18" charset="0"/>
              <a:ea typeface="黑体" panose="02010609060101010101" pitchFamily="49" charset="-122"/>
              <a:cs typeface="Times New Roman" panose="02020603050405020304" pitchFamily="18" charset="0"/>
            </a:endParaRPr>
          </a:p>
          <a:p>
            <a:pPr lvl="1" algn="just">
              <a:lnSpc>
                <a:spcPct val="150000"/>
              </a:lnSpc>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基于神经网络的径流预测</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已得到广泛研究</a:t>
            </a:r>
            <a:endParaRPr lang="en-US" altLang="zh-CN" sz="2200" b="1" dirty="0">
              <a:latin typeface="微软雅黑" panose="020B0503020204020204" charset="-122"/>
              <a:ea typeface="微软雅黑" panose="020B0503020204020204" charset="-122"/>
            </a:endParaRPr>
          </a:p>
          <a:p>
            <a:pPr lvl="1" algn="just">
              <a:lnSpc>
                <a:spcPct val="150000"/>
              </a:lnSpc>
            </a:pPr>
            <a:endParaRPr lang="zh-CN" altLang="en-US" sz="22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0" algn="just">
              <a:lnSpc>
                <a:spcPct val="150000"/>
              </a:lnSpc>
              <a:buNone/>
            </a:pPr>
            <a:endParaRPr lang="en-US" altLang="zh-CN" sz="2200" dirty="0"/>
          </a:p>
          <a:p>
            <a:pPr marL="0" indent="0" algn="just">
              <a:buNone/>
            </a:pPr>
            <a:endParaRPr lang="zh-CN" altLang="en-US" dirty="0"/>
          </a:p>
        </p:txBody>
      </p:sp>
      <p:pic>
        <p:nvPicPr>
          <p:cNvPr id="9" name="图片 8"/>
          <p:cNvPicPr>
            <a:picLocks noChangeAspect="1"/>
          </p:cNvPicPr>
          <p:nvPr>
            <p:custDataLst>
              <p:tags r:id="rId4"/>
            </p:custDataLst>
          </p:nvPr>
        </p:nvPicPr>
        <p:blipFill>
          <a:blip r:embed="rId5"/>
          <a:srcRect r="50392"/>
          <a:stretch>
            <a:fillRect/>
          </a:stretch>
        </p:blipFill>
        <p:spPr>
          <a:xfrm>
            <a:off x="8044815" y="3187700"/>
            <a:ext cx="2866390" cy="1616710"/>
          </a:xfrm>
          <a:prstGeom prst="rect">
            <a:avLst/>
          </a:prstGeom>
        </p:spPr>
      </p:pic>
      <p:pic>
        <p:nvPicPr>
          <p:cNvPr id="8" name="图片 7"/>
          <p:cNvPicPr>
            <a:picLocks noChangeAspect="1"/>
          </p:cNvPicPr>
          <p:nvPr>
            <p:custDataLst>
              <p:tags r:id="rId6"/>
            </p:custDataLst>
          </p:nvPr>
        </p:nvPicPr>
        <p:blipFill>
          <a:blip r:embed="rId5"/>
          <a:srcRect l="50207"/>
          <a:stretch>
            <a:fillRect/>
          </a:stretch>
        </p:blipFill>
        <p:spPr>
          <a:xfrm>
            <a:off x="8019415" y="4916170"/>
            <a:ext cx="2891790" cy="16249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dirty="0"/>
              <a:t>研究现状</a:t>
            </a:r>
            <a:endParaRPr lang="zh-CN" altLang="en-US" dirty="0"/>
          </a:p>
        </p:txBody>
      </p:sp>
      <p:sp>
        <p:nvSpPr>
          <p:cNvPr id="3" name="内容占位符 2"/>
          <p:cNvSpPr>
            <a:spLocks noGrp="1"/>
          </p:cNvSpPr>
          <p:nvPr>
            <p:ph sz="quarter" idx="23"/>
          </p:nvPr>
        </p:nvSpPr>
        <p:spPr>
          <a:xfrm>
            <a:off x="564510" y="474991"/>
            <a:ext cx="10063149" cy="5770245"/>
          </a:xfrm>
        </p:spPr>
        <p:txBody>
          <a:bodyPr/>
          <a:lstStyle/>
          <a:p>
            <a:pPr marL="685800" lvl="1" indent="-228600" algn="just">
              <a:lnSpc>
                <a:spcPct val="150000"/>
              </a:lnSpc>
              <a:buFont typeface="Wingdings" panose="05000000000000000000" charset="0"/>
              <a:buChar char="n"/>
            </a:pP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algn="just">
              <a:buFont typeface="Wingdings" panose="05000000000000000000" charset="0"/>
              <a:buChar char="n"/>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现有基于神经网络径流预测相关研究多是集中式训练方法，即将多个水文站点的水文气象数据集中训练神经网络预测模型，并未考虑到</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现实应用层面的水文数据孤岛问题</a:t>
            </a:r>
            <a:r>
              <a:rPr lang="en-US" altLang="zh-CN" baseline="30000" dirty="0">
                <a:latin typeface="Times New Roman" panose="02020603050405020304" pitchFamily="18" charset="0"/>
                <a:ea typeface="黑体" panose="02010609060101010101" pitchFamily="49" charset="-122"/>
                <a:cs typeface="Times New Roman" panose="02020603050405020304" pitchFamily="18" charset="0"/>
                <a:sym typeface="+mn-ea"/>
              </a:rPr>
              <a:t>[6]</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685800" lvl="1" indent="-228600" algn="just">
              <a:lnSpc>
                <a:spcPct val="150000"/>
              </a:lnSpc>
              <a:buFont typeface="Wingdings" panose="05000000000000000000" charset="0"/>
              <a:buChar char="n"/>
            </a:pPr>
            <a:endPar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gn="just">
              <a:buFont typeface="Wingdings" panose="05000000000000000000" charset="0"/>
              <a:buChar char="n"/>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针对水文数据稀缺流域，现有工作常借助数据丰富流域的知识</a:t>
            </a:r>
            <a:r>
              <a:rPr lang="en-US" altLang="zh-CN" baseline="30000" dirty="0">
                <a:latin typeface="Times New Roman" panose="02020603050405020304" pitchFamily="18" charset="0"/>
                <a:ea typeface="黑体" panose="02010609060101010101" pitchFamily="49" charset="-122"/>
                <a:cs typeface="Times New Roman" panose="02020603050405020304" pitchFamily="18" charset="0"/>
                <a:sym typeface="+mn-ea"/>
              </a:rPr>
              <a:t>[7]</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未进一步考虑这些数据丰富流域与数据稀缺流域的水文相似度</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，从而导致最终预测模型性能一般</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灯片编号占位符 4"/>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just"/>
            <a:r>
              <a:rPr lang="zh-CN" altLang="en-US" dirty="0"/>
              <a:t>研究内容</a:t>
            </a:r>
            <a:endParaRPr lang="zh-CN" altLang="en-US" dirty="0"/>
          </a:p>
        </p:txBody>
      </p:sp>
      <p:sp>
        <p:nvSpPr>
          <p:cNvPr id="3" name="内容占位符 2"/>
          <p:cNvSpPr>
            <a:spLocks noGrp="1"/>
          </p:cNvSpPr>
          <p:nvPr>
            <p:ph sz="quarter" idx="23"/>
          </p:nvPr>
        </p:nvSpPr>
        <p:spPr>
          <a:xfrm>
            <a:off x="564515" y="1468755"/>
            <a:ext cx="11186795" cy="5095875"/>
          </a:xfrm>
        </p:spPr>
        <p:txBody>
          <a:bodyPr/>
          <a:lstStyle/>
          <a:p>
            <a:pPr marR="0" lvl="0" algn="l" defTabSz="914400" rtl="0" eaLnBrk="1" fontAlgn="auto" latinLnBrk="0" hangingPunct="1">
              <a:lnSpc>
                <a:spcPct val="150000"/>
              </a:lnSpc>
              <a:spcBef>
                <a:spcPct val="0"/>
              </a:spcBef>
              <a:spcAft>
                <a:spcPts val="0"/>
              </a:spcAft>
              <a:buClrTx/>
              <a:buSzTx/>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提出一种</a:t>
            </a:r>
            <a:r>
              <a:rPr dirty="0">
                <a:latin typeface="Times New Roman" panose="02020603050405020304" pitchFamily="18" charset="0"/>
                <a:ea typeface="黑体" panose="02010609060101010101" pitchFamily="49" charset="-122"/>
                <a:cs typeface="Times New Roman" panose="02020603050405020304" pitchFamily="18" charset="0"/>
                <a:sym typeface="+mn-ea"/>
              </a:rPr>
              <a:t>动态自优化</a:t>
            </a:r>
            <a:r>
              <a:rPr lang="zh-CN" dirty="0">
                <a:latin typeface="Times New Roman" panose="02020603050405020304" pitchFamily="18" charset="0"/>
                <a:ea typeface="黑体" panose="02010609060101010101" pitchFamily="49" charset="-122"/>
                <a:cs typeface="Times New Roman" panose="02020603050405020304" pitchFamily="18" charset="0"/>
                <a:sym typeface="+mn-ea"/>
              </a:rPr>
              <a:t>的</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个性化联邦学习径流预测方法</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mn-ea"/>
              </a:rPr>
              <a:t>S</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PFedHydro</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685800" marR="0" lvl="1" indent="-228600" algn="l" defTabSz="914400" rtl="0" eaLnBrk="1" fontAlgn="auto" latinLnBrk="0" hangingPunct="1">
              <a:lnSpc>
                <a:spcPct val="150000"/>
              </a:lnSpc>
              <a:spcBef>
                <a:spcPct val="0"/>
              </a:spcBef>
              <a:spcAft>
                <a:spcPts val="0"/>
              </a:spcAft>
              <a:buClrTx/>
              <a:buSzTx/>
              <a:buFont typeface="Wingdings" panose="05000000000000000000" charset="0"/>
              <a:buChar char="n"/>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解决了水文数据孤岛问题：</a:t>
            </a:r>
            <a:r>
              <a:rPr lang="zh-CN" altLang="en-US" sz="2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mn-ea"/>
              </a:rPr>
              <a:t>将</a:t>
            </a:r>
            <a:r>
              <a:rPr lang="zh-CN" altLang="en-US" sz="2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联邦学习</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的概念引入到径流预测任务上来，在</a:t>
            </a:r>
            <a:r>
              <a:rPr lang="zh-CN" altLang="en-US" sz="2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保护水文数据的隐私性</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的</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前提下，同时还保证了良好的径流预测效果。</a:t>
            </a:r>
            <a:endPar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685800" marR="0" lvl="1" indent="-228600" algn="l" defTabSz="914400" rtl="0" eaLnBrk="1" fontAlgn="auto" latinLnBrk="0" hangingPunct="1">
              <a:lnSpc>
                <a:spcPct val="150000"/>
              </a:lnSpc>
              <a:spcBef>
                <a:spcPct val="0"/>
              </a:spcBef>
              <a:spcAft>
                <a:spcPts val="0"/>
              </a:spcAft>
              <a:buClrTx/>
              <a:buSzTx/>
              <a:buFont typeface="Wingdings" panose="05000000000000000000" charset="0"/>
              <a:buChar char="n"/>
              <a:defRPr/>
            </a:pPr>
            <a:r>
              <a:rPr lang="zh-CN" altLang="en-US" sz="2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更好的解决了数据稀缺流域的径流预测</a:t>
            </a:r>
            <a:r>
              <a:rPr lang="zh-CN" altLang="en-US" sz="2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问题：采用</a:t>
            </a:r>
            <a:r>
              <a:rPr lang="zh-CN" altLang="en-US" sz="2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个性化方法</a:t>
            </a:r>
            <a:r>
              <a:rPr lang="zh-CN" altLang="en-US" sz="2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从</a:t>
            </a:r>
            <a:r>
              <a:rPr lang="zh-CN" altLang="en-US" sz="2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更细粒度</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考虑了如何更恰当的使用其他流域的水文知识来为参与训练的各个流域</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针对性生成径流预测模型，</a:t>
            </a:r>
            <a:r>
              <a:rPr lang="zh-CN" altLang="en-US" sz="2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提高了各个流域的径流预测模型性能</a:t>
            </a:r>
            <a:r>
              <a:rPr lang="zh-CN" altLang="en-US" sz="2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同时保证为数据稀缺流域稳定生成较现有</a:t>
            </a:r>
            <a:r>
              <a:rPr lang="zh-CN" altLang="en-US" sz="2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相关研究性能更好的径流预测模型</a:t>
            </a:r>
            <a:r>
              <a:rPr lang="zh-CN" altLang="en-US" sz="2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p>
          <a:p>
            <a:pPr marL="914400" lvl="2" indent="0" algn="just">
              <a:lnSpc>
                <a:spcPct val="150000"/>
              </a:lnSpc>
              <a:buClrTx/>
              <a:buSzTx/>
              <a:buFont typeface="Wingdings" panose="05000000000000000000" pitchFamily="2" charset="2"/>
              <a:buNone/>
            </a:pPr>
            <a:endParaRPr lang="zh-CN" altLang="en-US" sz="2200" dirty="0"/>
          </a:p>
        </p:txBody>
      </p:sp>
      <p:sp>
        <p:nvSpPr>
          <p:cNvPr id="5" name="灯片编号占位符 4"/>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
        <p:nvSpPr>
          <p:cNvPr id="12" name="标题 11"/>
          <p:cNvSpPr>
            <a:spLocks noGrp="1"/>
          </p:cNvSpPr>
          <p:nvPr>
            <p:ph type="title"/>
            <p:custDataLst>
              <p:tags r:id="rId1"/>
            </p:custDataLst>
          </p:nvPr>
        </p:nvSpPr>
        <p:spPr>
          <a:xfrm>
            <a:off x="249555" y="643890"/>
            <a:ext cx="10970260" cy="443230"/>
          </a:xfrm>
        </p:spPr>
        <p:txBody>
          <a:bodyPr/>
          <a:p>
            <a:r>
              <a:rPr lang="zh-CN" altLang="en-US" dirty="0"/>
              <a:t>研究内容</a:t>
            </a:r>
            <a:r>
              <a:rPr lang="en-US" altLang="zh-CN" dirty="0"/>
              <a:t>  </a:t>
            </a:r>
            <a:r>
              <a:rPr dirty="0">
                <a:latin typeface="Times New Roman" panose="02020603050405020304" pitchFamily="18" charset="0"/>
                <a:ea typeface="黑体" panose="02010609060101010101" pitchFamily="49" charset="-122"/>
                <a:cs typeface="Times New Roman" panose="02020603050405020304" pitchFamily="18" charset="0"/>
              </a:rPr>
              <a:t>动态自优化的</a:t>
            </a:r>
            <a:r>
              <a:rPr dirty="0">
                <a:latin typeface="Times New Roman" panose="02020603050405020304" pitchFamily="18" charset="0"/>
                <a:ea typeface="黑体" panose="02010609060101010101" pitchFamily="49" charset="-122"/>
                <a:cs typeface="Times New Roman" panose="02020603050405020304" pitchFamily="18" charset="0"/>
                <a:sym typeface="+mn-ea"/>
              </a:rPr>
              <a:t>个性化联邦学习径流预测方法</a:t>
            </a:r>
            <a:r>
              <a:rPr dirty="0">
                <a:latin typeface="Times New Roman" panose="02020603050405020304" pitchFamily="18" charset="0"/>
                <a:ea typeface="黑体" panose="02010609060101010101" pitchFamily="49" charset="-122"/>
                <a:cs typeface="Times New Roman" panose="02020603050405020304" pitchFamily="18" charset="0"/>
                <a:sym typeface="+mn-ea"/>
              </a:rPr>
              <a:t>SPFedHydro</a:t>
            </a:r>
            <a:endParaRPr lang="zh-CN" altLang="en-US" dirty="0"/>
          </a:p>
        </p:txBody>
      </p:sp>
      <p:pic>
        <p:nvPicPr>
          <p:cNvPr id="7" name="图片 6"/>
          <p:cNvPicPr>
            <a:picLocks noChangeAspect="1"/>
          </p:cNvPicPr>
          <p:nvPr>
            <p:custDataLst>
              <p:tags r:id="rId2"/>
            </p:custDataLst>
          </p:nvPr>
        </p:nvPicPr>
        <p:blipFill>
          <a:blip r:embed="rId3"/>
          <a:srcRect l="696" t="1242" r="928" b="957"/>
          <a:stretch>
            <a:fillRect/>
          </a:stretch>
        </p:blipFill>
        <p:spPr>
          <a:xfrm>
            <a:off x="5941060" y="1441450"/>
            <a:ext cx="6191885" cy="4801870"/>
          </a:xfrm>
          <a:prstGeom prst="rect">
            <a:avLst/>
          </a:prstGeom>
        </p:spPr>
      </p:pic>
      <p:sp>
        <p:nvSpPr>
          <p:cNvPr id="3" name="内容占位符 2"/>
          <p:cNvSpPr>
            <a:spLocks noGrp="1"/>
          </p:cNvSpPr>
          <p:nvPr>
            <p:ph sz="quarter" idx="23"/>
          </p:nvPr>
        </p:nvSpPr>
        <p:spPr>
          <a:xfrm>
            <a:off x="0" y="1087120"/>
            <a:ext cx="6341745" cy="5770880"/>
          </a:xfrm>
        </p:spPr>
        <p:txBody>
          <a:bodyPr/>
          <a:lstStyle/>
          <a:p>
            <a:pPr algn="just"/>
            <a:r>
              <a:rPr lang="zh-CN" altLang="en-US" dirty="0">
                <a:latin typeface="Times New Roman" panose="02020603050405020304" pitchFamily="18" charset="0"/>
                <a:ea typeface="黑体" panose="02010609060101010101" pitchFamily="49" charset="-122"/>
                <a:cs typeface="Times New Roman" panose="02020603050405020304" pitchFamily="18" charset="0"/>
              </a:rPr>
              <a:t>采用</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联邦学习</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的方法解决了水文数据孤岛</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问题</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dirty="0">
                <a:latin typeface="Times New Roman" panose="02020603050405020304" pitchFamily="18" charset="0"/>
                <a:ea typeface="黑体" panose="02010609060101010101" pitchFamily="49" charset="-122"/>
                <a:cs typeface="Times New Roman" panose="02020603050405020304" pitchFamily="18" charset="0"/>
              </a:rPr>
              <a:t>采用</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引入</a:t>
            </a: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Dropout</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策略的</a:t>
            </a: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LSTM</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网络</a:t>
            </a:r>
            <a:r>
              <a:rPr lang="en-US" altLang="zh-CN" baseline="30000" dirty="0">
                <a:latin typeface="Times New Roman" panose="02020603050405020304" pitchFamily="18" charset="0"/>
                <a:ea typeface="黑体" panose="02010609060101010101" pitchFamily="49" charset="-122"/>
                <a:cs typeface="Times New Roman" panose="02020603050405020304" pitchFamily="18" charset="0"/>
                <a:sym typeface="+mn-ea"/>
              </a:rPr>
              <a:t>[8]</a:t>
            </a:r>
            <a:r>
              <a:rPr lang="zh-CN" altLang="en-US" dirty="0">
                <a:latin typeface="Times New Roman" panose="02020603050405020304" pitchFamily="18" charset="0"/>
                <a:ea typeface="黑体" panose="02010609060101010101" pitchFamily="49" charset="-122"/>
                <a:cs typeface="Times New Roman" panose="02020603050405020304" pitchFamily="18" charset="0"/>
              </a:rPr>
              <a:t>，避免</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由于</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训练数据过少而导致模型不适配，以及</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模型太复杂导致过拟合</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dirty="0">
                <a:latin typeface="Times New Roman" panose="02020603050405020304" pitchFamily="18" charset="0"/>
                <a:ea typeface="黑体" panose="02010609060101010101" pitchFamily="49" charset="-122"/>
                <a:cs typeface="Times New Roman" panose="02020603050405020304" pitchFamily="18" charset="0"/>
              </a:rPr>
              <a:t>采用</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特殊的个性化策略</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，计算数据丰富</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流域对数据稀缺流域的水文知识贡献度，有</a:t>
            </a:r>
            <a:endPar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lgn="just">
              <a:buNone/>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侧重地为包括数据稀缺流域在内的各个流域</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针对性地加权聚合</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生成径流预测模型</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914400" lvl="2" indent="0" algn="just">
              <a:lnSpc>
                <a:spcPct val="150000"/>
              </a:lnSpc>
              <a:buNone/>
            </a:pPr>
            <a:endParaRPr lang="en-US" altLang="zh-CN" baseline="30000" dirty="0"/>
          </a:p>
          <a:p>
            <a:pPr lvl="2" algn="just">
              <a:lnSpc>
                <a:spcPct val="150000"/>
              </a:lnSpc>
            </a:pPr>
            <a:endParaRPr lang="en-US" altLang="zh-CN" dirty="0"/>
          </a:p>
          <a:p>
            <a:pPr lvl="2" algn="just"/>
            <a:endParaRPr lang="en-US" altLang="zh-CN" dirty="0"/>
          </a:p>
          <a:p>
            <a:pPr lvl="2" algn="just"/>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23"/>
          </p:nvPr>
        </p:nvSpPr>
        <p:spPr>
          <a:xfrm>
            <a:off x="564515" y="1214120"/>
            <a:ext cx="6811010" cy="4999990"/>
          </a:xfrm>
        </p:spPr>
        <p:txBody>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数据集：</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CAMELS</a:t>
            </a:r>
            <a:r>
              <a:rPr lang="en-US" altLang="zh-CN" baseline="30000" dirty="0">
                <a:latin typeface="Times New Roman" panose="02020603050405020304" pitchFamily="18" charset="0"/>
                <a:ea typeface="黑体" panose="02010609060101010101" pitchFamily="49" charset="-122"/>
                <a:cs typeface="Times New Roman" panose="02020603050405020304" pitchFamily="18" charset="0"/>
                <a:sym typeface="+mn-ea"/>
              </a:rPr>
              <a:t>[9]</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en-US" altLang="zh-CN" dirty="0"/>
          </a:p>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endParaRPr lang="en-US" altLang="zh-CN" dirty="0"/>
          </a:p>
          <a:p>
            <a:pPr lvl="2"/>
            <a:endParaRPr lang="en-US" altLang="zh-CN" dirty="0"/>
          </a:p>
          <a:p>
            <a:pPr lvl="2"/>
            <a:endParaRPr lang="zh-CN" altLang="en-US" dirty="0"/>
          </a:p>
        </p:txBody>
      </p:sp>
      <p:sp>
        <p:nvSpPr>
          <p:cNvPr id="2" name="标题 1"/>
          <p:cNvSpPr>
            <a:spLocks noGrp="1"/>
          </p:cNvSpPr>
          <p:nvPr>
            <p:ph type="title"/>
          </p:nvPr>
        </p:nvSpPr>
        <p:spPr>
          <a:xfrm>
            <a:off x="564510" y="644141"/>
            <a:ext cx="10420310" cy="443135"/>
          </a:xfrm>
        </p:spPr>
        <p:txBody>
          <a:bodyPr/>
          <a:lstStyle/>
          <a:p>
            <a:r>
              <a:rPr lang="zh-CN" altLang="en-US" dirty="0"/>
              <a:t>研究内容</a:t>
            </a:r>
            <a:r>
              <a:rPr lang="en-US" altLang="zh-CN" dirty="0"/>
              <a:t>	</a:t>
            </a:r>
            <a:r>
              <a:rPr lang="zh-CN" altLang="en-US" dirty="0"/>
              <a:t>实验数据集及数据预处理</a:t>
            </a:r>
            <a:endParaRPr lang="zh-CN" altLang="en-US"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pic>
        <p:nvPicPr>
          <p:cNvPr id="4" name="图片 3" descr="0TKI)`0)GJ2T2`$[X%A[TFB"/>
          <p:cNvPicPr>
            <a:picLocks noChangeAspect="1"/>
          </p:cNvPicPr>
          <p:nvPr/>
        </p:nvPicPr>
        <p:blipFill>
          <a:blip r:embed="rId1"/>
          <a:stretch>
            <a:fillRect/>
          </a:stretch>
        </p:blipFill>
        <p:spPr>
          <a:xfrm>
            <a:off x="720949" y="2028937"/>
            <a:ext cx="4232275" cy="2526030"/>
          </a:xfrm>
          <a:prstGeom prst="rect">
            <a:avLst/>
          </a:prstGeom>
          <a:effectLst>
            <a:softEdge rad="127000"/>
          </a:effectLst>
        </p:spPr>
      </p:pic>
      <mc:AlternateContent xmlns:mc="http://schemas.openxmlformats.org/markup-compatibility/2006">
        <mc:Choice xmlns:a14="http://schemas.microsoft.com/office/drawing/2010/main" Requires="a14">
          <p:sp>
            <p:nvSpPr>
              <p:cNvPr id="7" name="内容占位符 2"/>
              <p:cNvSpPr>
                <a:spLocks noGrp="1"/>
              </p:cNvSpPr>
              <p:nvPr>
                <p:custDataLst>
                  <p:tags r:id="rId2"/>
                </p:custDataLst>
              </p:nvPr>
            </p:nvSpPr>
            <p:spPr>
              <a:xfrm>
                <a:off x="5886450" y="1214120"/>
                <a:ext cx="6811010" cy="4933315"/>
              </a:xfrm>
              <a:prstGeom prst="rect">
                <a:avLst/>
              </a:prstGeom>
            </p:spPr>
            <p:txBody>
              <a:bodyPr/>
              <a:lstStyle>
                <a:lvl1pPr marL="228600" indent="-228600" algn="l" defTabSz="914400" rtl="0" eaLnBrk="1" latinLnBrk="0" hangingPunct="1">
                  <a:lnSpc>
                    <a:spcPct val="150000"/>
                  </a:lnSpc>
                  <a:spcBef>
                    <a:spcPts val="1000"/>
                  </a:spcBef>
                  <a:buFont typeface="Wingdings" panose="05000000000000000000" pitchFamily="2" charset="2"/>
                  <a:buChar char="n"/>
                  <a:defRPr sz="2400" kern="1200">
                    <a:solidFill>
                      <a:srgbClr val="000000"/>
                    </a:solidFill>
                    <a:latin typeface="+mn-lt"/>
                    <a:ea typeface="+mn-ea"/>
                    <a:cs typeface="+mn-cs"/>
                  </a:defRPr>
                </a:lvl1pPr>
                <a:lvl2pPr marL="685800" indent="-228600" algn="l" defTabSz="914400" rtl="0" eaLnBrk="1" latinLnBrk="0" hangingPunct="1">
                  <a:lnSpc>
                    <a:spcPct val="100000"/>
                  </a:lnSpc>
                  <a:spcBef>
                    <a:spcPts val="500"/>
                  </a:spcBef>
                  <a:buFont typeface="Wingdings" panose="05000000000000000000" pitchFamily="2" charset="2"/>
                  <a:buChar char="n"/>
                  <a:defRPr sz="2000" kern="1200">
                    <a:solidFill>
                      <a:srgbClr val="000000"/>
                    </a:solidFill>
                    <a:latin typeface="+mn-lt"/>
                    <a:ea typeface="+mn-ea"/>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p"/>
                  <a:defRPr sz="2000" kern="1200">
                    <a:solidFill>
                      <a:srgbClr val="000000"/>
                    </a:solidFill>
                    <a:latin typeface="+mn-lt"/>
                    <a:ea typeface="+mn-ea"/>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p"/>
                  <a:defRPr sz="1800" kern="1200">
                    <a:solidFill>
                      <a:srgbClr val="000000"/>
                    </a:solidFill>
                    <a:latin typeface="+mn-lt"/>
                    <a:ea typeface="+mn-ea"/>
                    <a:cs typeface="+mn-cs"/>
                  </a:defRPr>
                </a:lvl4pPr>
                <a:lvl5pPr marL="2057400" indent="-228600" algn="l" defTabSz="914400" rtl="0" eaLnBrk="1" latinLnBrk="0" hangingPunct="1">
                  <a:lnSpc>
                    <a:spcPct val="100000"/>
                  </a:lnSpc>
                  <a:spcBef>
                    <a:spcPts val="500"/>
                  </a:spcBef>
                  <a:buFont typeface="Wingdings" panose="05000000000000000000" pitchFamily="2" charset="2"/>
                  <a:buChar char="p"/>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评价指标：</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en-US" sz="1800" dirty="0">
                    <a:sym typeface="+mn-ea"/>
                  </a:rPr>
                  <a:t>(1) </a:t>
                </a:r>
                <a:r>
                  <a:rPr lang="zh-CN" altLang="en-US" sz="1800" dirty="0">
                    <a:sym typeface="+mn-ea"/>
                  </a:rPr>
                  <a:t>纳什效率系数</a:t>
                </a:r>
                <a:r>
                  <a:rPr lang="en-US" altLang="zh-CN" sz="1800" dirty="0">
                    <a:sym typeface="+mn-ea"/>
                  </a:rPr>
                  <a:t>(</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sym typeface="+mn-ea"/>
                  </a:rPr>
                  <a:t>Nash-Sutcliffle Efficiency Coefficient, NSE)</a:t>
                </a:r>
                <a:endPar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r>
                        <a:rPr lang="en-US" altLang="zh-CN" sz="1600" i="1" dirty="0">
                          <a:latin typeface="Cambria Math" panose="02040503050406030204" charset="0"/>
                          <a:ea typeface="黑体" panose="02010609060101010101" pitchFamily="49" charset="-122"/>
                          <a:cs typeface="Cambria Math" panose="02040503050406030204" charset="0"/>
                        </a:rPr>
                        <m:t>𝑁𝑆𝐸</m:t>
                      </m:r>
                      <m:r>
                        <a:rPr lang="en-US" altLang="zh-CN" sz="1600" i="1" dirty="0">
                          <a:latin typeface="Cambria Math" panose="02040503050406030204" charset="0"/>
                          <a:ea typeface="黑体" panose="02010609060101010101" pitchFamily="49" charset="-122"/>
                          <a:cs typeface="Cambria Math" panose="02040503050406030204" charset="0"/>
                        </a:rPr>
                        <m:t>=</m:t>
                      </m:r>
                      <m:r>
                        <a:rPr lang="en-US" altLang="zh-CN" sz="1600" i="1" dirty="0">
                          <a:latin typeface="Cambria Math" panose="02040503050406030204" charset="0"/>
                          <a:ea typeface="黑体" panose="02010609060101010101" pitchFamily="49" charset="-122"/>
                          <a:cs typeface="Cambria Math" panose="02040503050406030204" charset="0"/>
                        </a:rPr>
                        <m:t>1</m:t>
                      </m:r>
                      <m:r>
                        <a:rPr lang="en-US" altLang="zh-CN" sz="1600" i="1" dirty="0">
                          <a:latin typeface="Cambria Math" panose="02040503050406030204" charset="0"/>
                          <a:ea typeface="黑体" panose="02010609060101010101" pitchFamily="49" charset="-122"/>
                          <a:cs typeface="Cambria Math" panose="02040503050406030204" charset="0"/>
                        </a:rPr>
                        <m:t>−</m:t>
                      </m:r>
                      <m:f>
                        <m:fPr>
                          <m:ctrlPr>
                            <a:rPr lang="en-US" altLang="zh-CN" sz="1600" i="1" dirty="0">
                              <a:latin typeface="Cambria Math" panose="02040503050406030204" charset="0"/>
                              <a:ea typeface="黑体" panose="02010609060101010101" pitchFamily="49" charset="-122"/>
                              <a:cs typeface="Cambria Math" panose="02040503050406030204" charset="0"/>
                            </a:rPr>
                          </m:ctrlPr>
                        </m:fPr>
                        <m:num>
                          <m:nary>
                            <m:naryPr>
                              <m:chr m:val="∑"/>
                              <m:limLoc m:val="subSup"/>
                              <m:ctrlPr>
                                <a:rPr lang="en-US" altLang="zh-CN" sz="1600" i="1" dirty="0">
                                  <a:latin typeface="Cambria Math" panose="02040503050406030204" charset="0"/>
                                  <a:ea typeface="黑体" panose="02010609060101010101" pitchFamily="49" charset="-122"/>
                                  <a:cs typeface="Cambria Math" panose="02040503050406030204" charset="0"/>
                                </a:rPr>
                              </m:ctrlPr>
                            </m:naryPr>
                            <m:sub>
                              <m:r>
                                <a:rPr lang="en-US" altLang="zh-CN" sz="1600" i="1" dirty="0">
                                  <a:latin typeface="Cambria Math" panose="02040503050406030204" charset="0"/>
                                  <a:ea typeface="黑体" panose="02010609060101010101" pitchFamily="49" charset="-122"/>
                                  <a:cs typeface="Cambria Math" panose="02040503050406030204" charset="0"/>
                                </a:rPr>
                                <m:t>𝑖</m:t>
                              </m:r>
                              <m:r>
                                <a:rPr lang="en-US" altLang="zh-CN" sz="1600" i="1" dirty="0">
                                  <a:latin typeface="Cambria Math" panose="02040503050406030204" charset="0"/>
                                  <a:ea typeface="黑体" panose="02010609060101010101" pitchFamily="49" charset="-122"/>
                                  <a:cs typeface="Cambria Math" panose="02040503050406030204" charset="0"/>
                                </a:rPr>
                                <m:t>=</m:t>
                              </m:r>
                              <m:r>
                                <a:rPr lang="en-US" altLang="zh-CN" sz="1600" i="1" dirty="0">
                                  <a:latin typeface="Cambria Math" panose="02040503050406030204" charset="0"/>
                                  <a:ea typeface="黑体" panose="02010609060101010101" pitchFamily="49" charset="-122"/>
                                  <a:cs typeface="Cambria Math" panose="02040503050406030204" charset="0"/>
                                </a:rPr>
                                <m:t>1</m:t>
                              </m:r>
                            </m:sub>
                            <m:sup>
                              <m:r>
                                <a:rPr lang="en-US" altLang="zh-CN" sz="1600" i="1" dirty="0">
                                  <a:latin typeface="Cambria Math" panose="02040503050406030204" charset="0"/>
                                  <a:ea typeface="黑体" panose="02010609060101010101" pitchFamily="49" charset="-122"/>
                                  <a:cs typeface="Cambria Math" panose="02040503050406030204" charset="0"/>
                                </a:rPr>
                                <m:t>𝑛</m:t>
                              </m:r>
                            </m:sup>
                            <m:e>
                              <m:sSup>
                                <m:sSupPr>
                                  <m:ctrlPr>
                                    <a:rPr lang="en-US" altLang="zh-CN" sz="1600" i="1" dirty="0">
                                      <a:latin typeface="Cambria Math" panose="02040503050406030204" charset="0"/>
                                      <a:ea typeface="黑体" panose="02010609060101010101" pitchFamily="49" charset="-122"/>
                                      <a:cs typeface="Cambria Math" panose="02040503050406030204" charset="0"/>
                                    </a:rPr>
                                  </m:ctrlPr>
                                </m:sSupPr>
                                <m:e>
                                  <m:r>
                                    <a:rPr lang="en-US" altLang="zh-CN" sz="1600" i="1" dirty="0">
                                      <a:latin typeface="Cambria Math" panose="02040503050406030204" charset="0"/>
                                      <a:ea typeface="黑体" panose="02010609060101010101" pitchFamily="49" charset="-122"/>
                                      <a:cs typeface="Cambria Math" panose="02040503050406030204" charset="0"/>
                                    </a:rPr>
                                    <m:t>(</m:t>
                                  </m:r>
                                  <m:acc>
                                    <m:accPr>
                                      <m:ctrlPr>
                                        <a:rPr lang="en-US" altLang="zh-CN" sz="1600" i="1" dirty="0">
                                          <a:latin typeface="Cambria Math" panose="02040503050406030204" charset="0"/>
                                          <a:ea typeface="黑体" panose="02010609060101010101" pitchFamily="49" charset="-122"/>
                                          <a:cs typeface="Cambria Math" panose="02040503050406030204" charset="0"/>
                                        </a:rPr>
                                      </m:ctrlPr>
                                    </m:accPr>
                                    <m:e>
                                      <m:sSub>
                                        <m:sSubPr>
                                          <m:ctrlPr>
                                            <a:rPr lang="en-US" altLang="zh-CN" sz="1600" i="1" dirty="0">
                                              <a:latin typeface="Cambria Math" panose="02040503050406030204" charset="0"/>
                                              <a:ea typeface="黑体" panose="02010609060101010101" pitchFamily="49" charset="-122"/>
                                              <a:cs typeface="Cambria Math" panose="02040503050406030204" charset="0"/>
                                            </a:rPr>
                                          </m:ctrlPr>
                                        </m:sSubPr>
                                        <m:e>
                                          <m:r>
                                            <a:rPr lang="en-US" altLang="zh-CN" sz="1600" i="1" dirty="0">
                                              <a:latin typeface="Cambria Math" panose="02040503050406030204" charset="0"/>
                                              <a:ea typeface="黑体" panose="02010609060101010101" pitchFamily="49" charset="-122"/>
                                              <a:cs typeface="Cambria Math" panose="02040503050406030204" charset="0"/>
                                            </a:rPr>
                                            <m:t>𝑦</m:t>
                                          </m:r>
                                        </m:e>
                                        <m:sub>
                                          <m:r>
                                            <a:rPr lang="en-US" altLang="zh-CN" sz="1600" i="1" dirty="0">
                                              <a:latin typeface="Cambria Math" panose="02040503050406030204" charset="0"/>
                                              <a:ea typeface="黑体" panose="02010609060101010101" pitchFamily="49" charset="-122"/>
                                              <a:cs typeface="Cambria Math" panose="02040503050406030204" charset="0"/>
                                            </a:rPr>
                                            <m:t>𝑖</m:t>
                                          </m:r>
                                        </m:sub>
                                      </m:sSub>
                                    </m:e>
                                  </m:acc>
                                  <m:r>
                                    <a:rPr lang="en-US" altLang="zh-CN" sz="1600" i="1" dirty="0">
                                      <a:latin typeface="Cambria Math" panose="02040503050406030204" charset="0"/>
                                      <a:ea typeface="黑体" panose="02010609060101010101" pitchFamily="49" charset="-122"/>
                                      <a:cs typeface="Cambria Math" panose="02040503050406030204" charset="0"/>
                                    </a:rPr>
                                    <m:t>−</m:t>
                                  </m:r>
                                  <m:sSub>
                                    <m:sSubPr>
                                      <m:ctrlPr>
                                        <a:rPr lang="en-US" altLang="zh-CN" sz="1600" i="1" dirty="0">
                                          <a:latin typeface="Cambria Math" panose="02040503050406030204" charset="0"/>
                                          <a:ea typeface="黑体" panose="02010609060101010101" pitchFamily="49" charset="-122"/>
                                          <a:cs typeface="Cambria Math" panose="02040503050406030204" charset="0"/>
                                        </a:rPr>
                                      </m:ctrlPr>
                                    </m:sSubPr>
                                    <m:e>
                                      <m:r>
                                        <a:rPr lang="en-US" altLang="zh-CN" sz="1600" i="1" dirty="0">
                                          <a:latin typeface="Cambria Math" panose="02040503050406030204" charset="0"/>
                                          <a:ea typeface="黑体" panose="02010609060101010101" pitchFamily="49" charset="-122"/>
                                          <a:cs typeface="Cambria Math" panose="02040503050406030204" charset="0"/>
                                        </a:rPr>
                                        <m:t>𝑦</m:t>
                                      </m:r>
                                    </m:e>
                                    <m:sub>
                                      <m:r>
                                        <a:rPr lang="en-US" altLang="zh-CN" sz="1600" i="1" dirty="0">
                                          <a:latin typeface="Cambria Math" panose="02040503050406030204" charset="0"/>
                                          <a:ea typeface="黑体" panose="02010609060101010101" pitchFamily="49" charset="-122"/>
                                          <a:cs typeface="Cambria Math" panose="02040503050406030204" charset="0"/>
                                        </a:rPr>
                                        <m:t>𝑖</m:t>
                                      </m:r>
                                    </m:sub>
                                  </m:sSub>
                                  <m:r>
                                    <a:rPr lang="en-US" altLang="zh-CN" sz="1600" i="1" dirty="0">
                                      <a:latin typeface="Cambria Math" panose="02040503050406030204" charset="0"/>
                                      <a:ea typeface="黑体" panose="02010609060101010101" pitchFamily="49" charset="-122"/>
                                      <a:cs typeface="Cambria Math" panose="02040503050406030204" charset="0"/>
                                    </a:rPr>
                                    <m:t>)</m:t>
                                  </m:r>
                                </m:e>
                                <m:sup>
                                  <m:r>
                                    <a:rPr lang="en-US" altLang="zh-CN" sz="1600" i="1" dirty="0">
                                      <a:latin typeface="Cambria Math" panose="02040503050406030204" charset="0"/>
                                      <a:ea typeface="黑体" panose="02010609060101010101" pitchFamily="49" charset="-122"/>
                                      <a:cs typeface="Cambria Math" panose="02040503050406030204" charset="0"/>
                                    </a:rPr>
                                    <m:t>2</m:t>
                                  </m:r>
                                </m:sup>
                              </m:sSup>
                            </m:e>
                          </m:nary>
                        </m:num>
                        <m:den>
                          <m:nary>
                            <m:naryPr>
                              <m:chr m:val="∑"/>
                              <m:limLoc m:val="subSup"/>
                              <m:ctrlPr>
                                <a:rPr lang="en-US" altLang="zh-CN" sz="1600" i="1" dirty="0">
                                  <a:latin typeface="Cambria Math" panose="02040503050406030204" charset="0"/>
                                  <a:ea typeface="黑体" panose="02010609060101010101" pitchFamily="49" charset="-122"/>
                                  <a:cs typeface="Cambria Math" panose="02040503050406030204" charset="0"/>
                                </a:rPr>
                              </m:ctrlPr>
                            </m:naryPr>
                            <m:sub>
                              <m:r>
                                <a:rPr lang="en-US" altLang="zh-CN" sz="1600" i="1" dirty="0">
                                  <a:latin typeface="Cambria Math" panose="02040503050406030204" charset="0"/>
                                  <a:ea typeface="黑体" panose="02010609060101010101" pitchFamily="49" charset="-122"/>
                                  <a:cs typeface="Cambria Math" panose="02040503050406030204" charset="0"/>
                                </a:rPr>
                                <m:t>𝑖</m:t>
                              </m:r>
                              <m:r>
                                <a:rPr lang="en-US" altLang="zh-CN" sz="1600" i="1" dirty="0">
                                  <a:latin typeface="Cambria Math" panose="02040503050406030204" charset="0"/>
                                  <a:ea typeface="黑体" panose="02010609060101010101" pitchFamily="49" charset="-122"/>
                                  <a:cs typeface="Cambria Math" panose="02040503050406030204" charset="0"/>
                                </a:rPr>
                                <m:t>=</m:t>
                              </m:r>
                              <m:r>
                                <a:rPr lang="en-US" altLang="zh-CN" sz="1600" i="1" dirty="0">
                                  <a:latin typeface="Cambria Math" panose="02040503050406030204" charset="0"/>
                                  <a:ea typeface="黑体" panose="02010609060101010101" pitchFamily="49" charset="-122"/>
                                  <a:cs typeface="Cambria Math" panose="02040503050406030204" charset="0"/>
                                </a:rPr>
                                <m:t>1</m:t>
                              </m:r>
                            </m:sub>
                            <m:sup>
                              <m:r>
                                <a:rPr lang="en-US" altLang="zh-CN" sz="1600" i="1" dirty="0">
                                  <a:latin typeface="Cambria Math" panose="02040503050406030204" charset="0"/>
                                  <a:ea typeface="黑体" panose="02010609060101010101" pitchFamily="49" charset="-122"/>
                                  <a:cs typeface="Cambria Math" panose="02040503050406030204" charset="0"/>
                                </a:rPr>
                                <m:t>𝑛</m:t>
                              </m:r>
                            </m:sup>
                            <m:e>
                              <m:sSup>
                                <m:sSupPr>
                                  <m:ctrlPr>
                                    <a:rPr lang="en-US" altLang="zh-CN" sz="1600" i="1" dirty="0">
                                      <a:latin typeface="Cambria Math" panose="02040503050406030204" charset="0"/>
                                      <a:ea typeface="黑体" panose="02010609060101010101" pitchFamily="49" charset="-122"/>
                                      <a:cs typeface="Cambria Math" panose="02040503050406030204" charset="0"/>
                                    </a:rPr>
                                  </m:ctrlPr>
                                </m:sSupPr>
                                <m:e>
                                  <m:r>
                                    <a:rPr lang="en-US" altLang="zh-CN" sz="1600" i="1" dirty="0">
                                      <a:latin typeface="Cambria Math" panose="02040503050406030204" charset="0"/>
                                      <a:ea typeface="黑体" panose="02010609060101010101" pitchFamily="49" charset="-122"/>
                                      <a:cs typeface="Cambria Math" panose="02040503050406030204" charset="0"/>
                                    </a:rPr>
                                    <m:t>(</m:t>
                                  </m:r>
                                  <m:acc>
                                    <m:accPr>
                                      <m:ctrlPr>
                                        <a:rPr lang="en-US" altLang="zh-CN" sz="1600" i="1" dirty="0">
                                          <a:latin typeface="Cambria Math" panose="02040503050406030204" charset="0"/>
                                          <a:ea typeface="黑体" panose="02010609060101010101" pitchFamily="49" charset="-122"/>
                                          <a:cs typeface="Cambria Math" panose="02040503050406030204" charset="0"/>
                                        </a:rPr>
                                      </m:ctrlPr>
                                    </m:accPr>
                                    <m:e>
                                      <m:sSub>
                                        <m:sSubPr>
                                          <m:ctrlPr>
                                            <a:rPr lang="en-US" altLang="zh-CN" sz="1600" i="1" dirty="0">
                                              <a:latin typeface="Cambria Math" panose="02040503050406030204" charset="0"/>
                                              <a:ea typeface="黑体" panose="02010609060101010101" pitchFamily="49" charset="-122"/>
                                              <a:cs typeface="Cambria Math" panose="02040503050406030204" charset="0"/>
                                            </a:rPr>
                                          </m:ctrlPr>
                                        </m:sSubPr>
                                        <m:e>
                                          <m:r>
                                            <a:rPr lang="en-US" altLang="zh-CN" sz="1600" i="1" dirty="0">
                                              <a:latin typeface="Cambria Math" panose="02040503050406030204" charset="0"/>
                                              <a:ea typeface="黑体" panose="02010609060101010101" pitchFamily="49" charset="-122"/>
                                              <a:cs typeface="Cambria Math" panose="02040503050406030204" charset="0"/>
                                            </a:rPr>
                                            <m:t>𝑦</m:t>
                                          </m:r>
                                        </m:e>
                                        <m:sub>
                                          <m:r>
                                            <a:rPr lang="en-US" altLang="zh-CN" sz="1600" i="1" dirty="0">
                                              <a:latin typeface="Cambria Math" panose="02040503050406030204" charset="0"/>
                                              <a:ea typeface="黑体" panose="02010609060101010101" pitchFamily="49" charset="-122"/>
                                              <a:cs typeface="Cambria Math" panose="02040503050406030204" charset="0"/>
                                            </a:rPr>
                                            <m:t>𝑖</m:t>
                                          </m:r>
                                        </m:sub>
                                      </m:sSub>
                                    </m:e>
                                  </m:acc>
                                  <m:r>
                                    <a:rPr lang="en-US" altLang="zh-CN" sz="1600" i="1" dirty="0">
                                      <a:latin typeface="Cambria Math" panose="02040503050406030204" charset="0"/>
                                      <a:ea typeface="黑体" panose="02010609060101010101" pitchFamily="49" charset="-122"/>
                                      <a:cs typeface="Cambria Math" panose="02040503050406030204" charset="0"/>
                                    </a:rPr>
                                    <m:t>−</m:t>
                                  </m:r>
                                  <m:acc>
                                    <m:accPr>
                                      <m:chr m:val="̅"/>
                                      <m:ctrlPr>
                                        <a:rPr lang="en-US" altLang="zh-CN" sz="1600" i="1" dirty="0">
                                          <a:latin typeface="Cambria Math" panose="02040503050406030204" charset="0"/>
                                          <a:ea typeface="黑体" panose="02010609060101010101" pitchFamily="49" charset="-122"/>
                                          <a:cs typeface="Cambria Math" panose="02040503050406030204" charset="0"/>
                                        </a:rPr>
                                      </m:ctrlPr>
                                    </m:accPr>
                                    <m:e>
                                      <m:r>
                                        <a:rPr lang="en-US" altLang="zh-CN" sz="1600" i="1" dirty="0">
                                          <a:latin typeface="Cambria Math" panose="02040503050406030204" charset="0"/>
                                          <a:ea typeface="黑体" panose="02010609060101010101" pitchFamily="49" charset="-122"/>
                                          <a:cs typeface="Cambria Math" panose="02040503050406030204" charset="0"/>
                                        </a:rPr>
                                        <m:t>𝑦</m:t>
                                      </m:r>
                                    </m:e>
                                  </m:acc>
                                  <m:r>
                                    <a:rPr lang="en-US" altLang="zh-CN" sz="1600" i="1" dirty="0">
                                      <a:latin typeface="Cambria Math" panose="02040503050406030204" charset="0"/>
                                      <a:ea typeface="黑体" panose="02010609060101010101" pitchFamily="49" charset="-122"/>
                                      <a:cs typeface="Cambria Math" panose="02040503050406030204" charset="0"/>
                                    </a:rPr>
                                    <m:t>)</m:t>
                                  </m:r>
                                </m:e>
                                <m:sup>
                                  <m:r>
                                    <a:rPr lang="en-US" altLang="zh-CN" sz="1600" i="1" dirty="0">
                                      <a:latin typeface="Cambria Math" panose="02040503050406030204" charset="0"/>
                                      <a:ea typeface="黑体" panose="02010609060101010101" pitchFamily="49" charset="-122"/>
                                      <a:cs typeface="Cambria Math" panose="02040503050406030204" charset="0"/>
                                    </a:rPr>
                                    <m:t>2</m:t>
                                  </m:r>
                                </m:sup>
                              </m:sSup>
                            </m:e>
                          </m:nary>
                        </m:den>
                      </m:f>
                    </m:oMath>
                  </m:oMathPara>
                </a14:m>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1800" dirty="0">
                    <a:sym typeface="+mn-ea"/>
                  </a:rPr>
                  <a:t>平均绝对误差</a:t>
                </a:r>
                <a:r>
                  <a:rPr lang="en-US" altLang="zh-CN" sz="1800" dirty="0">
                    <a:sym typeface="+mn-ea"/>
                  </a:rPr>
                  <a:t>(Mean Absolute Error，MAE</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r>
                        <a:rPr lang="en-US" altLang="zh-CN" sz="1600" i="1" dirty="0">
                          <a:latin typeface="Cambria Math" panose="02040503050406030204" charset="0"/>
                          <a:ea typeface="黑体" panose="02010609060101010101" pitchFamily="49" charset="-122"/>
                          <a:cs typeface="Cambria Math" panose="02040503050406030204" charset="0"/>
                        </a:rPr>
                        <m:t>𝑀𝐴𝐸</m:t>
                      </m:r>
                      <m:r>
                        <a:rPr lang="en-US" altLang="zh-CN" sz="1600" i="1" dirty="0">
                          <a:latin typeface="Cambria Math" panose="02040503050406030204" charset="0"/>
                          <a:ea typeface="黑体" panose="02010609060101010101" pitchFamily="49" charset="-122"/>
                          <a:cs typeface="Cambria Math" panose="02040503050406030204" charset="0"/>
                        </a:rPr>
                        <m:t>=</m:t>
                      </m:r>
                      <m:f>
                        <m:fPr>
                          <m:ctrlPr>
                            <a:rPr lang="en-US" altLang="zh-CN" sz="1600" i="1" dirty="0">
                              <a:latin typeface="Cambria Math" panose="02040503050406030204" charset="0"/>
                              <a:ea typeface="黑体" panose="02010609060101010101" pitchFamily="49" charset="-122"/>
                              <a:cs typeface="Cambria Math" panose="02040503050406030204" charset="0"/>
                            </a:rPr>
                          </m:ctrlPr>
                        </m:fPr>
                        <m:num>
                          <m:r>
                            <a:rPr lang="en-US" altLang="zh-CN" sz="1600" i="1" dirty="0">
                              <a:latin typeface="Cambria Math" panose="02040503050406030204" charset="0"/>
                              <a:ea typeface="黑体" panose="02010609060101010101" pitchFamily="49" charset="-122"/>
                              <a:cs typeface="Cambria Math" panose="02040503050406030204" charset="0"/>
                            </a:rPr>
                            <m:t>1</m:t>
                          </m:r>
                        </m:num>
                        <m:den>
                          <m:r>
                            <a:rPr lang="en-US" altLang="zh-CN" sz="1600" i="1" dirty="0">
                              <a:latin typeface="Cambria Math" panose="02040503050406030204" charset="0"/>
                              <a:ea typeface="黑体" panose="02010609060101010101" pitchFamily="49" charset="-122"/>
                              <a:cs typeface="Cambria Math" panose="02040503050406030204" charset="0"/>
                            </a:rPr>
                            <m:t>𝑛</m:t>
                          </m:r>
                        </m:den>
                      </m:f>
                      <m:nary>
                        <m:naryPr>
                          <m:chr m:val="∑"/>
                          <m:limLoc m:val="subSup"/>
                          <m:ctrlPr>
                            <a:rPr lang="en-US" altLang="zh-CN" sz="1600" i="1" dirty="0">
                              <a:latin typeface="Cambria Math" panose="02040503050406030204" charset="0"/>
                              <a:ea typeface="黑体" panose="02010609060101010101" pitchFamily="49" charset="-122"/>
                              <a:cs typeface="Cambria Math" panose="02040503050406030204" charset="0"/>
                            </a:rPr>
                          </m:ctrlPr>
                        </m:naryPr>
                        <m:sub>
                          <m:r>
                            <a:rPr lang="en-US" altLang="zh-CN" sz="1600" i="1" dirty="0">
                              <a:latin typeface="Cambria Math" panose="02040503050406030204" charset="0"/>
                              <a:ea typeface="黑体" panose="02010609060101010101" pitchFamily="49" charset="-122"/>
                              <a:cs typeface="Cambria Math" panose="02040503050406030204" charset="0"/>
                            </a:rPr>
                            <m:t>𝑖</m:t>
                          </m:r>
                          <m:r>
                            <a:rPr lang="en-US" altLang="zh-CN" sz="1600" i="1" dirty="0">
                              <a:latin typeface="Cambria Math" panose="02040503050406030204" charset="0"/>
                              <a:ea typeface="黑体" panose="02010609060101010101" pitchFamily="49" charset="-122"/>
                              <a:cs typeface="Cambria Math" panose="02040503050406030204" charset="0"/>
                            </a:rPr>
                            <m:t>=</m:t>
                          </m:r>
                          <m:r>
                            <a:rPr lang="en-US" altLang="zh-CN" sz="1600" i="1" dirty="0">
                              <a:latin typeface="Cambria Math" panose="02040503050406030204" charset="0"/>
                              <a:ea typeface="黑体" panose="02010609060101010101" pitchFamily="49" charset="-122"/>
                              <a:cs typeface="Cambria Math" panose="02040503050406030204" charset="0"/>
                            </a:rPr>
                            <m:t>1</m:t>
                          </m:r>
                        </m:sub>
                        <m:sup>
                          <m:r>
                            <a:rPr lang="en-US" altLang="zh-CN" sz="1600" i="1" dirty="0">
                              <a:latin typeface="Cambria Math" panose="02040503050406030204" charset="0"/>
                              <a:ea typeface="黑体" panose="02010609060101010101" pitchFamily="49" charset="-122"/>
                              <a:cs typeface="Cambria Math" panose="02040503050406030204" charset="0"/>
                            </a:rPr>
                            <m:t>𝑛</m:t>
                          </m:r>
                        </m:sup>
                        <m:e>
                          <m:r>
                            <a:rPr lang="en-US" altLang="zh-CN" sz="1600" i="1" dirty="0">
                              <a:latin typeface="Cambria Math" panose="02040503050406030204" charset="0"/>
                              <a:ea typeface="黑体" panose="02010609060101010101" pitchFamily="49" charset="-122"/>
                              <a:cs typeface="Cambria Math" panose="02040503050406030204" charset="0"/>
                            </a:rPr>
                            <m:t>|</m:t>
                          </m:r>
                          <m:acc>
                            <m:accPr>
                              <m:ctrlPr>
                                <a:rPr lang="en-US" altLang="zh-CN" sz="1600" i="1" dirty="0">
                                  <a:latin typeface="Cambria Math" panose="02040503050406030204" charset="0"/>
                                  <a:ea typeface="黑体" panose="02010609060101010101" pitchFamily="49" charset="-122"/>
                                  <a:cs typeface="Cambria Math" panose="02040503050406030204" charset="0"/>
                                </a:rPr>
                              </m:ctrlPr>
                            </m:accPr>
                            <m:e>
                              <m:sSub>
                                <m:sSubPr>
                                  <m:ctrlPr>
                                    <a:rPr lang="en-US" altLang="zh-CN" sz="1600" i="1" dirty="0">
                                      <a:latin typeface="Cambria Math" panose="02040503050406030204" charset="0"/>
                                      <a:ea typeface="黑体" panose="02010609060101010101" pitchFamily="49" charset="-122"/>
                                      <a:cs typeface="Cambria Math" panose="02040503050406030204" charset="0"/>
                                    </a:rPr>
                                  </m:ctrlPr>
                                </m:sSubPr>
                                <m:e>
                                  <m:r>
                                    <a:rPr lang="en-US" altLang="zh-CN" sz="1600" i="1" dirty="0">
                                      <a:latin typeface="Cambria Math" panose="02040503050406030204" charset="0"/>
                                      <a:ea typeface="黑体" panose="02010609060101010101" pitchFamily="49" charset="-122"/>
                                      <a:cs typeface="Cambria Math" panose="02040503050406030204" charset="0"/>
                                    </a:rPr>
                                    <m:t>𝑦</m:t>
                                  </m:r>
                                </m:e>
                                <m:sub>
                                  <m:r>
                                    <a:rPr lang="en-US" altLang="zh-CN" sz="1600" i="1" dirty="0">
                                      <a:latin typeface="Cambria Math" panose="02040503050406030204" charset="0"/>
                                      <a:ea typeface="黑体" panose="02010609060101010101" pitchFamily="49" charset="-122"/>
                                      <a:cs typeface="Cambria Math" panose="02040503050406030204" charset="0"/>
                                    </a:rPr>
                                    <m:t>𝑖</m:t>
                                  </m:r>
                                </m:sub>
                              </m:sSub>
                            </m:e>
                          </m:acc>
                          <m:r>
                            <a:rPr lang="en-US" altLang="zh-CN" sz="1600" i="1" dirty="0">
                              <a:latin typeface="Cambria Math" panose="02040503050406030204" charset="0"/>
                              <a:ea typeface="黑体" panose="02010609060101010101" pitchFamily="49" charset="-122"/>
                              <a:cs typeface="Cambria Math" panose="02040503050406030204" charset="0"/>
                            </a:rPr>
                            <m:t>−</m:t>
                          </m:r>
                          <m:sSub>
                            <m:sSubPr>
                              <m:ctrlPr>
                                <a:rPr lang="en-US" altLang="zh-CN" sz="1600" i="1" dirty="0">
                                  <a:latin typeface="Cambria Math" panose="02040503050406030204" charset="0"/>
                                  <a:ea typeface="黑体" panose="02010609060101010101" pitchFamily="49" charset="-122"/>
                                  <a:cs typeface="Cambria Math" panose="02040503050406030204" charset="0"/>
                                </a:rPr>
                              </m:ctrlPr>
                            </m:sSubPr>
                            <m:e>
                              <m:r>
                                <a:rPr lang="en-US" altLang="zh-CN" sz="1600" i="1" dirty="0">
                                  <a:latin typeface="Cambria Math" panose="02040503050406030204" charset="0"/>
                                  <a:ea typeface="黑体" panose="02010609060101010101" pitchFamily="49" charset="-122"/>
                                  <a:cs typeface="Cambria Math" panose="02040503050406030204" charset="0"/>
                                </a:rPr>
                                <m:t>𝑦</m:t>
                              </m:r>
                            </m:e>
                            <m:sub>
                              <m:r>
                                <a:rPr lang="en-US" altLang="zh-CN" sz="1600" i="1" dirty="0">
                                  <a:latin typeface="Cambria Math" panose="02040503050406030204" charset="0"/>
                                  <a:ea typeface="黑体" panose="02010609060101010101" pitchFamily="49" charset="-122"/>
                                  <a:cs typeface="Cambria Math" panose="02040503050406030204" charset="0"/>
                                </a:rPr>
                                <m:t>𝑖</m:t>
                              </m:r>
                            </m:sub>
                          </m:sSub>
                        </m:e>
                      </m:nary>
                      <m:r>
                        <a:rPr lang="en-US" altLang="zh-CN" sz="1600" i="1" dirty="0">
                          <a:latin typeface="Cambria Math" panose="02040503050406030204" charset="0"/>
                          <a:ea typeface="黑体" panose="02010609060101010101" pitchFamily="49" charset="-122"/>
                          <a:cs typeface="Cambria Math" panose="02040503050406030204" charset="0"/>
                        </a:rPr>
                        <m:t>|</m:t>
                      </m:r>
                    </m:oMath>
                  </m:oMathPara>
                </a14:m>
                <a:endParaRPr lang="en-US" altLang="zh-CN" sz="1600" i="1" dirty="0">
                  <a:latin typeface="Cambria Math" panose="02040503050406030204" charset="0"/>
                  <a:ea typeface="黑体" panose="02010609060101010101" pitchFamily="49" charset="-122"/>
                  <a:cs typeface="Cambria Math" panose="02040503050406030204" charset="0"/>
                </a:endParaRPr>
              </a:p>
              <a:p>
                <a:pPr marL="0" indent="0">
                  <a:buNone/>
                </a:pPr>
                <a:r>
                  <a:rPr lang="en-US" altLang="zh-CN" sz="1800" dirty="0"/>
                  <a:t>(3)</a:t>
                </a:r>
                <a:r>
                  <a:rPr lang="zh-CN" altLang="en-US" sz="1800" dirty="0">
                    <a:sym typeface="+mn-ea"/>
                  </a:rPr>
                  <a:t>均方根误差</a:t>
                </a:r>
                <a:r>
                  <a:rPr lang="en-US" altLang="zh-CN" sz="1800" dirty="0">
                    <a:sym typeface="+mn-ea"/>
                  </a:rPr>
                  <a:t>(Root Mean Square Error</a:t>
                </a:r>
                <a:r>
                  <a:rPr lang="zh-CN" altLang="en-US" sz="1800" dirty="0">
                    <a:sym typeface="+mn-ea"/>
                  </a:rPr>
                  <a:t>，</a:t>
                </a:r>
                <a:r>
                  <a:rPr lang="en-US" altLang="zh-CN" sz="1800" dirty="0">
                    <a:sym typeface="+mn-ea"/>
                  </a:rPr>
                  <a:t>RMSE</a:t>
                </a:r>
                <a:r>
                  <a:rPr lang="zh-CN" altLang="en-US" sz="1800" dirty="0">
                    <a:sym typeface="+mn-ea"/>
                  </a:rPr>
                  <a:t>）</a:t>
                </a:r>
                <a:endParaRPr lang="zh-CN" altLang="en-US" sz="1800" dirty="0">
                  <a:sym typeface="+mn-ea"/>
                </a:endParaRPr>
              </a:p>
              <a:p>
                <a:pPr marL="0" indent="0">
                  <a:buNone/>
                </a:pPr>
                <a14:m>
                  <m:oMathPara xmlns:m="http://schemas.openxmlformats.org/officeDocument/2006/math">
                    <m:oMathParaPr>
                      <m:jc m:val="center"/>
                    </m:oMathParaPr>
                    <m:oMath xmlns:m="http://schemas.openxmlformats.org/officeDocument/2006/math">
                      <m:r>
                        <a:rPr lang="en-US" altLang="zh-CN" sz="1600" i="1" dirty="0">
                          <a:latin typeface="Cambria Math" panose="02040503050406030204" charset="0"/>
                          <a:ea typeface="黑体" panose="02010609060101010101" pitchFamily="49" charset="-122"/>
                          <a:cs typeface="Cambria Math" panose="02040503050406030204" charset="0"/>
                        </a:rPr>
                        <m:t>𝑅𝑀𝑆𝐸</m:t>
                      </m:r>
                      <m:r>
                        <a:rPr lang="en-US" altLang="zh-CN" sz="1600" i="1" dirty="0">
                          <a:latin typeface="Cambria Math" panose="02040503050406030204" charset="0"/>
                          <a:ea typeface="黑体" panose="02010609060101010101" pitchFamily="49" charset="-122"/>
                          <a:cs typeface="Cambria Math" panose="02040503050406030204" charset="0"/>
                        </a:rPr>
                        <m:t>=</m:t>
                      </m:r>
                      <m:rad>
                        <m:radPr>
                          <m:degHide m:val="on"/>
                          <m:ctrlPr>
                            <a:rPr lang="en-US" altLang="zh-CN" sz="1600" i="1" dirty="0">
                              <a:latin typeface="Cambria Math" panose="02040503050406030204" charset="0"/>
                              <a:ea typeface="黑体" panose="02010609060101010101" pitchFamily="49" charset="-122"/>
                              <a:cs typeface="Cambria Math" panose="02040503050406030204" charset="0"/>
                            </a:rPr>
                          </m:ctrlPr>
                        </m:radPr>
                        <m:deg/>
                        <m:e>
                          <m:f>
                            <m:fPr>
                              <m:ctrlPr>
                                <a:rPr lang="en-US" altLang="zh-CN" sz="1600" i="1" dirty="0">
                                  <a:latin typeface="Cambria Math" panose="02040503050406030204" charset="0"/>
                                  <a:ea typeface="黑体" panose="02010609060101010101" pitchFamily="49" charset="-122"/>
                                  <a:cs typeface="Cambria Math" panose="02040503050406030204" charset="0"/>
                                </a:rPr>
                              </m:ctrlPr>
                            </m:fPr>
                            <m:num>
                              <m:r>
                                <a:rPr lang="en-US" altLang="zh-CN" sz="1600" i="1" dirty="0">
                                  <a:latin typeface="Cambria Math" panose="02040503050406030204" charset="0"/>
                                  <a:ea typeface="黑体" panose="02010609060101010101" pitchFamily="49" charset="-122"/>
                                  <a:cs typeface="Cambria Math" panose="02040503050406030204" charset="0"/>
                                </a:rPr>
                                <m:t>1</m:t>
                              </m:r>
                            </m:num>
                            <m:den>
                              <m:r>
                                <a:rPr lang="en-US" altLang="zh-CN" sz="1600" i="1" dirty="0">
                                  <a:latin typeface="Cambria Math" panose="02040503050406030204" charset="0"/>
                                  <a:ea typeface="黑体" panose="02010609060101010101" pitchFamily="49" charset="-122"/>
                                  <a:cs typeface="Cambria Math" panose="02040503050406030204" charset="0"/>
                                </a:rPr>
                                <m:t>𝑛</m:t>
                              </m:r>
                            </m:den>
                          </m:f>
                          <m:nary>
                            <m:naryPr>
                              <m:chr m:val="∑"/>
                              <m:limLoc m:val="subSup"/>
                              <m:ctrlPr>
                                <a:rPr lang="en-US" altLang="zh-CN" sz="1600" i="1" dirty="0">
                                  <a:latin typeface="Cambria Math" panose="02040503050406030204" charset="0"/>
                                  <a:ea typeface="黑体" panose="02010609060101010101" pitchFamily="49" charset="-122"/>
                                  <a:cs typeface="Cambria Math" panose="02040503050406030204" charset="0"/>
                                </a:rPr>
                              </m:ctrlPr>
                            </m:naryPr>
                            <m:sub>
                              <m:r>
                                <a:rPr lang="en-US" altLang="zh-CN" sz="1600" i="1" dirty="0">
                                  <a:latin typeface="Cambria Math" panose="02040503050406030204" charset="0"/>
                                  <a:ea typeface="黑体" panose="02010609060101010101" pitchFamily="49" charset="-122"/>
                                  <a:cs typeface="Cambria Math" panose="02040503050406030204" charset="0"/>
                                </a:rPr>
                                <m:t>𝑖</m:t>
                              </m:r>
                              <m:r>
                                <a:rPr lang="en-US" altLang="zh-CN" sz="1600" i="1" dirty="0">
                                  <a:latin typeface="Cambria Math" panose="02040503050406030204" charset="0"/>
                                  <a:ea typeface="黑体" panose="02010609060101010101" pitchFamily="49" charset="-122"/>
                                  <a:cs typeface="Cambria Math" panose="02040503050406030204" charset="0"/>
                                </a:rPr>
                                <m:t>=</m:t>
                              </m:r>
                              <m:r>
                                <a:rPr lang="en-US" altLang="zh-CN" sz="1600" i="1" dirty="0">
                                  <a:latin typeface="Cambria Math" panose="02040503050406030204" charset="0"/>
                                  <a:ea typeface="黑体" panose="02010609060101010101" pitchFamily="49" charset="-122"/>
                                  <a:cs typeface="Cambria Math" panose="02040503050406030204" charset="0"/>
                                </a:rPr>
                                <m:t>1</m:t>
                              </m:r>
                            </m:sub>
                            <m:sup>
                              <m:r>
                                <a:rPr lang="en-US" altLang="zh-CN" sz="1600" i="1" dirty="0">
                                  <a:latin typeface="Cambria Math" panose="02040503050406030204" charset="0"/>
                                  <a:ea typeface="黑体" panose="02010609060101010101" pitchFamily="49" charset="-122"/>
                                  <a:cs typeface="Cambria Math" panose="02040503050406030204" charset="0"/>
                                </a:rPr>
                                <m:t>𝑛</m:t>
                              </m:r>
                            </m:sup>
                            <m:e>
                              <m:sSup>
                                <m:sSupPr>
                                  <m:ctrlPr>
                                    <a:rPr lang="en-US" altLang="zh-CN" sz="1600" i="1" dirty="0">
                                      <a:latin typeface="Cambria Math" panose="02040503050406030204" charset="0"/>
                                      <a:ea typeface="黑体" panose="02010609060101010101" pitchFamily="49" charset="-122"/>
                                      <a:cs typeface="Cambria Math" panose="02040503050406030204" charset="0"/>
                                    </a:rPr>
                                  </m:ctrlPr>
                                </m:sSupPr>
                                <m:e>
                                  <m:r>
                                    <a:rPr lang="en-US" altLang="zh-CN" sz="1600" i="1" dirty="0">
                                      <a:latin typeface="Cambria Math" panose="02040503050406030204" charset="0"/>
                                      <a:ea typeface="黑体" panose="02010609060101010101" pitchFamily="49" charset="-122"/>
                                      <a:cs typeface="Cambria Math" panose="02040503050406030204" charset="0"/>
                                    </a:rPr>
                                    <m:t>(</m:t>
                                  </m:r>
                                  <m:acc>
                                    <m:accPr>
                                      <m:ctrlPr>
                                        <a:rPr lang="en-US" altLang="zh-CN" sz="1600" i="1" dirty="0">
                                          <a:latin typeface="Cambria Math" panose="02040503050406030204" charset="0"/>
                                          <a:ea typeface="黑体" panose="02010609060101010101" pitchFamily="49" charset="-122"/>
                                          <a:cs typeface="Cambria Math" panose="02040503050406030204" charset="0"/>
                                        </a:rPr>
                                      </m:ctrlPr>
                                    </m:accPr>
                                    <m:e>
                                      <m:sSub>
                                        <m:sSubPr>
                                          <m:ctrlPr>
                                            <a:rPr lang="en-US" altLang="zh-CN" sz="1600" i="1" dirty="0">
                                              <a:latin typeface="Cambria Math" panose="02040503050406030204" charset="0"/>
                                              <a:ea typeface="黑体" panose="02010609060101010101" pitchFamily="49" charset="-122"/>
                                              <a:cs typeface="Cambria Math" panose="02040503050406030204" charset="0"/>
                                            </a:rPr>
                                          </m:ctrlPr>
                                        </m:sSubPr>
                                        <m:e>
                                          <m:r>
                                            <a:rPr lang="en-US" altLang="zh-CN" sz="1600" i="1" dirty="0">
                                              <a:latin typeface="Cambria Math" panose="02040503050406030204" charset="0"/>
                                              <a:ea typeface="黑体" panose="02010609060101010101" pitchFamily="49" charset="-122"/>
                                              <a:cs typeface="Cambria Math" panose="02040503050406030204" charset="0"/>
                                            </a:rPr>
                                            <m:t>𝑦</m:t>
                                          </m:r>
                                        </m:e>
                                        <m:sub>
                                          <m:r>
                                            <a:rPr lang="en-US" altLang="zh-CN" sz="1600" i="1" dirty="0">
                                              <a:latin typeface="Cambria Math" panose="02040503050406030204" charset="0"/>
                                              <a:ea typeface="黑体" panose="02010609060101010101" pitchFamily="49" charset="-122"/>
                                              <a:cs typeface="Cambria Math" panose="02040503050406030204" charset="0"/>
                                            </a:rPr>
                                            <m:t>𝑖</m:t>
                                          </m:r>
                                        </m:sub>
                                      </m:sSub>
                                    </m:e>
                                  </m:acc>
                                  <m:r>
                                    <a:rPr lang="en-US" altLang="zh-CN" sz="1600" i="1" dirty="0">
                                      <a:latin typeface="Cambria Math" panose="02040503050406030204" charset="0"/>
                                      <a:ea typeface="黑体" panose="02010609060101010101" pitchFamily="49" charset="-122"/>
                                      <a:cs typeface="Cambria Math" panose="02040503050406030204" charset="0"/>
                                    </a:rPr>
                                    <m:t>−</m:t>
                                  </m:r>
                                  <m:sSub>
                                    <m:sSubPr>
                                      <m:ctrlPr>
                                        <a:rPr lang="en-US" altLang="zh-CN" sz="1600" i="1" dirty="0">
                                          <a:latin typeface="Cambria Math" panose="02040503050406030204" charset="0"/>
                                          <a:ea typeface="黑体" panose="02010609060101010101" pitchFamily="49" charset="-122"/>
                                          <a:cs typeface="Cambria Math" panose="02040503050406030204" charset="0"/>
                                        </a:rPr>
                                      </m:ctrlPr>
                                    </m:sSubPr>
                                    <m:e>
                                      <m:r>
                                        <a:rPr lang="en-US" altLang="zh-CN" sz="1600" i="1" dirty="0">
                                          <a:latin typeface="Cambria Math" panose="02040503050406030204" charset="0"/>
                                          <a:ea typeface="黑体" panose="02010609060101010101" pitchFamily="49" charset="-122"/>
                                          <a:cs typeface="Cambria Math" panose="02040503050406030204" charset="0"/>
                                        </a:rPr>
                                        <m:t>𝑦</m:t>
                                      </m:r>
                                    </m:e>
                                    <m:sub>
                                      <m:r>
                                        <a:rPr lang="en-US" altLang="zh-CN" sz="1600" i="1" dirty="0">
                                          <a:latin typeface="Cambria Math" panose="02040503050406030204" charset="0"/>
                                          <a:ea typeface="黑体" panose="02010609060101010101" pitchFamily="49" charset="-122"/>
                                          <a:cs typeface="Cambria Math" panose="02040503050406030204" charset="0"/>
                                        </a:rPr>
                                        <m:t>𝑖</m:t>
                                      </m:r>
                                    </m:sub>
                                  </m:sSub>
                                  <m:r>
                                    <a:rPr lang="en-US" altLang="zh-CN" sz="1600" i="1" dirty="0">
                                      <a:latin typeface="Cambria Math" panose="02040503050406030204" charset="0"/>
                                      <a:ea typeface="黑体" panose="02010609060101010101" pitchFamily="49" charset="-122"/>
                                      <a:cs typeface="Cambria Math" panose="02040503050406030204" charset="0"/>
                                    </a:rPr>
                                    <m:t>)</m:t>
                                  </m:r>
                                </m:e>
                                <m:sup>
                                  <m:r>
                                    <a:rPr lang="en-US" altLang="zh-CN" sz="1600" i="1" dirty="0">
                                      <a:latin typeface="Cambria Math" panose="02040503050406030204" charset="0"/>
                                      <a:ea typeface="黑体" panose="02010609060101010101" pitchFamily="49" charset="-122"/>
                                      <a:cs typeface="Cambria Math" panose="02040503050406030204" charset="0"/>
                                    </a:rPr>
                                    <m:t>2</m:t>
                                  </m:r>
                                </m:sup>
                              </m:sSup>
                            </m:e>
                          </m:nary>
                        </m:e>
                      </m:rad>
                    </m:oMath>
                  </m:oMathPara>
                </a14:m>
                <a:endParaRPr lang="en-US" altLang="zh-CN" sz="1600" i="1" dirty="0">
                  <a:latin typeface="Cambria Math" panose="02040503050406030204" charset="0"/>
                  <a:ea typeface="黑体" panose="02010609060101010101" pitchFamily="49" charset="-122"/>
                  <a:cs typeface="Cambria Math" panose="02040503050406030204" charset="0"/>
                </a:endParaRPr>
              </a:p>
              <a:p>
                <a:pPr marL="0" indent="0">
                  <a:buNone/>
                </a:pPr>
                <a:endParaRPr lang="en-US" altLang="zh-CN" dirty="0"/>
              </a:p>
              <a:p>
                <a:pPr lvl="2"/>
                <a:endParaRPr lang="zh-CN" altLang="en-US" dirty="0"/>
              </a:p>
            </p:txBody>
          </p:sp>
        </mc:Choice>
        <mc:Fallback>
          <p:sp>
            <p:nvSpPr>
              <p:cNvPr id="7" name="内容占位符 2"/>
              <p:cNvSpPr>
                <a:spLocks noRot="1" noChangeAspect="1" noMove="1" noResize="1" noEditPoints="1" noAdjustHandles="1" noChangeArrowheads="1" noChangeShapeType="1" noTextEdit="1"/>
              </p:cNvSpPr>
              <p:nvPr>
                <p:custDataLst>
                  <p:tags r:id="rId3"/>
                </p:custDataLst>
              </p:nvPr>
            </p:nvSpPr>
            <p:spPr>
              <a:xfrm>
                <a:off x="5886450" y="1214120"/>
                <a:ext cx="6811010" cy="4933315"/>
              </a:xfrm>
              <a:prstGeom prst="rect">
                <a:avLst/>
              </a:prstGeom>
              <a:blipFill rotWithShape="1">
                <a:blip r:embed="rId4"/>
                <a:stretch>
                  <a:fillRect b="-20003"/>
                </a:stretch>
              </a:blipFill>
            </p:spPr>
            <p:txBody>
              <a:bodyPr/>
              <a:lstStyle/>
              <a:p>
                <a:r>
                  <a:rPr lang="zh-CN" altLang="en-US">
                    <a:noFill/>
                  </a:rPr>
                  <a:t> </a:t>
                </a:r>
              </a:p>
            </p:txBody>
          </p:sp>
        </mc:Fallback>
      </mc:AlternateContent>
      <p:sp>
        <p:nvSpPr>
          <p:cNvPr id="5" name="文本框 4"/>
          <p:cNvSpPr txBox="1"/>
          <p:nvPr>
            <p:custDataLst>
              <p:tags r:id="rId5"/>
            </p:custDataLst>
          </p:nvPr>
        </p:nvSpPr>
        <p:spPr>
          <a:xfrm>
            <a:off x="840375" y="4554994"/>
            <a:ext cx="4112802" cy="706755"/>
          </a:xfrm>
          <a:prstGeom prst="rect">
            <a:avLst/>
          </a:prstGeom>
          <a:noFill/>
        </p:spPr>
        <p:txBody>
          <a:bodyPr wrap="square" rtlCol="0">
            <a:spAutoFit/>
          </a:bodyPr>
          <a:p>
            <a:pPr algn="just"/>
            <a:r>
              <a:rPr lang="zh-CN" altLang="en-US" sz="2000" dirty="0">
                <a:solidFill>
                  <a:schemeClr val="bg2">
                    <a:lumMod val="10000"/>
                  </a:schemeClr>
                </a:solidFill>
              </a:rPr>
              <a:t>包含</a:t>
            </a:r>
            <a:r>
              <a:rPr lang="zh-CN" altLang="en-US" sz="2000" dirty="0" err="1">
                <a:solidFill>
                  <a:schemeClr val="bg2">
                    <a:lumMod val="10000"/>
                  </a:schemeClr>
                </a:solidFill>
              </a:rPr>
              <a:t>降水</a:t>
            </a:r>
            <a:r>
              <a:rPr lang="zh-CN" sz="2000" dirty="0">
                <a:solidFill>
                  <a:schemeClr val="bg2">
                    <a:lumMod val="10000"/>
                  </a:schemeClr>
                </a:solidFill>
              </a:rPr>
              <a:t>、温度、气压、湿度、雪水当量以及短波向下辐射</a:t>
            </a:r>
            <a:r>
              <a:rPr lang="zh-CN" altLang="en-US" sz="2000" dirty="0">
                <a:solidFill>
                  <a:schemeClr val="bg2">
                    <a:lumMod val="10000"/>
                  </a:schemeClr>
                </a:solidFill>
              </a:rPr>
              <a:t>数据属性</a:t>
            </a:r>
            <a:endParaRPr lang="zh-CN" altLang="en-US" sz="2000"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23"/>
          </p:nvPr>
        </p:nvSpPr>
        <p:spPr>
          <a:xfrm>
            <a:off x="564515" y="1600835"/>
            <a:ext cx="11087100" cy="5394960"/>
          </a:xfrm>
        </p:spPr>
        <p:txBody>
          <a:bodyPr/>
          <a:lstStyle/>
          <a:p>
            <a:pPr algn="just"/>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数据集：来自</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HUC-04</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的</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Great Lakes</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水文单元的</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个流域</a:t>
            </a:r>
            <a:r>
              <a:rPr lang="en-US" altLang="zh-CN" sz="2600" dirty="0">
                <a:latin typeface="Times New Roman" panose="02020603050405020304" pitchFamily="18" charset="0"/>
                <a:ea typeface="黑体" panose="02010609060101010101" pitchFamily="49" charset="-122"/>
                <a:cs typeface="Times New Roman" panose="02020603050405020304" pitchFamily="18" charset="0"/>
                <a:sym typeface="+mn-ea"/>
              </a:rPr>
              <a:t>1980-2010</a:t>
            </a:r>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年的水文气象数据</a:t>
            </a:r>
            <a:endParaRPr lang="en-US" altLang="zh-CN" sz="2600" dirty="0"/>
          </a:p>
          <a:p>
            <a:pPr algn="just"/>
            <a:r>
              <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rPr>
              <a:t>实验对照模型及超参数设置：</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lvl="1" algn="just"/>
            <a:r>
              <a:rPr lang="en-US" altLang="zh-CN" sz="2200" dirty="0">
                <a:latin typeface="Times New Roman" panose="02020603050405020304" pitchFamily="18" charset="0"/>
                <a:ea typeface="黑体" panose="02010609060101010101" pitchFamily="49" charset="-122"/>
                <a:cs typeface="Times New Roman" panose="02020603050405020304" pitchFamily="18" charset="0"/>
                <a:sym typeface="+mn-ea"/>
              </a:rPr>
              <a:t>SPFedHydro</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（简化版）：</a:t>
            </a:r>
            <a:r>
              <a:rPr lang="zh-CN" altLang="en-US" sz="2200" dirty="0">
                <a:sym typeface="+mn-ea"/>
              </a:rPr>
              <a:t>采用</a:t>
            </a:r>
            <a:r>
              <a:rPr lang="en-US" altLang="zh-CN" sz="2200" dirty="0">
                <a:sym typeface="+mn-ea"/>
              </a:rPr>
              <a:t>LSTM</a:t>
            </a:r>
            <a:r>
              <a:rPr lang="zh-CN" altLang="en-US" sz="2200" dirty="0">
                <a:sym typeface="+mn-ea"/>
              </a:rPr>
              <a:t>网络为基础网络模型，个性化联邦学习的方法</a:t>
            </a:r>
            <a:endParaRPr lang="en-US" altLang="zh-CN" sz="2200" dirty="0">
              <a:sym typeface="+mn-ea"/>
            </a:endParaRPr>
          </a:p>
          <a:p>
            <a:pPr lvl="1" algn="just"/>
            <a:r>
              <a:rPr lang="en-US" altLang="zh-CN" sz="2200" dirty="0">
                <a:latin typeface="Times New Roman" panose="02020603050405020304" pitchFamily="18" charset="0"/>
                <a:ea typeface="黑体" panose="02010609060101010101" pitchFamily="49" charset="-122"/>
                <a:cs typeface="Times New Roman" panose="02020603050405020304" pitchFamily="18" charset="0"/>
                <a:sym typeface="+mn-ea"/>
              </a:rPr>
              <a:t>Fed-LSTM</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：模型同上，非个性化联邦学习</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方法</a:t>
            </a:r>
            <a:endPar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lvl="1" algn="just"/>
            <a:r>
              <a:rPr lang="en-US" altLang="zh-CN" sz="2200" dirty="0">
                <a:latin typeface="Times New Roman" panose="02020603050405020304" pitchFamily="18" charset="0"/>
                <a:ea typeface="黑体" panose="02010609060101010101" pitchFamily="49" charset="-122"/>
                <a:cs typeface="Times New Roman" panose="02020603050405020304" pitchFamily="18" charset="0"/>
                <a:sym typeface="+mn-ea"/>
              </a:rPr>
              <a:t>Local-LSTM</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sym typeface="+mn-ea"/>
              </a:rPr>
              <a:t>：模型同上，本地训练方法</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600" dirty="0"/>
              <a:t>个性化方法：采用</a:t>
            </a:r>
            <a:r>
              <a:rPr lang="zh-CN" altLang="en-US" sz="2600" dirty="0">
                <a:solidFill>
                  <a:srgbClr val="FF0000"/>
                </a:solidFill>
              </a:rPr>
              <a:t>微调</a:t>
            </a:r>
            <a:r>
              <a:rPr lang="zh-CN" altLang="en-US" sz="2600" dirty="0"/>
              <a:t>的方法</a:t>
            </a:r>
            <a:endParaRPr lang="en-US" altLang="zh-CN" sz="2600" dirty="0"/>
          </a:p>
          <a:p>
            <a:pPr marL="0" indent="0" algn="just">
              <a:buNone/>
            </a:pP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marL="457200" lvl="1" indent="0" algn="just">
              <a:buNone/>
            </a:pPr>
            <a:endParaRPr lang="en-US" altLang="zh-CN" dirty="0"/>
          </a:p>
          <a:p>
            <a:pPr marL="457200" lvl="1" indent="0" algn="just">
              <a:buNone/>
            </a:pPr>
            <a:endParaRPr lang="en-US" altLang="zh-CN" dirty="0"/>
          </a:p>
          <a:p>
            <a:pPr lvl="2" algn="just">
              <a:lnSpc>
                <a:spcPct val="150000"/>
              </a:lnSpc>
            </a:pPr>
            <a:endParaRPr lang="en-US" altLang="zh-CN" dirty="0"/>
          </a:p>
          <a:p>
            <a:pPr lvl="2" algn="just"/>
            <a:endParaRPr lang="en-US" altLang="zh-CN" dirty="0"/>
          </a:p>
          <a:p>
            <a:pPr lvl="2" algn="just"/>
            <a:endParaRPr lang="zh-CN" altLang="en-US" dirty="0"/>
          </a:p>
        </p:txBody>
      </p:sp>
      <p:sp>
        <p:nvSpPr>
          <p:cNvPr id="2" name="标题 1"/>
          <p:cNvSpPr>
            <a:spLocks noGrp="1"/>
          </p:cNvSpPr>
          <p:nvPr>
            <p:ph type="title"/>
          </p:nvPr>
        </p:nvSpPr>
        <p:spPr>
          <a:xfrm>
            <a:off x="376251" y="630694"/>
            <a:ext cx="10420310" cy="443135"/>
          </a:xfrm>
        </p:spPr>
        <p:txBody>
          <a:bodyPr/>
          <a:lstStyle/>
          <a:p>
            <a:r>
              <a:rPr lang="zh-CN" altLang="en-US" dirty="0"/>
              <a:t>实验设计</a:t>
            </a:r>
            <a:r>
              <a:rPr lang="en-US" altLang="zh-CN" dirty="0"/>
              <a:t>1</a:t>
            </a:r>
            <a:r>
              <a:rPr lang="zh-CN" altLang="en-US" dirty="0"/>
              <a:t>：</a:t>
            </a:r>
            <a:r>
              <a:rPr lang="en-US" altLang="zh-CN" dirty="0"/>
              <a:t> </a:t>
            </a:r>
            <a:r>
              <a:rPr lang="zh-CN" altLang="en-US" dirty="0">
                <a:sym typeface="+mn-ea"/>
              </a:rPr>
              <a:t>证明</a:t>
            </a:r>
            <a:r>
              <a:rPr dirty="0" err="1">
                <a:sym typeface="+mn-ea"/>
              </a:rPr>
              <a:t>个性化联邦学习方法在径流预测任务上的</a:t>
            </a:r>
            <a:r>
              <a:rPr lang="zh-CN" altLang="en-US" dirty="0">
                <a:sym typeface="+mn-ea"/>
              </a:rPr>
              <a:t>可行性</a:t>
            </a:r>
            <a:endParaRPr lang="zh-CN" altLang="en-US"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4510" y="644141"/>
            <a:ext cx="10420310" cy="443135"/>
          </a:xfrm>
        </p:spPr>
        <p:txBody>
          <a:bodyPr/>
          <a:lstStyle/>
          <a:p>
            <a:r>
              <a:rPr lang="zh-CN" altLang="en-US" dirty="0"/>
              <a:t>实验结果</a:t>
            </a:r>
            <a:r>
              <a:rPr lang="en-US" altLang="zh-CN" dirty="0"/>
              <a:t>1</a:t>
            </a:r>
            <a:endParaRPr lang="zh-CN" altLang="en-US" dirty="0"/>
          </a:p>
        </p:txBody>
      </p:sp>
      <p:sp>
        <p:nvSpPr>
          <p:cNvPr id="6" name="灯片编号占位符 5"/>
          <p:cNvSpPr>
            <a:spLocks noGrp="1"/>
          </p:cNvSpPr>
          <p:nvPr>
            <p:ph type="sldNum" sz="quarter" idx="4"/>
          </p:nvPr>
        </p:nvSpPr>
        <p:spPr/>
        <p:txBody>
          <a:bodyPr/>
          <a:lstStyle/>
          <a:p>
            <a:r>
              <a:rPr lang="zh-CN" altLang="en-US"/>
              <a:t>第</a:t>
            </a:r>
            <a:fld id="{12675CAB-C1E0-4258-AB37-54EE4C92D406}" type="slidenum">
              <a:rPr lang="zh-CN" altLang="en-US" smtClean="0"/>
            </a:fld>
            <a:r>
              <a:rPr lang="zh-CN" altLang="en-US"/>
              <a:t>页</a:t>
            </a:r>
            <a:endParaRPr lang="zh-CN" altLang="en-US"/>
          </a:p>
        </p:txBody>
      </p:sp>
      <p:graphicFrame>
        <p:nvGraphicFramePr>
          <p:cNvPr id="12" name="表格 11"/>
          <p:cNvGraphicFramePr/>
          <p:nvPr>
            <p:custDataLst>
              <p:tags r:id="rId1"/>
            </p:custDataLst>
          </p:nvPr>
        </p:nvGraphicFramePr>
        <p:xfrm>
          <a:off x="1609016" y="1602815"/>
          <a:ext cx="7696350" cy="2133600"/>
        </p:xfrm>
        <a:graphic>
          <a:graphicData uri="http://schemas.openxmlformats.org/drawingml/2006/table">
            <a:tbl>
              <a:tblPr firstRow="1" lastRow="1">
                <a:tableStyleId>{77D5D866-21FD-475E-8EC7-EAEDDA05492D}</a:tableStyleId>
              </a:tblPr>
              <a:tblGrid>
                <a:gridCol w="1489075"/>
                <a:gridCol w="1719244"/>
                <a:gridCol w="1261110"/>
                <a:gridCol w="1490316"/>
                <a:gridCol w="1490873"/>
              </a:tblGrid>
              <a:tr h="304800">
                <a:tc>
                  <a:txBody>
                    <a:bodyPr/>
                    <a:lstStyle/>
                    <a:p>
                      <a:pPr indent="0">
                        <a:buNone/>
                      </a:pPr>
                      <a:r>
                        <a:rPr lang="en-US" sz="2000" dirty="0" err="1">
                          <a:solidFill>
                            <a:srgbClr val="002060"/>
                          </a:solidFill>
                        </a:rPr>
                        <a:t>流域编号</a:t>
                      </a:r>
                      <a:endParaRPr lang="en-US" altLang="en-US" sz="2000" dirty="0" err="1">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buNone/>
                      </a:pPr>
                      <a:r>
                        <a:rPr lang="en-US" sz="2000">
                          <a:solidFill>
                            <a:srgbClr val="002060"/>
                          </a:solidFill>
                        </a:rPr>
                        <a:t>方法模型名称</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dirty="0">
                          <a:solidFill>
                            <a:srgbClr val="002060"/>
                          </a:solidFill>
                        </a:rPr>
                        <a:t>RMSE</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MSE</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NSE</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259080">
                <a:tc rowSpan="3">
                  <a:txBody>
                    <a:bodyPr/>
                    <a:lstStyle/>
                    <a:p>
                      <a:pPr indent="0">
                        <a:buNone/>
                      </a:pPr>
                      <a:r>
                        <a:rPr lang="en-US" sz="2000" dirty="0">
                          <a:solidFill>
                            <a:srgbClr val="002060"/>
                          </a:solidFill>
                        </a:rPr>
                        <a:t>04015330</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buNone/>
                      </a:pPr>
                      <a:r>
                        <a:rPr lang="en-US" sz="2000" dirty="0" err="1">
                          <a:solidFill>
                            <a:srgbClr val="002060"/>
                          </a:solidFill>
                        </a:rPr>
                        <a:t>SPFedHydro</a:t>
                      </a:r>
                      <a:endParaRPr lang="en-US" altLang="en-US" sz="2000" dirty="0" err="1">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3.052</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1.298</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0.588</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259080">
                <a:tc vMerge="1">
                  <a:tcPr>
                    <a:lnL w="12700" cmpd="sng">
                      <a:solidFill>
                        <a:schemeClr val="tx1"/>
                      </a:solidFill>
                      <a:prstDash val="solid"/>
                    </a:lnL>
                    <a:lnR w="12700" cmpd="sng">
                      <a:solidFill>
                        <a:schemeClr val="tx1"/>
                      </a:solidFill>
                      <a:prstDash val="solid"/>
                    </a:lnR>
                  </a:tcPr>
                </a:tc>
                <a:tc>
                  <a:txBody>
                    <a:bodyPr/>
                    <a:lstStyle/>
                    <a:p>
                      <a:pPr indent="0">
                        <a:buNone/>
                      </a:pPr>
                      <a:r>
                        <a:rPr lang="en-US" sz="2000" dirty="0">
                          <a:solidFill>
                            <a:srgbClr val="002060"/>
                          </a:solidFill>
                        </a:rPr>
                        <a:t>Fed-LSTM</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dirty="0">
                          <a:solidFill>
                            <a:srgbClr val="002060"/>
                          </a:solidFill>
                        </a:rPr>
                        <a:t>3.642</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1.657</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0.473</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04800">
                <a:tc vMerge="1">
                  <a:tcPr>
                    <a:lnL w="12700" cmpd="sng">
                      <a:solidFill>
                        <a:schemeClr val="tx1"/>
                      </a:solidFill>
                      <a:prstDash val="solid"/>
                    </a:lnL>
                    <a:lnR w="12700" cmpd="sng">
                      <a:solidFill>
                        <a:schemeClr val="tx1"/>
                      </a:solidFill>
                      <a:prstDash val="solid"/>
                    </a:lnR>
                    <a:lnB w="12700" cmpd="sng">
                      <a:solidFill>
                        <a:schemeClr val="tx1"/>
                      </a:solidFill>
                      <a:prstDash val="solid"/>
                    </a:lnB>
                  </a:tcPr>
                </a:tc>
                <a:tc>
                  <a:txBody>
                    <a:bodyPr/>
                    <a:lstStyle/>
                    <a:p>
                      <a:pPr indent="0">
                        <a:buNone/>
                      </a:pPr>
                      <a:r>
                        <a:rPr lang="en-US" sz="2000">
                          <a:solidFill>
                            <a:srgbClr val="002060"/>
                          </a:solidFill>
                        </a:rPr>
                        <a:t>Local-LSTM</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dirty="0">
                          <a:solidFill>
                            <a:srgbClr val="002060"/>
                          </a:solidFill>
                        </a:rPr>
                        <a:t>3.244</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dirty="0">
                          <a:solidFill>
                            <a:srgbClr val="002060"/>
                          </a:solidFill>
                        </a:rPr>
                        <a:t>1.421</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0.533</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259080">
                <a:tc rowSpan="3">
                  <a:txBody>
                    <a:bodyPr/>
                    <a:lstStyle/>
                    <a:p>
                      <a:pPr indent="0">
                        <a:buNone/>
                      </a:pPr>
                      <a:r>
                        <a:rPr lang="en-US" sz="2000" dirty="0">
                          <a:solidFill>
                            <a:srgbClr val="002060"/>
                          </a:solidFill>
                        </a:rPr>
                        <a:t>04024430</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buNone/>
                      </a:pPr>
                      <a:r>
                        <a:rPr lang="en-US" sz="2000">
                          <a:solidFill>
                            <a:srgbClr val="002060"/>
                          </a:solidFill>
                        </a:rPr>
                        <a:t>SPFedHydro</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1.899</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dirty="0">
                          <a:solidFill>
                            <a:srgbClr val="002060"/>
                          </a:solidFill>
                        </a:rPr>
                        <a:t>0.904</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dirty="0">
                          <a:solidFill>
                            <a:srgbClr val="002060"/>
                          </a:solidFill>
                        </a:rPr>
                        <a:t>0.787</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04800">
                <a:tc vMerge="1">
                  <a:tcPr>
                    <a:lnL w="12700" cmpd="sng">
                      <a:solidFill>
                        <a:schemeClr val="tx1"/>
                      </a:solidFill>
                      <a:prstDash val="solid"/>
                    </a:lnL>
                    <a:lnR w="12700" cmpd="sng">
                      <a:solidFill>
                        <a:schemeClr val="tx1"/>
                      </a:solidFill>
                      <a:prstDash val="solid"/>
                    </a:lnR>
                  </a:tcPr>
                </a:tc>
                <a:tc>
                  <a:txBody>
                    <a:bodyPr/>
                    <a:lstStyle/>
                    <a:p>
                      <a:pPr indent="0">
                        <a:buNone/>
                      </a:pPr>
                      <a:r>
                        <a:rPr lang="en-US" sz="2000">
                          <a:solidFill>
                            <a:srgbClr val="002060"/>
                          </a:solidFill>
                        </a:rPr>
                        <a:t>Fed-LSTM</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2.366</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a:solidFill>
                            <a:srgbClr val="002060"/>
                          </a:solidFill>
                        </a:rPr>
                        <a:t>1.068</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indent="0" algn="ctr">
                        <a:buNone/>
                      </a:pPr>
                      <a:r>
                        <a:rPr lang="en-US" sz="2000" dirty="0">
                          <a:solidFill>
                            <a:srgbClr val="002060"/>
                          </a:solidFill>
                        </a:rPr>
                        <a:t>0.607</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259080">
                <a:tc vMerge="1">
                  <a:tcPr>
                    <a:lnL w="12700" cmpd="sng">
                      <a:solidFill>
                        <a:schemeClr val="tx1"/>
                      </a:solidFill>
                      <a:prstDash val="solid"/>
                    </a:lnL>
                    <a:lnR w="12700" cmpd="sng">
                      <a:solidFill>
                        <a:schemeClr val="tx1"/>
                      </a:solidFill>
                      <a:prstDash val="solid"/>
                    </a:lnR>
                    <a:lnB w="12700" cmpd="sng">
                      <a:solidFill>
                        <a:schemeClr val="tx1"/>
                      </a:solidFill>
                      <a:prstDash val="solid"/>
                    </a:lnB>
                  </a:tcPr>
                </a:tc>
                <a:tc>
                  <a:txBody>
                    <a:bodyPr/>
                    <a:lstStyle/>
                    <a:p>
                      <a:pPr indent="0">
                        <a:buNone/>
                      </a:pPr>
                      <a:r>
                        <a:rPr lang="en-US" sz="2000">
                          <a:solidFill>
                            <a:srgbClr val="002060"/>
                          </a:solidFill>
                        </a:rPr>
                        <a:t>Local-LSTM</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en-US" sz="2000">
                          <a:solidFill>
                            <a:srgbClr val="002060"/>
                          </a:solidFill>
                        </a:rPr>
                        <a:t>2.106</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en-US" sz="2000">
                          <a:solidFill>
                            <a:srgbClr val="002060"/>
                          </a:solidFill>
                        </a:rPr>
                        <a:t>1.025</a:t>
                      </a:r>
                      <a:endParaRPr lang="en-US" altLang="en-US" sz="200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en-US" sz="2000" dirty="0">
                          <a:solidFill>
                            <a:srgbClr val="002060"/>
                          </a:solidFill>
                        </a:rPr>
                        <a:t>0.714</a:t>
                      </a:r>
                      <a:endParaRPr lang="en-US" altLang="en-US" sz="2000" dirty="0">
                        <a:solidFill>
                          <a:srgbClr val="002060"/>
                        </a:solidFill>
                      </a:endParaRP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pic>
        <p:nvPicPr>
          <p:cNvPr id="14" name="图片 13"/>
          <p:cNvPicPr>
            <a:picLocks noChangeAspect="1"/>
          </p:cNvPicPr>
          <p:nvPr>
            <p:custDataLst>
              <p:tags r:id="rId2"/>
            </p:custDataLst>
          </p:nvPr>
        </p:nvPicPr>
        <p:blipFill>
          <a:blip r:embed="rId3"/>
          <a:stretch>
            <a:fillRect/>
          </a:stretch>
        </p:blipFill>
        <p:spPr>
          <a:xfrm>
            <a:off x="2177154" y="3781499"/>
            <a:ext cx="2573020" cy="2615565"/>
          </a:xfrm>
          <a:prstGeom prst="rect">
            <a:avLst/>
          </a:prstGeom>
        </p:spPr>
      </p:pic>
      <p:pic>
        <p:nvPicPr>
          <p:cNvPr id="15" name="图片 14"/>
          <p:cNvPicPr>
            <a:picLocks noChangeAspect="1"/>
          </p:cNvPicPr>
          <p:nvPr>
            <p:custDataLst>
              <p:tags r:id="rId4"/>
            </p:custDataLst>
          </p:nvPr>
        </p:nvPicPr>
        <p:blipFill>
          <a:blip r:embed="rId5"/>
          <a:stretch>
            <a:fillRect/>
          </a:stretch>
        </p:blipFill>
        <p:spPr>
          <a:xfrm>
            <a:off x="5596908" y="3811978"/>
            <a:ext cx="2560955" cy="2554605"/>
          </a:xfrm>
          <a:prstGeom prst="rect">
            <a:avLst/>
          </a:prstGeom>
        </p:spPr>
      </p:pic>
      <p:sp>
        <p:nvSpPr>
          <p:cNvPr id="16" name="标题 3"/>
          <p:cNvSpPr txBox="1"/>
          <p:nvPr>
            <p:custDataLst>
              <p:tags r:id="rId6"/>
            </p:custDataLst>
          </p:nvPr>
        </p:nvSpPr>
        <p:spPr>
          <a:xfrm>
            <a:off x="8510270" y="3818255"/>
            <a:ext cx="2565400" cy="2018665"/>
          </a:xfrm>
          <a:prstGeom prst="rect">
            <a:avLst/>
          </a:prstGeom>
        </p:spPr>
        <p:txBody>
          <a:bodyPr anchor="b"/>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algn="just"/>
            <a:r>
              <a:rPr lang="en-US" altLang="zh-CN" sz="2000" dirty="0">
                <a:solidFill>
                  <a:srgbClr val="000000"/>
                </a:solidFill>
                <a:sym typeface="+mn-ea"/>
              </a:rPr>
              <a:t>S</a:t>
            </a:r>
            <a:r>
              <a:rPr lang="zh-CN" altLang="en-US" sz="2000" dirty="0">
                <a:solidFill>
                  <a:srgbClr val="000000"/>
                </a:solidFill>
                <a:sym typeface="+mn-ea"/>
              </a:rPr>
              <a:t>PFedHydro</a:t>
            </a:r>
            <a:r>
              <a:rPr lang="en-US" altLang="zh-CN" sz="2000" dirty="0">
                <a:solidFill>
                  <a:srgbClr val="000000"/>
                </a:solidFill>
                <a:sym typeface="+mn-ea"/>
              </a:rPr>
              <a:t>(</a:t>
            </a:r>
            <a:r>
              <a:rPr lang="zh-CN" altLang="en-US" sz="2000" dirty="0">
                <a:solidFill>
                  <a:srgbClr val="000000"/>
                </a:solidFill>
                <a:sym typeface="+mn-ea"/>
              </a:rPr>
              <a:t>简化版</a:t>
            </a:r>
            <a:r>
              <a:rPr lang="en-US" altLang="zh-CN" sz="2000" dirty="0">
                <a:solidFill>
                  <a:srgbClr val="000000"/>
                </a:solidFill>
                <a:sym typeface="+mn-ea"/>
              </a:rPr>
              <a:t>)</a:t>
            </a:r>
            <a:r>
              <a:rPr lang="zh-CN" altLang="en-US" sz="2000" dirty="0">
                <a:solidFill>
                  <a:srgbClr val="000000"/>
                </a:solidFill>
              </a:rPr>
              <a:t> 在 </a:t>
            </a:r>
            <a:r>
              <a:rPr lang="zh-CN" altLang="en-US" sz="2000" dirty="0">
                <a:solidFill>
                  <a:srgbClr val="000000"/>
                </a:solidFill>
                <a:sym typeface="+mn-ea"/>
              </a:rPr>
              <a:t>Great Lakes</a:t>
            </a:r>
            <a:r>
              <a:rPr lang="zh-CN" altLang="en-US" sz="2000" dirty="0">
                <a:solidFill>
                  <a:srgbClr val="000000"/>
                </a:solidFill>
              </a:rPr>
              <a:t> 地区 </a:t>
            </a:r>
            <a:r>
              <a:rPr lang="en-US" sz="2000" dirty="0">
                <a:solidFill>
                  <a:srgbClr val="000000"/>
                </a:solidFill>
              </a:rPr>
              <a:t>6</a:t>
            </a:r>
            <a:r>
              <a:rPr lang="zh-CN" altLang="en-US" sz="2000" dirty="0">
                <a:solidFill>
                  <a:srgbClr val="000000"/>
                </a:solidFill>
              </a:rPr>
              <a:t>个流域的径流预测结果展示图（部分）</a:t>
            </a:r>
            <a:endParaRPr lang="zh-CN" altLang="en-US" sz="2000" dirty="0">
              <a:solidFill>
                <a:srgbClr val="000000"/>
              </a:solidFill>
            </a:endParaRPr>
          </a:p>
        </p:txBody>
      </p:sp>
      <p:sp>
        <p:nvSpPr>
          <p:cNvPr id="17" name="标题 3"/>
          <p:cNvSpPr txBox="1"/>
          <p:nvPr>
            <p:custDataLst>
              <p:tags r:id="rId7"/>
            </p:custDataLst>
          </p:nvPr>
        </p:nvSpPr>
        <p:spPr>
          <a:xfrm>
            <a:off x="824230" y="1294130"/>
            <a:ext cx="10924540" cy="308610"/>
          </a:xfrm>
          <a:prstGeom prst="rect">
            <a:avLst/>
          </a:prstGeom>
        </p:spPr>
        <p:txBody>
          <a:bodyPr anchor="b"/>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en-US" altLang="zh-CN" sz="2000" dirty="0">
                <a:solidFill>
                  <a:srgbClr val="000000"/>
                </a:solidFill>
              </a:rPr>
              <a:t>S</a:t>
            </a:r>
            <a:r>
              <a:rPr lang="zh-CN" altLang="en-US" sz="2000" dirty="0">
                <a:solidFill>
                  <a:srgbClr val="000000"/>
                </a:solidFill>
              </a:rPr>
              <a:t>PFedHydro</a:t>
            </a:r>
            <a:r>
              <a:rPr lang="en-US" altLang="zh-CN" sz="2000" dirty="0">
                <a:solidFill>
                  <a:srgbClr val="000000"/>
                </a:solidFill>
              </a:rPr>
              <a:t>(</a:t>
            </a:r>
            <a:r>
              <a:rPr lang="zh-CN" altLang="en-US" sz="2000" dirty="0">
                <a:solidFill>
                  <a:srgbClr val="000000"/>
                </a:solidFill>
              </a:rPr>
              <a:t>简化版</a:t>
            </a:r>
            <a:r>
              <a:rPr lang="en-US" altLang="zh-CN" sz="2000" dirty="0">
                <a:solidFill>
                  <a:srgbClr val="000000"/>
                </a:solidFill>
              </a:rPr>
              <a:t>)</a:t>
            </a:r>
            <a:r>
              <a:rPr lang="zh-CN" altLang="en-US" sz="2000" dirty="0">
                <a:solidFill>
                  <a:srgbClr val="000000"/>
                </a:solidFill>
              </a:rPr>
              <a:t>与全局方法、本地训练方法在 </a:t>
            </a:r>
            <a:r>
              <a:rPr lang="zh-CN" altLang="en-US" sz="2000" dirty="0">
                <a:solidFill>
                  <a:srgbClr val="000000"/>
                </a:solidFill>
                <a:sym typeface="+mn-ea"/>
              </a:rPr>
              <a:t>Great Lakes</a:t>
            </a:r>
            <a:r>
              <a:rPr lang="zh-CN" altLang="en-US" sz="2000" dirty="0">
                <a:solidFill>
                  <a:srgbClr val="000000"/>
                </a:solidFill>
              </a:rPr>
              <a:t> 地区 </a:t>
            </a:r>
            <a:r>
              <a:rPr lang="en-US" sz="2000" dirty="0">
                <a:solidFill>
                  <a:srgbClr val="000000"/>
                </a:solidFill>
              </a:rPr>
              <a:t>6</a:t>
            </a:r>
            <a:r>
              <a:rPr lang="zh-CN" altLang="en-US" sz="2000" dirty="0">
                <a:solidFill>
                  <a:srgbClr val="000000"/>
                </a:solidFill>
              </a:rPr>
              <a:t>个流域的对比（部分）</a:t>
            </a:r>
            <a:endParaRPr lang="zh-CN" altLang="en-US" sz="2000" dirty="0">
              <a:solidFill>
                <a:srgbClr val="000000"/>
              </a:solidFill>
            </a:endParaRPr>
          </a:p>
        </p:txBody>
      </p:sp>
      <p:sp>
        <p:nvSpPr>
          <p:cNvPr id="3" name="标题 3"/>
          <p:cNvSpPr txBox="1"/>
          <p:nvPr>
            <p:custDataLst>
              <p:tags r:id="rId8"/>
            </p:custDataLst>
          </p:nvPr>
        </p:nvSpPr>
        <p:spPr>
          <a:xfrm>
            <a:off x="824230" y="6442075"/>
            <a:ext cx="11087100" cy="308610"/>
          </a:xfrm>
          <a:prstGeom prst="rect">
            <a:avLst/>
          </a:prstGeom>
        </p:spPr>
        <p:txBody>
          <a:bodyPr anchor="b"/>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zh-CN" altLang="en-US" sz="2000" b="0" dirty="0">
                <a:solidFill>
                  <a:srgbClr val="000000"/>
                </a:solidFill>
                <a:sym typeface="+mn-ea"/>
              </a:rPr>
              <a:t>个性化联邦学习方法</a:t>
            </a:r>
            <a:r>
              <a:rPr lang="zh-CN" altLang="en-US" sz="2000" dirty="0">
                <a:solidFill>
                  <a:srgbClr val="000000"/>
                </a:solidFill>
                <a:sym typeface="+mn-ea"/>
              </a:rPr>
              <a:t>相同水文条件下的流域</a:t>
            </a:r>
            <a:r>
              <a:rPr lang="zh-CN" altLang="en-US" sz="2000" b="0" dirty="0">
                <a:solidFill>
                  <a:srgbClr val="000000"/>
                </a:solidFill>
                <a:sym typeface="+mn-ea"/>
              </a:rPr>
              <a:t>相较于全局和本地方法平均能做到</a:t>
            </a:r>
            <a:r>
              <a:rPr lang="en-US" altLang="zh-CN" sz="2000" b="0" dirty="0">
                <a:solidFill>
                  <a:srgbClr val="FF0000"/>
                </a:solidFill>
                <a:sym typeface="+mn-ea"/>
              </a:rPr>
              <a:t>25%</a:t>
            </a:r>
            <a:r>
              <a:rPr lang="zh-CN" altLang="en-US" sz="2000" b="0" dirty="0">
                <a:solidFill>
                  <a:srgbClr val="FF0000"/>
                </a:solidFill>
                <a:sym typeface="+mn-ea"/>
              </a:rPr>
              <a:t>的预测性能提升</a:t>
            </a:r>
            <a:endParaRPr lang="zh-CN" altLang="en-US" sz="2000" b="0" dirty="0">
              <a:solidFill>
                <a:srgbClr val="FF0000"/>
              </a:solidFill>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UNIT_TABLE_BEAUTIFY" val="smartTable{f1696497-5871-4a28-97c5-62dfa484ac9f}"/>
  <p:tag name="KSO_WM_BEAUTIFY_FLAG" val=""/>
  <p:tag name="TABLE_ENDDRAG_ORIGIN_RECT" val="497*142"/>
  <p:tag name="TABLE_ENDDRAG_RECT" val="13*169*497*142"/>
</p:tagLst>
</file>

<file path=ppt/tags/tag12.xml><?xml version="1.0" encoding="utf-8"?>
<p:tagLst xmlns:p="http://schemas.openxmlformats.org/presentationml/2006/main">
  <p:tag name="KSO_WM_BEAUTIFY_FLAG" val=""/>
  <p:tag name="KSO_WM_UNIT_PLACING_PICTURE_USER_VIEWPORT" val="{&quot;height&quot;:4119,&quot;width&quot;:4052}"/>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UNIT_TABLE_BEAUTIFY" val="smartTable{753f7467-df8d-465f-89f7-21dd34edd5c7}"/>
  <p:tag name="TABLE_ENDDRAG_ORIGIN_RECT" val="799*246"/>
  <p:tag name="TABLE_ENDDRAG_RECT" val="70*179*799*246"/>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TABLE_BEAUTIFY" val="smartTable{4aa68c7a-d6c3-419d-ac50-c28dfbf2528f}"/>
  <p:tag name="TABLE_ENDDRAG_ORIGIN_RECT" val="959*175"/>
  <p:tag name="TABLE_ENDDRAG_RECT" val="0*201*959*175"/>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 name="KSO_WPP_MARK_KEY" val="e4553a9f-45ce-417e-872e-043a9c7df957"/>
  <p:tag name="COMMONDATA" val="eyJoZGlkIjoiYjg1OWUzYjBiZDY1ZWRjNjliN2FjZGY3ODEzNDFlYT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 name="KSO_WM_UNIT_PLACING_PICTURE_USER_VIEWPORT" val="{&quot;height&quot;:7732,&quot;width&quot;:9912}"/>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五大页面">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正文页">
  <a:themeElements>
    <a:clrScheme name="河海大学">
      <a:dk1>
        <a:srgbClr val="005BBB"/>
      </a:dk1>
      <a:lt1>
        <a:srgbClr val="FFFFFF"/>
      </a:lt1>
      <a:dk2>
        <a:srgbClr val="B22552"/>
      </a:dk2>
      <a:lt2>
        <a:srgbClr val="E7E6E6"/>
      </a:lt2>
      <a:accent1>
        <a:srgbClr val="005BBB"/>
      </a:accent1>
      <a:accent2>
        <a:srgbClr val="ABE1FF"/>
      </a:accent2>
      <a:accent3>
        <a:srgbClr val="0078BD"/>
      </a:accent3>
      <a:accent4>
        <a:srgbClr val="ABE1FF"/>
      </a:accent4>
      <a:accent5>
        <a:srgbClr val="B22552"/>
      </a:accent5>
      <a:accent6>
        <a:srgbClr val="70AD47"/>
      </a:accent6>
      <a:hlink>
        <a:srgbClr val="0563C1"/>
      </a:hlink>
      <a:folHlink>
        <a:srgbClr val="954F72"/>
      </a:folHlink>
    </a:clrScheme>
    <a:fontScheme name="q5hwzjst">
      <a:majorFont>
        <a:latin typeface="Times"/>
        <a:ea typeface="微软雅黑"/>
        <a:cs typeface=""/>
      </a:majorFont>
      <a:minorFont>
        <a:latin typeface="Times"/>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5598</Words>
  <Application>WPS 演示</Application>
  <PresentationFormat>宽屏</PresentationFormat>
  <Paragraphs>479</Paragraphs>
  <Slides>18</Slides>
  <Notes>25</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18</vt:i4>
      </vt:variant>
    </vt:vector>
  </HeadingPairs>
  <TitlesOfParts>
    <vt:vector size="37" baseType="lpstr">
      <vt:lpstr>Arial</vt:lpstr>
      <vt:lpstr>宋体</vt:lpstr>
      <vt:lpstr>Wingdings</vt:lpstr>
      <vt:lpstr>Arial</vt:lpstr>
      <vt:lpstr>微软雅黑</vt:lpstr>
      <vt:lpstr>Microsoft YaHei UI</vt:lpstr>
      <vt:lpstr>Impact</vt:lpstr>
      <vt:lpstr>仿宋_GB2312</vt:lpstr>
      <vt:lpstr>黑体</vt:lpstr>
      <vt:lpstr>Times New Roman</vt:lpstr>
      <vt:lpstr>Wingdings</vt:lpstr>
      <vt:lpstr>Cambria Math</vt:lpstr>
      <vt:lpstr>Times</vt:lpstr>
      <vt:lpstr>Arial Unicode MS</vt:lpstr>
      <vt:lpstr>等线</vt:lpstr>
      <vt:lpstr>仿宋</vt:lpstr>
      <vt:lpstr>五大页面</vt:lpstr>
      <vt:lpstr>正文页</vt:lpstr>
      <vt:lpstr>1_OfficePLUS</vt:lpstr>
      <vt:lpstr>PowerPoint 演示文稿</vt:lpstr>
      <vt:lpstr>PowerPoint 演示文稿</vt:lpstr>
      <vt:lpstr>研究背景</vt:lpstr>
      <vt:lpstr>研究现状</vt:lpstr>
      <vt:lpstr>研究内容</vt:lpstr>
      <vt:lpstr>研究内容  动态自优化的个性化联邦学习径流预测方法SPFedHydro</vt:lpstr>
      <vt:lpstr>研究内容	实验数据集及数据预处理</vt:lpstr>
      <vt:lpstr>实验设计1： 证明个性化联邦学习方法在径流预测任务上的可行性</vt:lpstr>
      <vt:lpstr>实验结果1</vt:lpstr>
      <vt:lpstr>实验设计2：测试个性化联邦学习方法在不同水文条件下的表现</vt:lpstr>
      <vt:lpstr>实验结果2</vt:lpstr>
      <vt:lpstr>实验设计3： 证明SPFedHydro可行性及验证其优势</vt:lpstr>
      <vt:lpstr>实验结果3</vt:lpstr>
      <vt:lpstr>实验设计4：测试SPFedHydro在不同水文条件下的表现</vt:lpstr>
      <vt:lpstr>实验结果4</vt:lpstr>
      <vt:lpstr>工作总结</vt:lpstr>
      <vt:lpstr>附录：参考文献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艾阳</dc:creator>
  <cp:lastModifiedBy>三十</cp:lastModifiedBy>
  <cp:revision>47</cp:revision>
  <dcterms:created xsi:type="dcterms:W3CDTF">2023-01-03T13:12:00Z</dcterms:created>
  <dcterms:modified xsi:type="dcterms:W3CDTF">2023-06-05T15:37:30Z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3E7ED605225301B0A3BBB36378E3AD9C</vt:lpwstr>
  </property>
  <property fmtid="{D5CDD505-2E9C-101B-9397-08002B2CF9AE}" pid="3" name="KSOProductBuildVer">
    <vt:lpwstr>2052-11.1.0.14309</vt:lpwstr>
  </property>
</Properties>
</file>