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9.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68" r:id="rId4"/>
    <p:sldMasterId id="2147483672" r:id="rId5"/>
    <p:sldMasterId id="2147483676" r:id="rId6"/>
    <p:sldMasterId id="2147483680" r:id="rId7"/>
    <p:sldMasterId id="2147483684" r:id="rId8"/>
    <p:sldMasterId id="2147483688" r:id="rId9"/>
    <p:sldMasterId id="2147483692" r:id="rId10"/>
  </p:sldMasterIdLst>
  <p:notesMasterIdLst>
    <p:notesMasterId r:id="rId45"/>
  </p:notesMasterIdLst>
  <p:sldIdLst>
    <p:sldId id="294" r:id="rId11"/>
    <p:sldId id="296" r:id="rId12"/>
    <p:sldId id="297" r:id="rId13"/>
    <p:sldId id="298" r:id="rId14"/>
    <p:sldId id="342" r:id="rId15"/>
    <p:sldId id="343" r:id="rId16"/>
    <p:sldId id="329" r:id="rId17"/>
    <p:sldId id="330" r:id="rId18"/>
    <p:sldId id="332" r:id="rId19"/>
    <p:sldId id="300" r:id="rId20"/>
    <p:sldId id="311" r:id="rId21"/>
    <p:sldId id="310" r:id="rId22"/>
    <p:sldId id="331" r:id="rId23"/>
    <p:sldId id="314" r:id="rId24"/>
    <p:sldId id="313" r:id="rId25"/>
    <p:sldId id="315" r:id="rId26"/>
    <p:sldId id="301" r:id="rId27"/>
    <p:sldId id="338" r:id="rId28"/>
    <p:sldId id="316" r:id="rId29"/>
    <p:sldId id="308" r:id="rId30"/>
    <p:sldId id="341" r:id="rId31"/>
    <p:sldId id="302" r:id="rId32"/>
    <p:sldId id="333" r:id="rId33"/>
    <p:sldId id="334" r:id="rId34"/>
    <p:sldId id="335" r:id="rId35"/>
    <p:sldId id="322" r:id="rId36"/>
    <p:sldId id="324" r:id="rId37"/>
    <p:sldId id="337" r:id="rId38"/>
    <p:sldId id="303" r:id="rId39"/>
    <p:sldId id="326" r:id="rId40"/>
    <p:sldId id="327" r:id="rId41"/>
    <p:sldId id="323" r:id="rId42"/>
    <p:sldId id="328" r:id="rId43"/>
    <p:sldId id="373" r:id="rId44"/>
  </p:sldIdLst>
  <p:sldSz cx="12190413" cy="68595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3445A"/>
    <a:srgbClr val="0B4F5C"/>
    <a:srgbClr val="737D7F"/>
    <a:srgbClr val="3598DB"/>
    <a:srgbClr val="0067B4"/>
    <a:srgbClr val="0079A4"/>
    <a:srgbClr val="3AB7AF"/>
    <a:srgbClr val="01ACBE"/>
    <a:srgbClr val="1B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4" autoAdjust="0"/>
    <p:restoredTop sz="94660"/>
  </p:normalViewPr>
  <p:slideViewPr>
    <p:cSldViewPr snapToGrid="0" showGuides="1">
      <p:cViewPr varScale="1">
        <p:scale>
          <a:sx n="82" d="100"/>
          <a:sy n="82" d="100"/>
        </p:scale>
        <p:origin x="-715" y="-86"/>
      </p:cViewPr>
      <p:guideLst>
        <p:guide orient="horz" pos="2184"/>
        <p:guide pos="3824"/>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2019/8/19/Mon</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155928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更多模板请关注：https://haosc.taobao.com</a:t>
            </a:r>
          </a:p>
        </p:txBody>
      </p:sp>
      <p:sp>
        <p:nvSpPr>
          <p:cNvPr id="4" name="灯片编号占位符 3"/>
          <p:cNvSpPr>
            <a:spLocks noGrp="1"/>
          </p:cNvSpPr>
          <p:nvPr>
            <p:ph type="sldNum" sz="quarter" idx="10"/>
          </p:nvPr>
        </p:nvSpPr>
        <p:spPr/>
        <p:txBody>
          <a:bodyPr/>
          <a:lstStyle/>
          <a:p>
            <a:fld id="{3849D3E0-124D-4DFF-AE99-4EA4CC201DB4}"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4"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 Id="rId4" Type="http://schemas.microsoft.com/office/2007/relationships/hdphoto" Target="../media/hdphoto1.wdp"/></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 Id="rId4" Type="http://schemas.microsoft.com/office/2007/relationships/hdphoto" Target="../media/hdphoto1.wdp"/></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p>
        </p:txBody>
      </p:sp>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t>8/19/2019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t>8/19/2019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t>8/19/2019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t>8/19/2019</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t>8/19/2019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t>8/19/2019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p:spPr>
        <p:txBody>
          <a:bodyPr/>
          <a:lstStyle/>
          <a:p>
            <a:r>
              <a:rPr lang="zh-CN" altLang="en-US"/>
              <a:t>单击此处编辑母版标题样式</a:t>
            </a:r>
          </a:p>
        </p:txBody>
      </p:sp>
      <p:sp>
        <p:nvSpPr>
          <p:cNvPr id="3" name="日期占位符 2"/>
          <p:cNvSpPr>
            <a:spLocks noGrp="1"/>
          </p:cNvSpPr>
          <p:nvPr>
            <p:ph type="dt" sz="half" idx="10"/>
          </p:nvPr>
        </p:nvSpPr>
        <p:spPr>
          <a:xfrm>
            <a:off x="838091" y="6357822"/>
            <a:ext cx="2742843" cy="365210"/>
          </a:xfrm>
        </p:spPr>
        <p:txBody>
          <a:bodyPr/>
          <a:lstStyle>
            <a:lvl1pPr>
              <a:defRPr/>
            </a:lvl1pPr>
          </a:lstStyle>
          <a:p>
            <a:fld id="{80F42DC0-2E3F-F440-A3AA-64F0AA1F84F2}" type="datetime1">
              <a:rPr lang="zh-CN" altLang="en-US"/>
              <a:t>2019/8/19/Mon</a:t>
            </a:fld>
            <a:endParaRPr lang="zh-CN" altLang="en-US" sz="1900">
              <a:solidFill>
                <a:schemeClr val="tx1"/>
              </a:solidFill>
            </a:endParaRPr>
          </a:p>
        </p:txBody>
      </p:sp>
      <p:sp>
        <p:nvSpPr>
          <p:cNvPr id="4" name="页脚占位符 3"/>
          <p:cNvSpPr>
            <a:spLocks noGrp="1"/>
          </p:cNvSpPr>
          <p:nvPr>
            <p:ph type="ftr" sz="quarter" idx="11"/>
          </p:nvPr>
        </p:nvSpPr>
        <p:spPr>
          <a:xfrm>
            <a:off x="4038075" y="6357822"/>
            <a:ext cx="4114264" cy="365210"/>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09479" y="6357822"/>
            <a:ext cx="2742843" cy="365210"/>
          </a:xfrm>
        </p:spPr>
        <p:txBody>
          <a:bodyPr/>
          <a:lstStyle>
            <a:lvl1pPr>
              <a:defRPr/>
            </a:lvl1pPr>
          </a:lstStyle>
          <a:p>
            <a:fld id="{C5FC99A0-26D8-5E4B-82FB-70809BCEE9F6}" type="slidenum">
              <a:rPr lang="zh-CN" altLang="en-US"/>
              <a:t>‹#›</a:t>
            </a:fld>
            <a:endParaRPr lang="zh-CN" altLang="en-US" sz="190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4388EF-52D1-4258-9BE5-BCD010C7D4DE}" type="datetimeFigureOut">
              <a:rPr lang="zh-CN" altLang="en-US" smtClean="0"/>
              <a:t>2019/8/19/Mon</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6" Type="http://schemas.openxmlformats.org/officeDocument/2006/relationships/image" Target="../media/image1.jpeg"/><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theme" Target="../theme/theme1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t>2019/8/19/Mon</a:t>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t>‹#›</a:t>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p:hf hdr="0" ftr="0" dt="0"/>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t>8/19/2019</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t>‹#›</a:t>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image" Target="../media/image11.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4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3.xml"/><Relationship Id="rId5" Type="http://schemas.openxmlformats.org/officeDocument/2006/relationships/image" Target="../media/image9.png"/><Relationship Id="rId4" Type="http://schemas.openxmlformats.org/officeDocument/2006/relationships/hyperlink" Target="http://www.rapidesign.c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345" name="矩形 344"/>
          <p:cNvSpPr/>
          <p:nvPr/>
        </p:nvSpPr>
        <p:spPr>
          <a:xfrm>
            <a:off x="5488654" y="2370711"/>
            <a:ext cx="5682966" cy="923330"/>
          </a:xfrm>
          <a:prstGeom prst="rect">
            <a:avLst/>
          </a:prstGeom>
        </p:spPr>
        <p:txBody>
          <a:bodyPr wrap="none">
            <a:spAutoFit/>
          </a:bodyPr>
          <a:lstStyle/>
          <a:p>
            <a:pPr algn="ctr"/>
            <a:r>
              <a:rPr lang="zh-CN" altLang="en-US" sz="5400" b="1" dirty="0" smtClean="0">
                <a:solidFill>
                  <a:srgbClr val="00B0F0"/>
                </a:solidFill>
                <a:latin typeface="微软雅黑" panose="020B0503020204020204" pitchFamily="34" charset="-122"/>
                <a:ea typeface="微软雅黑" panose="020B0503020204020204" pitchFamily="34" charset="-122"/>
              </a:rPr>
              <a:t>河海大学</a:t>
            </a:r>
            <a:r>
              <a:rPr lang="en-US" altLang="zh-CN" sz="5400" b="1" dirty="0" smtClean="0">
                <a:solidFill>
                  <a:srgbClr val="00B0F0"/>
                </a:solidFill>
                <a:latin typeface="微软雅黑" panose="020B0503020204020204" pitchFamily="34" charset="-122"/>
                <a:ea typeface="微软雅黑" panose="020B0503020204020204" pitchFamily="34" charset="-122"/>
              </a:rPr>
              <a:t>PPT</a:t>
            </a:r>
            <a:r>
              <a:rPr lang="zh-CN" altLang="en-US" sz="5400" b="1" dirty="0">
                <a:solidFill>
                  <a:srgbClr val="00B0F0"/>
                </a:solidFill>
                <a:latin typeface="微软雅黑" panose="020B0503020204020204" pitchFamily="34" charset="-122"/>
                <a:ea typeface="微软雅黑" panose="020B0503020204020204" pitchFamily="34" charset="-122"/>
              </a:rPr>
              <a:t>模板</a:t>
            </a:r>
          </a:p>
        </p:txBody>
      </p:sp>
      <p:sp>
        <p:nvSpPr>
          <p:cNvPr id="346" name="文本框 136"/>
          <p:cNvSpPr txBox="1"/>
          <p:nvPr/>
        </p:nvSpPr>
        <p:spPr>
          <a:xfrm>
            <a:off x="5463901" y="3466996"/>
            <a:ext cx="6102953" cy="400110"/>
          </a:xfrm>
          <a:prstGeom prst="rect">
            <a:avLst/>
          </a:prstGeom>
          <a:noFill/>
        </p:spPr>
        <p:txBody>
          <a:bodyPr wrap="none" rtlCol="0">
            <a:spAutoFit/>
          </a:bodyPr>
          <a:lstStyle/>
          <a:p>
            <a:r>
              <a:rPr lang="zh-CN" altLang="en-US" sz="2000" dirty="0">
                <a:solidFill>
                  <a:srgbClr val="0B4F5C"/>
                </a:solidFill>
                <a:latin typeface="微软雅黑" panose="020B0503020204020204" pitchFamily="34" charset="-122"/>
                <a:ea typeface="微软雅黑" panose="020B0503020204020204" pitchFamily="34" charset="-122"/>
              </a:rPr>
              <a:t>答辩模版</a:t>
            </a:r>
            <a:r>
              <a:rPr lang="en-US" altLang="zh-CN" sz="2000" dirty="0">
                <a:solidFill>
                  <a:srgbClr val="0B4F5C"/>
                </a:solidFill>
                <a:latin typeface="微软雅黑" panose="020B0503020204020204" pitchFamily="34" charset="-122"/>
                <a:ea typeface="微软雅黑" panose="020B0503020204020204" pitchFamily="34" charset="-122"/>
              </a:rPr>
              <a:t>/</a:t>
            </a:r>
            <a:r>
              <a:rPr lang="zh-CN" altLang="en-US" sz="2000" dirty="0">
                <a:solidFill>
                  <a:srgbClr val="0B4F5C"/>
                </a:solidFill>
                <a:latin typeface="微软雅黑" panose="020B0503020204020204" pitchFamily="34" charset="-122"/>
                <a:ea typeface="微软雅黑" panose="020B0503020204020204" pitchFamily="34" charset="-122"/>
              </a:rPr>
              <a:t>毕业设计</a:t>
            </a:r>
            <a:r>
              <a:rPr lang="en-US" altLang="zh-CN" sz="2000" dirty="0">
                <a:solidFill>
                  <a:srgbClr val="0B4F5C"/>
                </a:solidFill>
                <a:latin typeface="微软雅黑" panose="020B0503020204020204" pitchFamily="34" charset="-122"/>
                <a:ea typeface="微软雅黑" panose="020B0503020204020204" pitchFamily="34" charset="-122"/>
              </a:rPr>
              <a:t>/</a:t>
            </a:r>
            <a:r>
              <a:rPr lang="zh-CN" altLang="en-US" sz="2000" dirty="0">
                <a:solidFill>
                  <a:srgbClr val="0B4F5C"/>
                </a:solidFill>
                <a:latin typeface="微软雅黑" panose="020B0503020204020204" pitchFamily="34" charset="-122"/>
                <a:ea typeface="微软雅黑" panose="020B0503020204020204" pitchFamily="34" charset="-122"/>
              </a:rPr>
              <a:t>学术报告</a:t>
            </a:r>
            <a:r>
              <a:rPr lang="en-US" altLang="zh-CN" sz="2000" dirty="0">
                <a:solidFill>
                  <a:srgbClr val="0B4F5C"/>
                </a:solidFill>
                <a:latin typeface="微软雅黑" panose="020B0503020204020204" pitchFamily="34" charset="-122"/>
                <a:ea typeface="微软雅黑" panose="020B0503020204020204" pitchFamily="34" charset="-122"/>
              </a:rPr>
              <a:t>/</a:t>
            </a:r>
            <a:r>
              <a:rPr lang="zh-CN" altLang="en-US" sz="2000" dirty="0">
                <a:solidFill>
                  <a:srgbClr val="0B4F5C"/>
                </a:solidFill>
                <a:latin typeface="微软雅黑" panose="020B0503020204020204" pitchFamily="34" charset="-122"/>
                <a:ea typeface="微软雅黑" panose="020B0503020204020204" pitchFamily="34" charset="-122"/>
              </a:rPr>
              <a:t>开题报告通用动态</a:t>
            </a:r>
            <a:r>
              <a:rPr lang="en-US" altLang="zh-CN" sz="2000" dirty="0">
                <a:solidFill>
                  <a:srgbClr val="0B4F5C"/>
                </a:solidFill>
                <a:latin typeface="微软雅黑" panose="020B0503020204020204" pitchFamily="34" charset="-122"/>
                <a:ea typeface="微软雅黑" panose="020B0503020204020204" pitchFamily="34" charset="-122"/>
              </a:rPr>
              <a:t>PPT</a:t>
            </a:r>
            <a:endParaRPr lang="zh-CN" altLang="en-US" sz="2000" dirty="0">
              <a:solidFill>
                <a:srgbClr val="0B4F5C"/>
              </a:solidFill>
              <a:latin typeface="微软雅黑" panose="020B0503020204020204" pitchFamily="34" charset="-122"/>
              <a:ea typeface="微软雅黑" panose="020B0503020204020204" pitchFamily="34" charset="-122"/>
            </a:endParaRPr>
          </a:p>
        </p:txBody>
      </p:sp>
      <p:sp>
        <p:nvSpPr>
          <p:cNvPr id="347" name="KSO_Shape"/>
          <p:cNvSpPr/>
          <p:nvPr/>
        </p:nvSpPr>
        <p:spPr bwMode="auto">
          <a:xfrm>
            <a:off x="8640287" y="4723763"/>
            <a:ext cx="529018" cy="529900"/>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rgbClr val="03445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chemeClr val="bg1"/>
              </a:solidFill>
            </a:endParaRPr>
          </a:p>
        </p:txBody>
      </p:sp>
      <p:sp>
        <p:nvSpPr>
          <p:cNvPr id="348" name="文本框 138"/>
          <p:cNvSpPr txBox="1"/>
          <p:nvPr/>
        </p:nvSpPr>
        <p:spPr>
          <a:xfrm>
            <a:off x="5965749" y="4229267"/>
            <a:ext cx="2130711" cy="40011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汇报人：资 料 </a:t>
            </a:r>
            <a:r>
              <a:rPr lang="zh-CN" altLang="en-US" sz="2000" dirty="0" smtClean="0">
                <a:solidFill>
                  <a:srgbClr val="737D7F"/>
                </a:solidFill>
                <a:latin typeface="微软雅黑" panose="020B0503020204020204" pitchFamily="34" charset="-122"/>
                <a:ea typeface="微软雅黑" panose="020B0503020204020204" pitchFamily="34" charset="-122"/>
              </a:rPr>
              <a:t>社</a:t>
            </a:r>
            <a:endParaRPr lang="zh-CN" altLang="en-US" sz="2000" dirty="0">
              <a:solidFill>
                <a:srgbClr val="737D7F"/>
              </a:solidFill>
              <a:latin typeface="微软雅黑" panose="020B0503020204020204" pitchFamily="34" charset="-122"/>
              <a:ea typeface="微软雅黑" panose="020B0503020204020204" pitchFamily="34" charset="-122"/>
            </a:endParaRPr>
          </a:p>
        </p:txBody>
      </p:sp>
      <p:grpSp>
        <p:nvGrpSpPr>
          <p:cNvPr id="349" name="组合 348"/>
          <p:cNvGrpSpPr/>
          <p:nvPr/>
        </p:nvGrpSpPr>
        <p:grpSpPr>
          <a:xfrm>
            <a:off x="8739518" y="4083933"/>
            <a:ext cx="365349" cy="570236"/>
            <a:chOff x="4763" y="15501938"/>
            <a:chExt cx="3094038" cy="4829175"/>
          </a:xfrm>
          <a:solidFill>
            <a:srgbClr val="03445A"/>
          </a:solidFill>
        </p:grpSpPr>
        <p:sp>
          <p:nvSpPr>
            <p:cNvPr id="350" name="Freeform 13"/>
            <p:cNvSpPr/>
            <p:nvPr/>
          </p:nvSpPr>
          <p:spPr bwMode="auto">
            <a:xfrm>
              <a:off x="4763" y="15501938"/>
              <a:ext cx="3094038" cy="3508375"/>
            </a:xfrm>
            <a:custGeom>
              <a:avLst/>
              <a:gdLst>
                <a:gd name="T0" fmla="*/ 482 w 731"/>
                <a:gd name="T1" fmla="*/ 828 h 828"/>
                <a:gd name="T2" fmla="*/ 443 w 731"/>
                <a:gd name="T3" fmla="*/ 788 h 828"/>
                <a:gd name="T4" fmla="*/ 443 w 731"/>
                <a:gd name="T5" fmla="*/ 732 h 828"/>
                <a:gd name="T6" fmla="*/ 492 w 731"/>
                <a:gd name="T7" fmla="*/ 635 h 828"/>
                <a:gd name="T8" fmla="*/ 652 w 731"/>
                <a:gd name="T9" fmla="*/ 366 h 828"/>
                <a:gd name="T10" fmla="*/ 365 w 731"/>
                <a:gd name="T11" fmla="*/ 79 h 828"/>
                <a:gd name="T12" fmla="*/ 79 w 731"/>
                <a:gd name="T13" fmla="*/ 366 h 828"/>
                <a:gd name="T14" fmla="*/ 239 w 731"/>
                <a:gd name="T15" fmla="*/ 635 h 828"/>
                <a:gd name="T16" fmla="*/ 288 w 731"/>
                <a:gd name="T17" fmla="*/ 732 h 828"/>
                <a:gd name="T18" fmla="*/ 288 w 731"/>
                <a:gd name="T19" fmla="*/ 788 h 828"/>
                <a:gd name="T20" fmla="*/ 248 w 731"/>
                <a:gd name="T21" fmla="*/ 828 h 828"/>
                <a:gd name="T22" fmla="*/ 209 w 731"/>
                <a:gd name="T23" fmla="*/ 788 h 828"/>
                <a:gd name="T24" fmla="*/ 209 w 731"/>
                <a:gd name="T25" fmla="*/ 732 h 828"/>
                <a:gd name="T26" fmla="*/ 192 w 731"/>
                <a:gd name="T27" fmla="*/ 699 h 828"/>
                <a:gd name="T28" fmla="*/ 0 w 731"/>
                <a:gd name="T29" fmla="*/ 366 h 828"/>
                <a:gd name="T30" fmla="*/ 365 w 731"/>
                <a:gd name="T31" fmla="*/ 0 h 828"/>
                <a:gd name="T32" fmla="*/ 731 w 731"/>
                <a:gd name="T33" fmla="*/ 366 h 828"/>
                <a:gd name="T34" fmla="*/ 539 w 731"/>
                <a:gd name="T35" fmla="*/ 699 h 828"/>
                <a:gd name="T36" fmla="*/ 522 w 731"/>
                <a:gd name="T37" fmla="*/ 732 h 828"/>
                <a:gd name="T38" fmla="*/ 522 w 731"/>
                <a:gd name="T39" fmla="*/ 788 h 828"/>
                <a:gd name="T40" fmla="*/ 482 w 731"/>
                <a:gd name="T41"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1" h="828">
                  <a:moveTo>
                    <a:pt x="482" y="828"/>
                  </a:moveTo>
                  <a:cubicBezTo>
                    <a:pt x="460" y="828"/>
                    <a:pt x="443" y="810"/>
                    <a:pt x="443" y="788"/>
                  </a:cubicBezTo>
                  <a:cubicBezTo>
                    <a:pt x="443" y="732"/>
                    <a:pt x="443" y="732"/>
                    <a:pt x="443" y="732"/>
                  </a:cubicBezTo>
                  <a:cubicBezTo>
                    <a:pt x="443" y="697"/>
                    <a:pt x="463" y="656"/>
                    <a:pt x="492" y="635"/>
                  </a:cubicBezTo>
                  <a:cubicBezTo>
                    <a:pt x="493" y="634"/>
                    <a:pt x="652" y="516"/>
                    <a:pt x="652" y="366"/>
                  </a:cubicBezTo>
                  <a:cubicBezTo>
                    <a:pt x="652" y="208"/>
                    <a:pt x="523" y="79"/>
                    <a:pt x="365" y="79"/>
                  </a:cubicBezTo>
                  <a:cubicBezTo>
                    <a:pt x="207" y="79"/>
                    <a:pt x="79" y="208"/>
                    <a:pt x="79" y="366"/>
                  </a:cubicBezTo>
                  <a:cubicBezTo>
                    <a:pt x="79" y="517"/>
                    <a:pt x="237" y="634"/>
                    <a:pt x="239" y="635"/>
                  </a:cubicBezTo>
                  <a:cubicBezTo>
                    <a:pt x="267" y="656"/>
                    <a:pt x="288" y="697"/>
                    <a:pt x="288" y="732"/>
                  </a:cubicBezTo>
                  <a:cubicBezTo>
                    <a:pt x="288" y="788"/>
                    <a:pt x="288" y="788"/>
                    <a:pt x="288" y="788"/>
                  </a:cubicBezTo>
                  <a:cubicBezTo>
                    <a:pt x="288" y="810"/>
                    <a:pt x="270" y="828"/>
                    <a:pt x="248" y="828"/>
                  </a:cubicBezTo>
                  <a:cubicBezTo>
                    <a:pt x="226" y="828"/>
                    <a:pt x="209" y="810"/>
                    <a:pt x="209" y="788"/>
                  </a:cubicBezTo>
                  <a:cubicBezTo>
                    <a:pt x="209" y="732"/>
                    <a:pt x="209" y="732"/>
                    <a:pt x="209" y="732"/>
                  </a:cubicBezTo>
                  <a:cubicBezTo>
                    <a:pt x="209" y="722"/>
                    <a:pt x="200" y="705"/>
                    <a:pt x="192" y="699"/>
                  </a:cubicBezTo>
                  <a:cubicBezTo>
                    <a:pt x="184" y="693"/>
                    <a:pt x="0" y="556"/>
                    <a:pt x="0" y="366"/>
                  </a:cubicBezTo>
                  <a:cubicBezTo>
                    <a:pt x="0" y="164"/>
                    <a:pt x="164" y="0"/>
                    <a:pt x="365" y="0"/>
                  </a:cubicBezTo>
                  <a:cubicBezTo>
                    <a:pt x="567" y="0"/>
                    <a:pt x="731" y="164"/>
                    <a:pt x="731" y="366"/>
                  </a:cubicBezTo>
                  <a:cubicBezTo>
                    <a:pt x="731" y="556"/>
                    <a:pt x="546" y="693"/>
                    <a:pt x="539" y="699"/>
                  </a:cubicBezTo>
                  <a:cubicBezTo>
                    <a:pt x="531" y="705"/>
                    <a:pt x="522" y="722"/>
                    <a:pt x="522" y="732"/>
                  </a:cubicBezTo>
                  <a:cubicBezTo>
                    <a:pt x="522" y="788"/>
                    <a:pt x="522" y="788"/>
                    <a:pt x="522" y="788"/>
                  </a:cubicBezTo>
                  <a:cubicBezTo>
                    <a:pt x="522" y="810"/>
                    <a:pt x="504" y="828"/>
                    <a:pt x="482" y="8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1" name="Freeform 14"/>
            <p:cNvSpPr/>
            <p:nvPr/>
          </p:nvSpPr>
          <p:spPr bwMode="auto">
            <a:xfrm>
              <a:off x="914400" y="19137313"/>
              <a:ext cx="1274763" cy="1193800"/>
            </a:xfrm>
            <a:custGeom>
              <a:avLst/>
              <a:gdLst>
                <a:gd name="T0" fmla="*/ 301 w 301"/>
                <a:gd name="T1" fmla="*/ 0 h 282"/>
                <a:gd name="T2" fmla="*/ 301 w 301"/>
                <a:gd name="T3" fmla="*/ 107 h 282"/>
                <a:gd name="T4" fmla="*/ 249 w 301"/>
                <a:gd name="T5" fmla="*/ 195 h 282"/>
                <a:gd name="T6" fmla="*/ 190 w 301"/>
                <a:gd name="T7" fmla="*/ 252 h 282"/>
                <a:gd name="T8" fmla="*/ 150 w 301"/>
                <a:gd name="T9" fmla="*/ 282 h 282"/>
                <a:gd name="T10" fmla="*/ 111 w 301"/>
                <a:gd name="T11" fmla="*/ 252 h 282"/>
                <a:gd name="T12" fmla="*/ 52 w 301"/>
                <a:gd name="T13" fmla="*/ 195 h 282"/>
                <a:gd name="T14" fmla="*/ 0 w 301"/>
                <a:gd name="T15" fmla="*/ 107 h 282"/>
                <a:gd name="T16" fmla="*/ 0 w 301"/>
                <a:gd name="T17" fmla="*/ 0 h 282"/>
                <a:gd name="T18" fmla="*/ 301 w 301"/>
                <a:gd name="T1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1" h="282">
                  <a:moveTo>
                    <a:pt x="301" y="0"/>
                  </a:moveTo>
                  <a:cubicBezTo>
                    <a:pt x="301" y="0"/>
                    <a:pt x="301" y="85"/>
                    <a:pt x="301" y="107"/>
                  </a:cubicBezTo>
                  <a:cubicBezTo>
                    <a:pt x="301" y="152"/>
                    <a:pt x="277" y="176"/>
                    <a:pt x="249" y="195"/>
                  </a:cubicBezTo>
                  <a:cubicBezTo>
                    <a:pt x="221" y="213"/>
                    <a:pt x="199" y="230"/>
                    <a:pt x="190" y="252"/>
                  </a:cubicBezTo>
                  <a:cubicBezTo>
                    <a:pt x="190" y="252"/>
                    <a:pt x="185" y="282"/>
                    <a:pt x="150" y="282"/>
                  </a:cubicBezTo>
                  <a:cubicBezTo>
                    <a:pt x="116" y="282"/>
                    <a:pt x="111" y="252"/>
                    <a:pt x="111" y="252"/>
                  </a:cubicBezTo>
                  <a:cubicBezTo>
                    <a:pt x="102" y="230"/>
                    <a:pt x="79" y="213"/>
                    <a:pt x="52" y="195"/>
                  </a:cubicBezTo>
                  <a:cubicBezTo>
                    <a:pt x="24" y="176"/>
                    <a:pt x="0" y="152"/>
                    <a:pt x="0" y="107"/>
                  </a:cubicBezTo>
                  <a:cubicBezTo>
                    <a:pt x="0" y="85"/>
                    <a:pt x="0" y="0"/>
                    <a:pt x="0" y="0"/>
                  </a:cubicBezTo>
                  <a:lnTo>
                    <a:pt x="30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2" name="Freeform 15"/>
            <p:cNvSpPr/>
            <p:nvPr/>
          </p:nvSpPr>
          <p:spPr bwMode="auto">
            <a:xfrm>
              <a:off x="744538" y="19229388"/>
              <a:ext cx="1614488" cy="225425"/>
            </a:xfrm>
            <a:custGeom>
              <a:avLst/>
              <a:gdLst>
                <a:gd name="T0" fmla="*/ 354 w 381"/>
                <a:gd name="T1" fmla="*/ 53 h 53"/>
                <a:gd name="T2" fmla="*/ 26 w 381"/>
                <a:gd name="T3" fmla="*/ 53 h 53"/>
                <a:gd name="T4" fmla="*/ 0 w 381"/>
                <a:gd name="T5" fmla="*/ 27 h 53"/>
                <a:gd name="T6" fmla="*/ 26 w 381"/>
                <a:gd name="T7" fmla="*/ 0 h 53"/>
                <a:gd name="T8" fmla="*/ 354 w 381"/>
                <a:gd name="T9" fmla="*/ 0 h 53"/>
                <a:gd name="T10" fmla="*/ 381 w 381"/>
                <a:gd name="T11" fmla="*/ 27 h 53"/>
                <a:gd name="T12" fmla="*/ 354 w 381"/>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381" h="53">
                  <a:moveTo>
                    <a:pt x="354" y="53"/>
                  </a:moveTo>
                  <a:cubicBezTo>
                    <a:pt x="26" y="53"/>
                    <a:pt x="26" y="53"/>
                    <a:pt x="26" y="53"/>
                  </a:cubicBezTo>
                  <a:cubicBezTo>
                    <a:pt x="12" y="53"/>
                    <a:pt x="0" y="41"/>
                    <a:pt x="0" y="27"/>
                  </a:cubicBezTo>
                  <a:cubicBezTo>
                    <a:pt x="0" y="12"/>
                    <a:pt x="12" y="0"/>
                    <a:pt x="26" y="0"/>
                  </a:cubicBezTo>
                  <a:cubicBezTo>
                    <a:pt x="354" y="0"/>
                    <a:pt x="354" y="0"/>
                    <a:pt x="354" y="0"/>
                  </a:cubicBezTo>
                  <a:cubicBezTo>
                    <a:pt x="369" y="0"/>
                    <a:pt x="381" y="12"/>
                    <a:pt x="381" y="27"/>
                  </a:cubicBezTo>
                  <a:cubicBezTo>
                    <a:pt x="381" y="41"/>
                    <a:pt x="369" y="53"/>
                    <a:pt x="354"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3" name="Freeform 16"/>
            <p:cNvSpPr/>
            <p:nvPr/>
          </p:nvSpPr>
          <p:spPr bwMode="auto">
            <a:xfrm>
              <a:off x="744538" y="19513550"/>
              <a:ext cx="1614488" cy="220663"/>
            </a:xfrm>
            <a:custGeom>
              <a:avLst/>
              <a:gdLst>
                <a:gd name="T0" fmla="*/ 354 w 381"/>
                <a:gd name="T1" fmla="*/ 52 h 52"/>
                <a:gd name="T2" fmla="*/ 26 w 381"/>
                <a:gd name="T3" fmla="*/ 52 h 52"/>
                <a:gd name="T4" fmla="*/ 0 w 381"/>
                <a:gd name="T5" fmla="*/ 26 h 52"/>
                <a:gd name="T6" fmla="*/ 26 w 381"/>
                <a:gd name="T7" fmla="*/ 0 h 52"/>
                <a:gd name="T8" fmla="*/ 354 w 381"/>
                <a:gd name="T9" fmla="*/ 0 h 52"/>
                <a:gd name="T10" fmla="*/ 381 w 381"/>
                <a:gd name="T11" fmla="*/ 26 h 52"/>
                <a:gd name="T12" fmla="*/ 354 w 381"/>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1" h="52">
                  <a:moveTo>
                    <a:pt x="354" y="52"/>
                  </a:moveTo>
                  <a:cubicBezTo>
                    <a:pt x="26" y="52"/>
                    <a:pt x="26" y="52"/>
                    <a:pt x="26" y="52"/>
                  </a:cubicBezTo>
                  <a:cubicBezTo>
                    <a:pt x="12" y="52"/>
                    <a:pt x="0" y="41"/>
                    <a:pt x="0" y="26"/>
                  </a:cubicBezTo>
                  <a:cubicBezTo>
                    <a:pt x="0" y="12"/>
                    <a:pt x="12" y="0"/>
                    <a:pt x="26" y="0"/>
                  </a:cubicBezTo>
                  <a:cubicBezTo>
                    <a:pt x="354" y="0"/>
                    <a:pt x="354" y="0"/>
                    <a:pt x="354" y="0"/>
                  </a:cubicBezTo>
                  <a:cubicBezTo>
                    <a:pt x="369" y="0"/>
                    <a:pt x="381" y="12"/>
                    <a:pt x="381" y="26"/>
                  </a:cubicBezTo>
                  <a:cubicBezTo>
                    <a:pt x="381" y="41"/>
                    <a:pt x="369" y="52"/>
                    <a:pt x="354"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4" name="Freeform 17"/>
            <p:cNvSpPr/>
            <p:nvPr/>
          </p:nvSpPr>
          <p:spPr bwMode="auto">
            <a:xfrm>
              <a:off x="1254125" y="18060988"/>
              <a:ext cx="592138" cy="147638"/>
            </a:xfrm>
            <a:custGeom>
              <a:avLst/>
              <a:gdLst>
                <a:gd name="T0" fmla="*/ 123 w 140"/>
                <a:gd name="T1" fmla="*/ 35 h 35"/>
                <a:gd name="T2" fmla="*/ 18 w 140"/>
                <a:gd name="T3" fmla="*/ 35 h 35"/>
                <a:gd name="T4" fmla="*/ 0 w 140"/>
                <a:gd name="T5" fmla="*/ 17 h 35"/>
                <a:gd name="T6" fmla="*/ 18 w 140"/>
                <a:gd name="T7" fmla="*/ 0 h 35"/>
                <a:gd name="T8" fmla="*/ 123 w 140"/>
                <a:gd name="T9" fmla="*/ 0 h 35"/>
                <a:gd name="T10" fmla="*/ 140 w 140"/>
                <a:gd name="T11" fmla="*/ 17 h 35"/>
                <a:gd name="T12" fmla="*/ 123 w 14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40" h="35">
                  <a:moveTo>
                    <a:pt x="123" y="35"/>
                  </a:moveTo>
                  <a:cubicBezTo>
                    <a:pt x="18" y="35"/>
                    <a:pt x="18" y="35"/>
                    <a:pt x="18" y="35"/>
                  </a:cubicBezTo>
                  <a:cubicBezTo>
                    <a:pt x="8" y="35"/>
                    <a:pt x="0" y="27"/>
                    <a:pt x="0" y="17"/>
                  </a:cubicBezTo>
                  <a:cubicBezTo>
                    <a:pt x="0" y="8"/>
                    <a:pt x="8" y="0"/>
                    <a:pt x="18" y="0"/>
                  </a:cubicBezTo>
                  <a:cubicBezTo>
                    <a:pt x="123" y="0"/>
                    <a:pt x="123" y="0"/>
                    <a:pt x="123" y="0"/>
                  </a:cubicBezTo>
                  <a:cubicBezTo>
                    <a:pt x="133" y="0"/>
                    <a:pt x="140" y="8"/>
                    <a:pt x="140" y="17"/>
                  </a:cubicBezTo>
                  <a:cubicBezTo>
                    <a:pt x="140" y="27"/>
                    <a:pt x="133" y="35"/>
                    <a:pt x="12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5" name="Freeform 18"/>
            <p:cNvSpPr/>
            <p:nvPr/>
          </p:nvSpPr>
          <p:spPr bwMode="auto">
            <a:xfrm>
              <a:off x="1198563" y="17806988"/>
              <a:ext cx="706438" cy="147638"/>
            </a:xfrm>
            <a:custGeom>
              <a:avLst/>
              <a:gdLst>
                <a:gd name="T0" fmla="*/ 149 w 167"/>
                <a:gd name="T1" fmla="*/ 35 h 35"/>
                <a:gd name="T2" fmla="*/ 18 w 167"/>
                <a:gd name="T3" fmla="*/ 35 h 35"/>
                <a:gd name="T4" fmla="*/ 0 w 167"/>
                <a:gd name="T5" fmla="*/ 17 h 35"/>
                <a:gd name="T6" fmla="*/ 18 w 167"/>
                <a:gd name="T7" fmla="*/ 0 h 35"/>
                <a:gd name="T8" fmla="*/ 149 w 167"/>
                <a:gd name="T9" fmla="*/ 0 h 35"/>
                <a:gd name="T10" fmla="*/ 167 w 167"/>
                <a:gd name="T11" fmla="*/ 17 h 35"/>
                <a:gd name="T12" fmla="*/ 149 w 167"/>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67" h="35">
                  <a:moveTo>
                    <a:pt x="149" y="35"/>
                  </a:moveTo>
                  <a:cubicBezTo>
                    <a:pt x="18" y="35"/>
                    <a:pt x="18" y="35"/>
                    <a:pt x="18" y="35"/>
                  </a:cubicBezTo>
                  <a:cubicBezTo>
                    <a:pt x="8" y="35"/>
                    <a:pt x="0" y="27"/>
                    <a:pt x="0" y="17"/>
                  </a:cubicBezTo>
                  <a:cubicBezTo>
                    <a:pt x="0" y="8"/>
                    <a:pt x="8" y="0"/>
                    <a:pt x="18" y="0"/>
                  </a:cubicBezTo>
                  <a:cubicBezTo>
                    <a:pt x="149" y="0"/>
                    <a:pt x="149" y="0"/>
                    <a:pt x="149" y="0"/>
                  </a:cubicBezTo>
                  <a:cubicBezTo>
                    <a:pt x="159" y="0"/>
                    <a:pt x="167" y="8"/>
                    <a:pt x="167" y="17"/>
                  </a:cubicBezTo>
                  <a:cubicBezTo>
                    <a:pt x="167" y="27"/>
                    <a:pt x="159" y="35"/>
                    <a:pt x="14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6" name="Freeform 19"/>
            <p:cNvSpPr/>
            <p:nvPr/>
          </p:nvSpPr>
          <p:spPr bwMode="auto">
            <a:xfrm>
              <a:off x="1104900" y="17548225"/>
              <a:ext cx="889000" cy="149225"/>
            </a:xfrm>
            <a:custGeom>
              <a:avLst/>
              <a:gdLst>
                <a:gd name="T0" fmla="*/ 193 w 210"/>
                <a:gd name="T1" fmla="*/ 35 h 35"/>
                <a:gd name="T2" fmla="*/ 18 w 210"/>
                <a:gd name="T3" fmla="*/ 35 h 35"/>
                <a:gd name="T4" fmla="*/ 0 w 210"/>
                <a:gd name="T5" fmla="*/ 18 h 35"/>
                <a:gd name="T6" fmla="*/ 18 w 210"/>
                <a:gd name="T7" fmla="*/ 0 h 35"/>
                <a:gd name="T8" fmla="*/ 193 w 210"/>
                <a:gd name="T9" fmla="*/ 0 h 35"/>
                <a:gd name="T10" fmla="*/ 210 w 210"/>
                <a:gd name="T11" fmla="*/ 18 h 35"/>
                <a:gd name="T12" fmla="*/ 193 w 210"/>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10" h="35">
                  <a:moveTo>
                    <a:pt x="193" y="35"/>
                  </a:moveTo>
                  <a:cubicBezTo>
                    <a:pt x="18" y="35"/>
                    <a:pt x="18" y="35"/>
                    <a:pt x="18" y="35"/>
                  </a:cubicBezTo>
                  <a:cubicBezTo>
                    <a:pt x="8" y="35"/>
                    <a:pt x="0" y="28"/>
                    <a:pt x="0" y="18"/>
                  </a:cubicBezTo>
                  <a:cubicBezTo>
                    <a:pt x="0" y="8"/>
                    <a:pt x="8" y="0"/>
                    <a:pt x="18" y="0"/>
                  </a:cubicBezTo>
                  <a:cubicBezTo>
                    <a:pt x="193" y="0"/>
                    <a:pt x="193" y="0"/>
                    <a:pt x="193" y="0"/>
                  </a:cubicBezTo>
                  <a:cubicBezTo>
                    <a:pt x="203" y="0"/>
                    <a:pt x="210" y="8"/>
                    <a:pt x="210" y="18"/>
                  </a:cubicBezTo>
                  <a:cubicBezTo>
                    <a:pt x="210" y="28"/>
                    <a:pt x="203" y="35"/>
                    <a:pt x="193"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7" name="Freeform 20"/>
            <p:cNvSpPr/>
            <p:nvPr/>
          </p:nvSpPr>
          <p:spPr bwMode="auto">
            <a:xfrm>
              <a:off x="5842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7" y="35"/>
                    <a:pt x="0" y="27"/>
                    <a:pt x="0" y="18"/>
                  </a:cubicBezTo>
                  <a:cubicBezTo>
                    <a:pt x="0" y="8"/>
                    <a:pt x="7"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8" name="Freeform 21"/>
            <p:cNvSpPr/>
            <p:nvPr/>
          </p:nvSpPr>
          <p:spPr bwMode="auto">
            <a:xfrm>
              <a:off x="1993900" y="17243425"/>
              <a:ext cx="525463" cy="147638"/>
            </a:xfrm>
            <a:custGeom>
              <a:avLst/>
              <a:gdLst>
                <a:gd name="T0" fmla="*/ 106 w 124"/>
                <a:gd name="T1" fmla="*/ 35 h 35"/>
                <a:gd name="T2" fmla="*/ 17 w 124"/>
                <a:gd name="T3" fmla="*/ 35 h 35"/>
                <a:gd name="T4" fmla="*/ 0 w 124"/>
                <a:gd name="T5" fmla="*/ 18 h 35"/>
                <a:gd name="T6" fmla="*/ 17 w 124"/>
                <a:gd name="T7" fmla="*/ 0 h 35"/>
                <a:gd name="T8" fmla="*/ 106 w 124"/>
                <a:gd name="T9" fmla="*/ 0 h 35"/>
                <a:gd name="T10" fmla="*/ 124 w 124"/>
                <a:gd name="T11" fmla="*/ 18 h 35"/>
                <a:gd name="T12" fmla="*/ 106 w 124"/>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124" h="35">
                  <a:moveTo>
                    <a:pt x="106" y="35"/>
                  </a:moveTo>
                  <a:cubicBezTo>
                    <a:pt x="17" y="35"/>
                    <a:pt x="17" y="35"/>
                    <a:pt x="17" y="35"/>
                  </a:cubicBezTo>
                  <a:cubicBezTo>
                    <a:pt x="8" y="35"/>
                    <a:pt x="0" y="27"/>
                    <a:pt x="0" y="18"/>
                  </a:cubicBezTo>
                  <a:cubicBezTo>
                    <a:pt x="0" y="8"/>
                    <a:pt x="8" y="0"/>
                    <a:pt x="17" y="0"/>
                  </a:cubicBezTo>
                  <a:cubicBezTo>
                    <a:pt x="106" y="0"/>
                    <a:pt x="106" y="0"/>
                    <a:pt x="106" y="0"/>
                  </a:cubicBezTo>
                  <a:cubicBezTo>
                    <a:pt x="116" y="0"/>
                    <a:pt x="124" y="8"/>
                    <a:pt x="124" y="18"/>
                  </a:cubicBezTo>
                  <a:cubicBezTo>
                    <a:pt x="124" y="27"/>
                    <a:pt x="116" y="35"/>
                    <a:pt x="10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9" name="Freeform 22"/>
            <p:cNvSpPr/>
            <p:nvPr/>
          </p:nvSpPr>
          <p:spPr bwMode="auto">
            <a:xfrm>
              <a:off x="1833563" y="16603663"/>
              <a:ext cx="431800" cy="423863"/>
            </a:xfrm>
            <a:custGeom>
              <a:avLst/>
              <a:gdLst>
                <a:gd name="T0" fmla="*/ 20 w 102"/>
                <a:gd name="T1" fmla="*/ 100 h 100"/>
                <a:gd name="T2" fmla="*/ 7 w 102"/>
                <a:gd name="T3" fmla="*/ 95 h 100"/>
                <a:gd name="T4" fmla="*/ 7 w 102"/>
                <a:gd name="T5" fmla="*/ 70 h 100"/>
                <a:gd name="T6" fmla="*/ 70 w 102"/>
                <a:gd name="T7" fmla="*/ 7 h 100"/>
                <a:gd name="T8" fmla="*/ 95 w 102"/>
                <a:gd name="T9" fmla="*/ 7 h 100"/>
                <a:gd name="T10" fmla="*/ 95 w 102"/>
                <a:gd name="T11" fmla="*/ 32 h 100"/>
                <a:gd name="T12" fmla="*/ 32 w 102"/>
                <a:gd name="T13" fmla="*/ 95 h 100"/>
                <a:gd name="T14" fmla="*/ 20 w 102"/>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 h="100">
                  <a:moveTo>
                    <a:pt x="20" y="100"/>
                  </a:moveTo>
                  <a:cubicBezTo>
                    <a:pt x="15" y="100"/>
                    <a:pt x="11" y="98"/>
                    <a:pt x="7" y="95"/>
                  </a:cubicBezTo>
                  <a:cubicBezTo>
                    <a:pt x="0" y="88"/>
                    <a:pt x="0" y="77"/>
                    <a:pt x="7" y="70"/>
                  </a:cubicBezTo>
                  <a:cubicBezTo>
                    <a:pt x="70" y="7"/>
                    <a:pt x="70" y="7"/>
                    <a:pt x="70" y="7"/>
                  </a:cubicBezTo>
                  <a:cubicBezTo>
                    <a:pt x="77" y="0"/>
                    <a:pt x="88" y="0"/>
                    <a:pt x="95" y="7"/>
                  </a:cubicBezTo>
                  <a:cubicBezTo>
                    <a:pt x="102" y="14"/>
                    <a:pt x="102" y="25"/>
                    <a:pt x="95" y="32"/>
                  </a:cubicBezTo>
                  <a:cubicBezTo>
                    <a:pt x="32" y="95"/>
                    <a:pt x="32" y="95"/>
                    <a:pt x="32" y="95"/>
                  </a:cubicBezTo>
                  <a:cubicBezTo>
                    <a:pt x="28" y="98"/>
                    <a:pt x="24" y="100"/>
                    <a:pt x="20"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0" name="Freeform 23"/>
            <p:cNvSpPr/>
            <p:nvPr/>
          </p:nvSpPr>
          <p:spPr bwMode="auto">
            <a:xfrm>
              <a:off x="1477963" y="16349663"/>
              <a:ext cx="147638" cy="525463"/>
            </a:xfrm>
            <a:custGeom>
              <a:avLst/>
              <a:gdLst>
                <a:gd name="T0" fmla="*/ 17 w 35"/>
                <a:gd name="T1" fmla="*/ 124 h 124"/>
                <a:gd name="T2" fmla="*/ 0 w 35"/>
                <a:gd name="T3" fmla="*/ 107 h 124"/>
                <a:gd name="T4" fmla="*/ 0 w 35"/>
                <a:gd name="T5" fmla="*/ 17 h 124"/>
                <a:gd name="T6" fmla="*/ 17 w 35"/>
                <a:gd name="T7" fmla="*/ 0 h 124"/>
                <a:gd name="T8" fmla="*/ 35 w 35"/>
                <a:gd name="T9" fmla="*/ 17 h 124"/>
                <a:gd name="T10" fmla="*/ 35 w 35"/>
                <a:gd name="T11" fmla="*/ 107 h 124"/>
                <a:gd name="T12" fmla="*/ 17 w 35"/>
                <a:gd name="T13" fmla="*/ 124 h 124"/>
              </a:gdLst>
              <a:ahLst/>
              <a:cxnLst>
                <a:cxn ang="0">
                  <a:pos x="T0" y="T1"/>
                </a:cxn>
                <a:cxn ang="0">
                  <a:pos x="T2" y="T3"/>
                </a:cxn>
                <a:cxn ang="0">
                  <a:pos x="T4" y="T5"/>
                </a:cxn>
                <a:cxn ang="0">
                  <a:pos x="T6" y="T7"/>
                </a:cxn>
                <a:cxn ang="0">
                  <a:pos x="T8" y="T9"/>
                </a:cxn>
                <a:cxn ang="0">
                  <a:pos x="T10" y="T11"/>
                </a:cxn>
                <a:cxn ang="0">
                  <a:pos x="T12" y="T13"/>
                </a:cxn>
              </a:cxnLst>
              <a:rect l="0" t="0" r="r" b="b"/>
              <a:pathLst>
                <a:path w="35" h="124">
                  <a:moveTo>
                    <a:pt x="17" y="124"/>
                  </a:moveTo>
                  <a:cubicBezTo>
                    <a:pt x="8" y="124"/>
                    <a:pt x="0" y="116"/>
                    <a:pt x="0" y="107"/>
                  </a:cubicBezTo>
                  <a:cubicBezTo>
                    <a:pt x="0" y="17"/>
                    <a:pt x="0" y="17"/>
                    <a:pt x="0" y="17"/>
                  </a:cubicBezTo>
                  <a:cubicBezTo>
                    <a:pt x="0" y="8"/>
                    <a:pt x="8" y="0"/>
                    <a:pt x="17" y="0"/>
                  </a:cubicBezTo>
                  <a:cubicBezTo>
                    <a:pt x="27" y="0"/>
                    <a:pt x="35" y="8"/>
                    <a:pt x="35" y="17"/>
                  </a:cubicBezTo>
                  <a:cubicBezTo>
                    <a:pt x="35" y="107"/>
                    <a:pt x="35" y="107"/>
                    <a:pt x="35" y="107"/>
                  </a:cubicBezTo>
                  <a:cubicBezTo>
                    <a:pt x="35" y="116"/>
                    <a:pt x="27" y="124"/>
                    <a:pt x="1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1" name="Freeform 24"/>
            <p:cNvSpPr/>
            <p:nvPr/>
          </p:nvSpPr>
          <p:spPr bwMode="auto">
            <a:xfrm>
              <a:off x="838200" y="16603663"/>
              <a:ext cx="428625" cy="423863"/>
            </a:xfrm>
            <a:custGeom>
              <a:avLst/>
              <a:gdLst>
                <a:gd name="T0" fmla="*/ 82 w 101"/>
                <a:gd name="T1" fmla="*/ 100 h 100"/>
                <a:gd name="T2" fmla="*/ 70 w 101"/>
                <a:gd name="T3" fmla="*/ 95 h 100"/>
                <a:gd name="T4" fmla="*/ 7 w 101"/>
                <a:gd name="T5" fmla="*/ 32 h 100"/>
                <a:gd name="T6" fmla="*/ 7 w 101"/>
                <a:gd name="T7" fmla="*/ 7 h 100"/>
                <a:gd name="T8" fmla="*/ 31 w 101"/>
                <a:gd name="T9" fmla="*/ 7 h 100"/>
                <a:gd name="T10" fmla="*/ 94 w 101"/>
                <a:gd name="T11" fmla="*/ 70 h 100"/>
                <a:gd name="T12" fmla="*/ 94 w 101"/>
                <a:gd name="T13" fmla="*/ 95 h 100"/>
                <a:gd name="T14" fmla="*/ 82 w 101"/>
                <a:gd name="T15" fmla="*/ 10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100">
                  <a:moveTo>
                    <a:pt x="82" y="100"/>
                  </a:moveTo>
                  <a:cubicBezTo>
                    <a:pt x="77" y="100"/>
                    <a:pt x="73" y="98"/>
                    <a:pt x="70" y="95"/>
                  </a:cubicBezTo>
                  <a:cubicBezTo>
                    <a:pt x="7" y="32"/>
                    <a:pt x="7" y="32"/>
                    <a:pt x="7" y="32"/>
                  </a:cubicBezTo>
                  <a:cubicBezTo>
                    <a:pt x="0" y="25"/>
                    <a:pt x="0" y="14"/>
                    <a:pt x="7" y="7"/>
                  </a:cubicBezTo>
                  <a:cubicBezTo>
                    <a:pt x="13" y="0"/>
                    <a:pt x="24" y="0"/>
                    <a:pt x="31" y="7"/>
                  </a:cubicBezTo>
                  <a:cubicBezTo>
                    <a:pt x="94" y="70"/>
                    <a:pt x="94" y="70"/>
                    <a:pt x="94" y="70"/>
                  </a:cubicBezTo>
                  <a:cubicBezTo>
                    <a:pt x="101" y="77"/>
                    <a:pt x="101" y="88"/>
                    <a:pt x="94" y="95"/>
                  </a:cubicBezTo>
                  <a:cubicBezTo>
                    <a:pt x="91" y="98"/>
                    <a:pt x="86" y="100"/>
                    <a:pt x="82"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62" name="组合 361"/>
          <p:cNvGrpSpPr/>
          <p:nvPr/>
        </p:nvGrpSpPr>
        <p:grpSpPr>
          <a:xfrm>
            <a:off x="5474278" y="4057742"/>
            <a:ext cx="396185" cy="565304"/>
            <a:chOff x="33337500" y="3175"/>
            <a:chExt cx="2930525" cy="4181475"/>
          </a:xfrm>
          <a:solidFill>
            <a:srgbClr val="03445A"/>
          </a:solidFill>
        </p:grpSpPr>
        <p:sp>
          <p:nvSpPr>
            <p:cNvPr id="363" name="Freeform 25"/>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4" name="Freeform 26"/>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5" name="Freeform 27"/>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6" name="Freeform 28"/>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7" name="Freeform 29"/>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8" name="Freeform 30"/>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69" name="Freeform 31"/>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0" name="Freeform 32"/>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1" name="Freeform 33"/>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2" name="Freeform 34"/>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3" name="Rectangle 35"/>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4" name="Freeform 36"/>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75" name="组合 374"/>
          <p:cNvGrpSpPr/>
          <p:nvPr/>
        </p:nvGrpSpPr>
        <p:grpSpPr>
          <a:xfrm>
            <a:off x="5459000" y="4684280"/>
            <a:ext cx="442542" cy="518302"/>
            <a:chOff x="11055350" y="11304588"/>
            <a:chExt cx="3273426" cy="3833813"/>
          </a:xfrm>
          <a:solidFill>
            <a:srgbClr val="03445A"/>
          </a:solidFill>
        </p:grpSpPr>
        <p:sp>
          <p:nvSpPr>
            <p:cNvPr id="376" name="Freeform 37"/>
            <p:cNvSpPr/>
            <p:nvPr/>
          </p:nvSpPr>
          <p:spPr bwMode="auto">
            <a:xfrm>
              <a:off x="11055350" y="11304588"/>
              <a:ext cx="1808163" cy="2927350"/>
            </a:xfrm>
            <a:custGeom>
              <a:avLst/>
              <a:gdLst>
                <a:gd name="T0" fmla="*/ 41 w 427"/>
                <a:gd name="T1" fmla="*/ 202 h 691"/>
                <a:gd name="T2" fmla="*/ 81 w 427"/>
                <a:gd name="T3" fmla="*/ 150 h 691"/>
                <a:gd name="T4" fmla="*/ 427 w 427"/>
                <a:gd name="T5" fmla="*/ 45 h 691"/>
                <a:gd name="T6" fmla="*/ 427 w 427"/>
                <a:gd name="T7" fmla="*/ 34 h 691"/>
                <a:gd name="T8" fmla="*/ 387 w 427"/>
                <a:gd name="T9" fmla="*/ 7 h 691"/>
                <a:gd name="T10" fmla="*/ 39 w 427"/>
                <a:gd name="T11" fmla="*/ 113 h 691"/>
                <a:gd name="T12" fmla="*/ 0 w 427"/>
                <a:gd name="T13" fmla="*/ 164 h 691"/>
                <a:gd name="T14" fmla="*/ 0 w 427"/>
                <a:gd name="T15" fmla="*/ 657 h 691"/>
                <a:gd name="T16" fmla="*/ 39 w 427"/>
                <a:gd name="T17" fmla="*/ 684 h 691"/>
                <a:gd name="T18" fmla="*/ 41 w 427"/>
                <a:gd name="T19" fmla="*/ 683 h 691"/>
                <a:gd name="T20" fmla="*/ 41 w 427"/>
                <a:gd name="T21" fmla="*/ 20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1">
                  <a:moveTo>
                    <a:pt x="41" y="202"/>
                  </a:moveTo>
                  <a:cubicBezTo>
                    <a:pt x="41" y="180"/>
                    <a:pt x="59" y="157"/>
                    <a:pt x="81" y="150"/>
                  </a:cubicBezTo>
                  <a:cubicBezTo>
                    <a:pt x="427" y="45"/>
                    <a:pt x="427" y="45"/>
                    <a:pt x="427" y="45"/>
                  </a:cubicBezTo>
                  <a:cubicBezTo>
                    <a:pt x="427" y="34"/>
                    <a:pt x="427" y="34"/>
                    <a:pt x="427" y="34"/>
                  </a:cubicBezTo>
                  <a:cubicBezTo>
                    <a:pt x="427" y="13"/>
                    <a:pt x="409" y="0"/>
                    <a:pt x="387" y="7"/>
                  </a:cubicBezTo>
                  <a:cubicBezTo>
                    <a:pt x="39" y="113"/>
                    <a:pt x="39" y="113"/>
                    <a:pt x="39" y="113"/>
                  </a:cubicBezTo>
                  <a:cubicBezTo>
                    <a:pt x="17" y="120"/>
                    <a:pt x="0" y="143"/>
                    <a:pt x="0" y="164"/>
                  </a:cubicBezTo>
                  <a:cubicBezTo>
                    <a:pt x="0" y="657"/>
                    <a:pt x="0" y="657"/>
                    <a:pt x="0" y="657"/>
                  </a:cubicBezTo>
                  <a:cubicBezTo>
                    <a:pt x="0" y="678"/>
                    <a:pt x="17" y="691"/>
                    <a:pt x="39" y="684"/>
                  </a:cubicBezTo>
                  <a:cubicBezTo>
                    <a:pt x="41" y="683"/>
                    <a:pt x="41" y="683"/>
                    <a:pt x="41" y="683"/>
                  </a:cubicBezTo>
                  <a:lnTo>
                    <a:pt x="41" y="2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7" name="Freeform 38"/>
            <p:cNvSpPr/>
            <p:nvPr/>
          </p:nvSpPr>
          <p:spPr bwMode="auto">
            <a:xfrm>
              <a:off x="11514138" y="11631613"/>
              <a:ext cx="1806575" cy="2922588"/>
            </a:xfrm>
            <a:custGeom>
              <a:avLst/>
              <a:gdLst>
                <a:gd name="T0" fmla="*/ 109 w 427"/>
                <a:gd name="T1" fmla="*/ 206 h 690"/>
                <a:gd name="T2" fmla="*/ 148 w 427"/>
                <a:gd name="T3" fmla="*/ 154 h 690"/>
                <a:gd name="T4" fmla="*/ 427 w 427"/>
                <a:gd name="T5" fmla="*/ 69 h 690"/>
                <a:gd name="T6" fmla="*/ 427 w 427"/>
                <a:gd name="T7" fmla="*/ 34 h 690"/>
                <a:gd name="T8" fmla="*/ 388 w 427"/>
                <a:gd name="T9" fmla="*/ 6 h 690"/>
                <a:gd name="T10" fmla="*/ 40 w 427"/>
                <a:gd name="T11" fmla="*/ 112 h 690"/>
                <a:gd name="T12" fmla="*/ 0 w 427"/>
                <a:gd name="T13" fmla="*/ 164 h 690"/>
                <a:gd name="T14" fmla="*/ 0 w 427"/>
                <a:gd name="T15" fmla="*/ 656 h 690"/>
                <a:gd name="T16" fmla="*/ 40 w 427"/>
                <a:gd name="T17" fmla="*/ 683 h 690"/>
                <a:gd name="T18" fmla="*/ 109 w 427"/>
                <a:gd name="T19" fmla="*/ 662 h 690"/>
                <a:gd name="T20" fmla="*/ 109 w 427"/>
                <a:gd name="T21" fmla="*/ 20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0">
                  <a:moveTo>
                    <a:pt x="109" y="206"/>
                  </a:moveTo>
                  <a:cubicBezTo>
                    <a:pt x="109" y="184"/>
                    <a:pt x="126" y="161"/>
                    <a:pt x="148" y="154"/>
                  </a:cubicBezTo>
                  <a:cubicBezTo>
                    <a:pt x="427" y="69"/>
                    <a:pt x="427" y="69"/>
                    <a:pt x="427" y="69"/>
                  </a:cubicBezTo>
                  <a:cubicBezTo>
                    <a:pt x="427" y="34"/>
                    <a:pt x="427" y="34"/>
                    <a:pt x="427" y="34"/>
                  </a:cubicBezTo>
                  <a:cubicBezTo>
                    <a:pt x="427" y="12"/>
                    <a:pt x="410" y="0"/>
                    <a:pt x="388" y="6"/>
                  </a:cubicBezTo>
                  <a:cubicBezTo>
                    <a:pt x="40" y="112"/>
                    <a:pt x="40" y="112"/>
                    <a:pt x="40" y="112"/>
                  </a:cubicBezTo>
                  <a:cubicBezTo>
                    <a:pt x="18" y="119"/>
                    <a:pt x="0" y="142"/>
                    <a:pt x="0" y="164"/>
                  </a:cubicBezTo>
                  <a:cubicBezTo>
                    <a:pt x="0" y="656"/>
                    <a:pt x="0" y="656"/>
                    <a:pt x="0" y="656"/>
                  </a:cubicBezTo>
                  <a:cubicBezTo>
                    <a:pt x="0" y="678"/>
                    <a:pt x="18" y="690"/>
                    <a:pt x="40" y="683"/>
                  </a:cubicBezTo>
                  <a:cubicBezTo>
                    <a:pt x="109" y="662"/>
                    <a:pt x="109" y="662"/>
                    <a:pt x="109" y="662"/>
                  </a:cubicBezTo>
                  <a:lnTo>
                    <a:pt x="109"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8" name="Freeform 39"/>
            <p:cNvSpPr/>
            <p:nvPr/>
          </p:nvSpPr>
          <p:spPr bwMode="auto">
            <a:xfrm>
              <a:off x="12060238" y="11893550"/>
              <a:ext cx="1808163" cy="2922588"/>
            </a:xfrm>
            <a:custGeom>
              <a:avLst/>
              <a:gdLst>
                <a:gd name="T0" fmla="*/ 41 w 427"/>
                <a:gd name="T1" fmla="*/ 201 h 690"/>
                <a:gd name="T2" fmla="*/ 81 w 427"/>
                <a:gd name="T3" fmla="*/ 149 h 690"/>
                <a:gd name="T4" fmla="*/ 427 w 427"/>
                <a:gd name="T5" fmla="*/ 44 h 690"/>
                <a:gd name="T6" fmla="*/ 427 w 427"/>
                <a:gd name="T7" fmla="*/ 34 h 690"/>
                <a:gd name="T8" fmla="*/ 387 w 427"/>
                <a:gd name="T9" fmla="*/ 6 h 690"/>
                <a:gd name="T10" fmla="*/ 39 w 427"/>
                <a:gd name="T11" fmla="*/ 112 h 690"/>
                <a:gd name="T12" fmla="*/ 0 w 427"/>
                <a:gd name="T13" fmla="*/ 164 h 690"/>
                <a:gd name="T14" fmla="*/ 0 w 427"/>
                <a:gd name="T15" fmla="*/ 656 h 690"/>
                <a:gd name="T16" fmla="*/ 39 w 427"/>
                <a:gd name="T17" fmla="*/ 683 h 690"/>
                <a:gd name="T18" fmla="*/ 41 w 427"/>
                <a:gd name="T19" fmla="*/ 683 h 690"/>
                <a:gd name="T20" fmla="*/ 41 w 427"/>
                <a:gd name="T21" fmla="*/ 20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0">
                  <a:moveTo>
                    <a:pt x="41" y="201"/>
                  </a:moveTo>
                  <a:cubicBezTo>
                    <a:pt x="41" y="179"/>
                    <a:pt x="59" y="156"/>
                    <a:pt x="81" y="149"/>
                  </a:cubicBezTo>
                  <a:cubicBezTo>
                    <a:pt x="427" y="44"/>
                    <a:pt x="427" y="44"/>
                    <a:pt x="427" y="44"/>
                  </a:cubicBezTo>
                  <a:cubicBezTo>
                    <a:pt x="427" y="34"/>
                    <a:pt x="427" y="34"/>
                    <a:pt x="427" y="34"/>
                  </a:cubicBezTo>
                  <a:cubicBezTo>
                    <a:pt x="427" y="12"/>
                    <a:pt x="409" y="0"/>
                    <a:pt x="387" y="6"/>
                  </a:cubicBezTo>
                  <a:cubicBezTo>
                    <a:pt x="39" y="112"/>
                    <a:pt x="39" y="112"/>
                    <a:pt x="39" y="112"/>
                  </a:cubicBezTo>
                  <a:cubicBezTo>
                    <a:pt x="17" y="119"/>
                    <a:pt x="0" y="142"/>
                    <a:pt x="0" y="164"/>
                  </a:cubicBezTo>
                  <a:cubicBezTo>
                    <a:pt x="0" y="656"/>
                    <a:pt x="0" y="656"/>
                    <a:pt x="0" y="656"/>
                  </a:cubicBezTo>
                  <a:cubicBezTo>
                    <a:pt x="0" y="678"/>
                    <a:pt x="17" y="690"/>
                    <a:pt x="39" y="683"/>
                  </a:cubicBezTo>
                  <a:cubicBezTo>
                    <a:pt x="41" y="683"/>
                    <a:pt x="41" y="683"/>
                    <a:pt x="41" y="683"/>
                  </a:cubicBezTo>
                  <a:lnTo>
                    <a:pt x="41"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9" name="Freeform 40"/>
            <p:cNvSpPr>
              <a:spLocks noEditPoints="1"/>
            </p:cNvSpPr>
            <p:nvPr/>
          </p:nvSpPr>
          <p:spPr bwMode="auto">
            <a:xfrm>
              <a:off x="12517438" y="12215813"/>
              <a:ext cx="1811338" cy="2922588"/>
            </a:xfrm>
            <a:custGeom>
              <a:avLst/>
              <a:gdLst>
                <a:gd name="T0" fmla="*/ 388 w 428"/>
                <a:gd name="T1" fmla="*/ 7 h 690"/>
                <a:gd name="T2" fmla="*/ 40 w 428"/>
                <a:gd name="T3" fmla="*/ 113 h 690"/>
                <a:gd name="T4" fmla="*/ 0 w 428"/>
                <a:gd name="T5" fmla="*/ 164 h 690"/>
                <a:gd name="T6" fmla="*/ 0 w 428"/>
                <a:gd name="T7" fmla="*/ 656 h 690"/>
                <a:gd name="T8" fmla="*/ 40 w 428"/>
                <a:gd name="T9" fmla="*/ 684 h 690"/>
                <a:gd name="T10" fmla="*/ 388 w 428"/>
                <a:gd name="T11" fmla="*/ 578 h 690"/>
                <a:gd name="T12" fmla="*/ 428 w 428"/>
                <a:gd name="T13" fmla="*/ 526 h 690"/>
                <a:gd name="T14" fmla="*/ 428 w 428"/>
                <a:gd name="T15" fmla="*/ 34 h 690"/>
                <a:gd name="T16" fmla="*/ 388 w 428"/>
                <a:gd name="T17" fmla="*/ 7 h 690"/>
                <a:gd name="T18" fmla="*/ 291 w 428"/>
                <a:gd name="T19" fmla="*/ 477 h 690"/>
                <a:gd name="T20" fmla="*/ 291 w 428"/>
                <a:gd name="T21" fmla="*/ 477 h 690"/>
                <a:gd name="T22" fmla="*/ 279 w 428"/>
                <a:gd name="T23" fmla="*/ 492 h 690"/>
                <a:gd name="T24" fmla="*/ 176 w 428"/>
                <a:gd name="T25" fmla="*/ 523 h 690"/>
                <a:gd name="T26" fmla="*/ 165 w 428"/>
                <a:gd name="T27" fmla="*/ 515 h 690"/>
                <a:gd name="T28" fmla="*/ 165 w 428"/>
                <a:gd name="T29" fmla="*/ 515 h 690"/>
                <a:gd name="T30" fmla="*/ 165 w 428"/>
                <a:gd name="T31" fmla="*/ 515 h 690"/>
                <a:gd name="T32" fmla="*/ 165 w 428"/>
                <a:gd name="T33" fmla="*/ 515 h 690"/>
                <a:gd name="T34" fmla="*/ 176 w 428"/>
                <a:gd name="T35" fmla="*/ 500 h 690"/>
                <a:gd name="T36" fmla="*/ 279 w 428"/>
                <a:gd name="T37" fmla="*/ 469 h 690"/>
                <a:gd name="T38" fmla="*/ 291 w 428"/>
                <a:gd name="T39" fmla="*/ 477 h 690"/>
                <a:gd name="T40" fmla="*/ 291 w 428"/>
                <a:gd name="T41" fmla="*/ 476 h 690"/>
                <a:gd name="T42" fmla="*/ 291 w 428"/>
                <a:gd name="T43" fmla="*/ 477 h 690"/>
                <a:gd name="T44" fmla="*/ 291 w 428"/>
                <a:gd name="T45" fmla="*/ 437 h 690"/>
                <a:gd name="T46" fmla="*/ 291 w 428"/>
                <a:gd name="T47" fmla="*/ 437 h 690"/>
                <a:gd name="T48" fmla="*/ 279 w 428"/>
                <a:gd name="T49" fmla="*/ 452 h 690"/>
                <a:gd name="T50" fmla="*/ 176 w 428"/>
                <a:gd name="T51" fmla="*/ 483 h 690"/>
                <a:gd name="T52" fmla="*/ 165 w 428"/>
                <a:gd name="T53" fmla="*/ 475 h 690"/>
                <a:gd name="T54" fmla="*/ 165 w 428"/>
                <a:gd name="T55" fmla="*/ 475 h 690"/>
                <a:gd name="T56" fmla="*/ 165 w 428"/>
                <a:gd name="T57" fmla="*/ 475 h 690"/>
                <a:gd name="T58" fmla="*/ 165 w 428"/>
                <a:gd name="T59" fmla="*/ 475 h 690"/>
                <a:gd name="T60" fmla="*/ 176 w 428"/>
                <a:gd name="T61" fmla="*/ 460 h 690"/>
                <a:gd name="T62" fmla="*/ 279 w 428"/>
                <a:gd name="T63" fmla="*/ 429 h 690"/>
                <a:gd name="T64" fmla="*/ 291 w 428"/>
                <a:gd name="T65" fmla="*/ 437 h 690"/>
                <a:gd name="T66" fmla="*/ 291 w 428"/>
                <a:gd name="T67" fmla="*/ 436 h 690"/>
                <a:gd name="T68" fmla="*/ 291 w 428"/>
                <a:gd name="T69" fmla="*/ 437 h 690"/>
                <a:gd name="T70" fmla="*/ 321 w 428"/>
                <a:gd name="T71" fmla="*/ 266 h 690"/>
                <a:gd name="T72" fmla="*/ 304 w 428"/>
                <a:gd name="T73" fmla="*/ 288 h 690"/>
                <a:gd name="T74" fmla="*/ 151 w 428"/>
                <a:gd name="T75" fmla="*/ 335 h 690"/>
                <a:gd name="T76" fmla="*/ 134 w 428"/>
                <a:gd name="T77" fmla="*/ 323 h 690"/>
                <a:gd name="T78" fmla="*/ 134 w 428"/>
                <a:gd name="T79" fmla="*/ 241 h 690"/>
                <a:gd name="T80" fmla="*/ 151 w 428"/>
                <a:gd name="T81" fmla="*/ 218 h 690"/>
                <a:gd name="T82" fmla="*/ 304 w 428"/>
                <a:gd name="T83" fmla="*/ 172 h 690"/>
                <a:gd name="T84" fmla="*/ 321 w 428"/>
                <a:gd name="T85" fmla="*/ 184 h 690"/>
                <a:gd name="T86" fmla="*/ 321 w 428"/>
                <a:gd name="T87" fmla="*/ 26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8" h="690">
                  <a:moveTo>
                    <a:pt x="388" y="7"/>
                  </a:moveTo>
                  <a:cubicBezTo>
                    <a:pt x="40" y="113"/>
                    <a:pt x="40" y="113"/>
                    <a:pt x="40" y="113"/>
                  </a:cubicBezTo>
                  <a:cubicBezTo>
                    <a:pt x="18" y="119"/>
                    <a:pt x="0" y="142"/>
                    <a:pt x="0" y="164"/>
                  </a:cubicBezTo>
                  <a:cubicBezTo>
                    <a:pt x="0" y="656"/>
                    <a:pt x="0" y="656"/>
                    <a:pt x="0" y="656"/>
                  </a:cubicBezTo>
                  <a:cubicBezTo>
                    <a:pt x="0" y="678"/>
                    <a:pt x="18" y="690"/>
                    <a:pt x="40" y="684"/>
                  </a:cubicBezTo>
                  <a:cubicBezTo>
                    <a:pt x="388" y="578"/>
                    <a:pt x="388" y="578"/>
                    <a:pt x="388" y="578"/>
                  </a:cubicBezTo>
                  <a:cubicBezTo>
                    <a:pt x="410" y="571"/>
                    <a:pt x="428" y="548"/>
                    <a:pt x="428" y="526"/>
                  </a:cubicBezTo>
                  <a:cubicBezTo>
                    <a:pt x="428" y="34"/>
                    <a:pt x="428" y="34"/>
                    <a:pt x="428" y="34"/>
                  </a:cubicBezTo>
                  <a:cubicBezTo>
                    <a:pt x="428" y="12"/>
                    <a:pt x="410" y="0"/>
                    <a:pt x="388" y="7"/>
                  </a:cubicBezTo>
                  <a:close/>
                  <a:moveTo>
                    <a:pt x="291" y="477"/>
                  </a:moveTo>
                  <a:cubicBezTo>
                    <a:pt x="291" y="477"/>
                    <a:pt x="291" y="477"/>
                    <a:pt x="291" y="477"/>
                  </a:cubicBezTo>
                  <a:cubicBezTo>
                    <a:pt x="291" y="483"/>
                    <a:pt x="286" y="490"/>
                    <a:pt x="279" y="492"/>
                  </a:cubicBezTo>
                  <a:cubicBezTo>
                    <a:pt x="176" y="523"/>
                    <a:pt x="176" y="523"/>
                    <a:pt x="176" y="523"/>
                  </a:cubicBezTo>
                  <a:cubicBezTo>
                    <a:pt x="170" y="525"/>
                    <a:pt x="165" y="521"/>
                    <a:pt x="165" y="515"/>
                  </a:cubicBezTo>
                  <a:cubicBezTo>
                    <a:pt x="165" y="515"/>
                    <a:pt x="165" y="515"/>
                    <a:pt x="165" y="515"/>
                  </a:cubicBezTo>
                  <a:cubicBezTo>
                    <a:pt x="165" y="515"/>
                    <a:pt x="165" y="515"/>
                    <a:pt x="165" y="515"/>
                  </a:cubicBezTo>
                  <a:cubicBezTo>
                    <a:pt x="165" y="515"/>
                    <a:pt x="165" y="515"/>
                    <a:pt x="165" y="515"/>
                  </a:cubicBezTo>
                  <a:cubicBezTo>
                    <a:pt x="165" y="509"/>
                    <a:pt x="170" y="502"/>
                    <a:pt x="176" y="500"/>
                  </a:cubicBezTo>
                  <a:cubicBezTo>
                    <a:pt x="279" y="469"/>
                    <a:pt x="279" y="469"/>
                    <a:pt x="279" y="469"/>
                  </a:cubicBezTo>
                  <a:cubicBezTo>
                    <a:pt x="286" y="467"/>
                    <a:pt x="291" y="470"/>
                    <a:pt x="291" y="477"/>
                  </a:cubicBezTo>
                  <a:cubicBezTo>
                    <a:pt x="291" y="476"/>
                    <a:pt x="291" y="476"/>
                    <a:pt x="291" y="476"/>
                  </a:cubicBezTo>
                  <a:lnTo>
                    <a:pt x="291" y="477"/>
                  </a:lnTo>
                  <a:close/>
                  <a:moveTo>
                    <a:pt x="291" y="437"/>
                  </a:moveTo>
                  <a:cubicBezTo>
                    <a:pt x="291" y="437"/>
                    <a:pt x="291" y="437"/>
                    <a:pt x="291" y="437"/>
                  </a:cubicBezTo>
                  <a:cubicBezTo>
                    <a:pt x="291" y="443"/>
                    <a:pt x="286" y="450"/>
                    <a:pt x="279" y="452"/>
                  </a:cubicBezTo>
                  <a:cubicBezTo>
                    <a:pt x="176" y="483"/>
                    <a:pt x="176" y="483"/>
                    <a:pt x="176" y="483"/>
                  </a:cubicBezTo>
                  <a:cubicBezTo>
                    <a:pt x="170" y="485"/>
                    <a:pt x="165" y="481"/>
                    <a:pt x="165" y="475"/>
                  </a:cubicBezTo>
                  <a:cubicBezTo>
                    <a:pt x="165" y="475"/>
                    <a:pt x="165" y="475"/>
                    <a:pt x="165" y="475"/>
                  </a:cubicBezTo>
                  <a:cubicBezTo>
                    <a:pt x="165" y="475"/>
                    <a:pt x="165" y="475"/>
                    <a:pt x="165" y="475"/>
                  </a:cubicBezTo>
                  <a:cubicBezTo>
                    <a:pt x="165" y="475"/>
                    <a:pt x="165" y="475"/>
                    <a:pt x="165" y="475"/>
                  </a:cubicBezTo>
                  <a:cubicBezTo>
                    <a:pt x="165" y="469"/>
                    <a:pt x="170" y="462"/>
                    <a:pt x="176" y="460"/>
                  </a:cubicBezTo>
                  <a:cubicBezTo>
                    <a:pt x="279" y="429"/>
                    <a:pt x="279" y="429"/>
                    <a:pt x="279" y="429"/>
                  </a:cubicBezTo>
                  <a:cubicBezTo>
                    <a:pt x="286" y="427"/>
                    <a:pt x="291" y="430"/>
                    <a:pt x="291" y="437"/>
                  </a:cubicBezTo>
                  <a:cubicBezTo>
                    <a:pt x="291" y="437"/>
                    <a:pt x="291" y="437"/>
                    <a:pt x="291" y="436"/>
                  </a:cubicBezTo>
                  <a:lnTo>
                    <a:pt x="291" y="437"/>
                  </a:lnTo>
                  <a:close/>
                  <a:moveTo>
                    <a:pt x="321" y="266"/>
                  </a:moveTo>
                  <a:cubicBezTo>
                    <a:pt x="321" y="275"/>
                    <a:pt x="314" y="285"/>
                    <a:pt x="304" y="288"/>
                  </a:cubicBezTo>
                  <a:cubicBezTo>
                    <a:pt x="151" y="335"/>
                    <a:pt x="151" y="335"/>
                    <a:pt x="151" y="335"/>
                  </a:cubicBezTo>
                  <a:cubicBezTo>
                    <a:pt x="142" y="338"/>
                    <a:pt x="134" y="332"/>
                    <a:pt x="134" y="323"/>
                  </a:cubicBezTo>
                  <a:cubicBezTo>
                    <a:pt x="134" y="241"/>
                    <a:pt x="134" y="241"/>
                    <a:pt x="134" y="241"/>
                  </a:cubicBezTo>
                  <a:cubicBezTo>
                    <a:pt x="134" y="231"/>
                    <a:pt x="142" y="221"/>
                    <a:pt x="151" y="218"/>
                  </a:cubicBezTo>
                  <a:cubicBezTo>
                    <a:pt x="304" y="172"/>
                    <a:pt x="304" y="172"/>
                    <a:pt x="304" y="172"/>
                  </a:cubicBezTo>
                  <a:cubicBezTo>
                    <a:pt x="314" y="169"/>
                    <a:pt x="321" y="174"/>
                    <a:pt x="321" y="184"/>
                  </a:cubicBezTo>
                  <a:lnTo>
                    <a:pt x="321" y="2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0" name="Freeform 41"/>
            <p:cNvSpPr/>
            <p:nvPr/>
          </p:nvSpPr>
          <p:spPr bwMode="auto">
            <a:xfrm>
              <a:off x="11055350" y="11304588"/>
              <a:ext cx="1808163" cy="2927350"/>
            </a:xfrm>
            <a:custGeom>
              <a:avLst/>
              <a:gdLst>
                <a:gd name="T0" fmla="*/ 41 w 427"/>
                <a:gd name="T1" fmla="*/ 202 h 691"/>
                <a:gd name="T2" fmla="*/ 81 w 427"/>
                <a:gd name="T3" fmla="*/ 150 h 691"/>
                <a:gd name="T4" fmla="*/ 427 w 427"/>
                <a:gd name="T5" fmla="*/ 45 h 691"/>
                <a:gd name="T6" fmla="*/ 427 w 427"/>
                <a:gd name="T7" fmla="*/ 34 h 691"/>
                <a:gd name="T8" fmla="*/ 387 w 427"/>
                <a:gd name="T9" fmla="*/ 7 h 691"/>
                <a:gd name="T10" fmla="*/ 39 w 427"/>
                <a:gd name="T11" fmla="*/ 113 h 691"/>
                <a:gd name="T12" fmla="*/ 0 w 427"/>
                <a:gd name="T13" fmla="*/ 164 h 691"/>
                <a:gd name="T14" fmla="*/ 0 w 427"/>
                <a:gd name="T15" fmla="*/ 657 h 691"/>
                <a:gd name="T16" fmla="*/ 39 w 427"/>
                <a:gd name="T17" fmla="*/ 684 h 691"/>
                <a:gd name="T18" fmla="*/ 41 w 427"/>
                <a:gd name="T19" fmla="*/ 683 h 691"/>
                <a:gd name="T20" fmla="*/ 41 w 427"/>
                <a:gd name="T21" fmla="*/ 202 h 6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1">
                  <a:moveTo>
                    <a:pt x="41" y="202"/>
                  </a:moveTo>
                  <a:cubicBezTo>
                    <a:pt x="41" y="180"/>
                    <a:pt x="59" y="157"/>
                    <a:pt x="81" y="150"/>
                  </a:cubicBezTo>
                  <a:cubicBezTo>
                    <a:pt x="427" y="45"/>
                    <a:pt x="427" y="45"/>
                    <a:pt x="427" y="45"/>
                  </a:cubicBezTo>
                  <a:cubicBezTo>
                    <a:pt x="427" y="34"/>
                    <a:pt x="427" y="34"/>
                    <a:pt x="427" y="34"/>
                  </a:cubicBezTo>
                  <a:cubicBezTo>
                    <a:pt x="427" y="13"/>
                    <a:pt x="409" y="0"/>
                    <a:pt x="387" y="7"/>
                  </a:cubicBezTo>
                  <a:cubicBezTo>
                    <a:pt x="39" y="113"/>
                    <a:pt x="39" y="113"/>
                    <a:pt x="39" y="113"/>
                  </a:cubicBezTo>
                  <a:cubicBezTo>
                    <a:pt x="17" y="120"/>
                    <a:pt x="0" y="143"/>
                    <a:pt x="0" y="164"/>
                  </a:cubicBezTo>
                  <a:cubicBezTo>
                    <a:pt x="0" y="657"/>
                    <a:pt x="0" y="657"/>
                    <a:pt x="0" y="657"/>
                  </a:cubicBezTo>
                  <a:cubicBezTo>
                    <a:pt x="0" y="678"/>
                    <a:pt x="17" y="691"/>
                    <a:pt x="39" y="684"/>
                  </a:cubicBezTo>
                  <a:cubicBezTo>
                    <a:pt x="41" y="683"/>
                    <a:pt x="41" y="683"/>
                    <a:pt x="41" y="683"/>
                  </a:cubicBezTo>
                  <a:lnTo>
                    <a:pt x="41" y="2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1" name="Freeform 42"/>
            <p:cNvSpPr/>
            <p:nvPr/>
          </p:nvSpPr>
          <p:spPr bwMode="auto">
            <a:xfrm>
              <a:off x="11514138" y="11631613"/>
              <a:ext cx="1806575" cy="2922588"/>
            </a:xfrm>
            <a:custGeom>
              <a:avLst/>
              <a:gdLst>
                <a:gd name="T0" fmla="*/ 109 w 427"/>
                <a:gd name="T1" fmla="*/ 206 h 690"/>
                <a:gd name="T2" fmla="*/ 148 w 427"/>
                <a:gd name="T3" fmla="*/ 154 h 690"/>
                <a:gd name="T4" fmla="*/ 427 w 427"/>
                <a:gd name="T5" fmla="*/ 69 h 690"/>
                <a:gd name="T6" fmla="*/ 427 w 427"/>
                <a:gd name="T7" fmla="*/ 34 h 690"/>
                <a:gd name="T8" fmla="*/ 388 w 427"/>
                <a:gd name="T9" fmla="*/ 6 h 690"/>
                <a:gd name="T10" fmla="*/ 40 w 427"/>
                <a:gd name="T11" fmla="*/ 112 h 690"/>
                <a:gd name="T12" fmla="*/ 0 w 427"/>
                <a:gd name="T13" fmla="*/ 164 h 690"/>
                <a:gd name="T14" fmla="*/ 0 w 427"/>
                <a:gd name="T15" fmla="*/ 656 h 690"/>
                <a:gd name="T16" fmla="*/ 40 w 427"/>
                <a:gd name="T17" fmla="*/ 683 h 690"/>
                <a:gd name="T18" fmla="*/ 109 w 427"/>
                <a:gd name="T19" fmla="*/ 662 h 690"/>
                <a:gd name="T20" fmla="*/ 109 w 427"/>
                <a:gd name="T21" fmla="*/ 20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0">
                  <a:moveTo>
                    <a:pt x="109" y="206"/>
                  </a:moveTo>
                  <a:cubicBezTo>
                    <a:pt x="109" y="184"/>
                    <a:pt x="126" y="161"/>
                    <a:pt x="148" y="154"/>
                  </a:cubicBezTo>
                  <a:cubicBezTo>
                    <a:pt x="427" y="69"/>
                    <a:pt x="427" y="69"/>
                    <a:pt x="427" y="69"/>
                  </a:cubicBezTo>
                  <a:cubicBezTo>
                    <a:pt x="427" y="34"/>
                    <a:pt x="427" y="34"/>
                    <a:pt x="427" y="34"/>
                  </a:cubicBezTo>
                  <a:cubicBezTo>
                    <a:pt x="427" y="12"/>
                    <a:pt x="410" y="0"/>
                    <a:pt x="388" y="6"/>
                  </a:cubicBezTo>
                  <a:cubicBezTo>
                    <a:pt x="40" y="112"/>
                    <a:pt x="40" y="112"/>
                    <a:pt x="40" y="112"/>
                  </a:cubicBezTo>
                  <a:cubicBezTo>
                    <a:pt x="18" y="119"/>
                    <a:pt x="0" y="142"/>
                    <a:pt x="0" y="164"/>
                  </a:cubicBezTo>
                  <a:cubicBezTo>
                    <a:pt x="0" y="656"/>
                    <a:pt x="0" y="656"/>
                    <a:pt x="0" y="656"/>
                  </a:cubicBezTo>
                  <a:cubicBezTo>
                    <a:pt x="0" y="678"/>
                    <a:pt x="18" y="690"/>
                    <a:pt x="40" y="683"/>
                  </a:cubicBezTo>
                  <a:cubicBezTo>
                    <a:pt x="109" y="662"/>
                    <a:pt x="109" y="662"/>
                    <a:pt x="109" y="662"/>
                  </a:cubicBezTo>
                  <a:lnTo>
                    <a:pt x="109" y="20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2" name="Freeform 43"/>
            <p:cNvSpPr/>
            <p:nvPr/>
          </p:nvSpPr>
          <p:spPr bwMode="auto">
            <a:xfrm>
              <a:off x="12060238" y="11893550"/>
              <a:ext cx="1808163" cy="2922588"/>
            </a:xfrm>
            <a:custGeom>
              <a:avLst/>
              <a:gdLst>
                <a:gd name="T0" fmla="*/ 41 w 427"/>
                <a:gd name="T1" fmla="*/ 201 h 690"/>
                <a:gd name="T2" fmla="*/ 81 w 427"/>
                <a:gd name="T3" fmla="*/ 149 h 690"/>
                <a:gd name="T4" fmla="*/ 427 w 427"/>
                <a:gd name="T5" fmla="*/ 44 h 690"/>
                <a:gd name="T6" fmla="*/ 427 w 427"/>
                <a:gd name="T7" fmla="*/ 34 h 690"/>
                <a:gd name="T8" fmla="*/ 387 w 427"/>
                <a:gd name="T9" fmla="*/ 6 h 690"/>
                <a:gd name="T10" fmla="*/ 39 w 427"/>
                <a:gd name="T11" fmla="*/ 112 h 690"/>
                <a:gd name="T12" fmla="*/ 0 w 427"/>
                <a:gd name="T13" fmla="*/ 164 h 690"/>
                <a:gd name="T14" fmla="*/ 0 w 427"/>
                <a:gd name="T15" fmla="*/ 656 h 690"/>
                <a:gd name="T16" fmla="*/ 39 w 427"/>
                <a:gd name="T17" fmla="*/ 683 h 690"/>
                <a:gd name="T18" fmla="*/ 41 w 427"/>
                <a:gd name="T19" fmla="*/ 683 h 690"/>
                <a:gd name="T20" fmla="*/ 41 w 427"/>
                <a:gd name="T21" fmla="*/ 201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7" h="690">
                  <a:moveTo>
                    <a:pt x="41" y="201"/>
                  </a:moveTo>
                  <a:cubicBezTo>
                    <a:pt x="41" y="179"/>
                    <a:pt x="59" y="156"/>
                    <a:pt x="81" y="149"/>
                  </a:cubicBezTo>
                  <a:cubicBezTo>
                    <a:pt x="427" y="44"/>
                    <a:pt x="427" y="44"/>
                    <a:pt x="427" y="44"/>
                  </a:cubicBezTo>
                  <a:cubicBezTo>
                    <a:pt x="427" y="34"/>
                    <a:pt x="427" y="34"/>
                    <a:pt x="427" y="34"/>
                  </a:cubicBezTo>
                  <a:cubicBezTo>
                    <a:pt x="427" y="12"/>
                    <a:pt x="409" y="0"/>
                    <a:pt x="387" y="6"/>
                  </a:cubicBezTo>
                  <a:cubicBezTo>
                    <a:pt x="39" y="112"/>
                    <a:pt x="39" y="112"/>
                    <a:pt x="39" y="112"/>
                  </a:cubicBezTo>
                  <a:cubicBezTo>
                    <a:pt x="17" y="119"/>
                    <a:pt x="0" y="142"/>
                    <a:pt x="0" y="164"/>
                  </a:cubicBezTo>
                  <a:cubicBezTo>
                    <a:pt x="0" y="656"/>
                    <a:pt x="0" y="656"/>
                    <a:pt x="0" y="656"/>
                  </a:cubicBezTo>
                  <a:cubicBezTo>
                    <a:pt x="0" y="678"/>
                    <a:pt x="17" y="690"/>
                    <a:pt x="39" y="683"/>
                  </a:cubicBezTo>
                  <a:cubicBezTo>
                    <a:pt x="41" y="683"/>
                    <a:pt x="41" y="683"/>
                    <a:pt x="41" y="683"/>
                  </a:cubicBezTo>
                  <a:lnTo>
                    <a:pt x="41" y="20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3" name="Freeform 44"/>
            <p:cNvSpPr>
              <a:spLocks noEditPoints="1"/>
            </p:cNvSpPr>
            <p:nvPr/>
          </p:nvSpPr>
          <p:spPr bwMode="auto">
            <a:xfrm>
              <a:off x="12517438" y="12215813"/>
              <a:ext cx="1811338" cy="2922588"/>
            </a:xfrm>
            <a:custGeom>
              <a:avLst/>
              <a:gdLst>
                <a:gd name="T0" fmla="*/ 388 w 428"/>
                <a:gd name="T1" fmla="*/ 7 h 690"/>
                <a:gd name="T2" fmla="*/ 40 w 428"/>
                <a:gd name="T3" fmla="*/ 113 h 690"/>
                <a:gd name="T4" fmla="*/ 0 w 428"/>
                <a:gd name="T5" fmla="*/ 164 h 690"/>
                <a:gd name="T6" fmla="*/ 0 w 428"/>
                <a:gd name="T7" fmla="*/ 656 h 690"/>
                <a:gd name="T8" fmla="*/ 40 w 428"/>
                <a:gd name="T9" fmla="*/ 684 h 690"/>
                <a:gd name="T10" fmla="*/ 388 w 428"/>
                <a:gd name="T11" fmla="*/ 578 h 690"/>
                <a:gd name="T12" fmla="*/ 428 w 428"/>
                <a:gd name="T13" fmla="*/ 526 h 690"/>
                <a:gd name="T14" fmla="*/ 428 w 428"/>
                <a:gd name="T15" fmla="*/ 34 h 690"/>
                <a:gd name="T16" fmla="*/ 388 w 428"/>
                <a:gd name="T17" fmla="*/ 7 h 690"/>
                <a:gd name="T18" fmla="*/ 291 w 428"/>
                <a:gd name="T19" fmla="*/ 477 h 690"/>
                <a:gd name="T20" fmla="*/ 291 w 428"/>
                <a:gd name="T21" fmla="*/ 477 h 690"/>
                <a:gd name="T22" fmla="*/ 279 w 428"/>
                <a:gd name="T23" fmla="*/ 492 h 690"/>
                <a:gd name="T24" fmla="*/ 176 w 428"/>
                <a:gd name="T25" fmla="*/ 523 h 690"/>
                <a:gd name="T26" fmla="*/ 165 w 428"/>
                <a:gd name="T27" fmla="*/ 515 h 690"/>
                <a:gd name="T28" fmla="*/ 165 w 428"/>
                <a:gd name="T29" fmla="*/ 515 h 690"/>
                <a:gd name="T30" fmla="*/ 165 w 428"/>
                <a:gd name="T31" fmla="*/ 515 h 690"/>
                <a:gd name="T32" fmla="*/ 165 w 428"/>
                <a:gd name="T33" fmla="*/ 515 h 690"/>
                <a:gd name="T34" fmla="*/ 176 w 428"/>
                <a:gd name="T35" fmla="*/ 500 h 690"/>
                <a:gd name="T36" fmla="*/ 279 w 428"/>
                <a:gd name="T37" fmla="*/ 469 h 690"/>
                <a:gd name="T38" fmla="*/ 291 w 428"/>
                <a:gd name="T39" fmla="*/ 477 h 690"/>
                <a:gd name="T40" fmla="*/ 291 w 428"/>
                <a:gd name="T41" fmla="*/ 476 h 690"/>
                <a:gd name="T42" fmla="*/ 291 w 428"/>
                <a:gd name="T43" fmla="*/ 477 h 690"/>
                <a:gd name="T44" fmla="*/ 291 w 428"/>
                <a:gd name="T45" fmla="*/ 437 h 690"/>
                <a:gd name="T46" fmla="*/ 291 w 428"/>
                <a:gd name="T47" fmla="*/ 437 h 690"/>
                <a:gd name="T48" fmla="*/ 279 w 428"/>
                <a:gd name="T49" fmla="*/ 452 h 690"/>
                <a:gd name="T50" fmla="*/ 176 w 428"/>
                <a:gd name="T51" fmla="*/ 483 h 690"/>
                <a:gd name="T52" fmla="*/ 165 w 428"/>
                <a:gd name="T53" fmla="*/ 475 h 690"/>
                <a:gd name="T54" fmla="*/ 165 w 428"/>
                <a:gd name="T55" fmla="*/ 475 h 690"/>
                <a:gd name="T56" fmla="*/ 165 w 428"/>
                <a:gd name="T57" fmla="*/ 475 h 690"/>
                <a:gd name="T58" fmla="*/ 165 w 428"/>
                <a:gd name="T59" fmla="*/ 475 h 690"/>
                <a:gd name="T60" fmla="*/ 176 w 428"/>
                <a:gd name="T61" fmla="*/ 460 h 690"/>
                <a:gd name="T62" fmla="*/ 279 w 428"/>
                <a:gd name="T63" fmla="*/ 429 h 690"/>
                <a:gd name="T64" fmla="*/ 291 w 428"/>
                <a:gd name="T65" fmla="*/ 437 h 690"/>
                <a:gd name="T66" fmla="*/ 291 w 428"/>
                <a:gd name="T67" fmla="*/ 436 h 690"/>
                <a:gd name="T68" fmla="*/ 291 w 428"/>
                <a:gd name="T69" fmla="*/ 437 h 690"/>
                <a:gd name="T70" fmla="*/ 321 w 428"/>
                <a:gd name="T71" fmla="*/ 266 h 690"/>
                <a:gd name="T72" fmla="*/ 304 w 428"/>
                <a:gd name="T73" fmla="*/ 288 h 690"/>
                <a:gd name="T74" fmla="*/ 151 w 428"/>
                <a:gd name="T75" fmla="*/ 335 h 690"/>
                <a:gd name="T76" fmla="*/ 134 w 428"/>
                <a:gd name="T77" fmla="*/ 323 h 690"/>
                <a:gd name="T78" fmla="*/ 134 w 428"/>
                <a:gd name="T79" fmla="*/ 241 h 690"/>
                <a:gd name="T80" fmla="*/ 151 w 428"/>
                <a:gd name="T81" fmla="*/ 218 h 690"/>
                <a:gd name="T82" fmla="*/ 304 w 428"/>
                <a:gd name="T83" fmla="*/ 172 h 690"/>
                <a:gd name="T84" fmla="*/ 321 w 428"/>
                <a:gd name="T85" fmla="*/ 184 h 690"/>
                <a:gd name="T86" fmla="*/ 321 w 428"/>
                <a:gd name="T87" fmla="*/ 266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8" h="690">
                  <a:moveTo>
                    <a:pt x="388" y="7"/>
                  </a:moveTo>
                  <a:cubicBezTo>
                    <a:pt x="40" y="113"/>
                    <a:pt x="40" y="113"/>
                    <a:pt x="40" y="113"/>
                  </a:cubicBezTo>
                  <a:cubicBezTo>
                    <a:pt x="18" y="119"/>
                    <a:pt x="0" y="142"/>
                    <a:pt x="0" y="164"/>
                  </a:cubicBezTo>
                  <a:cubicBezTo>
                    <a:pt x="0" y="656"/>
                    <a:pt x="0" y="656"/>
                    <a:pt x="0" y="656"/>
                  </a:cubicBezTo>
                  <a:cubicBezTo>
                    <a:pt x="0" y="678"/>
                    <a:pt x="18" y="690"/>
                    <a:pt x="40" y="684"/>
                  </a:cubicBezTo>
                  <a:cubicBezTo>
                    <a:pt x="388" y="578"/>
                    <a:pt x="388" y="578"/>
                    <a:pt x="388" y="578"/>
                  </a:cubicBezTo>
                  <a:cubicBezTo>
                    <a:pt x="410" y="571"/>
                    <a:pt x="428" y="548"/>
                    <a:pt x="428" y="526"/>
                  </a:cubicBezTo>
                  <a:cubicBezTo>
                    <a:pt x="428" y="34"/>
                    <a:pt x="428" y="34"/>
                    <a:pt x="428" y="34"/>
                  </a:cubicBezTo>
                  <a:cubicBezTo>
                    <a:pt x="428" y="12"/>
                    <a:pt x="410" y="0"/>
                    <a:pt x="388" y="7"/>
                  </a:cubicBezTo>
                  <a:close/>
                  <a:moveTo>
                    <a:pt x="291" y="477"/>
                  </a:moveTo>
                  <a:cubicBezTo>
                    <a:pt x="291" y="477"/>
                    <a:pt x="291" y="477"/>
                    <a:pt x="291" y="477"/>
                  </a:cubicBezTo>
                  <a:cubicBezTo>
                    <a:pt x="291" y="483"/>
                    <a:pt x="286" y="490"/>
                    <a:pt x="279" y="492"/>
                  </a:cubicBezTo>
                  <a:cubicBezTo>
                    <a:pt x="176" y="523"/>
                    <a:pt x="176" y="523"/>
                    <a:pt x="176" y="523"/>
                  </a:cubicBezTo>
                  <a:cubicBezTo>
                    <a:pt x="170" y="525"/>
                    <a:pt x="165" y="521"/>
                    <a:pt x="165" y="515"/>
                  </a:cubicBezTo>
                  <a:cubicBezTo>
                    <a:pt x="165" y="515"/>
                    <a:pt x="165" y="515"/>
                    <a:pt x="165" y="515"/>
                  </a:cubicBezTo>
                  <a:cubicBezTo>
                    <a:pt x="165" y="515"/>
                    <a:pt x="165" y="515"/>
                    <a:pt x="165" y="515"/>
                  </a:cubicBezTo>
                  <a:cubicBezTo>
                    <a:pt x="165" y="515"/>
                    <a:pt x="165" y="515"/>
                    <a:pt x="165" y="515"/>
                  </a:cubicBezTo>
                  <a:cubicBezTo>
                    <a:pt x="165" y="509"/>
                    <a:pt x="170" y="502"/>
                    <a:pt x="176" y="500"/>
                  </a:cubicBezTo>
                  <a:cubicBezTo>
                    <a:pt x="279" y="469"/>
                    <a:pt x="279" y="469"/>
                    <a:pt x="279" y="469"/>
                  </a:cubicBezTo>
                  <a:cubicBezTo>
                    <a:pt x="286" y="467"/>
                    <a:pt x="291" y="470"/>
                    <a:pt x="291" y="477"/>
                  </a:cubicBezTo>
                  <a:cubicBezTo>
                    <a:pt x="291" y="476"/>
                    <a:pt x="291" y="476"/>
                    <a:pt x="291" y="476"/>
                  </a:cubicBezTo>
                  <a:lnTo>
                    <a:pt x="291" y="477"/>
                  </a:lnTo>
                  <a:close/>
                  <a:moveTo>
                    <a:pt x="291" y="437"/>
                  </a:moveTo>
                  <a:cubicBezTo>
                    <a:pt x="291" y="437"/>
                    <a:pt x="291" y="437"/>
                    <a:pt x="291" y="437"/>
                  </a:cubicBezTo>
                  <a:cubicBezTo>
                    <a:pt x="291" y="443"/>
                    <a:pt x="286" y="450"/>
                    <a:pt x="279" y="452"/>
                  </a:cubicBezTo>
                  <a:cubicBezTo>
                    <a:pt x="176" y="483"/>
                    <a:pt x="176" y="483"/>
                    <a:pt x="176" y="483"/>
                  </a:cubicBezTo>
                  <a:cubicBezTo>
                    <a:pt x="170" y="485"/>
                    <a:pt x="165" y="481"/>
                    <a:pt x="165" y="475"/>
                  </a:cubicBezTo>
                  <a:cubicBezTo>
                    <a:pt x="165" y="475"/>
                    <a:pt x="165" y="475"/>
                    <a:pt x="165" y="475"/>
                  </a:cubicBezTo>
                  <a:cubicBezTo>
                    <a:pt x="165" y="475"/>
                    <a:pt x="165" y="475"/>
                    <a:pt x="165" y="475"/>
                  </a:cubicBezTo>
                  <a:cubicBezTo>
                    <a:pt x="165" y="475"/>
                    <a:pt x="165" y="475"/>
                    <a:pt x="165" y="475"/>
                  </a:cubicBezTo>
                  <a:cubicBezTo>
                    <a:pt x="165" y="469"/>
                    <a:pt x="170" y="462"/>
                    <a:pt x="176" y="460"/>
                  </a:cubicBezTo>
                  <a:cubicBezTo>
                    <a:pt x="279" y="429"/>
                    <a:pt x="279" y="429"/>
                    <a:pt x="279" y="429"/>
                  </a:cubicBezTo>
                  <a:cubicBezTo>
                    <a:pt x="286" y="427"/>
                    <a:pt x="291" y="430"/>
                    <a:pt x="291" y="437"/>
                  </a:cubicBezTo>
                  <a:cubicBezTo>
                    <a:pt x="291" y="437"/>
                    <a:pt x="291" y="437"/>
                    <a:pt x="291" y="436"/>
                  </a:cubicBezTo>
                  <a:lnTo>
                    <a:pt x="291" y="437"/>
                  </a:lnTo>
                  <a:close/>
                  <a:moveTo>
                    <a:pt x="321" y="266"/>
                  </a:moveTo>
                  <a:cubicBezTo>
                    <a:pt x="321" y="275"/>
                    <a:pt x="314" y="285"/>
                    <a:pt x="304" y="288"/>
                  </a:cubicBezTo>
                  <a:cubicBezTo>
                    <a:pt x="151" y="335"/>
                    <a:pt x="151" y="335"/>
                    <a:pt x="151" y="335"/>
                  </a:cubicBezTo>
                  <a:cubicBezTo>
                    <a:pt x="142" y="338"/>
                    <a:pt x="134" y="332"/>
                    <a:pt x="134" y="323"/>
                  </a:cubicBezTo>
                  <a:cubicBezTo>
                    <a:pt x="134" y="241"/>
                    <a:pt x="134" y="241"/>
                    <a:pt x="134" y="241"/>
                  </a:cubicBezTo>
                  <a:cubicBezTo>
                    <a:pt x="134" y="231"/>
                    <a:pt x="142" y="221"/>
                    <a:pt x="151" y="218"/>
                  </a:cubicBezTo>
                  <a:cubicBezTo>
                    <a:pt x="304" y="172"/>
                    <a:pt x="304" y="172"/>
                    <a:pt x="304" y="172"/>
                  </a:cubicBezTo>
                  <a:cubicBezTo>
                    <a:pt x="314" y="169"/>
                    <a:pt x="321" y="174"/>
                    <a:pt x="321" y="184"/>
                  </a:cubicBezTo>
                  <a:lnTo>
                    <a:pt x="321" y="2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384" name="文本框 174"/>
          <p:cNvSpPr txBox="1"/>
          <p:nvPr/>
        </p:nvSpPr>
        <p:spPr>
          <a:xfrm>
            <a:off x="5965749" y="4785667"/>
            <a:ext cx="1436370" cy="39878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专业：</a:t>
            </a:r>
            <a:r>
              <a:rPr lang="en-US" altLang="zh-CN" sz="2000" dirty="0">
                <a:solidFill>
                  <a:srgbClr val="737D7F"/>
                </a:solidFill>
                <a:latin typeface="微软雅黑" panose="020B0503020204020204" pitchFamily="34" charset="-122"/>
                <a:ea typeface="微软雅黑" panose="020B0503020204020204" pitchFamily="34" charset="-122"/>
              </a:rPr>
              <a:t>XXX</a:t>
            </a:r>
          </a:p>
        </p:txBody>
      </p:sp>
      <p:sp>
        <p:nvSpPr>
          <p:cNvPr id="385" name="文本框 175"/>
          <p:cNvSpPr txBox="1"/>
          <p:nvPr/>
        </p:nvSpPr>
        <p:spPr>
          <a:xfrm>
            <a:off x="9191591" y="4229139"/>
            <a:ext cx="2840842" cy="707886"/>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汇报人：资 料 社</a:t>
            </a:r>
            <a:r>
              <a:rPr lang="en-US" altLang="zh-CN" sz="2000" dirty="0">
                <a:solidFill>
                  <a:srgbClr val="737D7F"/>
                </a:solidFill>
                <a:latin typeface="微软雅黑" panose="020B0503020204020204" pitchFamily="34" charset="-122"/>
                <a:ea typeface="微软雅黑" panose="020B0503020204020204" pitchFamily="34" charset="-122"/>
              </a:rPr>
              <a:t>|</a:t>
            </a:r>
            <a:r>
              <a:rPr lang="zh-CN" altLang="en-US" sz="1000" dirty="0">
                <a:solidFill>
                  <a:srgbClr val="737D7F"/>
                </a:solidFill>
                <a:latin typeface="微软雅黑" panose="020B0503020204020204" pitchFamily="34" charset="-122"/>
                <a:ea typeface="微软雅黑" panose="020B0503020204020204" pitchFamily="34" charset="-122"/>
              </a:rPr>
              <a:t>微信公众号</a:t>
            </a:r>
          </a:p>
          <a:p>
            <a:endParaRPr lang="zh-CN" altLang="en-US" sz="2000" dirty="0">
              <a:solidFill>
                <a:srgbClr val="737D7F"/>
              </a:solidFill>
              <a:latin typeface="微软雅黑" panose="020B0503020204020204" pitchFamily="34" charset="-122"/>
              <a:ea typeface="微软雅黑" panose="020B0503020204020204" pitchFamily="34" charset="-122"/>
            </a:endParaRPr>
          </a:p>
        </p:txBody>
      </p:sp>
      <p:sp>
        <p:nvSpPr>
          <p:cNvPr id="386" name="文本框 176"/>
          <p:cNvSpPr txBox="1"/>
          <p:nvPr/>
        </p:nvSpPr>
        <p:spPr>
          <a:xfrm>
            <a:off x="9191591" y="4777863"/>
            <a:ext cx="1436370" cy="398780"/>
          </a:xfrm>
          <a:prstGeom prst="rect">
            <a:avLst/>
          </a:prstGeom>
          <a:noFill/>
        </p:spPr>
        <p:txBody>
          <a:bodyPr wrap="non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时间：</a:t>
            </a:r>
            <a:r>
              <a:rPr lang="en-US" altLang="zh-CN" sz="2000" dirty="0">
                <a:solidFill>
                  <a:srgbClr val="737D7F"/>
                </a:solidFill>
                <a:latin typeface="微软雅黑" panose="020B0503020204020204" pitchFamily="34" charset="-122"/>
                <a:ea typeface="微软雅黑" panose="020B0503020204020204" pitchFamily="34" charset="-122"/>
              </a:rPr>
              <a:t>XXX</a:t>
            </a:r>
            <a:endParaRPr lang="en-US" sz="2000" dirty="0">
              <a:solidFill>
                <a:srgbClr val="737D7F"/>
              </a:solidFill>
              <a:latin typeface="微软雅黑" panose="020B0503020204020204" pitchFamily="34" charset="-122"/>
              <a:ea typeface="微软雅黑" panose="020B0503020204020204" pitchFamily="34" charset="-122"/>
            </a:endParaRPr>
          </a:p>
        </p:txBody>
      </p:sp>
      <p:cxnSp>
        <p:nvCxnSpPr>
          <p:cNvPr id="387" name="直接连接符 386"/>
          <p:cNvCxnSpPr/>
          <p:nvPr/>
        </p:nvCxnSpPr>
        <p:spPr>
          <a:xfrm>
            <a:off x="6026712" y="4623046"/>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388" name="直接连接符 387"/>
          <p:cNvCxnSpPr/>
          <p:nvPr/>
        </p:nvCxnSpPr>
        <p:spPr>
          <a:xfrm>
            <a:off x="6026712" y="5176563"/>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389" name="直接连接符 388"/>
          <p:cNvCxnSpPr/>
          <p:nvPr/>
        </p:nvCxnSpPr>
        <p:spPr>
          <a:xfrm>
            <a:off x="9252554" y="4629249"/>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cxnSp>
        <p:nvCxnSpPr>
          <p:cNvPr id="390" name="直接连接符 389"/>
          <p:cNvCxnSpPr/>
          <p:nvPr/>
        </p:nvCxnSpPr>
        <p:spPr>
          <a:xfrm>
            <a:off x="9252554" y="5201872"/>
            <a:ext cx="2357003"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rot="18900000" flipH="1">
            <a:off x="11902381" y="-239693"/>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rot="18900000" flipH="1">
            <a:off x="11087703" y="-242368"/>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rot="18900000" flipH="1">
            <a:off x="10273027" y="-244513"/>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rot="18900000" flipH="1">
            <a:off x="10680365" y="162825"/>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rot="18900000" flipH="1">
            <a:off x="9865689" y="162824"/>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18900000" flipH="1">
            <a:off x="11483552" y="167645"/>
            <a:ext cx="576064" cy="576064"/>
          </a:xfrm>
          <a:prstGeom prst="rect">
            <a:avLst/>
          </a:prstGeom>
          <a:solidFill>
            <a:schemeClr val="bg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07" y="1426425"/>
            <a:ext cx="4680047" cy="4395468"/>
          </a:xfrm>
          <a:prstGeom prst="rect">
            <a:avLst/>
          </a:prstGeom>
          <a:effectLst>
            <a:softEdge rad="673100"/>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15335" y="760746"/>
            <a:ext cx="1579222" cy="15792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anim calcmode="lin" valueType="num">
                                      <p:cBhvr>
                                        <p:cTn id="8" dur="1000" fill="hold"/>
                                        <p:tgtEl>
                                          <p:spTgt spid="345"/>
                                        </p:tgtEl>
                                        <p:attrNameLst>
                                          <p:attrName>ppt_x</p:attrName>
                                        </p:attrNameLst>
                                      </p:cBhvr>
                                      <p:tavLst>
                                        <p:tav tm="0">
                                          <p:val>
                                            <p:strVal val="#ppt_x"/>
                                          </p:val>
                                        </p:tav>
                                        <p:tav tm="100000">
                                          <p:val>
                                            <p:strVal val="#ppt_x"/>
                                          </p:val>
                                        </p:tav>
                                      </p:tavLst>
                                    </p:anim>
                                    <p:anim calcmode="lin" valueType="num">
                                      <p:cBhvr>
                                        <p:cTn id="9" dur="1000" fill="hold"/>
                                        <p:tgtEl>
                                          <p:spTgt spid="3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000"/>
                                        <p:tgtEl>
                                          <p:spTgt spid="346"/>
                                        </p:tgtEl>
                                      </p:cBhvr>
                                    </p:animEffect>
                                    <p:anim calcmode="lin" valueType="num">
                                      <p:cBhvr>
                                        <p:cTn id="13" dur="1000" fill="hold"/>
                                        <p:tgtEl>
                                          <p:spTgt spid="346"/>
                                        </p:tgtEl>
                                        <p:attrNameLst>
                                          <p:attrName>ppt_x</p:attrName>
                                        </p:attrNameLst>
                                      </p:cBhvr>
                                      <p:tavLst>
                                        <p:tav tm="0">
                                          <p:val>
                                            <p:strVal val="#ppt_x"/>
                                          </p:val>
                                        </p:tav>
                                        <p:tav tm="100000">
                                          <p:val>
                                            <p:strVal val="#ppt_x"/>
                                          </p:val>
                                        </p:tav>
                                      </p:tavLst>
                                    </p:anim>
                                    <p:anim calcmode="lin" valueType="num">
                                      <p:cBhvr>
                                        <p:cTn id="14" dur="1000" fill="hold"/>
                                        <p:tgtEl>
                                          <p:spTgt spid="34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500"/>
                                  </p:stCondLst>
                                  <p:childTnLst>
                                    <p:set>
                                      <p:cBhvr>
                                        <p:cTn id="17" dur="1" fill="hold">
                                          <p:stCondLst>
                                            <p:cond delay="0"/>
                                          </p:stCondLst>
                                        </p:cTn>
                                        <p:tgtEl>
                                          <p:spTgt spid="347"/>
                                        </p:tgtEl>
                                        <p:attrNameLst>
                                          <p:attrName>style.visibility</p:attrName>
                                        </p:attrNameLst>
                                      </p:cBhvr>
                                      <p:to>
                                        <p:strVal val="visible"/>
                                      </p:to>
                                    </p:set>
                                    <p:animEffect transition="in" filter="fade">
                                      <p:cBhvr>
                                        <p:cTn id="18" dur="500"/>
                                        <p:tgtEl>
                                          <p:spTgt spid="347"/>
                                        </p:tgtEl>
                                      </p:cBhvr>
                                    </p:animEffect>
                                  </p:childTnLst>
                                </p:cTn>
                              </p:par>
                              <p:par>
                                <p:cTn id="19" presetID="10" presetClass="entr" presetSubtype="0" fill="hold" nodeType="withEffect">
                                  <p:stCondLst>
                                    <p:cond delay="500"/>
                                  </p:stCondLst>
                                  <p:childTnLst>
                                    <p:set>
                                      <p:cBhvr>
                                        <p:cTn id="20" dur="1" fill="hold">
                                          <p:stCondLst>
                                            <p:cond delay="0"/>
                                          </p:stCondLst>
                                        </p:cTn>
                                        <p:tgtEl>
                                          <p:spTgt spid="349"/>
                                        </p:tgtEl>
                                        <p:attrNameLst>
                                          <p:attrName>style.visibility</p:attrName>
                                        </p:attrNameLst>
                                      </p:cBhvr>
                                      <p:to>
                                        <p:strVal val="visible"/>
                                      </p:to>
                                    </p:set>
                                    <p:animEffect transition="in" filter="fade">
                                      <p:cBhvr>
                                        <p:cTn id="21" dur="500"/>
                                        <p:tgtEl>
                                          <p:spTgt spid="349"/>
                                        </p:tgtEl>
                                      </p:cBhvr>
                                    </p:animEffect>
                                  </p:childTnLst>
                                </p:cTn>
                              </p:par>
                              <p:par>
                                <p:cTn id="22" presetID="10" presetClass="entr" presetSubtype="0" fill="hold" nodeType="withEffect">
                                  <p:stCondLst>
                                    <p:cond delay="500"/>
                                  </p:stCondLst>
                                  <p:childTnLst>
                                    <p:set>
                                      <p:cBhvr>
                                        <p:cTn id="23" dur="1" fill="hold">
                                          <p:stCondLst>
                                            <p:cond delay="0"/>
                                          </p:stCondLst>
                                        </p:cTn>
                                        <p:tgtEl>
                                          <p:spTgt spid="362"/>
                                        </p:tgtEl>
                                        <p:attrNameLst>
                                          <p:attrName>style.visibility</p:attrName>
                                        </p:attrNameLst>
                                      </p:cBhvr>
                                      <p:to>
                                        <p:strVal val="visible"/>
                                      </p:to>
                                    </p:set>
                                    <p:animEffect transition="in" filter="fade">
                                      <p:cBhvr>
                                        <p:cTn id="24" dur="500"/>
                                        <p:tgtEl>
                                          <p:spTgt spid="362"/>
                                        </p:tgtEl>
                                      </p:cBhvr>
                                    </p:animEffect>
                                  </p:childTnLst>
                                </p:cTn>
                              </p:par>
                              <p:par>
                                <p:cTn id="25" presetID="10" presetClass="entr" presetSubtype="0" fill="hold" nodeType="withEffect">
                                  <p:stCondLst>
                                    <p:cond delay="500"/>
                                  </p:stCondLst>
                                  <p:childTnLst>
                                    <p:set>
                                      <p:cBhvr>
                                        <p:cTn id="26" dur="1" fill="hold">
                                          <p:stCondLst>
                                            <p:cond delay="0"/>
                                          </p:stCondLst>
                                        </p:cTn>
                                        <p:tgtEl>
                                          <p:spTgt spid="375"/>
                                        </p:tgtEl>
                                        <p:attrNameLst>
                                          <p:attrName>style.visibility</p:attrName>
                                        </p:attrNameLst>
                                      </p:cBhvr>
                                      <p:to>
                                        <p:strVal val="visible"/>
                                      </p:to>
                                    </p:set>
                                    <p:animEffect transition="in" filter="fade">
                                      <p:cBhvr>
                                        <p:cTn id="27" dur="500"/>
                                        <p:tgtEl>
                                          <p:spTgt spid="375"/>
                                        </p:tgtEl>
                                      </p:cBhvr>
                                    </p:animEffect>
                                  </p:childTnLst>
                                </p:cTn>
                              </p:par>
                              <p:par>
                                <p:cTn id="28" presetID="10" presetClass="entr" presetSubtype="0" fill="hold" nodeType="withEffect">
                                  <p:stCondLst>
                                    <p:cond delay="500"/>
                                  </p:stCondLst>
                                  <p:childTnLst>
                                    <p:set>
                                      <p:cBhvr>
                                        <p:cTn id="29" dur="1" fill="hold">
                                          <p:stCondLst>
                                            <p:cond delay="0"/>
                                          </p:stCondLst>
                                        </p:cTn>
                                        <p:tgtEl>
                                          <p:spTgt spid="387"/>
                                        </p:tgtEl>
                                        <p:attrNameLst>
                                          <p:attrName>style.visibility</p:attrName>
                                        </p:attrNameLst>
                                      </p:cBhvr>
                                      <p:to>
                                        <p:strVal val="visible"/>
                                      </p:to>
                                    </p:set>
                                    <p:animEffect transition="in" filter="fade">
                                      <p:cBhvr>
                                        <p:cTn id="30" dur="500"/>
                                        <p:tgtEl>
                                          <p:spTgt spid="387"/>
                                        </p:tgtEl>
                                      </p:cBhvr>
                                    </p:animEffect>
                                  </p:childTnLst>
                                </p:cTn>
                              </p:par>
                              <p:par>
                                <p:cTn id="31" presetID="10" presetClass="entr" presetSubtype="0" fill="hold" nodeType="withEffect">
                                  <p:stCondLst>
                                    <p:cond delay="500"/>
                                  </p:stCondLst>
                                  <p:childTnLst>
                                    <p:set>
                                      <p:cBhvr>
                                        <p:cTn id="32" dur="1" fill="hold">
                                          <p:stCondLst>
                                            <p:cond delay="0"/>
                                          </p:stCondLst>
                                        </p:cTn>
                                        <p:tgtEl>
                                          <p:spTgt spid="388"/>
                                        </p:tgtEl>
                                        <p:attrNameLst>
                                          <p:attrName>style.visibility</p:attrName>
                                        </p:attrNameLst>
                                      </p:cBhvr>
                                      <p:to>
                                        <p:strVal val="visible"/>
                                      </p:to>
                                    </p:set>
                                    <p:animEffect transition="in" filter="fade">
                                      <p:cBhvr>
                                        <p:cTn id="33" dur="500"/>
                                        <p:tgtEl>
                                          <p:spTgt spid="388"/>
                                        </p:tgtEl>
                                      </p:cBhvr>
                                    </p:animEffect>
                                  </p:childTnLst>
                                </p:cTn>
                              </p:par>
                              <p:par>
                                <p:cTn id="34" presetID="10" presetClass="entr" presetSubtype="0" fill="hold" nodeType="withEffect">
                                  <p:stCondLst>
                                    <p:cond delay="500"/>
                                  </p:stCondLst>
                                  <p:childTnLst>
                                    <p:set>
                                      <p:cBhvr>
                                        <p:cTn id="35" dur="1" fill="hold">
                                          <p:stCondLst>
                                            <p:cond delay="0"/>
                                          </p:stCondLst>
                                        </p:cTn>
                                        <p:tgtEl>
                                          <p:spTgt spid="389"/>
                                        </p:tgtEl>
                                        <p:attrNameLst>
                                          <p:attrName>style.visibility</p:attrName>
                                        </p:attrNameLst>
                                      </p:cBhvr>
                                      <p:to>
                                        <p:strVal val="visible"/>
                                      </p:to>
                                    </p:set>
                                    <p:animEffect transition="in" filter="fade">
                                      <p:cBhvr>
                                        <p:cTn id="36" dur="500"/>
                                        <p:tgtEl>
                                          <p:spTgt spid="389"/>
                                        </p:tgtEl>
                                      </p:cBhvr>
                                    </p:animEffect>
                                  </p:childTnLst>
                                </p:cTn>
                              </p:par>
                              <p:par>
                                <p:cTn id="37" presetID="10" presetClass="entr" presetSubtype="0" fill="hold" nodeType="withEffect">
                                  <p:stCondLst>
                                    <p:cond delay="500"/>
                                  </p:stCondLst>
                                  <p:childTnLst>
                                    <p:set>
                                      <p:cBhvr>
                                        <p:cTn id="38" dur="1" fill="hold">
                                          <p:stCondLst>
                                            <p:cond delay="0"/>
                                          </p:stCondLst>
                                        </p:cTn>
                                        <p:tgtEl>
                                          <p:spTgt spid="390"/>
                                        </p:tgtEl>
                                        <p:attrNameLst>
                                          <p:attrName>style.visibility</p:attrName>
                                        </p:attrNameLst>
                                      </p:cBhvr>
                                      <p:to>
                                        <p:strVal val="visible"/>
                                      </p:to>
                                    </p:set>
                                    <p:animEffect transition="in" filter="fade">
                                      <p:cBhvr>
                                        <p:cTn id="39" dur="500"/>
                                        <p:tgtEl>
                                          <p:spTgt spid="390"/>
                                        </p:tgtEl>
                                      </p:cBhvr>
                                    </p:animEffect>
                                  </p:childTnLst>
                                </p:cTn>
                              </p:par>
                            </p:childTnLst>
                          </p:cTn>
                        </p:par>
                        <p:par>
                          <p:cTn id="40" fill="hold">
                            <p:stCondLst>
                              <p:cond delay="2000"/>
                            </p:stCondLst>
                            <p:childTnLst>
                              <p:par>
                                <p:cTn id="41" presetID="22" presetClass="entr" presetSubtype="8" fill="hold" grpId="0" nodeType="afterEffect">
                                  <p:stCondLst>
                                    <p:cond delay="0"/>
                                  </p:stCondLst>
                                  <p:iterate type="lt">
                                    <p:tmPct val="30000"/>
                                  </p:iterate>
                                  <p:childTnLst>
                                    <p:set>
                                      <p:cBhvr>
                                        <p:cTn id="42" dur="1" fill="hold">
                                          <p:stCondLst>
                                            <p:cond delay="0"/>
                                          </p:stCondLst>
                                        </p:cTn>
                                        <p:tgtEl>
                                          <p:spTgt spid="348"/>
                                        </p:tgtEl>
                                        <p:attrNameLst>
                                          <p:attrName>style.visibility</p:attrName>
                                        </p:attrNameLst>
                                      </p:cBhvr>
                                      <p:to>
                                        <p:strVal val="visible"/>
                                      </p:to>
                                    </p:set>
                                    <p:animEffect transition="in" filter="wipe(left)">
                                      <p:cBhvr>
                                        <p:cTn id="43" dur="100"/>
                                        <p:tgtEl>
                                          <p:spTgt spid="348"/>
                                        </p:tgtEl>
                                      </p:cBhvr>
                                    </p:animEffect>
                                  </p:childTnLst>
                                </p:cTn>
                              </p:par>
                              <p:par>
                                <p:cTn id="44" presetID="36" presetClass="emph" presetSubtype="0" fill="hold" grpId="1" nodeType="withEffect">
                                  <p:stCondLst>
                                    <p:cond delay="0"/>
                                  </p:stCondLst>
                                  <p:iterate type="lt">
                                    <p:tmPct val="30000"/>
                                  </p:iterate>
                                  <p:childTnLst>
                                    <p:animScale>
                                      <p:cBhvr>
                                        <p:cTn id="45" dur="50" autoRev="1" fill="hold">
                                          <p:stCondLst>
                                            <p:cond delay="0"/>
                                          </p:stCondLst>
                                        </p:cTn>
                                        <p:tgtEl>
                                          <p:spTgt spid="348"/>
                                        </p:tgtEl>
                                      </p:cBhvr>
                                      <p:to x="80000" y="100000"/>
                                    </p:animScale>
                                    <p:anim by="(#ppt_w*0.10)" calcmode="lin" valueType="num">
                                      <p:cBhvr>
                                        <p:cTn id="46" dur="50" autoRev="1" fill="hold">
                                          <p:stCondLst>
                                            <p:cond delay="0"/>
                                          </p:stCondLst>
                                        </p:cTn>
                                        <p:tgtEl>
                                          <p:spTgt spid="348"/>
                                        </p:tgtEl>
                                        <p:attrNameLst>
                                          <p:attrName>ppt_x</p:attrName>
                                        </p:attrNameLst>
                                      </p:cBhvr>
                                    </p:anim>
                                    <p:anim by="(-#ppt_w*0.10)" calcmode="lin" valueType="num">
                                      <p:cBhvr>
                                        <p:cTn id="47" dur="50" autoRev="1" fill="hold">
                                          <p:stCondLst>
                                            <p:cond delay="0"/>
                                          </p:stCondLst>
                                        </p:cTn>
                                        <p:tgtEl>
                                          <p:spTgt spid="348"/>
                                        </p:tgtEl>
                                        <p:attrNameLst>
                                          <p:attrName>ppt_y</p:attrName>
                                        </p:attrNameLst>
                                      </p:cBhvr>
                                    </p:anim>
                                    <p:animRot by="-480000">
                                      <p:cBhvr>
                                        <p:cTn id="48" dur="50" autoRev="1" fill="hold">
                                          <p:stCondLst>
                                            <p:cond delay="0"/>
                                          </p:stCondLst>
                                        </p:cTn>
                                        <p:tgtEl>
                                          <p:spTgt spid="348"/>
                                        </p:tgtEl>
                                        <p:attrNameLst>
                                          <p:attrName>r</p:attrName>
                                        </p:attrNameLst>
                                      </p:cBhvr>
                                    </p:animRot>
                                  </p:childTnLst>
                                </p:cTn>
                              </p:par>
                            </p:childTnLst>
                          </p:cTn>
                        </p:par>
                        <p:par>
                          <p:cTn id="49" fill="hold">
                            <p:stCondLst>
                              <p:cond delay="2280"/>
                            </p:stCondLst>
                            <p:childTnLst>
                              <p:par>
                                <p:cTn id="50" presetID="22" presetClass="entr" presetSubtype="8" fill="hold" grpId="0" nodeType="afterEffect">
                                  <p:stCondLst>
                                    <p:cond delay="0"/>
                                  </p:stCondLst>
                                  <p:iterate type="lt">
                                    <p:tmPct val="30000"/>
                                  </p:iterate>
                                  <p:childTnLst>
                                    <p:set>
                                      <p:cBhvr>
                                        <p:cTn id="51" dur="1" fill="hold">
                                          <p:stCondLst>
                                            <p:cond delay="0"/>
                                          </p:stCondLst>
                                        </p:cTn>
                                        <p:tgtEl>
                                          <p:spTgt spid="385"/>
                                        </p:tgtEl>
                                        <p:attrNameLst>
                                          <p:attrName>style.visibility</p:attrName>
                                        </p:attrNameLst>
                                      </p:cBhvr>
                                      <p:to>
                                        <p:strVal val="visible"/>
                                      </p:to>
                                    </p:set>
                                    <p:animEffect transition="in" filter="wipe(left)">
                                      <p:cBhvr>
                                        <p:cTn id="52" dur="100"/>
                                        <p:tgtEl>
                                          <p:spTgt spid="385"/>
                                        </p:tgtEl>
                                      </p:cBhvr>
                                    </p:animEffect>
                                  </p:childTnLst>
                                </p:cTn>
                              </p:par>
                              <p:par>
                                <p:cTn id="53" presetID="36" presetClass="emph" presetSubtype="0" fill="hold" grpId="1" nodeType="withEffect">
                                  <p:stCondLst>
                                    <p:cond delay="0"/>
                                  </p:stCondLst>
                                  <p:iterate type="lt">
                                    <p:tmPct val="30000"/>
                                  </p:iterate>
                                  <p:childTnLst>
                                    <p:animScale>
                                      <p:cBhvr>
                                        <p:cTn id="54" dur="50" autoRev="1" fill="hold">
                                          <p:stCondLst>
                                            <p:cond delay="0"/>
                                          </p:stCondLst>
                                        </p:cTn>
                                        <p:tgtEl>
                                          <p:spTgt spid="385"/>
                                        </p:tgtEl>
                                      </p:cBhvr>
                                      <p:to x="80000" y="100000"/>
                                    </p:animScale>
                                    <p:anim by="(#ppt_w*0.10)" calcmode="lin" valueType="num">
                                      <p:cBhvr>
                                        <p:cTn id="55" dur="50" autoRev="1" fill="hold">
                                          <p:stCondLst>
                                            <p:cond delay="0"/>
                                          </p:stCondLst>
                                        </p:cTn>
                                        <p:tgtEl>
                                          <p:spTgt spid="385"/>
                                        </p:tgtEl>
                                        <p:attrNameLst>
                                          <p:attrName>ppt_x</p:attrName>
                                        </p:attrNameLst>
                                      </p:cBhvr>
                                    </p:anim>
                                    <p:anim by="(-#ppt_w*0.10)" calcmode="lin" valueType="num">
                                      <p:cBhvr>
                                        <p:cTn id="56" dur="50" autoRev="1" fill="hold">
                                          <p:stCondLst>
                                            <p:cond delay="0"/>
                                          </p:stCondLst>
                                        </p:cTn>
                                        <p:tgtEl>
                                          <p:spTgt spid="385"/>
                                        </p:tgtEl>
                                        <p:attrNameLst>
                                          <p:attrName>ppt_y</p:attrName>
                                        </p:attrNameLst>
                                      </p:cBhvr>
                                    </p:anim>
                                    <p:animRot by="-480000">
                                      <p:cBhvr>
                                        <p:cTn id="57" dur="50" autoRev="1" fill="hold">
                                          <p:stCondLst>
                                            <p:cond delay="0"/>
                                          </p:stCondLst>
                                        </p:cTn>
                                        <p:tgtEl>
                                          <p:spTgt spid="385"/>
                                        </p:tgtEl>
                                        <p:attrNameLst>
                                          <p:attrName>r</p:attrName>
                                        </p:attrNameLst>
                                      </p:cBhvr>
                                    </p:animRot>
                                  </p:childTnLst>
                                </p:cTn>
                              </p:par>
                            </p:childTnLst>
                          </p:cTn>
                        </p:par>
                        <p:par>
                          <p:cTn id="58" fill="hold">
                            <p:stCondLst>
                              <p:cond delay="2740"/>
                            </p:stCondLst>
                            <p:childTnLst>
                              <p:par>
                                <p:cTn id="59" presetID="22" presetClass="entr" presetSubtype="8" fill="hold" grpId="0" nodeType="afterEffect">
                                  <p:stCondLst>
                                    <p:cond delay="0"/>
                                  </p:stCondLst>
                                  <p:iterate type="lt">
                                    <p:tmPct val="30000"/>
                                  </p:iterate>
                                  <p:childTnLst>
                                    <p:set>
                                      <p:cBhvr>
                                        <p:cTn id="60" dur="1" fill="hold">
                                          <p:stCondLst>
                                            <p:cond delay="0"/>
                                          </p:stCondLst>
                                        </p:cTn>
                                        <p:tgtEl>
                                          <p:spTgt spid="384"/>
                                        </p:tgtEl>
                                        <p:attrNameLst>
                                          <p:attrName>style.visibility</p:attrName>
                                        </p:attrNameLst>
                                      </p:cBhvr>
                                      <p:to>
                                        <p:strVal val="visible"/>
                                      </p:to>
                                    </p:set>
                                    <p:animEffect transition="in" filter="wipe(left)">
                                      <p:cBhvr>
                                        <p:cTn id="61" dur="100"/>
                                        <p:tgtEl>
                                          <p:spTgt spid="384"/>
                                        </p:tgtEl>
                                      </p:cBhvr>
                                    </p:animEffect>
                                  </p:childTnLst>
                                </p:cTn>
                              </p:par>
                              <p:par>
                                <p:cTn id="62" presetID="36" presetClass="emph" presetSubtype="0" fill="hold" grpId="1" nodeType="withEffect">
                                  <p:stCondLst>
                                    <p:cond delay="0"/>
                                  </p:stCondLst>
                                  <p:iterate type="lt">
                                    <p:tmPct val="30000"/>
                                  </p:iterate>
                                  <p:childTnLst>
                                    <p:animScale>
                                      <p:cBhvr>
                                        <p:cTn id="63" dur="50" autoRev="1" fill="hold">
                                          <p:stCondLst>
                                            <p:cond delay="0"/>
                                          </p:stCondLst>
                                        </p:cTn>
                                        <p:tgtEl>
                                          <p:spTgt spid="384"/>
                                        </p:tgtEl>
                                      </p:cBhvr>
                                      <p:to x="80000" y="100000"/>
                                    </p:animScale>
                                    <p:anim by="(#ppt_w*0.10)" calcmode="lin" valueType="num">
                                      <p:cBhvr>
                                        <p:cTn id="64" dur="50" autoRev="1" fill="hold">
                                          <p:stCondLst>
                                            <p:cond delay="0"/>
                                          </p:stCondLst>
                                        </p:cTn>
                                        <p:tgtEl>
                                          <p:spTgt spid="384"/>
                                        </p:tgtEl>
                                        <p:attrNameLst>
                                          <p:attrName>ppt_x</p:attrName>
                                        </p:attrNameLst>
                                      </p:cBhvr>
                                    </p:anim>
                                    <p:anim by="(-#ppt_w*0.10)" calcmode="lin" valueType="num">
                                      <p:cBhvr>
                                        <p:cTn id="65" dur="50" autoRev="1" fill="hold">
                                          <p:stCondLst>
                                            <p:cond delay="0"/>
                                          </p:stCondLst>
                                        </p:cTn>
                                        <p:tgtEl>
                                          <p:spTgt spid="384"/>
                                        </p:tgtEl>
                                        <p:attrNameLst>
                                          <p:attrName>ppt_y</p:attrName>
                                        </p:attrNameLst>
                                      </p:cBhvr>
                                    </p:anim>
                                    <p:animRot by="-480000">
                                      <p:cBhvr>
                                        <p:cTn id="66" dur="50" autoRev="1" fill="hold">
                                          <p:stCondLst>
                                            <p:cond delay="0"/>
                                          </p:stCondLst>
                                        </p:cTn>
                                        <p:tgtEl>
                                          <p:spTgt spid="384"/>
                                        </p:tgtEl>
                                        <p:attrNameLst>
                                          <p:attrName>r</p:attrName>
                                        </p:attrNameLst>
                                      </p:cBhvr>
                                    </p:animRot>
                                  </p:childTnLst>
                                </p:cTn>
                              </p:par>
                            </p:childTnLst>
                          </p:cTn>
                        </p:par>
                        <p:par>
                          <p:cTn id="67" fill="hold">
                            <p:stCondLst>
                              <p:cond delay="2990"/>
                            </p:stCondLst>
                            <p:childTnLst>
                              <p:par>
                                <p:cTn id="68" presetID="22" presetClass="entr" presetSubtype="8" fill="hold" grpId="0" nodeType="afterEffect">
                                  <p:stCondLst>
                                    <p:cond delay="0"/>
                                  </p:stCondLst>
                                  <p:iterate type="lt">
                                    <p:tmPct val="30000"/>
                                  </p:iterate>
                                  <p:childTnLst>
                                    <p:set>
                                      <p:cBhvr>
                                        <p:cTn id="69" dur="1" fill="hold">
                                          <p:stCondLst>
                                            <p:cond delay="0"/>
                                          </p:stCondLst>
                                        </p:cTn>
                                        <p:tgtEl>
                                          <p:spTgt spid="386"/>
                                        </p:tgtEl>
                                        <p:attrNameLst>
                                          <p:attrName>style.visibility</p:attrName>
                                        </p:attrNameLst>
                                      </p:cBhvr>
                                      <p:to>
                                        <p:strVal val="visible"/>
                                      </p:to>
                                    </p:set>
                                    <p:animEffect transition="in" filter="wipe(left)">
                                      <p:cBhvr>
                                        <p:cTn id="70" dur="100"/>
                                        <p:tgtEl>
                                          <p:spTgt spid="386"/>
                                        </p:tgtEl>
                                      </p:cBhvr>
                                    </p:animEffect>
                                  </p:childTnLst>
                                </p:cTn>
                              </p:par>
                              <p:par>
                                <p:cTn id="71" presetID="36" presetClass="emph" presetSubtype="0" fill="hold" grpId="1" nodeType="withEffect">
                                  <p:stCondLst>
                                    <p:cond delay="0"/>
                                  </p:stCondLst>
                                  <p:iterate type="lt">
                                    <p:tmPct val="30000"/>
                                  </p:iterate>
                                  <p:childTnLst>
                                    <p:animScale>
                                      <p:cBhvr>
                                        <p:cTn id="72" dur="50" autoRev="1" fill="hold">
                                          <p:stCondLst>
                                            <p:cond delay="0"/>
                                          </p:stCondLst>
                                        </p:cTn>
                                        <p:tgtEl>
                                          <p:spTgt spid="386"/>
                                        </p:tgtEl>
                                      </p:cBhvr>
                                      <p:to x="80000" y="100000"/>
                                    </p:animScale>
                                    <p:anim by="(#ppt_w*0.10)" calcmode="lin" valueType="num">
                                      <p:cBhvr>
                                        <p:cTn id="73" dur="50" autoRev="1" fill="hold">
                                          <p:stCondLst>
                                            <p:cond delay="0"/>
                                          </p:stCondLst>
                                        </p:cTn>
                                        <p:tgtEl>
                                          <p:spTgt spid="386"/>
                                        </p:tgtEl>
                                        <p:attrNameLst>
                                          <p:attrName>ppt_x</p:attrName>
                                        </p:attrNameLst>
                                      </p:cBhvr>
                                    </p:anim>
                                    <p:anim by="(-#ppt_w*0.10)" calcmode="lin" valueType="num">
                                      <p:cBhvr>
                                        <p:cTn id="74" dur="50" autoRev="1" fill="hold">
                                          <p:stCondLst>
                                            <p:cond delay="0"/>
                                          </p:stCondLst>
                                        </p:cTn>
                                        <p:tgtEl>
                                          <p:spTgt spid="386"/>
                                        </p:tgtEl>
                                        <p:attrNameLst>
                                          <p:attrName>ppt_y</p:attrName>
                                        </p:attrNameLst>
                                      </p:cBhvr>
                                    </p:anim>
                                    <p:animRot by="-480000">
                                      <p:cBhvr>
                                        <p:cTn id="75" dur="50" autoRev="1" fill="hold">
                                          <p:stCondLst>
                                            <p:cond delay="0"/>
                                          </p:stCondLst>
                                        </p:cTn>
                                        <p:tgtEl>
                                          <p:spTgt spid="386"/>
                                        </p:tgtEl>
                                        <p:attrNameLst>
                                          <p:attrName>r</p:attrName>
                                        </p:attrNameLst>
                                      </p:cBhvr>
                                    </p:animRot>
                                  </p:childTnLst>
                                </p:cTn>
                              </p:par>
                              <p:par>
                                <p:cTn id="76" presetID="10" presetClass="entr" presetSubtype="0" fill="hold" grpId="0" nodeType="withEffect">
                                  <p:stCondLst>
                                    <p:cond delay="10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750"/>
                                        <p:tgtEl>
                                          <p:spTgt spid="51"/>
                                        </p:tgtEl>
                                      </p:cBhvr>
                                    </p:animEffect>
                                  </p:childTnLst>
                                </p:cTn>
                              </p:par>
                              <p:par>
                                <p:cTn id="79" presetID="10" presetClass="entr" presetSubtype="0" fill="hold" grpId="0" nodeType="withEffect">
                                  <p:stCondLst>
                                    <p:cond delay="40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750"/>
                                        <p:tgtEl>
                                          <p:spTgt spid="52"/>
                                        </p:tgtEl>
                                      </p:cBhvr>
                                    </p:animEffect>
                                  </p:childTnLst>
                                </p:cTn>
                              </p:par>
                              <p:par>
                                <p:cTn id="82" presetID="10" presetClass="entr" presetSubtype="0" fill="hold" grpId="0" nodeType="withEffect">
                                  <p:stCondLst>
                                    <p:cond delay="10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750"/>
                                        <p:tgtEl>
                                          <p:spTgt spid="53"/>
                                        </p:tgtEl>
                                      </p:cBhvr>
                                    </p:animEffect>
                                  </p:childTnLst>
                                </p:cTn>
                              </p:par>
                              <p:par>
                                <p:cTn id="85" presetID="10" presetClass="entr" presetSubtype="0" fill="hold" grpId="0" nodeType="withEffect">
                                  <p:stCondLst>
                                    <p:cond delay="100"/>
                                  </p:stCondLst>
                                  <p:childTnLst>
                                    <p:set>
                                      <p:cBhvr>
                                        <p:cTn id="86" dur="1" fill="hold">
                                          <p:stCondLst>
                                            <p:cond delay="0"/>
                                          </p:stCondLst>
                                        </p:cTn>
                                        <p:tgtEl>
                                          <p:spTgt spid="54"/>
                                        </p:tgtEl>
                                        <p:attrNameLst>
                                          <p:attrName>style.visibility</p:attrName>
                                        </p:attrNameLst>
                                      </p:cBhvr>
                                      <p:to>
                                        <p:strVal val="visible"/>
                                      </p:to>
                                    </p:set>
                                    <p:animEffect transition="in" filter="fade">
                                      <p:cBhvr>
                                        <p:cTn id="87" dur="750"/>
                                        <p:tgtEl>
                                          <p:spTgt spid="54"/>
                                        </p:tgtEl>
                                      </p:cBhvr>
                                    </p:animEffect>
                                  </p:childTnLst>
                                </p:cTn>
                              </p:par>
                              <p:par>
                                <p:cTn id="88" presetID="10" presetClass="entr" presetSubtype="0" fill="hold" grpId="0" nodeType="withEffect">
                                  <p:stCondLst>
                                    <p:cond delay="200"/>
                                  </p:stCondLst>
                                  <p:childTnLst>
                                    <p:set>
                                      <p:cBhvr>
                                        <p:cTn id="89" dur="1" fill="hold">
                                          <p:stCondLst>
                                            <p:cond delay="0"/>
                                          </p:stCondLst>
                                        </p:cTn>
                                        <p:tgtEl>
                                          <p:spTgt spid="55"/>
                                        </p:tgtEl>
                                        <p:attrNameLst>
                                          <p:attrName>style.visibility</p:attrName>
                                        </p:attrNameLst>
                                      </p:cBhvr>
                                      <p:to>
                                        <p:strVal val="visible"/>
                                      </p:to>
                                    </p:set>
                                    <p:animEffect transition="in" filter="fade">
                                      <p:cBhvr>
                                        <p:cTn id="90" dur="750"/>
                                        <p:tgtEl>
                                          <p:spTgt spid="55"/>
                                        </p:tgtEl>
                                      </p:cBhvr>
                                    </p:animEffect>
                                  </p:childTnLst>
                                </p:cTn>
                              </p:par>
                              <p:par>
                                <p:cTn id="91" presetID="10" presetClass="entr" presetSubtype="0" fill="hold" grpId="0" nodeType="withEffect">
                                  <p:stCondLst>
                                    <p:cond delay="100"/>
                                  </p:stCondLst>
                                  <p:childTnLst>
                                    <p:set>
                                      <p:cBhvr>
                                        <p:cTn id="92" dur="1" fill="hold">
                                          <p:stCondLst>
                                            <p:cond delay="0"/>
                                          </p:stCondLst>
                                        </p:cTn>
                                        <p:tgtEl>
                                          <p:spTgt spid="56"/>
                                        </p:tgtEl>
                                        <p:attrNameLst>
                                          <p:attrName>style.visibility</p:attrName>
                                        </p:attrNameLst>
                                      </p:cBhvr>
                                      <p:to>
                                        <p:strVal val="visible"/>
                                      </p:to>
                                    </p:set>
                                    <p:animEffect transition="in" filter="fade">
                                      <p:cBhvr>
                                        <p:cTn id="93"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46" grpId="0"/>
      <p:bldP spid="347" grpId="0" bldLvl="0" animBg="1"/>
      <p:bldP spid="348" grpId="0"/>
      <p:bldP spid="348" grpId="1"/>
      <p:bldP spid="384" grpId="0"/>
      <p:bldP spid="384" grpId="1"/>
      <p:bldP spid="385" grpId="0"/>
      <p:bldP spid="385" grpId="1"/>
      <p:bldP spid="386" grpId="0"/>
      <p:bldP spid="386" grpId="1"/>
      <p:bldP spid="51" grpId="0" animBg="1"/>
      <p:bldP spid="52" grpId="0" animBg="1"/>
      <p:bldP spid="53" grpId="0" animBg="1"/>
      <p:bldP spid="54" grpId="0" animBg="1"/>
      <p:bldP spid="55" grpId="0" animBg="1"/>
      <p:bldP spid="5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2</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加入你的标题</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70"/>
          <p:cNvSpPr>
            <a:spLocks noChangeArrowheads="1"/>
          </p:cNvSpPr>
          <p:nvPr/>
        </p:nvSpPr>
        <p:spPr bwMode="auto">
          <a:xfrm>
            <a:off x="1317717" y="4720142"/>
            <a:ext cx="95704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在此处添加文字，在此处在此处添加文字在此处添加文字</a:t>
            </a: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Scale>
                                      <p:cBhvr>
                                        <p:cTn id="4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5"/>
                                        </p:tgtEl>
                                        <p:attrNameLst>
                                          <p:attrName>ppt_x</p:attrName>
                                          <p:attrName>ppt_y</p:attrName>
                                        </p:attrNameLst>
                                      </p:cBhvr>
                                    </p:animMotion>
                                    <p:animEffect transition="in" filter="fade">
                                      <p:cBhvr>
                                        <p:cTn id="49" dur="1000"/>
                                        <p:tgtEl>
                                          <p:spTgt spid="35"/>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2"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1500"/>
                            </p:stCondLst>
                            <p:childTnLst>
                              <p:par>
                                <p:cTn id="63" presetID="31"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30" name="圆角矩形 29"/>
          <p:cNvSpPr/>
          <p:nvPr/>
        </p:nvSpPr>
        <p:spPr>
          <a:xfrm rot="2700000">
            <a:off x="1489930" y="2962789"/>
            <a:ext cx="1841416" cy="1819720"/>
          </a:xfrm>
          <a:prstGeom prst="roundRect">
            <a:avLst>
              <a:gd name="adj" fmla="val 9039"/>
            </a:avLst>
          </a:prstGeom>
          <a:solidFill>
            <a:srgbClr val="00B0F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1" name="圆角矩形 30"/>
          <p:cNvSpPr/>
          <p:nvPr/>
        </p:nvSpPr>
        <p:spPr>
          <a:xfrm rot="2700000">
            <a:off x="4072197" y="2962789"/>
            <a:ext cx="1841416" cy="1819720"/>
          </a:xfrm>
          <a:prstGeom prst="roundRect">
            <a:avLst>
              <a:gd name="adj" fmla="val 9039"/>
            </a:avLst>
          </a:prstGeom>
          <a:solidFill>
            <a:srgbClr val="00B0F0">
              <a:alpha val="75000"/>
            </a:srgb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2" name="圆角矩形 31"/>
          <p:cNvSpPr/>
          <p:nvPr/>
        </p:nvSpPr>
        <p:spPr>
          <a:xfrm rot="2700000">
            <a:off x="6572534" y="2962789"/>
            <a:ext cx="1841416" cy="1819720"/>
          </a:xfrm>
          <a:prstGeom prst="roundRect">
            <a:avLst>
              <a:gd name="adj" fmla="val 9039"/>
            </a:avLst>
          </a:prstGeom>
          <a:solidFill>
            <a:srgbClr val="00B0F0"/>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3" name="圆角矩形 32"/>
          <p:cNvSpPr/>
          <p:nvPr/>
        </p:nvSpPr>
        <p:spPr>
          <a:xfrm rot="2700000">
            <a:off x="9099758" y="2962789"/>
            <a:ext cx="1841416" cy="1819720"/>
          </a:xfrm>
          <a:prstGeom prst="roundRect">
            <a:avLst>
              <a:gd name="adj" fmla="val 9039"/>
            </a:avLst>
          </a:prstGeom>
          <a:solidFill>
            <a:srgbClr val="00B0F0">
              <a:alpha val="75000"/>
            </a:srgb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mn-ea"/>
            </a:endParaRPr>
          </a:p>
        </p:txBody>
      </p:sp>
      <p:sp>
        <p:nvSpPr>
          <p:cNvPr id="34" name="Text Placeholder 4"/>
          <p:cNvSpPr txBox="1"/>
          <p:nvPr/>
        </p:nvSpPr>
        <p:spPr>
          <a:xfrm>
            <a:off x="1661201" y="3724562"/>
            <a:ext cx="1488388" cy="32914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4256939" y="3724562"/>
            <a:ext cx="1488388" cy="32914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6759402" y="3724562"/>
            <a:ext cx="1488388" cy="32914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9276912" y="3724562"/>
            <a:ext cx="1488388" cy="329148"/>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1001432" y="1732014"/>
            <a:ext cx="2862134" cy="516255"/>
          </a:xfrm>
          <a:prstGeom prst="rect">
            <a:avLst/>
          </a:prstGeom>
          <a:noFill/>
        </p:spPr>
        <p:txBody>
          <a:bodyPr wrap="square" lIns="0" tIns="0" rIns="0" bIns="0" rtlCol="0">
            <a:spAutoFit/>
          </a:bodyPr>
          <a:lstStyle/>
          <a:p>
            <a:pPr algn="just">
              <a:lnSpc>
                <a:spcPct val="120000"/>
              </a:lnSpc>
            </a:pPr>
            <a:r>
              <a:rPr sz="1400" dirty="0">
                <a:solidFill>
                  <a:schemeClr val="bg1">
                    <a:lumMod val="50000"/>
                  </a:schemeClr>
                </a:solidFill>
                <a:latin typeface="微软雅黑" panose="020B0503020204020204" pitchFamily="34" charset="-122"/>
                <a:ea typeface="微软雅黑" panose="020B0503020204020204" pitchFamily="34" charset="-122"/>
              </a:rPr>
              <a:t>点击此处更换文本</a:t>
            </a:r>
            <a:r>
              <a:rPr sz="1400">
                <a:solidFill>
                  <a:schemeClr val="bg1">
                    <a:lumMod val="50000"/>
                  </a:schemeClr>
                </a:solidFill>
                <a:latin typeface="微软雅黑" panose="020B0503020204020204" pitchFamily="34" charset="-122"/>
                <a:ea typeface="微软雅黑" panose="020B0503020204020204" pitchFamily="34" charset="-122"/>
              </a:rPr>
              <a:t>https</a:t>
            </a:r>
            <a:r>
              <a:rPr sz="1400" smtClean="0">
                <a:solidFill>
                  <a:schemeClr val="bg1">
                    <a:lumMod val="50000"/>
                  </a:schemeClr>
                </a:solidFill>
                <a:latin typeface="微软雅黑" panose="020B0503020204020204" pitchFamily="34" charset="-122"/>
                <a:ea typeface="微软雅黑" panose="020B0503020204020204" pitchFamily="34" charset="-122"/>
              </a:rPr>
              <a:t>://</a:t>
            </a:r>
            <a:r>
              <a:rPr lang="en-US" sz="1400" smtClean="0">
                <a:solidFill>
                  <a:schemeClr val="bg1">
                    <a:lumMod val="50000"/>
                  </a:schemeClr>
                </a:solidFill>
                <a:latin typeface="微软雅黑" panose="020B0503020204020204" pitchFamily="34" charset="-122"/>
                <a:ea typeface="微软雅黑" panose="020B0503020204020204" pitchFamily="34" charset="-122"/>
              </a:rPr>
              <a:t>xnwe.taobao.com</a:t>
            </a:r>
            <a:r>
              <a:rPr sz="1400" smtClean="0">
                <a:solidFill>
                  <a:schemeClr val="bg1">
                    <a:lumMod val="50000"/>
                  </a:schemeClr>
                </a:solidFill>
                <a:latin typeface="微软雅黑" panose="020B0503020204020204" pitchFamily="34" charset="-122"/>
                <a:ea typeface="微软雅黑" panose="020B0503020204020204" pitchFamily="34" charset="-122"/>
              </a:rPr>
              <a:t>/</a:t>
            </a: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3548006" y="5242754"/>
            <a:ext cx="2862134" cy="775597"/>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详写内容</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点击输入本栏的具体文字，简明扼要的说明分项内容，此为概念图解，请根据具体内容酌情修改。</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069963" y="1732014"/>
            <a:ext cx="2862134" cy="516255"/>
          </a:xfrm>
          <a:prstGeom prst="rect">
            <a:avLst/>
          </a:prstGeom>
          <a:noFill/>
        </p:spPr>
        <p:txBody>
          <a:bodyPr wrap="square" lIns="0" tIns="0" rIns="0" bIns="0" rtlCol="0">
            <a:spAutoFit/>
          </a:bodyPr>
          <a:lstStyle/>
          <a:p>
            <a:pPr algn="just">
              <a:lnSpc>
                <a:spcPct val="120000"/>
              </a:lnSpc>
            </a:pPr>
            <a:r>
              <a:rPr sz="1400" dirty="0">
                <a:solidFill>
                  <a:schemeClr val="bg1">
                    <a:lumMod val="50000"/>
                  </a:schemeClr>
                </a:solidFill>
                <a:latin typeface="微软雅黑" panose="020B0503020204020204" pitchFamily="34" charset="-122"/>
                <a:ea typeface="微软雅黑" panose="020B0503020204020204" pitchFamily="34" charset="-122"/>
              </a:rPr>
              <a:t>点击此处更换文本</a:t>
            </a:r>
            <a:r>
              <a:rPr sz="1400">
                <a:solidFill>
                  <a:schemeClr val="bg1">
                    <a:lumMod val="50000"/>
                  </a:schemeClr>
                </a:solidFill>
                <a:latin typeface="微软雅黑" panose="020B0503020204020204" pitchFamily="34" charset="-122"/>
                <a:ea typeface="微软雅黑" panose="020B0503020204020204" pitchFamily="34" charset="-122"/>
              </a:rPr>
              <a:t>https</a:t>
            </a:r>
            <a:r>
              <a:rPr sz="1400" smtClean="0">
                <a:solidFill>
                  <a:schemeClr val="bg1">
                    <a:lumMod val="50000"/>
                  </a:schemeClr>
                </a:solidFill>
                <a:latin typeface="微软雅黑" panose="020B0503020204020204" pitchFamily="34" charset="-122"/>
                <a:ea typeface="微软雅黑" panose="020B0503020204020204" pitchFamily="34" charset="-122"/>
              </a:rPr>
              <a:t>://</a:t>
            </a:r>
            <a:r>
              <a:rPr lang="en-US" sz="1400" smtClean="0">
                <a:solidFill>
                  <a:schemeClr val="bg1">
                    <a:lumMod val="50000"/>
                  </a:schemeClr>
                </a:solidFill>
                <a:latin typeface="微软雅黑" panose="020B0503020204020204" pitchFamily="34" charset="-122"/>
                <a:ea typeface="微软雅黑" panose="020B0503020204020204" pitchFamily="34" charset="-122"/>
              </a:rPr>
              <a:t>xnwe.taobao.com</a:t>
            </a:r>
            <a:r>
              <a:rPr sz="1400" smtClean="0">
                <a:solidFill>
                  <a:schemeClr val="bg1">
                    <a:lumMod val="50000"/>
                  </a:schemeClr>
                </a:solidFill>
                <a:latin typeface="微软雅黑" panose="020B0503020204020204" pitchFamily="34" charset="-122"/>
                <a:ea typeface="微软雅黑" panose="020B0503020204020204" pitchFamily="34" charset="-122"/>
              </a:rPr>
              <a:t>/</a:t>
            </a:r>
            <a:endParaRPr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TextBox 40"/>
          <p:cNvSpPr txBox="1"/>
          <p:nvPr/>
        </p:nvSpPr>
        <p:spPr>
          <a:xfrm>
            <a:off x="8534891" y="5242754"/>
            <a:ext cx="2862134" cy="775597"/>
          </a:xfrm>
          <a:prstGeom prst="rect">
            <a:avLst/>
          </a:prstGeom>
          <a:noFill/>
        </p:spPr>
        <p:txBody>
          <a:bodyPr wrap="square" lIns="0" tIns="0" rIns="0" bIns="0" rtlCol="0">
            <a:spAutoFit/>
          </a:bodyPr>
          <a:lstStyle/>
          <a:p>
            <a:pPr algn="just">
              <a:lnSpc>
                <a:spcPct val="12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rPr>
              <a:t>详写内容</a:t>
            </a:r>
            <a:r>
              <a:rPr lang="en-US" altLang="zh-CN" sz="14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点击输入本栏的具体文字，简明扼要的说明分项内容，此为概念图解，请根据您体内容酌情修改。</a:t>
            </a:r>
            <a:endParaRPr lang="en-US" altLang="zh-CN" sz="1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barn(inVertical)">
                                      <p:cBhvr>
                                        <p:cTn id="28" dur="500"/>
                                        <p:tgtEl>
                                          <p:spTgt spid="3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arn(inVertical)">
                                      <p:cBhvr>
                                        <p:cTn id="31" dur="500"/>
                                        <p:tgtEl>
                                          <p:spTgt spid="3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barn(inVertical)">
                                      <p:cBhvr>
                                        <p:cTn id="34" dur="500"/>
                                        <p:tgtEl>
                                          <p:spTgt spid="32"/>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arn(inVertical)">
                                      <p:cBhvr>
                                        <p:cTn id="37" dur="500"/>
                                        <p:tgtEl>
                                          <p:spTgt spid="33"/>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4">
                                            <p:txEl>
                                              <p:pRg st="0" end="0"/>
                                            </p:txEl>
                                          </p:spTgt>
                                        </p:tgtEl>
                                        <p:attrNameLst>
                                          <p:attrName>style.visibility</p:attrName>
                                        </p:attrNameLst>
                                      </p:cBhvr>
                                      <p:to>
                                        <p:strVal val="visible"/>
                                      </p:to>
                                    </p:set>
                                    <p:animEffect transition="in" filter="fade">
                                      <p:cBhvr>
                                        <p:cTn id="41" dur="500"/>
                                        <p:tgtEl>
                                          <p:spTgt spid="34">
                                            <p:txEl>
                                              <p:pRg st="0" end="0"/>
                                            </p:txEl>
                                          </p:spTgt>
                                        </p:tgtEl>
                                      </p:cBhvr>
                                    </p:animEffect>
                                  </p:childTnLst>
                                </p:cTn>
                              </p:par>
                            </p:childTnLst>
                          </p:cTn>
                        </p:par>
                        <p:par>
                          <p:cTn id="42" fill="hold">
                            <p:stCondLst>
                              <p:cond delay="1500"/>
                            </p:stCondLst>
                            <p:childTnLst>
                              <p:par>
                                <p:cTn id="43" presetID="18" presetClass="entr" presetSubtype="6"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strips(downRight)">
                                      <p:cBhvr>
                                        <p:cTn id="45" dur="500"/>
                                        <p:tgtEl>
                                          <p:spTgt spid="38"/>
                                        </p:tgtEl>
                                      </p:cBhvr>
                                    </p:animEffect>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35">
                                            <p:txEl>
                                              <p:pRg st="0" end="0"/>
                                            </p:txEl>
                                          </p:spTgt>
                                        </p:tgtEl>
                                        <p:attrNameLst>
                                          <p:attrName>style.visibility</p:attrName>
                                        </p:attrNameLst>
                                      </p:cBhvr>
                                      <p:to>
                                        <p:strVal val="visible"/>
                                      </p:to>
                                    </p:set>
                                    <p:animEffect transition="in" filter="fade">
                                      <p:cBhvr>
                                        <p:cTn id="49" dur="500"/>
                                        <p:tgtEl>
                                          <p:spTgt spid="35">
                                            <p:txEl>
                                              <p:pRg st="0" end="0"/>
                                            </p:txEl>
                                          </p:spTgt>
                                        </p:tgtEl>
                                      </p:cBhvr>
                                    </p:animEffect>
                                  </p:childTnLst>
                                </p:cTn>
                              </p:par>
                            </p:childTnLst>
                          </p:cTn>
                        </p:par>
                        <p:par>
                          <p:cTn id="50" fill="hold">
                            <p:stCondLst>
                              <p:cond delay="2500"/>
                            </p:stCondLst>
                            <p:childTnLst>
                              <p:par>
                                <p:cTn id="51" presetID="18" presetClass="entr" presetSubtype="6"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strips(downRight)">
                                      <p:cBhvr>
                                        <p:cTn id="53" dur="500"/>
                                        <p:tgtEl>
                                          <p:spTgt spid="39"/>
                                        </p:tgtEl>
                                      </p:cBhvr>
                                    </p:animEffec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36">
                                            <p:txEl>
                                              <p:pRg st="0" end="0"/>
                                            </p:txEl>
                                          </p:spTgt>
                                        </p:tgtEl>
                                        <p:attrNameLst>
                                          <p:attrName>style.visibility</p:attrName>
                                        </p:attrNameLst>
                                      </p:cBhvr>
                                      <p:to>
                                        <p:strVal val="visible"/>
                                      </p:to>
                                    </p:set>
                                    <p:animEffect transition="in" filter="fade">
                                      <p:cBhvr>
                                        <p:cTn id="57" dur="500"/>
                                        <p:tgtEl>
                                          <p:spTgt spid="36">
                                            <p:txEl>
                                              <p:pRg st="0" end="0"/>
                                            </p:txEl>
                                          </p:spTgt>
                                        </p:tgtEl>
                                      </p:cBhvr>
                                    </p:animEffect>
                                  </p:childTnLst>
                                </p:cTn>
                              </p:par>
                            </p:childTnLst>
                          </p:cTn>
                        </p:par>
                        <p:par>
                          <p:cTn id="58" fill="hold">
                            <p:stCondLst>
                              <p:cond delay="3500"/>
                            </p:stCondLst>
                            <p:childTnLst>
                              <p:par>
                                <p:cTn id="59" presetID="18" presetClass="entr" presetSubtype="6" fill="hold" grpId="0" nodeType="after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strips(downRight)">
                                      <p:cBhvr>
                                        <p:cTn id="61" dur="500"/>
                                        <p:tgtEl>
                                          <p:spTgt spid="40"/>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fade">
                                      <p:cBhvr>
                                        <p:cTn id="65" dur="500"/>
                                        <p:tgtEl>
                                          <p:spTgt spid="37">
                                            <p:txEl>
                                              <p:pRg st="0" end="0"/>
                                            </p:txEl>
                                          </p:spTgt>
                                        </p:tgtEl>
                                      </p:cBhvr>
                                    </p:animEffect>
                                  </p:childTnLst>
                                </p:cTn>
                              </p:par>
                            </p:childTnLst>
                          </p:cTn>
                        </p:par>
                        <p:par>
                          <p:cTn id="66" fill="hold">
                            <p:stCondLst>
                              <p:cond delay="4500"/>
                            </p:stCondLst>
                            <p:childTnLst>
                              <p:par>
                                <p:cTn id="67" presetID="18" presetClass="entr" presetSubtype="6"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strips(downRight)">
                                      <p:cBhvr>
                                        <p:cTn id="6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0" grpId="0" animBg="1"/>
      <p:bldP spid="31" grpId="0" animBg="1"/>
      <p:bldP spid="32" grpId="0" animBg="1"/>
      <p:bldP spid="33" grpId="0" animBg="1"/>
      <p:bldP spid="34" grpId="0" build="p"/>
      <p:bldP spid="35" grpId="0" build="p"/>
      <p:bldP spid="36" grpId="0" build="p"/>
      <p:bldP spid="37" grpId="0" build="p"/>
      <p:bldP spid="38" grpId="0"/>
      <p:bldP spid="39"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矩形 16"/>
          <p:cNvSpPr/>
          <p:nvPr/>
        </p:nvSpPr>
        <p:spPr>
          <a:xfrm>
            <a:off x="2209155" y="1897760"/>
            <a:ext cx="1368152" cy="13681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9"/>
          <p:cNvSpPr txBox="1"/>
          <p:nvPr/>
        </p:nvSpPr>
        <p:spPr>
          <a:xfrm>
            <a:off x="2209155" y="3387068"/>
            <a:ext cx="1368152" cy="346249"/>
          </a:xfrm>
          <a:prstGeom prst="rect">
            <a:avLst/>
          </a:prstGeom>
          <a:noFill/>
        </p:spPr>
        <p:txBody>
          <a:bodyPr wrap="square" lIns="68580" tIns="34290" rIns="68580" bIns="34290" rtlCol="0">
            <a:spAutoFit/>
          </a:bodyPr>
          <a:lstStyle/>
          <a:p>
            <a:pPr marL="0" lvl="1" algn="ctr"/>
            <a:r>
              <a:rPr lang="zh-CN" altLang="en-US" b="1" dirty="0">
                <a:solidFill>
                  <a:srgbClr val="00B0F0"/>
                </a:solidFill>
                <a:latin typeface="微软雅黑" panose="020B0503020204020204" pitchFamily="34" charset="-122"/>
                <a:ea typeface="微软雅黑" panose="020B0503020204020204" pitchFamily="34" charset="-122"/>
              </a:rPr>
              <a:t>代用名</a:t>
            </a:r>
          </a:p>
        </p:txBody>
      </p:sp>
      <p:sp>
        <p:nvSpPr>
          <p:cNvPr id="19" name="文本框 9"/>
          <p:cNvSpPr txBox="1"/>
          <p:nvPr/>
        </p:nvSpPr>
        <p:spPr>
          <a:xfrm>
            <a:off x="2209155" y="3675100"/>
            <a:ext cx="1368152" cy="253916"/>
          </a:xfrm>
          <a:prstGeom prst="rect">
            <a:avLst/>
          </a:prstGeom>
          <a:noFill/>
        </p:spPr>
        <p:txBody>
          <a:bodyPr wrap="square" lIns="68580" tIns="34290" rIns="68580" bIns="34290" rtlCol="0">
            <a:spAutoFit/>
          </a:bodyPr>
          <a:lstStyle/>
          <a:p>
            <a:pPr marL="0" lvl="1" algn="ctr"/>
            <a:r>
              <a:rPr lang="zh-CN" altLang="en-US" sz="1200" dirty="0">
                <a:solidFill>
                  <a:schemeClr val="bg1">
                    <a:lumMod val="50000"/>
                  </a:schemeClr>
                </a:solidFill>
                <a:latin typeface="微软雅黑" panose="020B0503020204020204" pitchFamily="34" charset="-122"/>
                <a:ea typeface="微软雅黑" panose="020B0503020204020204" pitchFamily="34" charset="-122"/>
              </a:rPr>
              <a:t>职位名称</a:t>
            </a:r>
          </a:p>
        </p:txBody>
      </p:sp>
      <p:sp>
        <p:nvSpPr>
          <p:cNvPr id="20" name="文本框 9"/>
          <p:cNvSpPr txBox="1"/>
          <p:nvPr/>
        </p:nvSpPr>
        <p:spPr>
          <a:xfrm>
            <a:off x="2137147" y="403514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21" name="组合 20"/>
          <p:cNvGrpSpPr/>
          <p:nvPr/>
        </p:nvGrpSpPr>
        <p:grpSpPr>
          <a:xfrm>
            <a:off x="2209155" y="5232808"/>
            <a:ext cx="1368152" cy="166876"/>
            <a:chOff x="1921123" y="5180051"/>
            <a:chExt cx="1368152" cy="166876"/>
          </a:xfrm>
          <a:solidFill>
            <a:srgbClr val="00B0F0"/>
          </a:solidFill>
        </p:grpSpPr>
        <p:sp>
          <p:nvSpPr>
            <p:cNvPr id="22" name="矩形 21"/>
            <p:cNvSpPr/>
            <p:nvPr/>
          </p:nvSpPr>
          <p:spPr>
            <a:xfrm>
              <a:off x="1921123" y="5301208"/>
              <a:ext cx="1368152"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a:off x="2479185" y="5180051"/>
              <a:ext cx="252028" cy="144016"/>
            </a:xfrm>
            <a:prstGeom prst="triangl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矩形 23"/>
          <p:cNvSpPr/>
          <p:nvPr/>
        </p:nvSpPr>
        <p:spPr>
          <a:xfrm>
            <a:off x="4297387" y="1897760"/>
            <a:ext cx="1368152" cy="13681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9"/>
          <p:cNvSpPr txBox="1"/>
          <p:nvPr/>
        </p:nvSpPr>
        <p:spPr>
          <a:xfrm>
            <a:off x="4297387" y="3387068"/>
            <a:ext cx="1368152" cy="346249"/>
          </a:xfrm>
          <a:prstGeom prst="rect">
            <a:avLst/>
          </a:prstGeom>
          <a:noFill/>
        </p:spPr>
        <p:txBody>
          <a:bodyPr wrap="square" lIns="68580" tIns="34290" rIns="68580" bIns="34290" rtlCol="0">
            <a:spAutoFit/>
          </a:bodyPr>
          <a:lstStyle/>
          <a:p>
            <a:pPr marL="0" lvl="1" algn="ctr"/>
            <a:r>
              <a:rPr lang="zh-CN" altLang="en-US" b="1" dirty="0">
                <a:solidFill>
                  <a:srgbClr val="00B0F0"/>
                </a:solidFill>
                <a:latin typeface="微软雅黑" panose="020B0503020204020204" pitchFamily="34" charset="-122"/>
                <a:ea typeface="微软雅黑" panose="020B0503020204020204" pitchFamily="34" charset="-122"/>
              </a:rPr>
              <a:t>代用名</a:t>
            </a:r>
          </a:p>
        </p:txBody>
      </p:sp>
      <p:sp>
        <p:nvSpPr>
          <p:cNvPr id="26" name="文本框 9"/>
          <p:cNvSpPr txBox="1"/>
          <p:nvPr/>
        </p:nvSpPr>
        <p:spPr>
          <a:xfrm>
            <a:off x="4297387" y="3675100"/>
            <a:ext cx="1368152" cy="253916"/>
          </a:xfrm>
          <a:prstGeom prst="rect">
            <a:avLst/>
          </a:prstGeom>
          <a:noFill/>
        </p:spPr>
        <p:txBody>
          <a:bodyPr wrap="square" lIns="68580" tIns="34290" rIns="68580" bIns="34290" rtlCol="0">
            <a:spAutoFit/>
          </a:bodyPr>
          <a:lstStyle/>
          <a:p>
            <a:pPr marL="0" lvl="1" algn="ctr"/>
            <a:r>
              <a:rPr lang="zh-CN" altLang="en-US" sz="1200" dirty="0">
                <a:solidFill>
                  <a:schemeClr val="bg1">
                    <a:lumMod val="50000"/>
                  </a:schemeClr>
                </a:solidFill>
                <a:latin typeface="微软雅黑" panose="020B0503020204020204" pitchFamily="34" charset="-122"/>
                <a:ea typeface="微软雅黑" panose="020B0503020204020204" pitchFamily="34" charset="-122"/>
              </a:rPr>
              <a:t>职位名称</a:t>
            </a:r>
          </a:p>
        </p:txBody>
      </p:sp>
      <p:sp>
        <p:nvSpPr>
          <p:cNvPr id="27" name="文本框 9"/>
          <p:cNvSpPr txBox="1"/>
          <p:nvPr/>
        </p:nvSpPr>
        <p:spPr>
          <a:xfrm>
            <a:off x="4225379" y="403514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28" name="组合 27"/>
          <p:cNvGrpSpPr/>
          <p:nvPr/>
        </p:nvGrpSpPr>
        <p:grpSpPr>
          <a:xfrm>
            <a:off x="4297387" y="5232808"/>
            <a:ext cx="1368152" cy="166876"/>
            <a:chOff x="1921123" y="5180051"/>
            <a:chExt cx="1368152" cy="166876"/>
          </a:xfrm>
          <a:solidFill>
            <a:srgbClr val="00B0F0"/>
          </a:solidFill>
        </p:grpSpPr>
        <p:sp>
          <p:nvSpPr>
            <p:cNvPr id="29" name="矩形 28"/>
            <p:cNvSpPr/>
            <p:nvPr/>
          </p:nvSpPr>
          <p:spPr>
            <a:xfrm>
              <a:off x="1921123" y="5301208"/>
              <a:ext cx="1368152"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a:off x="2479185" y="5180051"/>
              <a:ext cx="252028" cy="144016"/>
            </a:xfrm>
            <a:prstGeom prst="triangl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6457627" y="1897760"/>
            <a:ext cx="1368152" cy="13681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9"/>
          <p:cNvSpPr txBox="1"/>
          <p:nvPr/>
        </p:nvSpPr>
        <p:spPr>
          <a:xfrm>
            <a:off x="6457627" y="3387068"/>
            <a:ext cx="1368152" cy="346249"/>
          </a:xfrm>
          <a:prstGeom prst="rect">
            <a:avLst/>
          </a:prstGeom>
          <a:noFill/>
        </p:spPr>
        <p:txBody>
          <a:bodyPr wrap="square" lIns="68580" tIns="34290" rIns="68580" bIns="34290" rtlCol="0">
            <a:spAutoFit/>
          </a:bodyPr>
          <a:lstStyle/>
          <a:p>
            <a:pPr marL="0" lvl="1" algn="ctr"/>
            <a:r>
              <a:rPr lang="zh-CN" altLang="en-US" b="1" dirty="0">
                <a:solidFill>
                  <a:srgbClr val="00B0F0"/>
                </a:solidFill>
                <a:latin typeface="微软雅黑" panose="020B0503020204020204" pitchFamily="34" charset="-122"/>
                <a:ea typeface="微软雅黑" panose="020B0503020204020204" pitchFamily="34" charset="-122"/>
              </a:rPr>
              <a:t>代用名</a:t>
            </a:r>
          </a:p>
        </p:txBody>
      </p:sp>
      <p:sp>
        <p:nvSpPr>
          <p:cNvPr id="33" name="文本框 9"/>
          <p:cNvSpPr txBox="1"/>
          <p:nvPr/>
        </p:nvSpPr>
        <p:spPr>
          <a:xfrm>
            <a:off x="6457627" y="3675100"/>
            <a:ext cx="1368152" cy="253916"/>
          </a:xfrm>
          <a:prstGeom prst="rect">
            <a:avLst/>
          </a:prstGeom>
          <a:noFill/>
        </p:spPr>
        <p:txBody>
          <a:bodyPr wrap="square" lIns="68580" tIns="34290" rIns="68580" bIns="34290" rtlCol="0">
            <a:spAutoFit/>
          </a:bodyPr>
          <a:lstStyle/>
          <a:p>
            <a:pPr marL="0" lvl="1" algn="ctr"/>
            <a:r>
              <a:rPr lang="zh-CN" altLang="en-US" sz="1200" dirty="0">
                <a:solidFill>
                  <a:schemeClr val="bg1">
                    <a:lumMod val="50000"/>
                  </a:schemeClr>
                </a:solidFill>
                <a:latin typeface="微软雅黑" panose="020B0503020204020204" pitchFamily="34" charset="-122"/>
                <a:ea typeface="微软雅黑" panose="020B0503020204020204" pitchFamily="34" charset="-122"/>
              </a:rPr>
              <a:t>职位名称</a:t>
            </a:r>
          </a:p>
        </p:txBody>
      </p:sp>
      <p:sp>
        <p:nvSpPr>
          <p:cNvPr id="34" name="文本框 9"/>
          <p:cNvSpPr txBox="1"/>
          <p:nvPr/>
        </p:nvSpPr>
        <p:spPr>
          <a:xfrm>
            <a:off x="6385619" y="403514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35" name="组合 34"/>
          <p:cNvGrpSpPr/>
          <p:nvPr/>
        </p:nvGrpSpPr>
        <p:grpSpPr>
          <a:xfrm>
            <a:off x="6457627" y="5232808"/>
            <a:ext cx="1368152" cy="166876"/>
            <a:chOff x="1921123" y="5180051"/>
            <a:chExt cx="1368152" cy="166876"/>
          </a:xfrm>
          <a:solidFill>
            <a:srgbClr val="00B0F0"/>
          </a:solidFill>
        </p:grpSpPr>
        <p:sp>
          <p:nvSpPr>
            <p:cNvPr id="36" name="矩形 35"/>
            <p:cNvSpPr/>
            <p:nvPr/>
          </p:nvSpPr>
          <p:spPr>
            <a:xfrm>
              <a:off x="1921123" y="5301208"/>
              <a:ext cx="1368152"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36"/>
            <p:cNvSpPr/>
            <p:nvPr/>
          </p:nvSpPr>
          <p:spPr>
            <a:xfrm>
              <a:off x="2479185" y="5180051"/>
              <a:ext cx="252028" cy="144016"/>
            </a:xfrm>
            <a:prstGeom prst="triangl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8545859" y="1897760"/>
            <a:ext cx="1368152" cy="136815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9"/>
          <p:cNvSpPr txBox="1"/>
          <p:nvPr/>
        </p:nvSpPr>
        <p:spPr>
          <a:xfrm>
            <a:off x="8545859" y="3387068"/>
            <a:ext cx="1368152" cy="346249"/>
          </a:xfrm>
          <a:prstGeom prst="rect">
            <a:avLst/>
          </a:prstGeom>
          <a:noFill/>
        </p:spPr>
        <p:txBody>
          <a:bodyPr wrap="square" lIns="68580" tIns="34290" rIns="68580" bIns="34290" rtlCol="0">
            <a:spAutoFit/>
          </a:bodyPr>
          <a:lstStyle/>
          <a:p>
            <a:pPr marL="0" lvl="1" algn="ctr"/>
            <a:r>
              <a:rPr lang="zh-CN" altLang="en-US" b="1" dirty="0">
                <a:solidFill>
                  <a:srgbClr val="00B0F0"/>
                </a:solidFill>
                <a:latin typeface="微软雅黑" panose="020B0503020204020204" pitchFamily="34" charset="-122"/>
                <a:ea typeface="微软雅黑" panose="020B0503020204020204" pitchFamily="34" charset="-122"/>
              </a:rPr>
              <a:t>代用名</a:t>
            </a:r>
          </a:p>
        </p:txBody>
      </p:sp>
      <p:sp>
        <p:nvSpPr>
          <p:cNvPr id="40" name="文本框 9"/>
          <p:cNvSpPr txBox="1"/>
          <p:nvPr/>
        </p:nvSpPr>
        <p:spPr>
          <a:xfrm>
            <a:off x="8545859" y="3675100"/>
            <a:ext cx="1368152" cy="253916"/>
          </a:xfrm>
          <a:prstGeom prst="rect">
            <a:avLst/>
          </a:prstGeom>
          <a:noFill/>
        </p:spPr>
        <p:txBody>
          <a:bodyPr wrap="square" lIns="68580" tIns="34290" rIns="68580" bIns="34290" rtlCol="0">
            <a:spAutoFit/>
          </a:bodyPr>
          <a:lstStyle/>
          <a:p>
            <a:pPr marL="0" lvl="1" algn="ctr"/>
            <a:r>
              <a:rPr lang="zh-CN" altLang="en-US" sz="1200" dirty="0">
                <a:solidFill>
                  <a:schemeClr val="bg1">
                    <a:lumMod val="50000"/>
                  </a:schemeClr>
                </a:solidFill>
                <a:latin typeface="微软雅黑" panose="020B0503020204020204" pitchFamily="34" charset="-122"/>
                <a:ea typeface="微软雅黑" panose="020B0503020204020204" pitchFamily="34" charset="-122"/>
              </a:rPr>
              <a:t>职位名称</a:t>
            </a:r>
          </a:p>
        </p:txBody>
      </p:sp>
      <p:sp>
        <p:nvSpPr>
          <p:cNvPr id="41" name="文本框 9"/>
          <p:cNvSpPr txBox="1"/>
          <p:nvPr/>
        </p:nvSpPr>
        <p:spPr>
          <a:xfrm>
            <a:off x="8473851" y="4035140"/>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在此录入上述图表的描述说明，在此录入上述图表的描述说明。</a:t>
            </a:r>
          </a:p>
        </p:txBody>
      </p:sp>
      <p:grpSp>
        <p:nvGrpSpPr>
          <p:cNvPr id="42" name="组合 41"/>
          <p:cNvGrpSpPr/>
          <p:nvPr/>
        </p:nvGrpSpPr>
        <p:grpSpPr>
          <a:xfrm>
            <a:off x="8545859" y="5232808"/>
            <a:ext cx="1368152" cy="166876"/>
            <a:chOff x="1921123" y="5180051"/>
            <a:chExt cx="1368152" cy="166876"/>
          </a:xfrm>
          <a:solidFill>
            <a:srgbClr val="00B0F0"/>
          </a:solidFill>
        </p:grpSpPr>
        <p:sp>
          <p:nvSpPr>
            <p:cNvPr id="43" name="矩形 42"/>
            <p:cNvSpPr/>
            <p:nvPr/>
          </p:nvSpPr>
          <p:spPr>
            <a:xfrm>
              <a:off x="1921123" y="5301208"/>
              <a:ext cx="1368152" cy="45719"/>
            </a:xfrm>
            <a:prstGeom prst="rect">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p:cNvSpPr/>
            <p:nvPr/>
          </p:nvSpPr>
          <p:spPr>
            <a:xfrm>
              <a:off x="2479185" y="5180051"/>
              <a:ext cx="252028" cy="144016"/>
            </a:xfrm>
            <a:prstGeom prst="triangl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5" name="图片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0-#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42"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1000"/>
                                        <p:tgtEl>
                                          <p:spTgt spid="21"/>
                                        </p:tgtEl>
                                      </p:cBhvr>
                                    </p:animEffect>
                                    <p:anim calcmode="lin" valueType="num">
                                      <p:cBhvr>
                                        <p:cTn id="47" dur="1000" fill="hold"/>
                                        <p:tgtEl>
                                          <p:spTgt spid="21"/>
                                        </p:tgtEl>
                                        <p:attrNameLst>
                                          <p:attrName>ppt_x</p:attrName>
                                        </p:attrNameLst>
                                      </p:cBhvr>
                                      <p:tavLst>
                                        <p:tav tm="0">
                                          <p:val>
                                            <p:strVal val="#ppt_x"/>
                                          </p:val>
                                        </p:tav>
                                        <p:tav tm="100000">
                                          <p:val>
                                            <p:strVal val="#ppt_x"/>
                                          </p:val>
                                        </p:tav>
                                      </p:tavLst>
                                    </p:anim>
                                    <p:anim calcmode="lin" valueType="num">
                                      <p:cBhvr>
                                        <p:cTn id="48" dur="1000" fill="hold"/>
                                        <p:tgtEl>
                                          <p:spTgt spid="21"/>
                                        </p:tgtEl>
                                        <p:attrNameLst>
                                          <p:attrName>ppt_y</p:attrName>
                                        </p:attrNameLst>
                                      </p:cBhvr>
                                      <p:tavLst>
                                        <p:tav tm="0">
                                          <p:val>
                                            <p:strVal val="#ppt_y+.1"/>
                                          </p:val>
                                        </p:tav>
                                        <p:tav tm="100000">
                                          <p:val>
                                            <p:strVal val="#ppt_y"/>
                                          </p:val>
                                        </p:tav>
                                      </p:tavLst>
                                    </p:anim>
                                  </p:childTnLst>
                                </p:cTn>
                              </p:par>
                            </p:childTnLst>
                          </p:cTn>
                        </p:par>
                        <p:par>
                          <p:cTn id="49" fill="hold">
                            <p:stCondLst>
                              <p:cond delay="2500"/>
                            </p:stCondLst>
                            <p:childTnLst>
                              <p:par>
                                <p:cTn id="50" presetID="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0-#ppt_w/2"/>
                                          </p:val>
                                        </p:tav>
                                        <p:tav tm="100000">
                                          <p:val>
                                            <p:strVal val="#ppt_x"/>
                                          </p:val>
                                        </p:tav>
                                      </p:tavLst>
                                    </p:anim>
                                    <p:anim calcmode="lin" valueType="num">
                                      <p:cBhvr additive="base">
                                        <p:cTn id="53" dur="500" fill="hold"/>
                                        <p:tgtEl>
                                          <p:spTgt spid="24"/>
                                        </p:tgtEl>
                                        <p:attrNameLst>
                                          <p:attrName>ppt_y</p:attrName>
                                        </p:attrNameLst>
                                      </p:cBhvr>
                                      <p:tavLst>
                                        <p:tav tm="0">
                                          <p:val>
                                            <p:strVal val="#ppt_y"/>
                                          </p:val>
                                        </p:tav>
                                        <p:tav tm="100000">
                                          <p:val>
                                            <p:strVal val="#ppt_y"/>
                                          </p:val>
                                        </p:tav>
                                      </p:tavLst>
                                    </p:anim>
                                  </p:childTnLst>
                                </p:cTn>
                              </p:par>
                              <p:par>
                                <p:cTn id="54" presetID="2" presetClass="entr" presetSubtype="8"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additive="base">
                                        <p:cTn id="56" dur="500" fill="hold"/>
                                        <p:tgtEl>
                                          <p:spTgt spid="25"/>
                                        </p:tgtEl>
                                        <p:attrNameLst>
                                          <p:attrName>ppt_x</p:attrName>
                                        </p:attrNameLst>
                                      </p:cBhvr>
                                      <p:tavLst>
                                        <p:tav tm="0">
                                          <p:val>
                                            <p:strVal val="0-#ppt_w/2"/>
                                          </p:val>
                                        </p:tav>
                                        <p:tav tm="100000">
                                          <p:val>
                                            <p:strVal val="#ppt_x"/>
                                          </p:val>
                                        </p:tav>
                                      </p:tavLst>
                                    </p:anim>
                                    <p:anim calcmode="lin" valueType="num">
                                      <p:cBhvr additive="base">
                                        <p:cTn id="57" dur="500" fill="hold"/>
                                        <p:tgtEl>
                                          <p:spTgt spid="25"/>
                                        </p:tgtEl>
                                        <p:attrNameLst>
                                          <p:attrName>ppt_y</p:attrName>
                                        </p:attrNameLst>
                                      </p:cBhvr>
                                      <p:tavLst>
                                        <p:tav tm="0">
                                          <p:val>
                                            <p:strVal val="#ppt_y"/>
                                          </p:val>
                                        </p:tav>
                                        <p:tav tm="100000">
                                          <p:val>
                                            <p:strVal val="#ppt_y"/>
                                          </p:val>
                                        </p:tav>
                                      </p:tavLst>
                                    </p:anim>
                                  </p:childTnLst>
                                </p:cTn>
                              </p:par>
                              <p:par>
                                <p:cTn id="58" presetID="2" presetClass="entr" presetSubtype="8"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0-#ppt_w/2"/>
                                          </p:val>
                                        </p:tav>
                                        <p:tav tm="100000">
                                          <p:val>
                                            <p:strVal val="#ppt_x"/>
                                          </p:val>
                                        </p:tav>
                                      </p:tavLst>
                                    </p:anim>
                                    <p:anim calcmode="lin" valueType="num">
                                      <p:cBhvr additive="base">
                                        <p:cTn id="61" dur="500" fill="hold"/>
                                        <p:tgtEl>
                                          <p:spTgt spid="26"/>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0-#ppt_w/2"/>
                                          </p:val>
                                        </p:tav>
                                        <p:tav tm="100000">
                                          <p:val>
                                            <p:strVal val="#ppt_x"/>
                                          </p:val>
                                        </p:tav>
                                      </p:tavLst>
                                    </p:anim>
                                    <p:anim calcmode="lin" valueType="num">
                                      <p:cBhvr additive="base">
                                        <p:cTn id="65" dur="500" fill="hold"/>
                                        <p:tgtEl>
                                          <p:spTgt spid="27"/>
                                        </p:tgtEl>
                                        <p:attrNameLst>
                                          <p:attrName>ppt_y</p:attrName>
                                        </p:attrNameLst>
                                      </p:cBhvr>
                                      <p:tavLst>
                                        <p:tav tm="0">
                                          <p:val>
                                            <p:strVal val="#ppt_y"/>
                                          </p:val>
                                        </p:tav>
                                        <p:tav tm="100000">
                                          <p:val>
                                            <p:strVal val="#ppt_y"/>
                                          </p:val>
                                        </p:tav>
                                      </p:tavLst>
                                    </p:anim>
                                  </p:childTnLst>
                                </p:cTn>
                              </p:par>
                            </p:childTnLst>
                          </p:cTn>
                        </p:par>
                        <p:par>
                          <p:cTn id="66" fill="hold">
                            <p:stCondLst>
                              <p:cond delay="3000"/>
                            </p:stCondLst>
                            <p:childTnLst>
                              <p:par>
                                <p:cTn id="67" presetID="42" presetClass="entr" presetSubtype="0" fill="hold"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1000"/>
                                        <p:tgtEl>
                                          <p:spTgt spid="28"/>
                                        </p:tgtEl>
                                      </p:cBhvr>
                                    </p:animEffect>
                                    <p:anim calcmode="lin" valueType="num">
                                      <p:cBhvr>
                                        <p:cTn id="70" dur="1000" fill="hold"/>
                                        <p:tgtEl>
                                          <p:spTgt spid="28"/>
                                        </p:tgtEl>
                                        <p:attrNameLst>
                                          <p:attrName>ppt_x</p:attrName>
                                        </p:attrNameLst>
                                      </p:cBhvr>
                                      <p:tavLst>
                                        <p:tav tm="0">
                                          <p:val>
                                            <p:strVal val="#ppt_x"/>
                                          </p:val>
                                        </p:tav>
                                        <p:tav tm="100000">
                                          <p:val>
                                            <p:strVal val="#ppt_x"/>
                                          </p:val>
                                        </p:tav>
                                      </p:tavLst>
                                    </p:anim>
                                    <p:anim calcmode="lin" valueType="num">
                                      <p:cBhvr>
                                        <p:cTn id="71" dur="1000" fill="hold"/>
                                        <p:tgtEl>
                                          <p:spTgt spid="28"/>
                                        </p:tgtEl>
                                        <p:attrNameLst>
                                          <p:attrName>ppt_y</p:attrName>
                                        </p:attrNameLst>
                                      </p:cBhvr>
                                      <p:tavLst>
                                        <p:tav tm="0">
                                          <p:val>
                                            <p:strVal val="#ppt_y+.1"/>
                                          </p:val>
                                        </p:tav>
                                        <p:tav tm="100000">
                                          <p:val>
                                            <p:strVal val="#ppt_y"/>
                                          </p:val>
                                        </p:tav>
                                      </p:tavLst>
                                    </p:anim>
                                  </p:childTnLst>
                                </p:cTn>
                              </p:par>
                            </p:childTnLst>
                          </p:cTn>
                        </p:par>
                        <p:par>
                          <p:cTn id="72" fill="hold">
                            <p:stCondLst>
                              <p:cond delay="4000"/>
                            </p:stCondLst>
                            <p:childTnLst>
                              <p:par>
                                <p:cTn id="73" presetID="2" presetClass="entr" presetSubtype="8" fill="hold" grpId="0" nodeType="afterEffect">
                                  <p:stCondLst>
                                    <p:cond delay="0"/>
                                  </p:stCondLst>
                                  <p:childTnLst>
                                    <p:set>
                                      <p:cBhvr>
                                        <p:cTn id="74" dur="1" fill="hold">
                                          <p:stCondLst>
                                            <p:cond delay="0"/>
                                          </p:stCondLst>
                                        </p:cTn>
                                        <p:tgtEl>
                                          <p:spTgt spid="31"/>
                                        </p:tgtEl>
                                        <p:attrNameLst>
                                          <p:attrName>style.visibility</p:attrName>
                                        </p:attrNameLst>
                                      </p:cBhvr>
                                      <p:to>
                                        <p:strVal val="visible"/>
                                      </p:to>
                                    </p:set>
                                    <p:anim calcmode="lin" valueType="num">
                                      <p:cBhvr additive="base">
                                        <p:cTn id="75" dur="500" fill="hold"/>
                                        <p:tgtEl>
                                          <p:spTgt spid="31"/>
                                        </p:tgtEl>
                                        <p:attrNameLst>
                                          <p:attrName>ppt_x</p:attrName>
                                        </p:attrNameLst>
                                      </p:cBhvr>
                                      <p:tavLst>
                                        <p:tav tm="0">
                                          <p:val>
                                            <p:strVal val="0-#ppt_w/2"/>
                                          </p:val>
                                        </p:tav>
                                        <p:tav tm="100000">
                                          <p:val>
                                            <p:strVal val="#ppt_x"/>
                                          </p:val>
                                        </p:tav>
                                      </p:tavLst>
                                    </p:anim>
                                    <p:anim calcmode="lin" valueType="num">
                                      <p:cBhvr additive="base">
                                        <p:cTn id="76" dur="500" fill="hold"/>
                                        <p:tgtEl>
                                          <p:spTgt spid="31"/>
                                        </p:tgtEl>
                                        <p:attrNameLst>
                                          <p:attrName>ppt_y</p:attrName>
                                        </p:attrNameLst>
                                      </p:cBhvr>
                                      <p:tavLst>
                                        <p:tav tm="0">
                                          <p:val>
                                            <p:strVal val="#ppt_y"/>
                                          </p:val>
                                        </p:tav>
                                        <p:tav tm="100000">
                                          <p:val>
                                            <p:strVal val="#ppt_y"/>
                                          </p:val>
                                        </p:tav>
                                      </p:tavLst>
                                    </p:anim>
                                  </p:childTnLst>
                                </p:cTn>
                              </p:par>
                              <p:par>
                                <p:cTn id="77" presetID="2" presetClass="entr" presetSubtype="8"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0-#ppt_w/2"/>
                                          </p:val>
                                        </p:tav>
                                        <p:tav tm="100000">
                                          <p:val>
                                            <p:strVal val="#ppt_x"/>
                                          </p:val>
                                        </p:tav>
                                      </p:tavLst>
                                    </p:anim>
                                    <p:anim calcmode="lin" valueType="num">
                                      <p:cBhvr additive="base">
                                        <p:cTn id="80" dur="500" fill="hold"/>
                                        <p:tgtEl>
                                          <p:spTgt spid="32"/>
                                        </p:tgtEl>
                                        <p:attrNameLst>
                                          <p:attrName>ppt_y</p:attrName>
                                        </p:attrNameLst>
                                      </p:cBhvr>
                                      <p:tavLst>
                                        <p:tav tm="0">
                                          <p:val>
                                            <p:strVal val="#ppt_y"/>
                                          </p:val>
                                        </p:tav>
                                        <p:tav tm="100000">
                                          <p:val>
                                            <p:strVal val="#ppt_y"/>
                                          </p:val>
                                        </p:tav>
                                      </p:tavLst>
                                    </p:anim>
                                  </p:childTnLst>
                                </p:cTn>
                              </p:par>
                              <p:par>
                                <p:cTn id="81" presetID="2" presetClass="entr" presetSubtype="8"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0-#ppt_w/2"/>
                                          </p:val>
                                        </p:tav>
                                        <p:tav tm="100000">
                                          <p:val>
                                            <p:strVal val="#ppt_x"/>
                                          </p:val>
                                        </p:tav>
                                      </p:tavLst>
                                    </p:anim>
                                    <p:anim calcmode="lin" valueType="num">
                                      <p:cBhvr additive="base">
                                        <p:cTn id="84" dur="500" fill="hold"/>
                                        <p:tgtEl>
                                          <p:spTgt spid="33"/>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0-#ppt_w/2"/>
                                          </p:val>
                                        </p:tav>
                                        <p:tav tm="100000">
                                          <p:val>
                                            <p:strVal val="#ppt_x"/>
                                          </p:val>
                                        </p:tav>
                                      </p:tavLst>
                                    </p:anim>
                                    <p:anim calcmode="lin" valueType="num">
                                      <p:cBhvr additive="base">
                                        <p:cTn id="88" dur="500" fill="hold"/>
                                        <p:tgtEl>
                                          <p:spTgt spid="34"/>
                                        </p:tgtEl>
                                        <p:attrNameLst>
                                          <p:attrName>ppt_y</p:attrName>
                                        </p:attrNameLst>
                                      </p:cBhvr>
                                      <p:tavLst>
                                        <p:tav tm="0">
                                          <p:val>
                                            <p:strVal val="#ppt_y"/>
                                          </p:val>
                                        </p:tav>
                                        <p:tav tm="100000">
                                          <p:val>
                                            <p:strVal val="#ppt_y"/>
                                          </p:val>
                                        </p:tav>
                                      </p:tavLst>
                                    </p:anim>
                                  </p:childTnLst>
                                </p:cTn>
                              </p:par>
                            </p:childTnLst>
                          </p:cTn>
                        </p:par>
                        <p:par>
                          <p:cTn id="89" fill="hold">
                            <p:stCondLst>
                              <p:cond delay="4500"/>
                            </p:stCondLst>
                            <p:childTnLst>
                              <p:par>
                                <p:cTn id="90" presetID="42" presetClass="entr" presetSubtype="0" fill="hold" nodeType="afterEffect">
                                  <p:stCondLst>
                                    <p:cond delay="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1000"/>
                                        <p:tgtEl>
                                          <p:spTgt spid="35"/>
                                        </p:tgtEl>
                                      </p:cBhvr>
                                    </p:animEffect>
                                    <p:anim calcmode="lin" valueType="num">
                                      <p:cBhvr>
                                        <p:cTn id="93" dur="1000" fill="hold"/>
                                        <p:tgtEl>
                                          <p:spTgt spid="35"/>
                                        </p:tgtEl>
                                        <p:attrNameLst>
                                          <p:attrName>ppt_x</p:attrName>
                                        </p:attrNameLst>
                                      </p:cBhvr>
                                      <p:tavLst>
                                        <p:tav tm="0">
                                          <p:val>
                                            <p:strVal val="#ppt_x"/>
                                          </p:val>
                                        </p:tav>
                                        <p:tav tm="100000">
                                          <p:val>
                                            <p:strVal val="#ppt_x"/>
                                          </p:val>
                                        </p:tav>
                                      </p:tavLst>
                                    </p:anim>
                                    <p:anim calcmode="lin" valueType="num">
                                      <p:cBhvr>
                                        <p:cTn id="94" dur="1000" fill="hold"/>
                                        <p:tgtEl>
                                          <p:spTgt spid="35"/>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2" presetClass="entr" presetSubtype="8"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additive="base">
                                        <p:cTn id="98" dur="500" fill="hold"/>
                                        <p:tgtEl>
                                          <p:spTgt spid="38"/>
                                        </p:tgtEl>
                                        <p:attrNameLst>
                                          <p:attrName>ppt_x</p:attrName>
                                        </p:attrNameLst>
                                      </p:cBhvr>
                                      <p:tavLst>
                                        <p:tav tm="0">
                                          <p:val>
                                            <p:strVal val="0-#ppt_w/2"/>
                                          </p:val>
                                        </p:tav>
                                        <p:tav tm="100000">
                                          <p:val>
                                            <p:strVal val="#ppt_x"/>
                                          </p:val>
                                        </p:tav>
                                      </p:tavLst>
                                    </p:anim>
                                    <p:anim calcmode="lin" valueType="num">
                                      <p:cBhvr additive="base">
                                        <p:cTn id="99" dur="500" fill="hold"/>
                                        <p:tgtEl>
                                          <p:spTgt spid="38"/>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 calcmode="lin" valueType="num">
                                      <p:cBhvr additive="base">
                                        <p:cTn id="102" dur="500" fill="hold"/>
                                        <p:tgtEl>
                                          <p:spTgt spid="39"/>
                                        </p:tgtEl>
                                        <p:attrNameLst>
                                          <p:attrName>ppt_x</p:attrName>
                                        </p:attrNameLst>
                                      </p:cBhvr>
                                      <p:tavLst>
                                        <p:tav tm="0">
                                          <p:val>
                                            <p:strVal val="0-#ppt_w/2"/>
                                          </p:val>
                                        </p:tav>
                                        <p:tav tm="100000">
                                          <p:val>
                                            <p:strVal val="#ppt_x"/>
                                          </p:val>
                                        </p:tav>
                                      </p:tavLst>
                                    </p:anim>
                                    <p:anim calcmode="lin" valueType="num">
                                      <p:cBhvr additive="base">
                                        <p:cTn id="103" dur="500" fill="hold"/>
                                        <p:tgtEl>
                                          <p:spTgt spid="39"/>
                                        </p:tgtEl>
                                        <p:attrNameLst>
                                          <p:attrName>ppt_y</p:attrName>
                                        </p:attrNameLst>
                                      </p:cBhvr>
                                      <p:tavLst>
                                        <p:tav tm="0">
                                          <p:val>
                                            <p:strVal val="#ppt_y"/>
                                          </p:val>
                                        </p:tav>
                                        <p:tav tm="100000">
                                          <p:val>
                                            <p:strVal val="#ppt_y"/>
                                          </p:val>
                                        </p:tav>
                                      </p:tavLst>
                                    </p:anim>
                                  </p:childTnLst>
                                </p:cTn>
                              </p:par>
                              <p:par>
                                <p:cTn id="104" presetID="2" presetClass="entr" presetSubtype="8"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 calcmode="lin" valueType="num">
                                      <p:cBhvr additive="base">
                                        <p:cTn id="106" dur="500" fill="hold"/>
                                        <p:tgtEl>
                                          <p:spTgt spid="40"/>
                                        </p:tgtEl>
                                        <p:attrNameLst>
                                          <p:attrName>ppt_x</p:attrName>
                                        </p:attrNameLst>
                                      </p:cBhvr>
                                      <p:tavLst>
                                        <p:tav tm="0">
                                          <p:val>
                                            <p:strVal val="0-#ppt_w/2"/>
                                          </p:val>
                                        </p:tav>
                                        <p:tav tm="100000">
                                          <p:val>
                                            <p:strVal val="#ppt_x"/>
                                          </p:val>
                                        </p:tav>
                                      </p:tavLst>
                                    </p:anim>
                                    <p:anim calcmode="lin" valueType="num">
                                      <p:cBhvr additive="base">
                                        <p:cTn id="107" dur="500" fill="hold"/>
                                        <p:tgtEl>
                                          <p:spTgt spid="40"/>
                                        </p:tgtEl>
                                        <p:attrNameLst>
                                          <p:attrName>ppt_y</p:attrName>
                                        </p:attrNameLst>
                                      </p:cBhvr>
                                      <p:tavLst>
                                        <p:tav tm="0">
                                          <p:val>
                                            <p:strVal val="#ppt_y"/>
                                          </p:val>
                                        </p:tav>
                                        <p:tav tm="100000">
                                          <p:val>
                                            <p:strVal val="#ppt_y"/>
                                          </p:val>
                                        </p:tav>
                                      </p:tavLst>
                                    </p:anim>
                                  </p:childTnLst>
                                </p:cTn>
                              </p:par>
                              <p:par>
                                <p:cTn id="108" presetID="2" presetClass="entr" presetSubtype="8" fill="hold" grpId="0" nodeType="withEffect">
                                  <p:stCondLst>
                                    <p:cond delay="0"/>
                                  </p:stCondLst>
                                  <p:childTnLst>
                                    <p:set>
                                      <p:cBhvr>
                                        <p:cTn id="109" dur="1" fill="hold">
                                          <p:stCondLst>
                                            <p:cond delay="0"/>
                                          </p:stCondLst>
                                        </p:cTn>
                                        <p:tgtEl>
                                          <p:spTgt spid="41"/>
                                        </p:tgtEl>
                                        <p:attrNameLst>
                                          <p:attrName>style.visibility</p:attrName>
                                        </p:attrNameLst>
                                      </p:cBhvr>
                                      <p:to>
                                        <p:strVal val="visible"/>
                                      </p:to>
                                    </p:set>
                                    <p:anim calcmode="lin" valueType="num">
                                      <p:cBhvr additive="base">
                                        <p:cTn id="110" dur="500" fill="hold"/>
                                        <p:tgtEl>
                                          <p:spTgt spid="41"/>
                                        </p:tgtEl>
                                        <p:attrNameLst>
                                          <p:attrName>ppt_x</p:attrName>
                                        </p:attrNameLst>
                                      </p:cBhvr>
                                      <p:tavLst>
                                        <p:tav tm="0">
                                          <p:val>
                                            <p:strVal val="0-#ppt_w/2"/>
                                          </p:val>
                                        </p:tav>
                                        <p:tav tm="100000">
                                          <p:val>
                                            <p:strVal val="#ppt_x"/>
                                          </p:val>
                                        </p:tav>
                                      </p:tavLst>
                                    </p:anim>
                                    <p:anim calcmode="lin" valueType="num">
                                      <p:cBhvr additive="base">
                                        <p:cTn id="111" dur="500" fill="hold"/>
                                        <p:tgtEl>
                                          <p:spTgt spid="41"/>
                                        </p:tgtEl>
                                        <p:attrNameLst>
                                          <p:attrName>ppt_y</p:attrName>
                                        </p:attrNameLst>
                                      </p:cBhvr>
                                      <p:tavLst>
                                        <p:tav tm="0">
                                          <p:val>
                                            <p:strVal val="#ppt_y"/>
                                          </p:val>
                                        </p:tav>
                                        <p:tav tm="100000">
                                          <p:val>
                                            <p:strVal val="#ppt_y"/>
                                          </p:val>
                                        </p:tav>
                                      </p:tavLst>
                                    </p:anim>
                                  </p:childTnLst>
                                </p:cTn>
                              </p:par>
                            </p:childTnLst>
                          </p:cTn>
                        </p:par>
                        <p:par>
                          <p:cTn id="112" fill="hold">
                            <p:stCondLst>
                              <p:cond delay="6000"/>
                            </p:stCondLst>
                            <p:childTnLst>
                              <p:par>
                                <p:cTn id="113" presetID="42" presetClass="entr" presetSubtype="0" fill="hold" nodeType="after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fade">
                                      <p:cBhvr>
                                        <p:cTn id="115" dur="1000"/>
                                        <p:tgtEl>
                                          <p:spTgt spid="42"/>
                                        </p:tgtEl>
                                      </p:cBhvr>
                                    </p:animEffect>
                                    <p:anim calcmode="lin" valueType="num">
                                      <p:cBhvr>
                                        <p:cTn id="116" dur="1000" fill="hold"/>
                                        <p:tgtEl>
                                          <p:spTgt spid="42"/>
                                        </p:tgtEl>
                                        <p:attrNameLst>
                                          <p:attrName>ppt_x</p:attrName>
                                        </p:attrNameLst>
                                      </p:cBhvr>
                                      <p:tavLst>
                                        <p:tav tm="0">
                                          <p:val>
                                            <p:strVal val="#ppt_x"/>
                                          </p:val>
                                        </p:tav>
                                        <p:tav tm="100000">
                                          <p:val>
                                            <p:strVal val="#ppt_x"/>
                                          </p:val>
                                        </p:tav>
                                      </p:tavLst>
                                    </p:anim>
                                    <p:anim calcmode="lin" valueType="num">
                                      <p:cBhvr>
                                        <p:cTn id="11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P spid="18" grpId="0"/>
      <p:bldP spid="19" grpId="0"/>
      <p:bldP spid="20" grpId="0"/>
      <p:bldP spid="24" grpId="0" animBg="1"/>
      <p:bldP spid="25" grpId="0"/>
      <p:bldP spid="26" grpId="0"/>
      <p:bldP spid="27" grpId="0"/>
      <p:bldP spid="31" grpId="0" animBg="1"/>
      <p:bldP spid="32" grpId="0"/>
      <p:bldP spid="33" grpId="0"/>
      <p:bldP spid="34" grpId="0"/>
      <p:bldP spid="38" grpId="0" animBg="1"/>
      <p:bldP spid="39" grpId="0"/>
      <p:bldP spid="40" grpId="0"/>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Freeform 13"/>
          <p:cNvSpPr/>
          <p:nvPr/>
        </p:nvSpPr>
        <p:spPr bwMode="auto">
          <a:xfrm>
            <a:off x="10123488" y="2304155"/>
            <a:ext cx="919162" cy="2638425"/>
          </a:xfrm>
          <a:custGeom>
            <a:avLst/>
            <a:gdLst>
              <a:gd name="T0" fmla="*/ 740454673 w 1141"/>
              <a:gd name="T1" fmla="*/ 738544095 h 3278"/>
              <a:gd name="T2" fmla="*/ 740454673 w 1141"/>
              <a:gd name="T3" fmla="*/ 1385094246 h 3278"/>
              <a:gd name="T4" fmla="*/ 0 w 1141"/>
              <a:gd name="T5" fmla="*/ 2123638341 h 3278"/>
              <a:gd name="T6" fmla="*/ 0 w 1141"/>
              <a:gd name="T7" fmla="*/ 0 h 3278"/>
              <a:gd name="T8" fmla="*/ 740454673 w 1141"/>
              <a:gd name="T9" fmla="*/ 738544095 h 32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41" h="3278">
                <a:moveTo>
                  <a:pt x="1141" y="1140"/>
                </a:moveTo>
                <a:lnTo>
                  <a:pt x="1141" y="2138"/>
                </a:lnTo>
                <a:lnTo>
                  <a:pt x="0" y="3278"/>
                </a:lnTo>
                <a:lnTo>
                  <a:pt x="0" y="0"/>
                </a:lnTo>
                <a:lnTo>
                  <a:pt x="1141" y="1140"/>
                </a:lnTo>
                <a:close/>
              </a:path>
            </a:pathLst>
          </a:custGeom>
          <a:solidFill>
            <a:schemeClr val="bg1">
              <a:lumMod val="50000"/>
            </a:schemeClr>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E63"/>
              </a:solidFill>
              <a:effectLst/>
              <a:uLnTx/>
              <a:uFillTx/>
              <a:latin typeface="Arial" panose="020B0604020202020204" pitchFamily="34" charset="0"/>
              <a:ea typeface="宋体" panose="02010600030101010101" pitchFamily="2" charset="-122"/>
              <a:cs typeface="+mn-cs"/>
            </a:endParaRPr>
          </a:p>
        </p:txBody>
      </p:sp>
      <p:sp>
        <p:nvSpPr>
          <p:cNvPr id="18" name="TextBox 8"/>
          <p:cNvSpPr txBox="1">
            <a:spLocks noChangeArrowheads="1"/>
          </p:cNvSpPr>
          <p:nvPr/>
        </p:nvSpPr>
        <p:spPr bwMode="auto">
          <a:xfrm>
            <a:off x="1664517" y="1527367"/>
            <a:ext cx="2230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让商人掌握产品最佳购买价格及地理区域 </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158875" y="2304155"/>
            <a:ext cx="9883775" cy="915988"/>
            <a:chOff x="1158875" y="2107203"/>
            <a:chExt cx="9883775" cy="915988"/>
          </a:xfrm>
          <a:solidFill>
            <a:srgbClr val="00B0F0"/>
          </a:solidFill>
        </p:grpSpPr>
        <p:sp>
          <p:nvSpPr>
            <p:cNvPr id="20" name="Freeform 15"/>
            <p:cNvSpPr/>
            <p:nvPr/>
          </p:nvSpPr>
          <p:spPr bwMode="auto">
            <a:xfrm>
              <a:off x="1158875" y="2107203"/>
              <a:ext cx="9883775" cy="915988"/>
            </a:xfrm>
            <a:custGeom>
              <a:avLst/>
              <a:gdLst>
                <a:gd name="T0" fmla="*/ 0 w 12281"/>
                <a:gd name="T1" fmla="*/ 0 h 1140"/>
                <a:gd name="T2" fmla="*/ 2147483647 w 12281"/>
                <a:gd name="T3" fmla="*/ 0 h 1140"/>
                <a:gd name="T4" fmla="*/ 2147483647 w 12281"/>
                <a:gd name="T5" fmla="*/ 735994751 h 1140"/>
                <a:gd name="T6" fmla="*/ 0 w 12281"/>
                <a:gd name="T7" fmla="*/ 735994751 h 1140"/>
                <a:gd name="T8" fmla="*/ 369192516 w 12281"/>
                <a:gd name="T9" fmla="*/ 367997376 h 1140"/>
                <a:gd name="T10" fmla="*/ 0 w 12281"/>
                <a:gd name="T11" fmla="*/ 0 h 1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281" h="1140">
                  <a:moveTo>
                    <a:pt x="0" y="0"/>
                  </a:moveTo>
                  <a:lnTo>
                    <a:pt x="11140" y="0"/>
                  </a:lnTo>
                  <a:lnTo>
                    <a:pt x="12281" y="1140"/>
                  </a:lnTo>
                  <a:lnTo>
                    <a:pt x="0" y="1140"/>
                  </a:lnTo>
                  <a:lnTo>
                    <a:pt x="570" y="570"/>
                  </a:lnTo>
                  <a:lnTo>
                    <a:pt x="0" y="0"/>
                  </a:lnTo>
                  <a:close/>
                </a:path>
              </a:pathLst>
            </a:custGeom>
            <a:gr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Oval 17"/>
            <p:cNvSpPr>
              <a:spLocks noChangeArrowheads="1"/>
            </p:cNvSpPr>
            <p:nvPr/>
          </p:nvSpPr>
          <p:spPr bwMode="auto">
            <a:xfrm>
              <a:off x="2471738" y="2310403"/>
              <a:ext cx="509587"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1</a:t>
              </a:r>
              <a:endPar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2" name="Oval 17"/>
            <p:cNvSpPr>
              <a:spLocks noChangeArrowheads="1"/>
            </p:cNvSpPr>
            <p:nvPr/>
          </p:nvSpPr>
          <p:spPr bwMode="auto">
            <a:xfrm>
              <a:off x="5372100" y="2310403"/>
              <a:ext cx="509588"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2</a:t>
              </a:r>
              <a:endParaRPr kumimoji="0" lang="zh-CN" altLang="en-US" sz="2000" b="1"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3" name="Oval 17"/>
            <p:cNvSpPr>
              <a:spLocks noChangeArrowheads="1"/>
            </p:cNvSpPr>
            <p:nvPr/>
          </p:nvSpPr>
          <p:spPr bwMode="auto">
            <a:xfrm>
              <a:off x="8356600" y="2310403"/>
              <a:ext cx="509588"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3</a:t>
              </a:r>
              <a:endParaRPr kumimoji="0" lang="zh-CN" altLang="en-US"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grpSp>
        <p:nvGrpSpPr>
          <p:cNvPr id="24" name="组合 23"/>
          <p:cNvGrpSpPr/>
          <p:nvPr/>
        </p:nvGrpSpPr>
        <p:grpSpPr>
          <a:xfrm>
            <a:off x="1149350" y="3861493"/>
            <a:ext cx="9893300" cy="1244600"/>
            <a:chOff x="1149350" y="3664541"/>
            <a:chExt cx="9893300" cy="1244600"/>
          </a:xfrm>
          <a:solidFill>
            <a:srgbClr val="00B0F0"/>
          </a:solidFill>
        </p:grpSpPr>
        <p:sp>
          <p:nvSpPr>
            <p:cNvPr id="25" name="Freeform 14"/>
            <p:cNvSpPr/>
            <p:nvPr/>
          </p:nvSpPr>
          <p:spPr bwMode="auto">
            <a:xfrm>
              <a:off x="1149350" y="3664541"/>
              <a:ext cx="9893300" cy="1244600"/>
            </a:xfrm>
            <a:custGeom>
              <a:avLst/>
              <a:gdLst>
                <a:gd name="T0" fmla="*/ 338686592 w 12294"/>
                <a:gd name="T1" fmla="*/ 131563720 h 1546"/>
                <a:gd name="T2" fmla="*/ 2147483647 w 12294"/>
                <a:gd name="T3" fmla="*/ 131563720 h 1546"/>
                <a:gd name="T4" fmla="*/ 2147483647 w 12294"/>
                <a:gd name="T5" fmla="*/ 870395634 h 1546"/>
                <a:gd name="T6" fmla="*/ 338686592 w 12294"/>
                <a:gd name="T7" fmla="*/ 870395634 h 1546"/>
                <a:gd name="T8" fmla="*/ 338686592 w 12294"/>
                <a:gd name="T9" fmla="*/ 1001959353 h 1546"/>
                <a:gd name="T10" fmla="*/ 169018991 w 12294"/>
                <a:gd name="T11" fmla="*/ 751145082 h 1546"/>
                <a:gd name="T12" fmla="*/ 0 w 12294"/>
                <a:gd name="T13" fmla="*/ 500979677 h 1546"/>
                <a:gd name="T14" fmla="*/ 169018991 w 12294"/>
                <a:gd name="T15" fmla="*/ 250814272 h 1546"/>
                <a:gd name="T16" fmla="*/ 338686592 w 12294"/>
                <a:gd name="T17" fmla="*/ 0 h 1546"/>
                <a:gd name="T18" fmla="*/ 338686592 w 12294"/>
                <a:gd name="T19" fmla="*/ 131563720 h 15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294" h="1546">
                  <a:moveTo>
                    <a:pt x="523" y="203"/>
                  </a:moveTo>
                  <a:lnTo>
                    <a:pt x="12294" y="203"/>
                  </a:lnTo>
                  <a:lnTo>
                    <a:pt x="11153" y="1343"/>
                  </a:lnTo>
                  <a:lnTo>
                    <a:pt x="523" y="1343"/>
                  </a:lnTo>
                  <a:lnTo>
                    <a:pt x="523" y="1546"/>
                  </a:lnTo>
                  <a:lnTo>
                    <a:pt x="261" y="1159"/>
                  </a:lnTo>
                  <a:lnTo>
                    <a:pt x="0" y="773"/>
                  </a:lnTo>
                  <a:lnTo>
                    <a:pt x="261" y="387"/>
                  </a:lnTo>
                  <a:lnTo>
                    <a:pt x="523" y="0"/>
                  </a:lnTo>
                  <a:lnTo>
                    <a:pt x="523" y="203"/>
                  </a:lnTo>
                  <a:close/>
                </a:path>
              </a:pathLst>
            </a:custGeom>
            <a:grp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6" name="Oval 17"/>
            <p:cNvSpPr>
              <a:spLocks noChangeArrowheads="1"/>
            </p:cNvSpPr>
            <p:nvPr/>
          </p:nvSpPr>
          <p:spPr bwMode="auto">
            <a:xfrm>
              <a:off x="2471738" y="4032841"/>
              <a:ext cx="509587"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6</a:t>
              </a:r>
              <a:endParaRPr kumimoji="0" lang="zh-CN" altLang="en-US"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7" name="Oval 17"/>
            <p:cNvSpPr>
              <a:spLocks noChangeArrowheads="1"/>
            </p:cNvSpPr>
            <p:nvPr/>
          </p:nvSpPr>
          <p:spPr bwMode="auto">
            <a:xfrm>
              <a:off x="5372100" y="4032841"/>
              <a:ext cx="509588"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5</a:t>
              </a:r>
              <a:endParaRPr kumimoji="0" lang="zh-CN" altLang="en-US"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8" name="Oval 17"/>
            <p:cNvSpPr>
              <a:spLocks noChangeArrowheads="1"/>
            </p:cNvSpPr>
            <p:nvPr/>
          </p:nvSpPr>
          <p:spPr bwMode="auto">
            <a:xfrm>
              <a:off x="8356600" y="4032841"/>
              <a:ext cx="509588" cy="5080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4</a:t>
              </a:r>
              <a:endParaRPr kumimoji="0" lang="zh-CN" altLang="en-US" sz="20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grpSp>
      <p:sp>
        <p:nvSpPr>
          <p:cNvPr id="29" name="TextBox 14"/>
          <p:cNvSpPr txBox="1">
            <a:spLocks noChangeArrowheads="1"/>
          </p:cNvSpPr>
          <p:nvPr/>
        </p:nvSpPr>
        <p:spPr bwMode="auto">
          <a:xfrm>
            <a:off x="4512620" y="1566556"/>
            <a:ext cx="2228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使本网成为商人坐观本行业动态的最佳网站</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0" name="TextBox 15"/>
          <p:cNvSpPr txBox="1">
            <a:spLocks noChangeArrowheads="1"/>
          </p:cNvSpPr>
          <p:nvPr/>
        </p:nvSpPr>
        <p:spPr bwMode="auto">
          <a:xfrm>
            <a:off x="7480346" y="1305296"/>
            <a:ext cx="244742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保证国际供求信息准确及时的发布，使本网成为跨国贸易商人的好助手</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1" name="TextBox 16"/>
          <p:cNvSpPr txBox="1">
            <a:spLocks noChangeArrowheads="1"/>
          </p:cNvSpPr>
          <p:nvPr/>
        </p:nvSpPr>
        <p:spPr bwMode="auto">
          <a:xfrm>
            <a:off x="1819275" y="5106093"/>
            <a:ext cx="192087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完善社区功能，使会员通过本网实现网上办公、网上资料查询、网上娱乐、网上购物、网上交友等需要</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2" name="TextBox 17"/>
          <p:cNvSpPr txBox="1">
            <a:spLocks noChangeArrowheads="1"/>
          </p:cNvSpPr>
          <p:nvPr/>
        </p:nvSpPr>
        <p:spPr bwMode="auto">
          <a:xfrm>
            <a:off x="4667250" y="5106093"/>
            <a:ext cx="19192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成立贸易公司，利用手中大量的世界级供求信息，展开内外贸易及代理服务</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3" name="TextBox 18"/>
          <p:cNvSpPr txBox="1">
            <a:spLocks noChangeArrowheads="1"/>
          </p:cNvSpPr>
          <p:nvPr/>
        </p:nvSpPr>
        <p:spPr bwMode="auto">
          <a:xfrm>
            <a:off x="7650163" y="5106093"/>
            <a:ext cx="227760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400" dirty="0">
                <a:solidFill>
                  <a:schemeClr val="bg1">
                    <a:lumMod val="50000"/>
                  </a:schemeClr>
                </a:solidFill>
                <a:latin typeface="微软雅黑" panose="020B0503020204020204" pitchFamily="34" charset="-122"/>
                <a:ea typeface="微软雅黑" panose="020B0503020204020204" pitchFamily="34" charset="-122"/>
              </a:rPr>
              <a:t>及时发布国内外农业领域新技术、新产品、新工艺的最新情况，成为国内用户了解国际先进农业科技信息的纽带</a:t>
            </a:r>
            <a:endParaRPr kumimoji="0" lang="zh-CN" altLang="en-US" sz="14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par>
                          <p:cTn id="52" fill="hold">
                            <p:stCondLst>
                              <p:cond delay="2000"/>
                            </p:stCondLst>
                            <p:childTnLst>
                              <p:par>
                                <p:cTn id="53" presetID="22" presetClass="entr" presetSubtype="2" fill="hold" grpId="0"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right)">
                                      <p:cBhvr>
                                        <p:cTn id="55" dur="500"/>
                                        <p:tgtEl>
                                          <p:spTgt spid="33"/>
                                        </p:tgtEl>
                                      </p:cBhvr>
                                    </p:animEffect>
                                  </p:childTnLst>
                                </p:cTn>
                              </p:par>
                            </p:childTnLst>
                          </p:cTn>
                        </p:par>
                        <p:par>
                          <p:cTn id="56" fill="hold">
                            <p:stCondLst>
                              <p:cond delay="2500"/>
                            </p:stCondLst>
                            <p:childTnLst>
                              <p:par>
                                <p:cTn id="57" presetID="22" presetClass="entr" presetSubtype="2"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right)">
                                      <p:cBhvr>
                                        <p:cTn id="59" dur="500"/>
                                        <p:tgtEl>
                                          <p:spTgt spid="32"/>
                                        </p:tgtEl>
                                      </p:cBhvr>
                                    </p:animEffect>
                                  </p:childTnLst>
                                </p:cTn>
                              </p:par>
                            </p:childTnLst>
                          </p:cTn>
                        </p:par>
                        <p:par>
                          <p:cTn id="60" fill="hold">
                            <p:stCondLst>
                              <p:cond delay="3000"/>
                            </p:stCondLst>
                            <p:childTnLst>
                              <p:par>
                                <p:cTn id="61" presetID="22" presetClass="entr" presetSubtype="2"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right)">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P spid="18" grpId="0"/>
      <p:bldP spid="29" grpId="0"/>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cxnSp>
        <p:nvCxnSpPr>
          <p:cNvPr id="17" name="直接连接符 16"/>
          <p:cNvCxnSpPr/>
          <p:nvPr/>
        </p:nvCxnSpPr>
        <p:spPr>
          <a:xfrm>
            <a:off x="1273051" y="2415884"/>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标题 4"/>
          <p:cNvSpPr txBox="1"/>
          <p:nvPr/>
        </p:nvSpPr>
        <p:spPr>
          <a:xfrm>
            <a:off x="1417067" y="2271868"/>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00B0F0"/>
                </a:solidFill>
                <a:latin typeface="Impact MT Std" pitchFamily="34" charset="0"/>
                <a:ea typeface="微软雅黑" panose="020B0503020204020204" pitchFamily="34" charset="-122"/>
              </a:rPr>
              <a:t>75%</a:t>
            </a:r>
          </a:p>
        </p:txBody>
      </p:sp>
      <p:sp>
        <p:nvSpPr>
          <p:cNvPr id="19" name="标题 4"/>
          <p:cNvSpPr txBox="1"/>
          <p:nvPr/>
        </p:nvSpPr>
        <p:spPr>
          <a:xfrm>
            <a:off x="1417067" y="277592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20" name="标题 4"/>
          <p:cNvSpPr txBox="1"/>
          <p:nvPr/>
        </p:nvSpPr>
        <p:spPr>
          <a:xfrm>
            <a:off x="1417067" y="306395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21" name="标题 4"/>
          <p:cNvSpPr txBox="1"/>
          <p:nvPr/>
        </p:nvSpPr>
        <p:spPr>
          <a:xfrm>
            <a:off x="1417067" y="335198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22" name="标题 4"/>
          <p:cNvSpPr txBox="1"/>
          <p:nvPr/>
        </p:nvSpPr>
        <p:spPr>
          <a:xfrm>
            <a:off x="1417067" y="364002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23" name="标题 4"/>
          <p:cNvSpPr txBox="1"/>
          <p:nvPr/>
        </p:nvSpPr>
        <p:spPr>
          <a:xfrm>
            <a:off x="1417067" y="392805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24" name="矩形 23"/>
          <p:cNvSpPr/>
          <p:nvPr/>
        </p:nvSpPr>
        <p:spPr>
          <a:xfrm>
            <a:off x="1201043" y="4576124"/>
            <a:ext cx="2304256"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25" name="Freeform 34"/>
          <p:cNvSpPr>
            <a:spLocks noEditPoints="1"/>
          </p:cNvSpPr>
          <p:nvPr/>
        </p:nvSpPr>
        <p:spPr bwMode="auto">
          <a:xfrm>
            <a:off x="1345059" y="4648479"/>
            <a:ext cx="285750" cy="287338"/>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sp>
        <p:nvSpPr>
          <p:cNvPr id="26" name="标题 4"/>
          <p:cNvSpPr txBox="1"/>
          <p:nvPr/>
        </p:nvSpPr>
        <p:spPr>
          <a:xfrm>
            <a:off x="1777107" y="4576124"/>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计划完成情况</a:t>
            </a:r>
            <a:endParaRPr lang="en-US" altLang="zh-CN" sz="1800" dirty="0">
              <a:solidFill>
                <a:schemeClr val="bg1"/>
              </a:solidFill>
              <a:latin typeface="Impact MT Std" pitchFamily="34" charset="0"/>
              <a:ea typeface="微软雅黑" panose="020B0503020204020204" pitchFamily="34" charset="-122"/>
            </a:endParaRPr>
          </a:p>
        </p:txBody>
      </p:sp>
      <p:cxnSp>
        <p:nvCxnSpPr>
          <p:cNvPr id="27" name="直接连接符 26"/>
          <p:cNvCxnSpPr/>
          <p:nvPr/>
        </p:nvCxnSpPr>
        <p:spPr>
          <a:xfrm>
            <a:off x="3793331" y="2415884"/>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8" name="标题 4"/>
          <p:cNvSpPr txBox="1"/>
          <p:nvPr/>
        </p:nvSpPr>
        <p:spPr>
          <a:xfrm>
            <a:off x="3937347" y="2271868"/>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00B0F0"/>
                </a:solidFill>
                <a:latin typeface="Impact MT Std" pitchFamily="34" charset="0"/>
                <a:ea typeface="微软雅黑" panose="020B0503020204020204" pitchFamily="34" charset="-122"/>
              </a:rPr>
              <a:t>5</a:t>
            </a:r>
            <a:r>
              <a:rPr lang="zh-CN" altLang="en-US" sz="2800" b="1" dirty="0">
                <a:solidFill>
                  <a:srgbClr val="00B0F0"/>
                </a:solidFill>
                <a:latin typeface="Impact MT Std" pitchFamily="34" charset="0"/>
                <a:ea typeface="微软雅黑" panose="020B0503020204020204" pitchFamily="34" charset="-122"/>
              </a:rPr>
              <a:t>件</a:t>
            </a:r>
            <a:endParaRPr lang="en-US" altLang="zh-CN" sz="2800" b="1" dirty="0">
              <a:solidFill>
                <a:srgbClr val="00B0F0"/>
              </a:solidFill>
              <a:latin typeface="Impact MT Std" pitchFamily="34" charset="0"/>
              <a:ea typeface="微软雅黑" panose="020B0503020204020204" pitchFamily="34" charset="-122"/>
            </a:endParaRPr>
          </a:p>
        </p:txBody>
      </p:sp>
      <p:sp>
        <p:nvSpPr>
          <p:cNvPr id="29" name="标题 4"/>
          <p:cNvSpPr txBox="1"/>
          <p:nvPr/>
        </p:nvSpPr>
        <p:spPr>
          <a:xfrm>
            <a:off x="3937347" y="277592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0" name="标题 4"/>
          <p:cNvSpPr txBox="1"/>
          <p:nvPr/>
        </p:nvSpPr>
        <p:spPr>
          <a:xfrm>
            <a:off x="3937347" y="306395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1" name="标题 4"/>
          <p:cNvSpPr txBox="1"/>
          <p:nvPr/>
        </p:nvSpPr>
        <p:spPr>
          <a:xfrm>
            <a:off x="3937347" y="335198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2" name="标题 4"/>
          <p:cNvSpPr txBox="1"/>
          <p:nvPr/>
        </p:nvSpPr>
        <p:spPr>
          <a:xfrm>
            <a:off x="3937347" y="364002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3" name="标题 4"/>
          <p:cNvSpPr txBox="1"/>
          <p:nvPr/>
        </p:nvSpPr>
        <p:spPr>
          <a:xfrm>
            <a:off x="3937347" y="392805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4" name="矩形 33"/>
          <p:cNvSpPr/>
          <p:nvPr/>
        </p:nvSpPr>
        <p:spPr>
          <a:xfrm>
            <a:off x="3721323" y="4576124"/>
            <a:ext cx="2304256"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35" name="标题 4"/>
          <p:cNvSpPr txBox="1"/>
          <p:nvPr/>
        </p:nvSpPr>
        <p:spPr>
          <a:xfrm>
            <a:off x="4297387" y="4576124"/>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本年度大事件</a:t>
            </a:r>
            <a:endParaRPr lang="en-US" altLang="zh-CN" sz="1800" dirty="0">
              <a:solidFill>
                <a:schemeClr val="bg1"/>
              </a:solidFill>
              <a:latin typeface="Impact MT Std" pitchFamily="34" charset="0"/>
              <a:ea typeface="微软雅黑" panose="020B0503020204020204" pitchFamily="34" charset="-122"/>
            </a:endParaRPr>
          </a:p>
        </p:txBody>
      </p:sp>
      <p:cxnSp>
        <p:nvCxnSpPr>
          <p:cNvPr id="36" name="直接连接符 35"/>
          <p:cNvCxnSpPr/>
          <p:nvPr/>
        </p:nvCxnSpPr>
        <p:spPr>
          <a:xfrm>
            <a:off x="6313611" y="2415884"/>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7" name="标题 4"/>
          <p:cNvSpPr txBox="1"/>
          <p:nvPr/>
        </p:nvSpPr>
        <p:spPr>
          <a:xfrm>
            <a:off x="6457627" y="2271868"/>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00B0F0"/>
                </a:solidFill>
                <a:latin typeface="Impact MT Std" pitchFamily="34" charset="0"/>
                <a:ea typeface="微软雅黑" panose="020B0503020204020204" pitchFamily="34" charset="-122"/>
              </a:rPr>
              <a:t>5</a:t>
            </a:r>
            <a:r>
              <a:rPr lang="zh-CN" altLang="en-US" sz="2800" b="1" dirty="0">
                <a:solidFill>
                  <a:srgbClr val="00B0F0"/>
                </a:solidFill>
                <a:latin typeface="Impact MT Std" pitchFamily="34" charset="0"/>
                <a:ea typeface="微软雅黑" panose="020B0503020204020204" pitchFamily="34" charset="-122"/>
              </a:rPr>
              <a:t>项</a:t>
            </a:r>
            <a:endParaRPr lang="en-US" altLang="zh-CN" sz="2800" b="1" dirty="0">
              <a:solidFill>
                <a:srgbClr val="00B0F0"/>
              </a:solidFill>
              <a:latin typeface="Impact MT Std" pitchFamily="34" charset="0"/>
              <a:ea typeface="微软雅黑" panose="020B0503020204020204" pitchFamily="34" charset="-122"/>
            </a:endParaRPr>
          </a:p>
        </p:txBody>
      </p:sp>
      <p:sp>
        <p:nvSpPr>
          <p:cNvPr id="38" name="标题 4"/>
          <p:cNvSpPr txBox="1"/>
          <p:nvPr/>
        </p:nvSpPr>
        <p:spPr>
          <a:xfrm>
            <a:off x="6457627" y="277592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39" name="标题 4"/>
          <p:cNvSpPr txBox="1"/>
          <p:nvPr/>
        </p:nvSpPr>
        <p:spPr>
          <a:xfrm>
            <a:off x="6457627" y="306395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0" name="标题 4"/>
          <p:cNvSpPr txBox="1"/>
          <p:nvPr/>
        </p:nvSpPr>
        <p:spPr>
          <a:xfrm>
            <a:off x="6457627" y="335198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1" name="标题 4"/>
          <p:cNvSpPr txBox="1"/>
          <p:nvPr/>
        </p:nvSpPr>
        <p:spPr>
          <a:xfrm>
            <a:off x="6457627" y="364002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2" name="标题 4"/>
          <p:cNvSpPr txBox="1"/>
          <p:nvPr/>
        </p:nvSpPr>
        <p:spPr>
          <a:xfrm>
            <a:off x="6457627" y="392805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3" name="矩形 42"/>
          <p:cNvSpPr/>
          <p:nvPr/>
        </p:nvSpPr>
        <p:spPr>
          <a:xfrm>
            <a:off x="6241603" y="4576124"/>
            <a:ext cx="2304256"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44" name="标题 4"/>
          <p:cNvSpPr txBox="1"/>
          <p:nvPr/>
        </p:nvSpPr>
        <p:spPr>
          <a:xfrm>
            <a:off x="6817667" y="4576124"/>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获得各类奖项</a:t>
            </a:r>
            <a:endParaRPr lang="en-US" altLang="zh-CN" sz="1800" dirty="0">
              <a:solidFill>
                <a:schemeClr val="bg1"/>
              </a:solidFill>
              <a:latin typeface="Impact MT Std" pitchFamily="34" charset="0"/>
              <a:ea typeface="微软雅黑" panose="020B0503020204020204" pitchFamily="34" charset="-122"/>
            </a:endParaRPr>
          </a:p>
        </p:txBody>
      </p:sp>
      <p:cxnSp>
        <p:nvCxnSpPr>
          <p:cNvPr id="45" name="直接连接符 44"/>
          <p:cNvCxnSpPr/>
          <p:nvPr/>
        </p:nvCxnSpPr>
        <p:spPr>
          <a:xfrm>
            <a:off x="8833891" y="2415884"/>
            <a:ext cx="0" cy="2376264"/>
          </a:xfrm>
          <a:prstGeom prst="line">
            <a:avLst/>
          </a:prstGeom>
          <a:ln>
            <a:solidFill>
              <a:schemeClr val="bg1">
                <a:lumMod val="50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6" name="标题 4"/>
          <p:cNvSpPr txBox="1"/>
          <p:nvPr/>
        </p:nvSpPr>
        <p:spPr>
          <a:xfrm>
            <a:off x="8977907" y="2271868"/>
            <a:ext cx="1872208"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00B0F0"/>
                </a:solidFill>
                <a:latin typeface="Impact MT Std" pitchFamily="34" charset="0"/>
                <a:ea typeface="微软雅黑" panose="020B0503020204020204" pitchFamily="34" charset="-122"/>
              </a:rPr>
              <a:t>5000</a:t>
            </a:r>
            <a:r>
              <a:rPr lang="zh-CN" altLang="en-US" sz="2800" b="1" dirty="0">
                <a:solidFill>
                  <a:srgbClr val="00B0F0"/>
                </a:solidFill>
                <a:latin typeface="Impact MT Std" pitchFamily="34" charset="0"/>
                <a:ea typeface="微软雅黑" panose="020B0503020204020204" pitchFamily="34" charset="-122"/>
              </a:rPr>
              <a:t>万</a:t>
            </a:r>
            <a:endParaRPr lang="en-US" altLang="zh-CN" sz="2800" b="1" dirty="0">
              <a:solidFill>
                <a:srgbClr val="00B0F0"/>
              </a:solidFill>
              <a:latin typeface="Impact MT Std" pitchFamily="34" charset="0"/>
              <a:ea typeface="微软雅黑" panose="020B0503020204020204" pitchFamily="34" charset="-122"/>
            </a:endParaRPr>
          </a:p>
        </p:txBody>
      </p:sp>
      <p:sp>
        <p:nvSpPr>
          <p:cNvPr id="47" name="标题 4"/>
          <p:cNvSpPr txBox="1"/>
          <p:nvPr/>
        </p:nvSpPr>
        <p:spPr>
          <a:xfrm>
            <a:off x="8977907" y="2775924"/>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8" name="标题 4"/>
          <p:cNvSpPr txBox="1"/>
          <p:nvPr/>
        </p:nvSpPr>
        <p:spPr>
          <a:xfrm>
            <a:off x="8977907" y="3063956"/>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49" name="标题 4"/>
          <p:cNvSpPr txBox="1"/>
          <p:nvPr/>
        </p:nvSpPr>
        <p:spPr>
          <a:xfrm>
            <a:off x="8977907" y="3351988"/>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50" name="标题 4"/>
          <p:cNvSpPr txBox="1"/>
          <p:nvPr/>
        </p:nvSpPr>
        <p:spPr>
          <a:xfrm>
            <a:off x="8977907" y="3640020"/>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51" name="标题 4"/>
          <p:cNvSpPr txBox="1"/>
          <p:nvPr/>
        </p:nvSpPr>
        <p:spPr>
          <a:xfrm>
            <a:off x="8977907" y="3928052"/>
            <a:ext cx="2160240"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lumMod val="50000"/>
                  </a:schemeClr>
                </a:solidFill>
                <a:latin typeface="Impact MT Std" pitchFamily="34" charset="0"/>
                <a:ea typeface="微软雅黑" panose="020B0503020204020204" pitchFamily="34" charset="-122"/>
              </a:rPr>
              <a:t>单击此处添加文本</a:t>
            </a:r>
            <a:endParaRPr lang="en-US" altLang="zh-CN" sz="1800" dirty="0">
              <a:solidFill>
                <a:schemeClr val="bg1">
                  <a:lumMod val="50000"/>
                </a:schemeClr>
              </a:solidFill>
              <a:latin typeface="Impact MT Std" pitchFamily="34" charset="0"/>
              <a:ea typeface="微软雅黑" panose="020B0503020204020204" pitchFamily="34" charset="-122"/>
            </a:endParaRPr>
          </a:p>
        </p:txBody>
      </p:sp>
      <p:sp>
        <p:nvSpPr>
          <p:cNvPr id="52" name="矩形 51"/>
          <p:cNvSpPr/>
          <p:nvPr/>
        </p:nvSpPr>
        <p:spPr>
          <a:xfrm>
            <a:off x="8761883" y="4576124"/>
            <a:ext cx="2304256"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Impact MT Std" pitchFamily="34" charset="0"/>
            </a:endParaRPr>
          </a:p>
        </p:txBody>
      </p:sp>
      <p:sp>
        <p:nvSpPr>
          <p:cNvPr id="53" name="标题 4"/>
          <p:cNvSpPr txBox="1"/>
          <p:nvPr/>
        </p:nvSpPr>
        <p:spPr>
          <a:xfrm>
            <a:off x="9337947" y="4576124"/>
            <a:ext cx="1728192" cy="4320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800" dirty="0">
                <a:solidFill>
                  <a:schemeClr val="bg1"/>
                </a:solidFill>
                <a:latin typeface="Impact MT Std" pitchFamily="34" charset="0"/>
                <a:ea typeface="微软雅黑" panose="020B0503020204020204" pitchFamily="34" charset="-122"/>
              </a:rPr>
              <a:t>年度销售额</a:t>
            </a:r>
            <a:endParaRPr lang="en-US" altLang="zh-CN" sz="1800" dirty="0">
              <a:solidFill>
                <a:schemeClr val="bg1"/>
              </a:solidFill>
              <a:latin typeface="Impact MT Std" pitchFamily="34" charset="0"/>
              <a:ea typeface="微软雅黑" panose="020B0503020204020204" pitchFamily="34" charset="-122"/>
            </a:endParaRPr>
          </a:p>
        </p:txBody>
      </p:sp>
      <p:sp>
        <p:nvSpPr>
          <p:cNvPr id="54" name="Freeform 63"/>
          <p:cNvSpPr>
            <a:spLocks noEditPoints="1"/>
          </p:cNvSpPr>
          <p:nvPr/>
        </p:nvSpPr>
        <p:spPr bwMode="auto">
          <a:xfrm>
            <a:off x="3865339" y="4680547"/>
            <a:ext cx="280988" cy="293688"/>
          </a:xfrm>
          <a:custGeom>
            <a:avLst/>
            <a:gdLst>
              <a:gd name="T0" fmla="*/ 17 w 195"/>
              <a:gd name="T1" fmla="*/ 103 h 203"/>
              <a:gd name="T2" fmla="*/ 17 w 195"/>
              <a:gd name="T3" fmla="*/ 45 h 203"/>
              <a:gd name="T4" fmla="*/ 0 w 195"/>
              <a:gd name="T5" fmla="*/ 74 h 203"/>
              <a:gd name="T6" fmla="*/ 17 w 195"/>
              <a:gd name="T7" fmla="*/ 103 h 203"/>
              <a:gd name="T8" fmla="*/ 29 w 195"/>
              <a:gd name="T9" fmla="*/ 112 h 203"/>
              <a:gd name="T10" fmla="*/ 77 w 195"/>
              <a:gd name="T11" fmla="*/ 112 h 203"/>
              <a:gd name="T12" fmla="*/ 77 w 195"/>
              <a:gd name="T13" fmla="*/ 40 h 203"/>
              <a:gd name="T14" fmla="*/ 29 w 195"/>
              <a:gd name="T15" fmla="*/ 40 h 203"/>
              <a:gd name="T16" fmla="*/ 21 w 195"/>
              <a:gd name="T17" fmla="*/ 48 h 203"/>
              <a:gd name="T18" fmla="*/ 21 w 195"/>
              <a:gd name="T19" fmla="*/ 104 h 203"/>
              <a:gd name="T20" fmla="*/ 29 w 195"/>
              <a:gd name="T21" fmla="*/ 112 h 203"/>
              <a:gd name="T22" fmla="*/ 161 w 195"/>
              <a:gd name="T23" fmla="*/ 13 h 203"/>
              <a:gd name="T24" fmla="*/ 81 w 195"/>
              <a:gd name="T25" fmla="*/ 40 h 203"/>
              <a:gd name="T26" fmla="*/ 81 w 195"/>
              <a:gd name="T27" fmla="*/ 113 h 203"/>
              <a:gd name="T28" fmla="*/ 161 w 195"/>
              <a:gd name="T29" fmla="*/ 140 h 203"/>
              <a:gd name="T30" fmla="*/ 161 w 195"/>
              <a:gd name="T31" fmla="*/ 13 h 203"/>
              <a:gd name="T32" fmla="*/ 89 w 195"/>
              <a:gd name="T33" fmla="*/ 68 h 203"/>
              <a:gd name="T34" fmla="*/ 89 w 195"/>
              <a:gd name="T35" fmla="*/ 52 h 203"/>
              <a:gd name="T36" fmla="*/ 154 w 195"/>
              <a:gd name="T37" fmla="*/ 29 h 203"/>
              <a:gd name="T38" fmla="*/ 89 w 195"/>
              <a:gd name="T39" fmla="*/ 68 h 203"/>
              <a:gd name="T40" fmla="*/ 177 w 195"/>
              <a:gd name="T41" fmla="*/ 0 h 203"/>
              <a:gd name="T42" fmla="*/ 165 w 195"/>
              <a:gd name="T43" fmla="*/ 0 h 203"/>
              <a:gd name="T44" fmla="*/ 165 w 195"/>
              <a:gd name="T45" fmla="*/ 152 h 203"/>
              <a:gd name="T46" fmla="*/ 177 w 195"/>
              <a:gd name="T47" fmla="*/ 152 h 203"/>
              <a:gd name="T48" fmla="*/ 177 w 195"/>
              <a:gd name="T49" fmla="*/ 0 h 203"/>
              <a:gd name="T50" fmla="*/ 195 w 195"/>
              <a:gd name="T51" fmla="*/ 75 h 203"/>
              <a:gd name="T52" fmla="*/ 181 w 195"/>
              <a:gd name="T53" fmla="*/ 54 h 203"/>
              <a:gd name="T54" fmla="*/ 181 w 195"/>
              <a:gd name="T55" fmla="*/ 96 h 203"/>
              <a:gd name="T56" fmla="*/ 195 w 195"/>
              <a:gd name="T57" fmla="*/ 75 h 203"/>
              <a:gd name="T58" fmla="*/ 65 w 195"/>
              <a:gd name="T59" fmla="*/ 116 h 203"/>
              <a:gd name="T60" fmla="*/ 29 w 195"/>
              <a:gd name="T61" fmla="*/ 116 h 203"/>
              <a:gd name="T62" fmla="*/ 41 w 195"/>
              <a:gd name="T63" fmla="*/ 186 h 203"/>
              <a:gd name="T64" fmla="*/ 65 w 195"/>
              <a:gd name="T65" fmla="*/ 180 h 203"/>
              <a:gd name="T66" fmla="*/ 65 w 195"/>
              <a:gd name="T67" fmla="*/ 11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5" h="203">
                <a:moveTo>
                  <a:pt x="17" y="103"/>
                </a:moveTo>
                <a:cubicBezTo>
                  <a:pt x="17" y="45"/>
                  <a:pt x="17" y="45"/>
                  <a:pt x="17" y="45"/>
                </a:cubicBezTo>
                <a:cubicBezTo>
                  <a:pt x="7" y="48"/>
                  <a:pt x="0" y="60"/>
                  <a:pt x="0" y="74"/>
                </a:cubicBezTo>
                <a:cubicBezTo>
                  <a:pt x="0" y="88"/>
                  <a:pt x="7" y="100"/>
                  <a:pt x="17" y="103"/>
                </a:cubicBezTo>
                <a:close/>
                <a:moveTo>
                  <a:pt x="29" y="112"/>
                </a:moveTo>
                <a:cubicBezTo>
                  <a:pt x="77" y="112"/>
                  <a:pt x="77" y="112"/>
                  <a:pt x="77" y="112"/>
                </a:cubicBezTo>
                <a:cubicBezTo>
                  <a:pt x="77" y="40"/>
                  <a:pt x="77" y="40"/>
                  <a:pt x="77" y="40"/>
                </a:cubicBezTo>
                <a:cubicBezTo>
                  <a:pt x="29" y="40"/>
                  <a:pt x="29" y="40"/>
                  <a:pt x="29" y="40"/>
                </a:cubicBezTo>
                <a:cubicBezTo>
                  <a:pt x="24" y="40"/>
                  <a:pt x="21" y="44"/>
                  <a:pt x="21" y="48"/>
                </a:cubicBezTo>
                <a:cubicBezTo>
                  <a:pt x="21" y="104"/>
                  <a:pt x="21" y="104"/>
                  <a:pt x="21" y="104"/>
                </a:cubicBezTo>
                <a:cubicBezTo>
                  <a:pt x="21" y="109"/>
                  <a:pt x="24" y="112"/>
                  <a:pt x="29" y="112"/>
                </a:cubicBezTo>
                <a:close/>
                <a:moveTo>
                  <a:pt x="161" y="13"/>
                </a:moveTo>
                <a:cubicBezTo>
                  <a:pt x="161" y="13"/>
                  <a:pt x="122" y="40"/>
                  <a:pt x="81" y="40"/>
                </a:cubicBezTo>
                <a:cubicBezTo>
                  <a:pt x="81" y="57"/>
                  <a:pt x="81" y="107"/>
                  <a:pt x="81" y="113"/>
                </a:cubicBezTo>
                <a:cubicBezTo>
                  <a:pt x="122" y="113"/>
                  <a:pt x="161" y="140"/>
                  <a:pt x="161" y="140"/>
                </a:cubicBezTo>
                <a:lnTo>
                  <a:pt x="161" y="13"/>
                </a:lnTo>
                <a:close/>
                <a:moveTo>
                  <a:pt x="89" y="68"/>
                </a:moveTo>
                <a:cubicBezTo>
                  <a:pt x="89" y="52"/>
                  <a:pt x="89" y="52"/>
                  <a:pt x="89" y="52"/>
                </a:cubicBezTo>
                <a:cubicBezTo>
                  <a:pt x="89" y="52"/>
                  <a:pt x="124" y="54"/>
                  <a:pt x="154" y="29"/>
                </a:cubicBezTo>
                <a:cubicBezTo>
                  <a:pt x="154" y="53"/>
                  <a:pt x="89" y="68"/>
                  <a:pt x="89" y="68"/>
                </a:cubicBezTo>
                <a:close/>
                <a:moveTo>
                  <a:pt x="177" y="0"/>
                </a:moveTo>
                <a:cubicBezTo>
                  <a:pt x="165" y="0"/>
                  <a:pt x="165" y="0"/>
                  <a:pt x="165" y="0"/>
                </a:cubicBezTo>
                <a:cubicBezTo>
                  <a:pt x="165" y="152"/>
                  <a:pt x="165" y="152"/>
                  <a:pt x="165" y="152"/>
                </a:cubicBezTo>
                <a:cubicBezTo>
                  <a:pt x="177" y="152"/>
                  <a:pt x="177" y="152"/>
                  <a:pt x="177" y="152"/>
                </a:cubicBezTo>
                <a:lnTo>
                  <a:pt x="177" y="0"/>
                </a:lnTo>
                <a:close/>
                <a:moveTo>
                  <a:pt x="195" y="75"/>
                </a:moveTo>
                <a:cubicBezTo>
                  <a:pt x="195" y="66"/>
                  <a:pt x="189" y="58"/>
                  <a:pt x="181" y="54"/>
                </a:cubicBezTo>
                <a:cubicBezTo>
                  <a:pt x="181" y="96"/>
                  <a:pt x="181" y="96"/>
                  <a:pt x="181" y="96"/>
                </a:cubicBezTo>
                <a:cubicBezTo>
                  <a:pt x="189" y="92"/>
                  <a:pt x="195" y="84"/>
                  <a:pt x="195" y="75"/>
                </a:cubicBezTo>
                <a:close/>
                <a:moveTo>
                  <a:pt x="65" y="116"/>
                </a:moveTo>
                <a:cubicBezTo>
                  <a:pt x="62" y="116"/>
                  <a:pt x="29" y="116"/>
                  <a:pt x="29" y="116"/>
                </a:cubicBezTo>
                <a:cubicBezTo>
                  <a:pt x="29" y="116"/>
                  <a:pt x="27" y="161"/>
                  <a:pt x="41" y="186"/>
                </a:cubicBezTo>
                <a:cubicBezTo>
                  <a:pt x="59" y="203"/>
                  <a:pt x="67" y="185"/>
                  <a:pt x="65" y="180"/>
                </a:cubicBezTo>
                <a:cubicBezTo>
                  <a:pt x="63" y="175"/>
                  <a:pt x="51" y="135"/>
                  <a:pt x="65" y="116"/>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sp>
        <p:nvSpPr>
          <p:cNvPr id="55" name="流程图: 联系 20"/>
          <p:cNvSpPr/>
          <p:nvPr/>
        </p:nvSpPr>
        <p:spPr>
          <a:xfrm>
            <a:off x="6457626" y="4643435"/>
            <a:ext cx="216025" cy="318599"/>
          </a:xfrm>
          <a:custGeom>
            <a:avLst/>
            <a:gdLst/>
            <a:ahLst/>
            <a:cxnLst/>
            <a:rect l="l" t="t" r="r" b="b"/>
            <a:pathLst>
              <a:path w="977900" h="1447800">
                <a:moveTo>
                  <a:pt x="485775" y="203200"/>
                </a:moveTo>
                <a:lnTo>
                  <a:pt x="546485" y="399665"/>
                </a:lnTo>
                <a:lnTo>
                  <a:pt x="742949" y="399664"/>
                </a:lnTo>
                <a:lnTo>
                  <a:pt x="584005" y="521084"/>
                </a:lnTo>
                <a:lnTo>
                  <a:pt x="644718" y="717549"/>
                </a:lnTo>
                <a:lnTo>
                  <a:pt x="485775" y="596126"/>
                </a:lnTo>
                <a:lnTo>
                  <a:pt x="326832" y="717549"/>
                </a:lnTo>
                <a:lnTo>
                  <a:pt x="387545" y="521084"/>
                </a:lnTo>
                <a:lnTo>
                  <a:pt x="228601" y="399664"/>
                </a:lnTo>
                <a:lnTo>
                  <a:pt x="425065" y="399665"/>
                </a:lnTo>
                <a:close/>
                <a:moveTo>
                  <a:pt x="486229" y="136980"/>
                </a:moveTo>
                <a:cubicBezTo>
                  <a:pt x="290839" y="136980"/>
                  <a:pt x="132444" y="295375"/>
                  <a:pt x="132444" y="490765"/>
                </a:cubicBezTo>
                <a:cubicBezTo>
                  <a:pt x="132444" y="686155"/>
                  <a:pt x="290839" y="844550"/>
                  <a:pt x="486229" y="844550"/>
                </a:cubicBezTo>
                <a:cubicBezTo>
                  <a:pt x="681619" y="844550"/>
                  <a:pt x="840014" y="686155"/>
                  <a:pt x="840014" y="490765"/>
                </a:cubicBezTo>
                <a:cubicBezTo>
                  <a:pt x="840014" y="295375"/>
                  <a:pt x="681619" y="136980"/>
                  <a:pt x="486229" y="136980"/>
                </a:cubicBezTo>
                <a:close/>
                <a:moveTo>
                  <a:pt x="488950" y="0"/>
                </a:moveTo>
                <a:cubicBezTo>
                  <a:pt x="758990" y="0"/>
                  <a:pt x="977900" y="218910"/>
                  <a:pt x="977900" y="488950"/>
                </a:cubicBezTo>
                <a:cubicBezTo>
                  <a:pt x="977900" y="682898"/>
                  <a:pt x="864979" y="850470"/>
                  <a:pt x="700535" y="927935"/>
                </a:cubicBezTo>
                <a:lnTo>
                  <a:pt x="809625" y="1447800"/>
                </a:lnTo>
                <a:lnTo>
                  <a:pt x="506413" y="1206950"/>
                </a:lnTo>
                <a:lnTo>
                  <a:pt x="203200" y="1447800"/>
                </a:lnTo>
                <a:lnTo>
                  <a:pt x="309181" y="942752"/>
                </a:lnTo>
                <a:cubicBezTo>
                  <a:pt x="127925" y="871931"/>
                  <a:pt x="0" y="695380"/>
                  <a:pt x="0" y="488950"/>
                </a:cubicBezTo>
                <a:cubicBezTo>
                  <a:pt x="0" y="218910"/>
                  <a:pt x="218910" y="0"/>
                  <a:pt x="4889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fontAlgn="auto">
              <a:spcBef>
                <a:spcPts val="0"/>
              </a:spcBef>
              <a:spcAft>
                <a:spcPts val="0"/>
              </a:spcAft>
              <a:defRPr/>
            </a:pPr>
            <a:endParaRPr lang="zh-CN" altLang="en-US">
              <a:latin typeface="Impact MT Std" pitchFamily="34" charset="0"/>
            </a:endParaRPr>
          </a:p>
        </p:txBody>
      </p:sp>
      <p:sp>
        <p:nvSpPr>
          <p:cNvPr id="56" name="Freeform 174"/>
          <p:cNvSpPr>
            <a:spLocks noEditPoints="1"/>
          </p:cNvSpPr>
          <p:nvPr/>
        </p:nvSpPr>
        <p:spPr bwMode="auto">
          <a:xfrm>
            <a:off x="8958954" y="4650860"/>
            <a:ext cx="282575" cy="282575"/>
          </a:xfrm>
          <a:custGeom>
            <a:avLst/>
            <a:gdLst>
              <a:gd name="T0" fmla="*/ 99 w 197"/>
              <a:gd name="T1" fmla="*/ 0 h 197"/>
              <a:gd name="T2" fmla="*/ 158 w 197"/>
              <a:gd name="T3" fmla="*/ 159 h 197"/>
              <a:gd name="T4" fmla="*/ 159 w 197"/>
              <a:gd name="T5" fmla="*/ 122 h 197"/>
              <a:gd name="T6" fmla="*/ 154 w 197"/>
              <a:gd name="T7" fmla="*/ 131 h 197"/>
              <a:gd name="T8" fmla="*/ 150 w 197"/>
              <a:gd name="T9" fmla="*/ 137 h 197"/>
              <a:gd name="T10" fmla="*/ 99 w 197"/>
              <a:gd name="T11" fmla="*/ 183 h 197"/>
              <a:gd name="T12" fmla="*/ 104 w 197"/>
              <a:gd name="T13" fmla="*/ 162 h 197"/>
              <a:gd name="T14" fmla="*/ 86 w 197"/>
              <a:gd name="T15" fmla="*/ 161 h 197"/>
              <a:gd name="T16" fmla="*/ 99 w 197"/>
              <a:gd name="T17" fmla="*/ 183 h 197"/>
              <a:gd name="T18" fmla="*/ 48 w 197"/>
              <a:gd name="T19" fmla="*/ 139 h 197"/>
              <a:gd name="T20" fmla="*/ 39 w 197"/>
              <a:gd name="T21" fmla="*/ 122 h 197"/>
              <a:gd name="T22" fmla="*/ 38 w 197"/>
              <a:gd name="T23" fmla="*/ 39 h 197"/>
              <a:gd name="T24" fmla="*/ 41 w 197"/>
              <a:gd name="T25" fmla="*/ 71 h 197"/>
              <a:gd name="T26" fmla="*/ 44 w 197"/>
              <a:gd name="T27" fmla="*/ 65 h 197"/>
              <a:gd name="T28" fmla="*/ 38 w 197"/>
              <a:gd name="T29" fmla="*/ 39 h 197"/>
              <a:gd name="T30" fmla="*/ 86 w 197"/>
              <a:gd name="T31" fmla="*/ 35 h 197"/>
              <a:gd name="T32" fmla="*/ 99 w 197"/>
              <a:gd name="T33" fmla="*/ 34 h 197"/>
              <a:gd name="T34" fmla="*/ 109 w 197"/>
              <a:gd name="T35" fmla="*/ 35 h 197"/>
              <a:gd name="T36" fmla="*/ 130 w 197"/>
              <a:gd name="T37" fmla="*/ 52 h 197"/>
              <a:gd name="T38" fmla="*/ 99 w 197"/>
              <a:gd name="T39" fmla="*/ 43 h 197"/>
              <a:gd name="T40" fmla="*/ 68 w 197"/>
              <a:gd name="T41" fmla="*/ 52 h 197"/>
              <a:gd name="T42" fmla="*/ 45 w 197"/>
              <a:gd name="T43" fmla="*/ 109 h 197"/>
              <a:gd name="T44" fmla="*/ 82 w 197"/>
              <a:gd name="T45" fmla="*/ 151 h 197"/>
              <a:gd name="T46" fmla="*/ 125 w 197"/>
              <a:gd name="T47" fmla="*/ 147 h 197"/>
              <a:gd name="T48" fmla="*/ 154 w 197"/>
              <a:gd name="T49" fmla="*/ 98 h 197"/>
              <a:gd name="T50" fmla="*/ 158 w 197"/>
              <a:gd name="T51" fmla="*/ 38 h 197"/>
              <a:gd name="T52" fmla="*/ 151 w 197"/>
              <a:gd name="T53" fmla="*/ 60 h 197"/>
              <a:gd name="T54" fmla="*/ 154 w 197"/>
              <a:gd name="T55" fmla="*/ 65 h 197"/>
              <a:gd name="T56" fmla="*/ 159 w 197"/>
              <a:gd name="T57" fmla="*/ 75 h 197"/>
              <a:gd name="T58" fmla="*/ 158 w 197"/>
              <a:gd name="T59" fmla="*/ 38 h 197"/>
              <a:gd name="T60" fmla="*/ 123 w 197"/>
              <a:gd name="T61" fmla="*/ 96 h 197"/>
              <a:gd name="T62" fmla="*/ 104 w 197"/>
              <a:gd name="T63" fmla="*/ 131 h 197"/>
              <a:gd name="T64" fmla="*/ 99 w 197"/>
              <a:gd name="T65" fmla="*/ 131 h 197"/>
              <a:gd name="T66" fmla="*/ 75 w 197"/>
              <a:gd name="T67" fmla="*/ 109 h 197"/>
              <a:gd name="T68" fmla="*/ 90 w 197"/>
              <a:gd name="T69" fmla="*/ 114 h 197"/>
              <a:gd name="T70" fmla="*/ 92 w 197"/>
              <a:gd name="T71" fmla="*/ 125 h 197"/>
              <a:gd name="T72" fmla="*/ 97 w 197"/>
              <a:gd name="T73" fmla="*/ 103 h 197"/>
              <a:gd name="T74" fmla="*/ 75 w 197"/>
              <a:gd name="T75" fmla="*/ 84 h 197"/>
              <a:gd name="T76" fmla="*/ 87 w 197"/>
              <a:gd name="T77" fmla="*/ 66 h 197"/>
              <a:gd name="T78" fmla="*/ 104 w 197"/>
              <a:gd name="T79" fmla="*/ 52 h 197"/>
              <a:gd name="T80" fmla="*/ 127 w 197"/>
              <a:gd name="T81" fmla="*/ 77 h 197"/>
              <a:gd name="T82" fmla="*/ 113 w 197"/>
              <a:gd name="T83" fmla="*/ 84 h 197"/>
              <a:gd name="T84" fmla="*/ 113 w 197"/>
              <a:gd name="T85" fmla="*/ 69 h 197"/>
              <a:gd name="T86" fmla="*/ 104 w 197"/>
              <a:gd name="T87" fmla="*/ 88 h 197"/>
              <a:gd name="T88" fmla="*/ 114 w 197"/>
              <a:gd name="T89" fmla="*/ 122 h 197"/>
              <a:gd name="T90" fmla="*/ 106 w 197"/>
              <a:gd name="T91" fmla="*/ 104 h 197"/>
              <a:gd name="T92" fmla="*/ 104 w 197"/>
              <a:gd name="T93" fmla="*/ 126 h 197"/>
              <a:gd name="T94" fmla="*/ 87 w 197"/>
              <a:gd name="T95" fmla="*/ 78 h 197"/>
              <a:gd name="T96" fmla="*/ 98 w 197"/>
              <a:gd name="T97" fmla="*/ 8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 h="197">
                <a:moveTo>
                  <a:pt x="99" y="197"/>
                </a:moveTo>
                <a:cubicBezTo>
                  <a:pt x="44" y="197"/>
                  <a:pt x="0" y="153"/>
                  <a:pt x="0" y="98"/>
                </a:cubicBezTo>
                <a:cubicBezTo>
                  <a:pt x="0" y="44"/>
                  <a:pt x="44" y="0"/>
                  <a:pt x="99" y="0"/>
                </a:cubicBezTo>
                <a:cubicBezTo>
                  <a:pt x="153" y="0"/>
                  <a:pt x="197" y="44"/>
                  <a:pt x="197" y="98"/>
                </a:cubicBezTo>
                <a:cubicBezTo>
                  <a:pt x="197" y="153"/>
                  <a:pt x="153" y="197"/>
                  <a:pt x="99" y="197"/>
                </a:cubicBezTo>
                <a:close/>
                <a:moveTo>
                  <a:pt x="158" y="159"/>
                </a:moveTo>
                <a:cubicBezTo>
                  <a:pt x="168" y="149"/>
                  <a:pt x="176" y="136"/>
                  <a:pt x="180" y="122"/>
                </a:cubicBezTo>
                <a:cubicBezTo>
                  <a:pt x="159" y="122"/>
                  <a:pt x="159" y="122"/>
                  <a:pt x="159" y="122"/>
                </a:cubicBezTo>
                <a:cubicBezTo>
                  <a:pt x="159" y="122"/>
                  <a:pt x="159" y="122"/>
                  <a:pt x="159" y="122"/>
                </a:cubicBezTo>
                <a:cubicBezTo>
                  <a:pt x="158" y="124"/>
                  <a:pt x="157" y="125"/>
                  <a:pt x="157" y="127"/>
                </a:cubicBezTo>
                <a:cubicBezTo>
                  <a:pt x="156" y="127"/>
                  <a:pt x="156" y="127"/>
                  <a:pt x="156" y="127"/>
                </a:cubicBezTo>
                <a:cubicBezTo>
                  <a:pt x="156" y="129"/>
                  <a:pt x="155" y="130"/>
                  <a:pt x="154" y="131"/>
                </a:cubicBezTo>
                <a:cubicBezTo>
                  <a:pt x="154" y="132"/>
                  <a:pt x="154" y="132"/>
                  <a:pt x="153" y="132"/>
                </a:cubicBezTo>
                <a:cubicBezTo>
                  <a:pt x="153" y="134"/>
                  <a:pt x="152" y="135"/>
                  <a:pt x="151" y="136"/>
                </a:cubicBezTo>
                <a:cubicBezTo>
                  <a:pt x="151" y="136"/>
                  <a:pt x="151" y="137"/>
                  <a:pt x="150" y="137"/>
                </a:cubicBezTo>
                <a:cubicBezTo>
                  <a:pt x="149" y="138"/>
                  <a:pt x="148" y="139"/>
                  <a:pt x="147" y="141"/>
                </a:cubicBezTo>
                <a:lnTo>
                  <a:pt x="158" y="159"/>
                </a:lnTo>
                <a:close/>
                <a:moveTo>
                  <a:pt x="99" y="183"/>
                </a:moveTo>
                <a:cubicBezTo>
                  <a:pt x="106" y="183"/>
                  <a:pt x="113" y="182"/>
                  <a:pt x="119" y="180"/>
                </a:cubicBezTo>
                <a:cubicBezTo>
                  <a:pt x="109" y="162"/>
                  <a:pt x="109" y="162"/>
                  <a:pt x="109" y="162"/>
                </a:cubicBezTo>
                <a:cubicBezTo>
                  <a:pt x="107" y="162"/>
                  <a:pt x="106" y="162"/>
                  <a:pt x="104" y="162"/>
                </a:cubicBezTo>
                <a:cubicBezTo>
                  <a:pt x="102" y="163"/>
                  <a:pt x="101" y="163"/>
                  <a:pt x="99" y="163"/>
                </a:cubicBezTo>
                <a:cubicBezTo>
                  <a:pt x="97" y="163"/>
                  <a:pt x="94" y="163"/>
                  <a:pt x="92" y="162"/>
                </a:cubicBezTo>
                <a:cubicBezTo>
                  <a:pt x="90" y="162"/>
                  <a:pt x="88" y="162"/>
                  <a:pt x="86" y="161"/>
                </a:cubicBezTo>
                <a:cubicBezTo>
                  <a:pt x="86" y="161"/>
                  <a:pt x="86" y="161"/>
                  <a:pt x="86" y="161"/>
                </a:cubicBezTo>
                <a:cubicBezTo>
                  <a:pt x="76" y="179"/>
                  <a:pt x="76" y="179"/>
                  <a:pt x="76" y="179"/>
                </a:cubicBezTo>
                <a:cubicBezTo>
                  <a:pt x="83" y="182"/>
                  <a:pt x="91" y="183"/>
                  <a:pt x="99" y="183"/>
                </a:cubicBezTo>
                <a:close/>
                <a:moveTo>
                  <a:pt x="38" y="157"/>
                </a:moveTo>
                <a:cubicBezTo>
                  <a:pt x="48" y="139"/>
                  <a:pt x="48" y="139"/>
                  <a:pt x="48" y="139"/>
                </a:cubicBezTo>
                <a:cubicBezTo>
                  <a:pt x="48" y="139"/>
                  <a:pt x="48" y="139"/>
                  <a:pt x="48" y="139"/>
                </a:cubicBezTo>
                <a:cubicBezTo>
                  <a:pt x="47" y="136"/>
                  <a:pt x="45" y="134"/>
                  <a:pt x="43" y="131"/>
                </a:cubicBezTo>
                <a:cubicBezTo>
                  <a:pt x="43" y="131"/>
                  <a:pt x="43" y="131"/>
                  <a:pt x="43" y="131"/>
                </a:cubicBezTo>
                <a:cubicBezTo>
                  <a:pt x="41" y="128"/>
                  <a:pt x="40" y="125"/>
                  <a:pt x="39" y="122"/>
                </a:cubicBezTo>
                <a:cubicBezTo>
                  <a:pt x="18" y="122"/>
                  <a:pt x="18" y="122"/>
                  <a:pt x="18" y="122"/>
                </a:cubicBezTo>
                <a:cubicBezTo>
                  <a:pt x="22" y="135"/>
                  <a:pt x="29" y="147"/>
                  <a:pt x="38" y="157"/>
                </a:cubicBezTo>
                <a:close/>
                <a:moveTo>
                  <a:pt x="38" y="39"/>
                </a:moveTo>
                <a:cubicBezTo>
                  <a:pt x="29" y="49"/>
                  <a:pt x="21" y="61"/>
                  <a:pt x="18" y="75"/>
                </a:cubicBezTo>
                <a:cubicBezTo>
                  <a:pt x="39" y="75"/>
                  <a:pt x="39" y="75"/>
                  <a:pt x="39" y="75"/>
                </a:cubicBezTo>
                <a:cubicBezTo>
                  <a:pt x="39" y="73"/>
                  <a:pt x="40" y="72"/>
                  <a:pt x="41" y="71"/>
                </a:cubicBezTo>
                <a:cubicBezTo>
                  <a:pt x="41" y="70"/>
                  <a:pt x="41" y="70"/>
                  <a:pt x="41" y="70"/>
                </a:cubicBezTo>
                <a:cubicBezTo>
                  <a:pt x="42" y="69"/>
                  <a:pt x="42" y="67"/>
                  <a:pt x="43" y="66"/>
                </a:cubicBezTo>
                <a:cubicBezTo>
                  <a:pt x="43" y="66"/>
                  <a:pt x="43" y="65"/>
                  <a:pt x="44" y="65"/>
                </a:cubicBezTo>
                <a:cubicBezTo>
                  <a:pt x="45" y="62"/>
                  <a:pt x="47" y="60"/>
                  <a:pt x="49" y="58"/>
                </a:cubicBezTo>
                <a:cubicBezTo>
                  <a:pt x="49" y="58"/>
                  <a:pt x="49" y="58"/>
                  <a:pt x="49" y="58"/>
                </a:cubicBezTo>
                <a:lnTo>
                  <a:pt x="38" y="39"/>
                </a:lnTo>
                <a:close/>
                <a:moveTo>
                  <a:pt x="99" y="14"/>
                </a:moveTo>
                <a:cubicBezTo>
                  <a:pt x="91" y="14"/>
                  <a:pt x="83" y="15"/>
                  <a:pt x="76" y="17"/>
                </a:cubicBezTo>
                <a:cubicBezTo>
                  <a:pt x="86" y="35"/>
                  <a:pt x="86" y="35"/>
                  <a:pt x="86" y="35"/>
                </a:cubicBezTo>
                <a:cubicBezTo>
                  <a:pt x="86" y="35"/>
                  <a:pt x="86" y="35"/>
                  <a:pt x="86" y="35"/>
                </a:cubicBezTo>
                <a:cubicBezTo>
                  <a:pt x="88" y="35"/>
                  <a:pt x="90" y="34"/>
                  <a:pt x="92" y="34"/>
                </a:cubicBezTo>
                <a:cubicBezTo>
                  <a:pt x="95" y="34"/>
                  <a:pt x="97" y="34"/>
                  <a:pt x="99" y="34"/>
                </a:cubicBezTo>
                <a:cubicBezTo>
                  <a:pt x="101" y="34"/>
                  <a:pt x="102" y="34"/>
                  <a:pt x="104" y="34"/>
                </a:cubicBezTo>
                <a:cubicBezTo>
                  <a:pt x="106" y="34"/>
                  <a:pt x="107" y="34"/>
                  <a:pt x="109" y="35"/>
                </a:cubicBezTo>
                <a:cubicBezTo>
                  <a:pt x="109" y="35"/>
                  <a:pt x="109" y="35"/>
                  <a:pt x="109" y="35"/>
                </a:cubicBezTo>
                <a:cubicBezTo>
                  <a:pt x="119" y="16"/>
                  <a:pt x="119" y="16"/>
                  <a:pt x="119" y="16"/>
                </a:cubicBezTo>
                <a:cubicBezTo>
                  <a:pt x="113" y="15"/>
                  <a:pt x="106" y="14"/>
                  <a:pt x="99" y="14"/>
                </a:cubicBezTo>
                <a:close/>
                <a:moveTo>
                  <a:pt x="130" y="52"/>
                </a:moveTo>
                <a:cubicBezTo>
                  <a:pt x="128" y="51"/>
                  <a:pt x="127" y="50"/>
                  <a:pt x="125" y="50"/>
                </a:cubicBezTo>
                <a:cubicBezTo>
                  <a:pt x="122" y="48"/>
                  <a:pt x="119" y="46"/>
                  <a:pt x="115" y="45"/>
                </a:cubicBezTo>
                <a:cubicBezTo>
                  <a:pt x="110" y="44"/>
                  <a:pt x="105" y="43"/>
                  <a:pt x="99" y="43"/>
                </a:cubicBezTo>
                <a:cubicBezTo>
                  <a:pt x="93" y="43"/>
                  <a:pt x="88" y="44"/>
                  <a:pt x="82" y="45"/>
                </a:cubicBezTo>
                <a:cubicBezTo>
                  <a:pt x="79" y="46"/>
                  <a:pt x="76" y="48"/>
                  <a:pt x="72" y="50"/>
                </a:cubicBezTo>
                <a:cubicBezTo>
                  <a:pt x="71" y="50"/>
                  <a:pt x="69" y="51"/>
                  <a:pt x="68" y="52"/>
                </a:cubicBezTo>
                <a:cubicBezTo>
                  <a:pt x="56" y="60"/>
                  <a:pt x="47" y="73"/>
                  <a:pt x="45" y="87"/>
                </a:cubicBezTo>
                <a:cubicBezTo>
                  <a:pt x="44" y="91"/>
                  <a:pt x="43" y="94"/>
                  <a:pt x="43" y="98"/>
                </a:cubicBezTo>
                <a:cubicBezTo>
                  <a:pt x="43" y="102"/>
                  <a:pt x="44" y="106"/>
                  <a:pt x="45" y="109"/>
                </a:cubicBezTo>
                <a:cubicBezTo>
                  <a:pt x="47" y="124"/>
                  <a:pt x="56" y="136"/>
                  <a:pt x="68" y="144"/>
                </a:cubicBezTo>
                <a:cubicBezTo>
                  <a:pt x="69" y="145"/>
                  <a:pt x="71" y="146"/>
                  <a:pt x="72" y="147"/>
                </a:cubicBezTo>
                <a:cubicBezTo>
                  <a:pt x="76" y="149"/>
                  <a:pt x="79" y="150"/>
                  <a:pt x="82" y="151"/>
                </a:cubicBezTo>
                <a:cubicBezTo>
                  <a:pt x="88" y="153"/>
                  <a:pt x="93" y="154"/>
                  <a:pt x="99" y="154"/>
                </a:cubicBezTo>
                <a:cubicBezTo>
                  <a:pt x="105" y="154"/>
                  <a:pt x="110" y="153"/>
                  <a:pt x="115" y="151"/>
                </a:cubicBezTo>
                <a:cubicBezTo>
                  <a:pt x="119" y="150"/>
                  <a:pt x="122" y="149"/>
                  <a:pt x="125" y="147"/>
                </a:cubicBezTo>
                <a:cubicBezTo>
                  <a:pt x="127" y="146"/>
                  <a:pt x="128" y="145"/>
                  <a:pt x="130" y="144"/>
                </a:cubicBezTo>
                <a:cubicBezTo>
                  <a:pt x="142" y="136"/>
                  <a:pt x="150" y="124"/>
                  <a:pt x="153" y="109"/>
                </a:cubicBezTo>
                <a:cubicBezTo>
                  <a:pt x="154" y="106"/>
                  <a:pt x="154" y="102"/>
                  <a:pt x="154" y="98"/>
                </a:cubicBezTo>
                <a:cubicBezTo>
                  <a:pt x="154" y="94"/>
                  <a:pt x="154" y="91"/>
                  <a:pt x="153" y="87"/>
                </a:cubicBezTo>
                <a:cubicBezTo>
                  <a:pt x="150" y="73"/>
                  <a:pt x="142" y="60"/>
                  <a:pt x="130" y="52"/>
                </a:cubicBezTo>
                <a:close/>
                <a:moveTo>
                  <a:pt x="158" y="38"/>
                </a:moveTo>
                <a:cubicBezTo>
                  <a:pt x="147" y="56"/>
                  <a:pt x="147" y="56"/>
                  <a:pt x="147" y="56"/>
                </a:cubicBezTo>
                <a:cubicBezTo>
                  <a:pt x="147" y="56"/>
                  <a:pt x="147" y="56"/>
                  <a:pt x="147" y="56"/>
                </a:cubicBezTo>
                <a:cubicBezTo>
                  <a:pt x="148" y="57"/>
                  <a:pt x="149" y="58"/>
                  <a:pt x="151" y="60"/>
                </a:cubicBezTo>
                <a:cubicBezTo>
                  <a:pt x="151" y="60"/>
                  <a:pt x="151" y="60"/>
                  <a:pt x="151" y="60"/>
                </a:cubicBezTo>
                <a:cubicBezTo>
                  <a:pt x="152" y="62"/>
                  <a:pt x="153" y="63"/>
                  <a:pt x="154" y="65"/>
                </a:cubicBezTo>
                <a:cubicBezTo>
                  <a:pt x="154" y="65"/>
                  <a:pt x="154" y="65"/>
                  <a:pt x="154" y="65"/>
                </a:cubicBezTo>
                <a:cubicBezTo>
                  <a:pt x="155" y="66"/>
                  <a:pt x="156" y="68"/>
                  <a:pt x="156" y="70"/>
                </a:cubicBezTo>
                <a:cubicBezTo>
                  <a:pt x="157" y="70"/>
                  <a:pt x="157" y="70"/>
                  <a:pt x="157" y="70"/>
                </a:cubicBezTo>
                <a:cubicBezTo>
                  <a:pt x="157" y="71"/>
                  <a:pt x="158" y="73"/>
                  <a:pt x="159" y="75"/>
                </a:cubicBezTo>
                <a:cubicBezTo>
                  <a:pt x="159" y="75"/>
                  <a:pt x="159" y="75"/>
                  <a:pt x="159" y="75"/>
                </a:cubicBezTo>
                <a:cubicBezTo>
                  <a:pt x="180" y="75"/>
                  <a:pt x="180" y="75"/>
                  <a:pt x="180" y="75"/>
                </a:cubicBezTo>
                <a:cubicBezTo>
                  <a:pt x="176" y="60"/>
                  <a:pt x="168" y="48"/>
                  <a:pt x="158" y="38"/>
                </a:cubicBezTo>
                <a:close/>
                <a:moveTo>
                  <a:pt x="105" y="89"/>
                </a:moveTo>
                <a:cubicBezTo>
                  <a:pt x="106" y="89"/>
                  <a:pt x="107" y="89"/>
                  <a:pt x="107" y="89"/>
                </a:cubicBezTo>
                <a:cubicBezTo>
                  <a:pt x="114" y="90"/>
                  <a:pt x="120" y="92"/>
                  <a:pt x="123" y="96"/>
                </a:cubicBezTo>
                <a:cubicBezTo>
                  <a:pt x="127" y="99"/>
                  <a:pt x="129" y="103"/>
                  <a:pt x="129" y="109"/>
                </a:cubicBezTo>
                <a:cubicBezTo>
                  <a:pt x="129" y="115"/>
                  <a:pt x="126" y="120"/>
                  <a:pt x="121" y="124"/>
                </a:cubicBezTo>
                <a:cubicBezTo>
                  <a:pt x="117" y="128"/>
                  <a:pt x="111" y="130"/>
                  <a:pt x="104" y="131"/>
                </a:cubicBezTo>
                <a:cubicBezTo>
                  <a:pt x="104" y="145"/>
                  <a:pt x="104" y="145"/>
                  <a:pt x="104" y="145"/>
                </a:cubicBezTo>
                <a:cubicBezTo>
                  <a:pt x="99" y="145"/>
                  <a:pt x="99" y="145"/>
                  <a:pt x="99" y="145"/>
                </a:cubicBezTo>
                <a:cubicBezTo>
                  <a:pt x="99" y="131"/>
                  <a:pt x="99" y="131"/>
                  <a:pt x="99" y="131"/>
                </a:cubicBezTo>
                <a:cubicBezTo>
                  <a:pt x="91" y="130"/>
                  <a:pt x="85" y="129"/>
                  <a:pt x="80" y="126"/>
                </a:cubicBezTo>
                <a:cubicBezTo>
                  <a:pt x="75" y="123"/>
                  <a:pt x="73" y="119"/>
                  <a:pt x="73" y="115"/>
                </a:cubicBezTo>
                <a:cubicBezTo>
                  <a:pt x="73" y="112"/>
                  <a:pt x="73" y="110"/>
                  <a:pt x="75" y="109"/>
                </a:cubicBezTo>
                <a:cubicBezTo>
                  <a:pt x="76" y="107"/>
                  <a:pt x="78" y="106"/>
                  <a:pt x="81" y="106"/>
                </a:cubicBezTo>
                <a:cubicBezTo>
                  <a:pt x="84" y="106"/>
                  <a:pt x="86" y="107"/>
                  <a:pt x="87" y="108"/>
                </a:cubicBezTo>
                <a:cubicBezTo>
                  <a:pt x="89" y="110"/>
                  <a:pt x="90" y="112"/>
                  <a:pt x="90" y="114"/>
                </a:cubicBezTo>
                <a:cubicBezTo>
                  <a:pt x="90" y="116"/>
                  <a:pt x="89" y="118"/>
                  <a:pt x="89" y="119"/>
                </a:cubicBezTo>
                <a:cubicBezTo>
                  <a:pt x="88" y="121"/>
                  <a:pt x="88" y="122"/>
                  <a:pt x="87" y="123"/>
                </a:cubicBezTo>
                <a:cubicBezTo>
                  <a:pt x="88" y="124"/>
                  <a:pt x="90" y="124"/>
                  <a:pt x="92" y="125"/>
                </a:cubicBezTo>
                <a:cubicBezTo>
                  <a:pt x="94" y="126"/>
                  <a:pt x="96" y="126"/>
                  <a:pt x="99" y="126"/>
                </a:cubicBezTo>
                <a:cubicBezTo>
                  <a:pt x="99" y="103"/>
                  <a:pt x="99" y="103"/>
                  <a:pt x="99" y="103"/>
                </a:cubicBezTo>
                <a:cubicBezTo>
                  <a:pt x="98" y="103"/>
                  <a:pt x="98" y="103"/>
                  <a:pt x="97" y="103"/>
                </a:cubicBezTo>
                <a:cubicBezTo>
                  <a:pt x="97" y="103"/>
                  <a:pt x="96" y="103"/>
                  <a:pt x="96" y="103"/>
                </a:cubicBezTo>
                <a:cubicBezTo>
                  <a:pt x="89" y="103"/>
                  <a:pt x="84" y="101"/>
                  <a:pt x="80" y="97"/>
                </a:cubicBezTo>
                <a:cubicBezTo>
                  <a:pt x="76" y="94"/>
                  <a:pt x="75" y="90"/>
                  <a:pt x="75" y="84"/>
                </a:cubicBezTo>
                <a:cubicBezTo>
                  <a:pt x="75" y="82"/>
                  <a:pt x="75" y="80"/>
                  <a:pt x="76" y="77"/>
                </a:cubicBezTo>
                <a:cubicBezTo>
                  <a:pt x="77" y="75"/>
                  <a:pt x="78" y="73"/>
                  <a:pt x="80" y="71"/>
                </a:cubicBezTo>
                <a:cubicBezTo>
                  <a:pt x="82" y="69"/>
                  <a:pt x="84" y="67"/>
                  <a:pt x="87" y="66"/>
                </a:cubicBezTo>
                <a:cubicBezTo>
                  <a:pt x="90" y="64"/>
                  <a:pt x="94" y="64"/>
                  <a:pt x="99" y="63"/>
                </a:cubicBezTo>
                <a:cubicBezTo>
                  <a:pt x="99" y="52"/>
                  <a:pt x="99" y="52"/>
                  <a:pt x="99" y="52"/>
                </a:cubicBezTo>
                <a:cubicBezTo>
                  <a:pt x="104" y="52"/>
                  <a:pt x="104" y="52"/>
                  <a:pt x="104" y="52"/>
                </a:cubicBezTo>
                <a:cubicBezTo>
                  <a:pt x="104" y="63"/>
                  <a:pt x="104" y="63"/>
                  <a:pt x="104" y="63"/>
                </a:cubicBezTo>
                <a:cubicBezTo>
                  <a:pt x="110" y="64"/>
                  <a:pt x="116" y="65"/>
                  <a:pt x="120" y="68"/>
                </a:cubicBezTo>
                <a:cubicBezTo>
                  <a:pt x="125" y="70"/>
                  <a:pt x="127" y="74"/>
                  <a:pt x="127" y="77"/>
                </a:cubicBezTo>
                <a:cubicBezTo>
                  <a:pt x="127" y="80"/>
                  <a:pt x="126" y="82"/>
                  <a:pt x="125" y="83"/>
                </a:cubicBezTo>
                <a:cubicBezTo>
                  <a:pt x="123" y="85"/>
                  <a:pt x="121" y="86"/>
                  <a:pt x="119" y="86"/>
                </a:cubicBezTo>
                <a:cubicBezTo>
                  <a:pt x="116" y="86"/>
                  <a:pt x="114" y="85"/>
                  <a:pt x="113" y="84"/>
                </a:cubicBezTo>
                <a:cubicBezTo>
                  <a:pt x="111" y="82"/>
                  <a:pt x="111" y="81"/>
                  <a:pt x="111" y="78"/>
                </a:cubicBezTo>
                <a:cubicBezTo>
                  <a:pt x="111" y="77"/>
                  <a:pt x="111" y="75"/>
                  <a:pt x="111" y="74"/>
                </a:cubicBezTo>
                <a:cubicBezTo>
                  <a:pt x="112" y="72"/>
                  <a:pt x="112" y="71"/>
                  <a:pt x="113" y="69"/>
                </a:cubicBezTo>
                <a:cubicBezTo>
                  <a:pt x="112" y="69"/>
                  <a:pt x="111" y="69"/>
                  <a:pt x="109" y="68"/>
                </a:cubicBezTo>
                <a:cubicBezTo>
                  <a:pt x="107" y="68"/>
                  <a:pt x="105" y="68"/>
                  <a:pt x="104" y="68"/>
                </a:cubicBezTo>
                <a:cubicBezTo>
                  <a:pt x="104" y="88"/>
                  <a:pt x="104" y="88"/>
                  <a:pt x="104" y="88"/>
                </a:cubicBezTo>
                <a:cubicBezTo>
                  <a:pt x="104" y="88"/>
                  <a:pt x="105" y="89"/>
                  <a:pt x="105" y="89"/>
                </a:cubicBezTo>
                <a:close/>
                <a:moveTo>
                  <a:pt x="104" y="126"/>
                </a:moveTo>
                <a:cubicBezTo>
                  <a:pt x="108" y="126"/>
                  <a:pt x="111" y="125"/>
                  <a:pt x="114" y="122"/>
                </a:cubicBezTo>
                <a:cubicBezTo>
                  <a:pt x="116" y="120"/>
                  <a:pt x="117" y="118"/>
                  <a:pt x="117" y="115"/>
                </a:cubicBezTo>
                <a:cubicBezTo>
                  <a:pt x="117" y="112"/>
                  <a:pt x="116" y="110"/>
                  <a:pt x="114" y="108"/>
                </a:cubicBezTo>
                <a:cubicBezTo>
                  <a:pt x="113" y="106"/>
                  <a:pt x="110" y="105"/>
                  <a:pt x="106" y="104"/>
                </a:cubicBezTo>
                <a:cubicBezTo>
                  <a:pt x="106" y="104"/>
                  <a:pt x="106" y="104"/>
                  <a:pt x="105" y="104"/>
                </a:cubicBezTo>
                <a:cubicBezTo>
                  <a:pt x="104" y="104"/>
                  <a:pt x="104" y="104"/>
                  <a:pt x="104" y="104"/>
                </a:cubicBezTo>
                <a:lnTo>
                  <a:pt x="104" y="126"/>
                </a:lnTo>
                <a:close/>
                <a:moveTo>
                  <a:pt x="99" y="68"/>
                </a:moveTo>
                <a:cubicBezTo>
                  <a:pt x="95" y="68"/>
                  <a:pt x="92" y="69"/>
                  <a:pt x="90" y="71"/>
                </a:cubicBezTo>
                <a:cubicBezTo>
                  <a:pt x="88" y="73"/>
                  <a:pt x="87" y="75"/>
                  <a:pt x="87" y="78"/>
                </a:cubicBezTo>
                <a:cubicBezTo>
                  <a:pt x="87" y="81"/>
                  <a:pt x="87" y="83"/>
                  <a:pt x="89" y="85"/>
                </a:cubicBezTo>
                <a:cubicBezTo>
                  <a:pt x="91" y="86"/>
                  <a:pt x="93" y="87"/>
                  <a:pt x="96" y="88"/>
                </a:cubicBezTo>
                <a:cubicBezTo>
                  <a:pt x="97" y="88"/>
                  <a:pt x="97" y="88"/>
                  <a:pt x="98" y="88"/>
                </a:cubicBezTo>
                <a:cubicBezTo>
                  <a:pt x="98" y="88"/>
                  <a:pt x="98" y="88"/>
                  <a:pt x="99" y="88"/>
                </a:cubicBezTo>
                <a:lnTo>
                  <a:pt x="99" y="68"/>
                </a:lnTo>
                <a:close/>
              </a:path>
            </a:pathLst>
          </a:custGeom>
          <a:solidFill>
            <a:schemeClr val="bg1"/>
          </a:solidFill>
          <a:ln>
            <a:noFill/>
          </a:ln>
        </p:spPr>
        <p:txBody>
          <a:bodyPr vert="horz" wrap="square" lIns="91440" tIns="45720" rIns="91440" bIns="45720" numCol="1" anchor="t" anchorCtr="0" compatLnSpc="1"/>
          <a:lstStyle/>
          <a:p>
            <a:endParaRPr lang="zh-CN" altLang="en-US">
              <a:latin typeface="Impact MT Std" pitchFamily="34" charset="0"/>
            </a:endParaRPr>
          </a:p>
        </p:txBody>
      </p:sp>
      <p:pic>
        <p:nvPicPr>
          <p:cNvPr id="57" name="图片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42"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2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6"/>
                                        </p:tgtEl>
                                        <p:attrNameLst>
                                          <p:attrName>ppt_y</p:attrName>
                                        </p:attrNameLst>
                                      </p:cBhvr>
                                      <p:tavLst>
                                        <p:tav tm="0">
                                          <p:val>
                                            <p:strVal val="#ppt_y"/>
                                          </p:val>
                                        </p:tav>
                                        <p:tav tm="100000">
                                          <p:val>
                                            <p:strVal val="#ppt_y"/>
                                          </p:val>
                                        </p:tav>
                                      </p:tavLst>
                                    </p:anim>
                                    <p:anim calcmode="lin" valueType="num">
                                      <p:cBhvr>
                                        <p:cTn id="43"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6"/>
                                        </p:tgtEl>
                                      </p:cBhvr>
                                    </p:animEffect>
                                  </p:childTnLst>
                                </p:cTn>
                              </p:par>
                            </p:childTnLst>
                          </p:cTn>
                        </p:par>
                        <p:par>
                          <p:cTn id="46" fill="hold">
                            <p:stCondLst>
                              <p:cond delay="2250"/>
                            </p:stCondLst>
                            <p:childTnLst>
                              <p:par>
                                <p:cTn id="47" presetID="22" presetClass="entr" presetSubtype="4" fill="hold"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ipe(down)">
                                      <p:cBhvr>
                                        <p:cTn id="49" dur="500"/>
                                        <p:tgtEl>
                                          <p:spTgt spid="17"/>
                                        </p:tgtEl>
                                      </p:cBhvr>
                                    </p:animEffect>
                                  </p:childTnLst>
                                </p:cTn>
                              </p:par>
                            </p:childTnLst>
                          </p:cTn>
                        </p:par>
                        <p:par>
                          <p:cTn id="50" fill="hold">
                            <p:stCondLst>
                              <p:cond delay="2750"/>
                            </p:stCondLst>
                            <p:childTnLst>
                              <p:par>
                                <p:cTn id="51" presetID="53" presetClass="entr" presetSubtype="16"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p:cTn id="53" dur="500" fill="hold"/>
                                        <p:tgtEl>
                                          <p:spTgt spid="18"/>
                                        </p:tgtEl>
                                        <p:attrNameLst>
                                          <p:attrName>ppt_w</p:attrName>
                                        </p:attrNameLst>
                                      </p:cBhvr>
                                      <p:tavLst>
                                        <p:tav tm="0">
                                          <p:val>
                                            <p:fltVal val="0"/>
                                          </p:val>
                                        </p:tav>
                                        <p:tav tm="100000">
                                          <p:val>
                                            <p:strVal val="#ppt_w"/>
                                          </p:val>
                                        </p:tav>
                                      </p:tavLst>
                                    </p:anim>
                                    <p:anim calcmode="lin" valueType="num">
                                      <p:cBhvr>
                                        <p:cTn id="54" dur="500" fill="hold"/>
                                        <p:tgtEl>
                                          <p:spTgt spid="18"/>
                                        </p:tgtEl>
                                        <p:attrNameLst>
                                          <p:attrName>ppt_h</p:attrName>
                                        </p:attrNameLst>
                                      </p:cBhvr>
                                      <p:tavLst>
                                        <p:tav tm="0">
                                          <p:val>
                                            <p:fltVal val="0"/>
                                          </p:val>
                                        </p:tav>
                                        <p:tav tm="100000">
                                          <p:val>
                                            <p:strVal val="#ppt_h"/>
                                          </p:val>
                                        </p:tav>
                                      </p:tavLst>
                                    </p:anim>
                                    <p:animEffect transition="in" filter="fade">
                                      <p:cBhvr>
                                        <p:cTn id="55" dur="500"/>
                                        <p:tgtEl>
                                          <p:spTgt spid="18"/>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ppt_w</p:attrName>
                                        </p:attrNameLst>
                                      </p:cBhvr>
                                      <p:tavLst>
                                        <p:tav tm="0">
                                          <p:val>
                                            <p:fltVal val="0"/>
                                          </p:val>
                                        </p:tav>
                                        <p:tav tm="100000">
                                          <p:val>
                                            <p:strVal val="#ppt_w"/>
                                          </p:val>
                                        </p:tav>
                                      </p:tavLst>
                                    </p:anim>
                                    <p:anim calcmode="lin" valueType="num">
                                      <p:cBhvr>
                                        <p:cTn id="59" dur="500" fill="hold"/>
                                        <p:tgtEl>
                                          <p:spTgt spid="19"/>
                                        </p:tgtEl>
                                        <p:attrNameLst>
                                          <p:attrName>ppt_h</p:attrName>
                                        </p:attrNameLst>
                                      </p:cBhvr>
                                      <p:tavLst>
                                        <p:tav tm="0">
                                          <p:val>
                                            <p:fltVal val="0"/>
                                          </p:val>
                                        </p:tav>
                                        <p:tav tm="100000">
                                          <p:val>
                                            <p:strVal val="#ppt_h"/>
                                          </p:val>
                                        </p:tav>
                                      </p:tavLst>
                                    </p:anim>
                                    <p:animEffect transition="in" filter="fade">
                                      <p:cBhvr>
                                        <p:cTn id="60" dur="500"/>
                                        <p:tgtEl>
                                          <p:spTgt spid="19"/>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21"/>
                                        </p:tgtEl>
                                        <p:attrNameLst>
                                          <p:attrName>style.visibility</p:attrName>
                                        </p:attrNameLst>
                                      </p:cBhvr>
                                      <p:to>
                                        <p:strVal val="visible"/>
                                      </p:to>
                                    </p:set>
                                    <p:anim calcmode="lin" valueType="num">
                                      <p:cBhvr>
                                        <p:cTn id="68" dur="500" fill="hold"/>
                                        <p:tgtEl>
                                          <p:spTgt spid="21"/>
                                        </p:tgtEl>
                                        <p:attrNameLst>
                                          <p:attrName>ppt_w</p:attrName>
                                        </p:attrNameLst>
                                      </p:cBhvr>
                                      <p:tavLst>
                                        <p:tav tm="0">
                                          <p:val>
                                            <p:fltVal val="0"/>
                                          </p:val>
                                        </p:tav>
                                        <p:tav tm="100000">
                                          <p:val>
                                            <p:strVal val="#ppt_w"/>
                                          </p:val>
                                        </p:tav>
                                      </p:tavLst>
                                    </p:anim>
                                    <p:anim calcmode="lin" valueType="num">
                                      <p:cBhvr>
                                        <p:cTn id="69" dur="500" fill="hold"/>
                                        <p:tgtEl>
                                          <p:spTgt spid="21"/>
                                        </p:tgtEl>
                                        <p:attrNameLst>
                                          <p:attrName>ppt_h</p:attrName>
                                        </p:attrNameLst>
                                      </p:cBhvr>
                                      <p:tavLst>
                                        <p:tav tm="0">
                                          <p:val>
                                            <p:fltVal val="0"/>
                                          </p:val>
                                        </p:tav>
                                        <p:tav tm="100000">
                                          <p:val>
                                            <p:strVal val="#ppt_h"/>
                                          </p:val>
                                        </p:tav>
                                      </p:tavLst>
                                    </p:anim>
                                    <p:animEffect transition="in" filter="fade">
                                      <p:cBhvr>
                                        <p:cTn id="70" dur="500"/>
                                        <p:tgtEl>
                                          <p:spTgt spid="21"/>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22"/>
                                        </p:tgtEl>
                                        <p:attrNameLst>
                                          <p:attrName>style.visibility</p:attrName>
                                        </p:attrNameLst>
                                      </p:cBhvr>
                                      <p:to>
                                        <p:strVal val="visible"/>
                                      </p:to>
                                    </p:set>
                                    <p:anim calcmode="lin" valueType="num">
                                      <p:cBhvr>
                                        <p:cTn id="73" dur="500" fill="hold"/>
                                        <p:tgtEl>
                                          <p:spTgt spid="22"/>
                                        </p:tgtEl>
                                        <p:attrNameLst>
                                          <p:attrName>ppt_w</p:attrName>
                                        </p:attrNameLst>
                                      </p:cBhvr>
                                      <p:tavLst>
                                        <p:tav tm="0">
                                          <p:val>
                                            <p:fltVal val="0"/>
                                          </p:val>
                                        </p:tav>
                                        <p:tav tm="100000">
                                          <p:val>
                                            <p:strVal val="#ppt_w"/>
                                          </p:val>
                                        </p:tav>
                                      </p:tavLst>
                                    </p:anim>
                                    <p:anim calcmode="lin" valueType="num">
                                      <p:cBhvr>
                                        <p:cTn id="74" dur="500" fill="hold"/>
                                        <p:tgtEl>
                                          <p:spTgt spid="22"/>
                                        </p:tgtEl>
                                        <p:attrNameLst>
                                          <p:attrName>ppt_h</p:attrName>
                                        </p:attrNameLst>
                                      </p:cBhvr>
                                      <p:tavLst>
                                        <p:tav tm="0">
                                          <p:val>
                                            <p:fltVal val="0"/>
                                          </p:val>
                                        </p:tav>
                                        <p:tav tm="100000">
                                          <p:val>
                                            <p:strVal val="#ppt_h"/>
                                          </p:val>
                                        </p:tav>
                                      </p:tavLst>
                                    </p:anim>
                                    <p:animEffect transition="in" filter="fade">
                                      <p:cBhvr>
                                        <p:cTn id="75" dur="500"/>
                                        <p:tgtEl>
                                          <p:spTgt spid="22"/>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23"/>
                                        </p:tgtEl>
                                        <p:attrNameLst>
                                          <p:attrName>style.visibility</p:attrName>
                                        </p:attrNameLst>
                                      </p:cBhvr>
                                      <p:to>
                                        <p:strVal val="visible"/>
                                      </p:to>
                                    </p:set>
                                    <p:anim calcmode="lin" valueType="num">
                                      <p:cBhvr>
                                        <p:cTn id="78" dur="500" fill="hold"/>
                                        <p:tgtEl>
                                          <p:spTgt spid="23"/>
                                        </p:tgtEl>
                                        <p:attrNameLst>
                                          <p:attrName>ppt_w</p:attrName>
                                        </p:attrNameLst>
                                      </p:cBhvr>
                                      <p:tavLst>
                                        <p:tav tm="0">
                                          <p:val>
                                            <p:fltVal val="0"/>
                                          </p:val>
                                        </p:tav>
                                        <p:tav tm="100000">
                                          <p:val>
                                            <p:strVal val="#ppt_w"/>
                                          </p:val>
                                        </p:tav>
                                      </p:tavLst>
                                    </p:anim>
                                    <p:anim calcmode="lin" valueType="num">
                                      <p:cBhvr>
                                        <p:cTn id="79" dur="500" fill="hold"/>
                                        <p:tgtEl>
                                          <p:spTgt spid="23"/>
                                        </p:tgtEl>
                                        <p:attrNameLst>
                                          <p:attrName>ppt_h</p:attrName>
                                        </p:attrNameLst>
                                      </p:cBhvr>
                                      <p:tavLst>
                                        <p:tav tm="0">
                                          <p:val>
                                            <p:fltVal val="0"/>
                                          </p:val>
                                        </p:tav>
                                        <p:tav tm="100000">
                                          <p:val>
                                            <p:strVal val="#ppt_h"/>
                                          </p:val>
                                        </p:tav>
                                      </p:tavLst>
                                    </p:anim>
                                    <p:animEffect transition="in" filter="fade">
                                      <p:cBhvr>
                                        <p:cTn id="80" dur="500"/>
                                        <p:tgtEl>
                                          <p:spTgt spid="23"/>
                                        </p:tgtEl>
                                      </p:cBhvr>
                                    </p:animEffect>
                                  </p:childTnLst>
                                </p:cTn>
                              </p:par>
                            </p:childTnLst>
                          </p:cTn>
                        </p:par>
                        <p:par>
                          <p:cTn id="81" fill="hold">
                            <p:stCondLst>
                              <p:cond delay="3250"/>
                            </p:stCondLst>
                            <p:childTnLst>
                              <p:par>
                                <p:cTn id="82" presetID="42" presetClass="entr" presetSubtype="0"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1000"/>
                                        <p:tgtEl>
                                          <p:spTgt spid="34"/>
                                        </p:tgtEl>
                                      </p:cBhvr>
                                    </p:animEffect>
                                    <p:anim calcmode="lin" valueType="num">
                                      <p:cBhvr>
                                        <p:cTn id="85" dur="1000" fill="hold"/>
                                        <p:tgtEl>
                                          <p:spTgt spid="34"/>
                                        </p:tgtEl>
                                        <p:attrNameLst>
                                          <p:attrName>ppt_x</p:attrName>
                                        </p:attrNameLst>
                                      </p:cBhvr>
                                      <p:tavLst>
                                        <p:tav tm="0">
                                          <p:val>
                                            <p:strVal val="#ppt_x"/>
                                          </p:val>
                                        </p:tav>
                                        <p:tav tm="100000">
                                          <p:val>
                                            <p:strVal val="#ppt_x"/>
                                          </p:val>
                                        </p:tav>
                                      </p:tavLst>
                                    </p:anim>
                                    <p:anim calcmode="lin" valueType="num">
                                      <p:cBhvr>
                                        <p:cTn id="86" dur="1000" fill="hold"/>
                                        <p:tgtEl>
                                          <p:spTgt spid="34"/>
                                        </p:tgtEl>
                                        <p:attrNameLst>
                                          <p:attrName>ppt_y</p:attrName>
                                        </p:attrNameLst>
                                      </p:cBhvr>
                                      <p:tavLst>
                                        <p:tav tm="0">
                                          <p:val>
                                            <p:strVal val="#ppt_y+.1"/>
                                          </p:val>
                                        </p:tav>
                                        <p:tav tm="100000">
                                          <p:val>
                                            <p:strVal val="#ppt_y"/>
                                          </p:val>
                                        </p:tav>
                                      </p:tavLst>
                                    </p:anim>
                                  </p:childTnLst>
                                </p:cTn>
                              </p:par>
                            </p:childTnLst>
                          </p:cTn>
                        </p:par>
                        <p:par>
                          <p:cTn id="87" fill="hold">
                            <p:stCondLst>
                              <p:cond delay="4250"/>
                            </p:stCondLst>
                            <p:childTnLst>
                              <p:par>
                                <p:cTn id="88" presetID="53" presetClass="entr" presetSubtype="16" fill="hold" grpId="0" nodeType="afterEffect">
                                  <p:stCondLst>
                                    <p:cond delay="0"/>
                                  </p:stCondLst>
                                  <p:childTnLst>
                                    <p:set>
                                      <p:cBhvr>
                                        <p:cTn id="89" dur="1" fill="hold">
                                          <p:stCondLst>
                                            <p:cond delay="0"/>
                                          </p:stCondLst>
                                        </p:cTn>
                                        <p:tgtEl>
                                          <p:spTgt spid="54"/>
                                        </p:tgtEl>
                                        <p:attrNameLst>
                                          <p:attrName>style.visibility</p:attrName>
                                        </p:attrNameLst>
                                      </p:cBhvr>
                                      <p:to>
                                        <p:strVal val="visible"/>
                                      </p:to>
                                    </p:set>
                                    <p:anim calcmode="lin" valueType="num">
                                      <p:cBhvr>
                                        <p:cTn id="90" dur="500" fill="hold"/>
                                        <p:tgtEl>
                                          <p:spTgt spid="54"/>
                                        </p:tgtEl>
                                        <p:attrNameLst>
                                          <p:attrName>ppt_w</p:attrName>
                                        </p:attrNameLst>
                                      </p:cBhvr>
                                      <p:tavLst>
                                        <p:tav tm="0">
                                          <p:val>
                                            <p:fltVal val="0"/>
                                          </p:val>
                                        </p:tav>
                                        <p:tav tm="100000">
                                          <p:val>
                                            <p:strVal val="#ppt_w"/>
                                          </p:val>
                                        </p:tav>
                                      </p:tavLst>
                                    </p:anim>
                                    <p:anim calcmode="lin" valueType="num">
                                      <p:cBhvr>
                                        <p:cTn id="91" dur="500" fill="hold"/>
                                        <p:tgtEl>
                                          <p:spTgt spid="54"/>
                                        </p:tgtEl>
                                        <p:attrNameLst>
                                          <p:attrName>ppt_h</p:attrName>
                                        </p:attrNameLst>
                                      </p:cBhvr>
                                      <p:tavLst>
                                        <p:tav tm="0">
                                          <p:val>
                                            <p:fltVal val="0"/>
                                          </p:val>
                                        </p:tav>
                                        <p:tav tm="100000">
                                          <p:val>
                                            <p:strVal val="#ppt_h"/>
                                          </p:val>
                                        </p:tav>
                                      </p:tavLst>
                                    </p:anim>
                                    <p:animEffect transition="in" filter="fade">
                                      <p:cBhvr>
                                        <p:cTn id="92" dur="500"/>
                                        <p:tgtEl>
                                          <p:spTgt spid="54"/>
                                        </p:tgtEl>
                                      </p:cBhvr>
                                    </p:animEffect>
                                  </p:childTnLst>
                                </p:cTn>
                              </p:par>
                            </p:childTnLst>
                          </p:cTn>
                        </p:par>
                        <p:par>
                          <p:cTn id="93" fill="hold">
                            <p:stCondLst>
                              <p:cond delay="4750"/>
                            </p:stCondLst>
                            <p:childTnLst>
                              <p:par>
                                <p:cTn id="94" presetID="41" presetClass="entr" presetSubtype="0" fill="hold" grpId="0" nodeType="afterEffect">
                                  <p:stCondLst>
                                    <p:cond delay="0"/>
                                  </p:stCondLst>
                                  <p:iterate type="lt">
                                    <p:tmPct val="10000"/>
                                  </p:iterate>
                                  <p:childTnLst>
                                    <p:set>
                                      <p:cBhvr>
                                        <p:cTn id="95" dur="1" fill="hold">
                                          <p:stCondLst>
                                            <p:cond delay="0"/>
                                          </p:stCondLst>
                                        </p:cTn>
                                        <p:tgtEl>
                                          <p:spTgt spid="35"/>
                                        </p:tgtEl>
                                        <p:attrNameLst>
                                          <p:attrName>style.visibility</p:attrName>
                                        </p:attrNameLst>
                                      </p:cBhvr>
                                      <p:to>
                                        <p:strVal val="visible"/>
                                      </p:to>
                                    </p:set>
                                    <p:anim calcmode="lin" valueType="num">
                                      <p:cBhvr>
                                        <p:cTn id="9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97" dur="500" fill="hold"/>
                                        <p:tgtEl>
                                          <p:spTgt spid="35"/>
                                        </p:tgtEl>
                                        <p:attrNameLst>
                                          <p:attrName>ppt_y</p:attrName>
                                        </p:attrNameLst>
                                      </p:cBhvr>
                                      <p:tavLst>
                                        <p:tav tm="0">
                                          <p:val>
                                            <p:strVal val="#ppt_y"/>
                                          </p:val>
                                        </p:tav>
                                        <p:tav tm="100000">
                                          <p:val>
                                            <p:strVal val="#ppt_y"/>
                                          </p:val>
                                        </p:tav>
                                      </p:tavLst>
                                    </p:anim>
                                    <p:anim calcmode="lin" valueType="num">
                                      <p:cBhvr>
                                        <p:cTn id="9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9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500" tmFilter="0,0; .5, 1; 1, 1"/>
                                        <p:tgtEl>
                                          <p:spTgt spid="35"/>
                                        </p:tgtEl>
                                      </p:cBhvr>
                                    </p:animEffect>
                                  </p:childTnLst>
                                </p:cTn>
                              </p:par>
                            </p:childTnLst>
                          </p:cTn>
                        </p:par>
                        <p:par>
                          <p:cTn id="101" fill="hold">
                            <p:stCondLst>
                              <p:cond delay="6000"/>
                            </p:stCondLst>
                            <p:childTnLst>
                              <p:par>
                                <p:cTn id="102" presetID="22" presetClass="entr" presetSubtype="4" fill="hold" nodeType="afterEffect">
                                  <p:stCondLst>
                                    <p:cond delay="0"/>
                                  </p:stCondLst>
                                  <p:childTnLst>
                                    <p:set>
                                      <p:cBhvr>
                                        <p:cTn id="103" dur="1" fill="hold">
                                          <p:stCondLst>
                                            <p:cond delay="0"/>
                                          </p:stCondLst>
                                        </p:cTn>
                                        <p:tgtEl>
                                          <p:spTgt spid="27"/>
                                        </p:tgtEl>
                                        <p:attrNameLst>
                                          <p:attrName>style.visibility</p:attrName>
                                        </p:attrNameLst>
                                      </p:cBhvr>
                                      <p:to>
                                        <p:strVal val="visible"/>
                                      </p:to>
                                    </p:set>
                                    <p:animEffect transition="in" filter="wipe(down)">
                                      <p:cBhvr>
                                        <p:cTn id="104" dur="500"/>
                                        <p:tgtEl>
                                          <p:spTgt spid="27"/>
                                        </p:tgtEl>
                                      </p:cBhvr>
                                    </p:animEffect>
                                  </p:childTnLst>
                                </p:cTn>
                              </p:par>
                            </p:childTnLst>
                          </p:cTn>
                        </p:par>
                        <p:par>
                          <p:cTn id="105" fill="hold">
                            <p:stCondLst>
                              <p:cond delay="6500"/>
                            </p:stCondLst>
                            <p:childTnLst>
                              <p:par>
                                <p:cTn id="106" presetID="53" presetClass="entr" presetSubtype="16" fill="hold" grpId="0" nodeType="afterEffect">
                                  <p:stCondLst>
                                    <p:cond delay="0"/>
                                  </p:stCondLst>
                                  <p:childTnLst>
                                    <p:set>
                                      <p:cBhvr>
                                        <p:cTn id="107" dur="1" fill="hold">
                                          <p:stCondLst>
                                            <p:cond delay="0"/>
                                          </p:stCondLst>
                                        </p:cTn>
                                        <p:tgtEl>
                                          <p:spTgt spid="28"/>
                                        </p:tgtEl>
                                        <p:attrNameLst>
                                          <p:attrName>style.visibility</p:attrName>
                                        </p:attrNameLst>
                                      </p:cBhvr>
                                      <p:to>
                                        <p:strVal val="visible"/>
                                      </p:to>
                                    </p:set>
                                    <p:anim calcmode="lin" valueType="num">
                                      <p:cBhvr>
                                        <p:cTn id="108" dur="500" fill="hold"/>
                                        <p:tgtEl>
                                          <p:spTgt spid="28"/>
                                        </p:tgtEl>
                                        <p:attrNameLst>
                                          <p:attrName>ppt_w</p:attrName>
                                        </p:attrNameLst>
                                      </p:cBhvr>
                                      <p:tavLst>
                                        <p:tav tm="0">
                                          <p:val>
                                            <p:fltVal val="0"/>
                                          </p:val>
                                        </p:tav>
                                        <p:tav tm="100000">
                                          <p:val>
                                            <p:strVal val="#ppt_w"/>
                                          </p:val>
                                        </p:tav>
                                      </p:tavLst>
                                    </p:anim>
                                    <p:anim calcmode="lin" valueType="num">
                                      <p:cBhvr>
                                        <p:cTn id="109" dur="500" fill="hold"/>
                                        <p:tgtEl>
                                          <p:spTgt spid="28"/>
                                        </p:tgtEl>
                                        <p:attrNameLst>
                                          <p:attrName>ppt_h</p:attrName>
                                        </p:attrNameLst>
                                      </p:cBhvr>
                                      <p:tavLst>
                                        <p:tav tm="0">
                                          <p:val>
                                            <p:fltVal val="0"/>
                                          </p:val>
                                        </p:tav>
                                        <p:tav tm="100000">
                                          <p:val>
                                            <p:strVal val="#ppt_h"/>
                                          </p:val>
                                        </p:tav>
                                      </p:tavLst>
                                    </p:anim>
                                    <p:animEffect transition="in" filter="fade">
                                      <p:cBhvr>
                                        <p:cTn id="110" dur="500"/>
                                        <p:tgtEl>
                                          <p:spTgt spid="28"/>
                                        </p:tgtEl>
                                      </p:cBhvr>
                                    </p:animEffect>
                                  </p:childTnLst>
                                </p:cTn>
                              </p:par>
                              <p:par>
                                <p:cTn id="111" presetID="53" presetClass="entr" presetSubtype="16" fill="hold" grpId="0" nodeType="withEffect">
                                  <p:stCondLst>
                                    <p:cond delay="500"/>
                                  </p:stCondLst>
                                  <p:childTnLst>
                                    <p:set>
                                      <p:cBhvr>
                                        <p:cTn id="112" dur="1" fill="hold">
                                          <p:stCondLst>
                                            <p:cond delay="0"/>
                                          </p:stCondLst>
                                        </p:cTn>
                                        <p:tgtEl>
                                          <p:spTgt spid="29"/>
                                        </p:tgtEl>
                                        <p:attrNameLst>
                                          <p:attrName>style.visibility</p:attrName>
                                        </p:attrNameLst>
                                      </p:cBhvr>
                                      <p:to>
                                        <p:strVal val="visible"/>
                                      </p:to>
                                    </p:set>
                                    <p:anim calcmode="lin" valueType="num">
                                      <p:cBhvr>
                                        <p:cTn id="113" dur="500" fill="hold"/>
                                        <p:tgtEl>
                                          <p:spTgt spid="29"/>
                                        </p:tgtEl>
                                        <p:attrNameLst>
                                          <p:attrName>ppt_w</p:attrName>
                                        </p:attrNameLst>
                                      </p:cBhvr>
                                      <p:tavLst>
                                        <p:tav tm="0">
                                          <p:val>
                                            <p:fltVal val="0"/>
                                          </p:val>
                                        </p:tav>
                                        <p:tav tm="100000">
                                          <p:val>
                                            <p:strVal val="#ppt_w"/>
                                          </p:val>
                                        </p:tav>
                                      </p:tavLst>
                                    </p:anim>
                                    <p:anim calcmode="lin" valueType="num">
                                      <p:cBhvr>
                                        <p:cTn id="114" dur="500" fill="hold"/>
                                        <p:tgtEl>
                                          <p:spTgt spid="29"/>
                                        </p:tgtEl>
                                        <p:attrNameLst>
                                          <p:attrName>ppt_h</p:attrName>
                                        </p:attrNameLst>
                                      </p:cBhvr>
                                      <p:tavLst>
                                        <p:tav tm="0">
                                          <p:val>
                                            <p:fltVal val="0"/>
                                          </p:val>
                                        </p:tav>
                                        <p:tav tm="100000">
                                          <p:val>
                                            <p:strVal val="#ppt_h"/>
                                          </p:val>
                                        </p:tav>
                                      </p:tavLst>
                                    </p:anim>
                                    <p:animEffect transition="in" filter="fade">
                                      <p:cBhvr>
                                        <p:cTn id="115" dur="500"/>
                                        <p:tgtEl>
                                          <p:spTgt spid="29"/>
                                        </p:tgtEl>
                                      </p:cBhvr>
                                    </p:animEffect>
                                  </p:childTnLst>
                                </p:cTn>
                              </p:par>
                              <p:par>
                                <p:cTn id="116" presetID="53" presetClass="entr" presetSubtype="16" fill="hold" grpId="0" nodeType="withEffect">
                                  <p:stCondLst>
                                    <p:cond delay="500"/>
                                  </p:stCondLst>
                                  <p:childTnLst>
                                    <p:set>
                                      <p:cBhvr>
                                        <p:cTn id="117" dur="1" fill="hold">
                                          <p:stCondLst>
                                            <p:cond delay="0"/>
                                          </p:stCondLst>
                                        </p:cTn>
                                        <p:tgtEl>
                                          <p:spTgt spid="30"/>
                                        </p:tgtEl>
                                        <p:attrNameLst>
                                          <p:attrName>style.visibility</p:attrName>
                                        </p:attrNameLst>
                                      </p:cBhvr>
                                      <p:to>
                                        <p:strVal val="visible"/>
                                      </p:to>
                                    </p:set>
                                    <p:anim calcmode="lin" valueType="num">
                                      <p:cBhvr>
                                        <p:cTn id="118" dur="500" fill="hold"/>
                                        <p:tgtEl>
                                          <p:spTgt spid="30"/>
                                        </p:tgtEl>
                                        <p:attrNameLst>
                                          <p:attrName>ppt_w</p:attrName>
                                        </p:attrNameLst>
                                      </p:cBhvr>
                                      <p:tavLst>
                                        <p:tav tm="0">
                                          <p:val>
                                            <p:fltVal val="0"/>
                                          </p:val>
                                        </p:tav>
                                        <p:tav tm="100000">
                                          <p:val>
                                            <p:strVal val="#ppt_w"/>
                                          </p:val>
                                        </p:tav>
                                      </p:tavLst>
                                    </p:anim>
                                    <p:anim calcmode="lin" valueType="num">
                                      <p:cBhvr>
                                        <p:cTn id="119" dur="500" fill="hold"/>
                                        <p:tgtEl>
                                          <p:spTgt spid="30"/>
                                        </p:tgtEl>
                                        <p:attrNameLst>
                                          <p:attrName>ppt_h</p:attrName>
                                        </p:attrNameLst>
                                      </p:cBhvr>
                                      <p:tavLst>
                                        <p:tav tm="0">
                                          <p:val>
                                            <p:fltVal val="0"/>
                                          </p:val>
                                        </p:tav>
                                        <p:tav tm="100000">
                                          <p:val>
                                            <p:strVal val="#ppt_h"/>
                                          </p:val>
                                        </p:tav>
                                      </p:tavLst>
                                    </p:anim>
                                    <p:animEffect transition="in" filter="fade">
                                      <p:cBhvr>
                                        <p:cTn id="120" dur="500"/>
                                        <p:tgtEl>
                                          <p:spTgt spid="30"/>
                                        </p:tgtEl>
                                      </p:cBhvr>
                                    </p:animEffect>
                                  </p:childTnLst>
                                </p:cTn>
                              </p:par>
                              <p:par>
                                <p:cTn id="121" presetID="53" presetClass="entr" presetSubtype="16" fill="hold" grpId="0" nodeType="withEffect">
                                  <p:stCondLst>
                                    <p:cond delay="500"/>
                                  </p:stCondLst>
                                  <p:childTnLst>
                                    <p:set>
                                      <p:cBhvr>
                                        <p:cTn id="122" dur="1" fill="hold">
                                          <p:stCondLst>
                                            <p:cond delay="0"/>
                                          </p:stCondLst>
                                        </p:cTn>
                                        <p:tgtEl>
                                          <p:spTgt spid="31"/>
                                        </p:tgtEl>
                                        <p:attrNameLst>
                                          <p:attrName>style.visibility</p:attrName>
                                        </p:attrNameLst>
                                      </p:cBhvr>
                                      <p:to>
                                        <p:strVal val="visible"/>
                                      </p:to>
                                    </p:set>
                                    <p:anim calcmode="lin" valueType="num">
                                      <p:cBhvr>
                                        <p:cTn id="123" dur="500" fill="hold"/>
                                        <p:tgtEl>
                                          <p:spTgt spid="31"/>
                                        </p:tgtEl>
                                        <p:attrNameLst>
                                          <p:attrName>ppt_w</p:attrName>
                                        </p:attrNameLst>
                                      </p:cBhvr>
                                      <p:tavLst>
                                        <p:tav tm="0">
                                          <p:val>
                                            <p:fltVal val="0"/>
                                          </p:val>
                                        </p:tav>
                                        <p:tav tm="100000">
                                          <p:val>
                                            <p:strVal val="#ppt_w"/>
                                          </p:val>
                                        </p:tav>
                                      </p:tavLst>
                                    </p:anim>
                                    <p:anim calcmode="lin" valueType="num">
                                      <p:cBhvr>
                                        <p:cTn id="124" dur="500" fill="hold"/>
                                        <p:tgtEl>
                                          <p:spTgt spid="31"/>
                                        </p:tgtEl>
                                        <p:attrNameLst>
                                          <p:attrName>ppt_h</p:attrName>
                                        </p:attrNameLst>
                                      </p:cBhvr>
                                      <p:tavLst>
                                        <p:tav tm="0">
                                          <p:val>
                                            <p:fltVal val="0"/>
                                          </p:val>
                                        </p:tav>
                                        <p:tav tm="100000">
                                          <p:val>
                                            <p:strVal val="#ppt_h"/>
                                          </p:val>
                                        </p:tav>
                                      </p:tavLst>
                                    </p:anim>
                                    <p:animEffect transition="in" filter="fade">
                                      <p:cBhvr>
                                        <p:cTn id="125" dur="500"/>
                                        <p:tgtEl>
                                          <p:spTgt spid="31"/>
                                        </p:tgtEl>
                                      </p:cBhvr>
                                    </p:animEffect>
                                  </p:childTnLst>
                                </p:cTn>
                              </p:par>
                              <p:par>
                                <p:cTn id="126" presetID="53" presetClass="entr" presetSubtype="16" fill="hold" grpId="0" nodeType="withEffect">
                                  <p:stCondLst>
                                    <p:cond delay="500"/>
                                  </p:stCondLst>
                                  <p:childTnLst>
                                    <p:set>
                                      <p:cBhvr>
                                        <p:cTn id="127" dur="1" fill="hold">
                                          <p:stCondLst>
                                            <p:cond delay="0"/>
                                          </p:stCondLst>
                                        </p:cTn>
                                        <p:tgtEl>
                                          <p:spTgt spid="32"/>
                                        </p:tgtEl>
                                        <p:attrNameLst>
                                          <p:attrName>style.visibility</p:attrName>
                                        </p:attrNameLst>
                                      </p:cBhvr>
                                      <p:to>
                                        <p:strVal val="visible"/>
                                      </p:to>
                                    </p:set>
                                    <p:anim calcmode="lin" valueType="num">
                                      <p:cBhvr>
                                        <p:cTn id="128" dur="500" fill="hold"/>
                                        <p:tgtEl>
                                          <p:spTgt spid="32"/>
                                        </p:tgtEl>
                                        <p:attrNameLst>
                                          <p:attrName>ppt_w</p:attrName>
                                        </p:attrNameLst>
                                      </p:cBhvr>
                                      <p:tavLst>
                                        <p:tav tm="0">
                                          <p:val>
                                            <p:fltVal val="0"/>
                                          </p:val>
                                        </p:tav>
                                        <p:tav tm="100000">
                                          <p:val>
                                            <p:strVal val="#ppt_w"/>
                                          </p:val>
                                        </p:tav>
                                      </p:tavLst>
                                    </p:anim>
                                    <p:anim calcmode="lin" valueType="num">
                                      <p:cBhvr>
                                        <p:cTn id="129" dur="500" fill="hold"/>
                                        <p:tgtEl>
                                          <p:spTgt spid="32"/>
                                        </p:tgtEl>
                                        <p:attrNameLst>
                                          <p:attrName>ppt_h</p:attrName>
                                        </p:attrNameLst>
                                      </p:cBhvr>
                                      <p:tavLst>
                                        <p:tav tm="0">
                                          <p:val>
                                            <p:fltVal val="0"/>
                                          </p:val>
                                        </p:tav>
                                        <p:tav tm="100000">
                                          <p:val>
                                            <p:strVal val="#ppt_h"/>
                                          </p:val>
                                        </p:tav>
                                      </p:tavLst>
                                    </p:anim>
                                    <p:animEffect transition="in" filter="fade">
                                      <p:cBhvr>
                                        <p:cTn id="130" dur="500"/>
                                        <p:tgtEl>
                                          <p:spTgt spid="32"/>
                                        </p:tgtEl>
                                      </p:cBhvr>
                                    </p:animEffect>
                                  </p:childTnLst>
                                </p:cTn>
                              </p:par>
                              <p:par>
                                <p:cTn id="131" presetID="53" presetClass="entr" presetSubtype="16" fill="hold" grpId="0" nodeType="withEffect">
                                  <p:stCondLst>
                                    <p:cond delay="500"/>
                                  </p:stCondLst>
                                  <p:childTnLst>
                                    <p:set>
                                      <p:cBhvr>
                                        <p:cTn id="132" dur="1" fill="hold">
                                          <p:stCondLst>
                                            <p:cond delay="0"/>
                                          </p:stCondLst>
                                        </p:cTn>
                                        <p:tgtEl>
                                          <p:spTgt spid="33"/>
                                        </p:tgtEl>
                                        <p:attrNameLst>
                                          <p:attrName>style.visibility</p:attrName>
                                        </p:attrNameLst>
                                      </p:cBhvr>
                                      <p:to>
                                        <p:strVal val="visible"/>
                                      </p:to>
                                    </p:set>
                                    <p:anim calcmode="lin" valueType="num">
                                      <p:cBhvr>
                                        <p:cTn id="133" dur="500" fill="hold"/>
                                        <p:tgtEl>
                                          <p:spTgt spid="33"/>
                                        </p:tgtEl>
                                        <p:attrNameLst>
                                          <p:attrName>ppt_w</p:attrName>
                                        </p:attrNameLst>
                                      </p:cBhvr>
                                      <p:tavLst>
                                        <p:tav tm="0">
                                          <p:val>
                                            <p:fltVal val="0"/>
                                          </p:val>
                                        </p:tav>
                                        <p:tav tm="100000">
                                          <p:val>
                                            <p:strVal val="#ppt_w"/>
                                          </p:val>
                                        </p:tav>
                                      </p:tavLst>
                                    </p:anim>
                                    <p:anim calcmode="lin" valueType="num">
                                      <p:cBhvr>
                                        <p:cTn id="134" dur="500" fill="hold"/>
                                        <p:tgtEl>
                                          <p:spTgt spid="33"/>
                                        </p:tgtEl>
                                        <p:attrNameLst>
                                          <p:attrName>ppt_h</p:attrName>
                                        </p:attrNameLst>
                                      </p:cBhvr>
                                      <p:tavLst>
                                        <p:tav tm="0">
                                          <p:val>
                                            <p:fltVal val="0"/>
                                          </p:val>
                                        </p:tav>
                                        <p:tav tm="100000">
                                          <p:val>
                                            <p:strVal val="#ppt_h"/>
                                          </p:val>
                                        </p:tav>
                                      </p:tavLst>
                                    </p:anim>
                                    <p:animEffect transition="in" filter="fade">
                                      <p:cBhvr>
                                        <p:cTn id="135" dur="500"/>
                                        <p:tgtEl>
                                          <p:spTgt spid="33"/>
                                        </p:tgtEl>
                                      </p:cBhvr>
                                    </p:animEffect>
                                  </p:childTnLst>
                                </p:cTn>
                              </p:par>
                            </p:childTnLst>
                          </p:cTn>
                        </p:par>
                        <p:par>
                          <p:cTn id="136" fill="hold">
                            <p:stCondLst>
                              <p:cond delay="7000"/>
                            </p:stCondLst>
                            <p:childTnLst>
                              <p:par>
                                <p:cTn id="137" presetID="42" presetClass="entr" presetSubtype="0" fill="hold" grpId="0" nodeType="after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fade">
                                      <p:cBhvr>
                                        <p:cTn id="139" dur="1000"/>
                                        <p:tgtEl>
                                          <p:spTgt spid="43"/>
                                        </p:tgtEl>
                                      </p:cBhvr>
                                    </p:animEffect>
                                    <p:anim calcmode="lin" valueType="num">
                                      <p:cBhvr>
                                        <p:cTn id="140" dur="1000" fill="hold"/>
                                        <p:tgtEl>
                                          <p:spTgt spid="43"/>
                                        </p:tgtEl>
                                        <p:attrNameLst>
                                          <p:attrName>ppt_x</p:attrName>
                                        </p:attrNameLst>
                                      </p:cBhvr>
                                      <p:tavLst>
                                        <p:tav tm="0">
                                          <p:val>
                                            <p:strVal val="#ppt_x"/>
                                          </p:val>
                                        </p:tav>
                                        <p:tav tm="100000">
                                          <p:val>
                                            <p:strVal val="#ppt_x"/>
                                          </p:val>
                                        </p:tav>
                                      </p:tavLst>
                                    </p:anim>
                                    <p:anim calcmode="lin" valueType="num">
                                      <p:cBhvr>
                                        <p:cTn id="141" dur="1000" fill="hold"/>
                                        <p:tgtEl>
                                          <p:spTgt spid="43"/>
                                        </p:tgtEl>
                                        <p:attrNameLst>
                                          <p:attrName>ppt_y</p:attrName>
                                        </p:attrNameLst>
                                      </p:cBhvr>
                                      <p:tavLst>
                                        <p:tav tm="0">
                                          <p:val>
                                            <p:strVal val="#ppt_y+.1"/>
                                          </p:val>
                                        </p:tav>
                                        <p:tav tm="100000">
                                          <p:val>
                                            <p:strVal val="#ppt_y"/>
                                          </p:val>
                                        </p:tav>
                                      </p:tavLst>
                                    </p:anim>
                                  </p:childTnLst>
                                </p:cTn>
                              </p:par>
                            </p:childTnLst>
                          </p:cTn>
                        </p:par>
                        <p:par>
                          <p:cTn id="142" fill="hold">
                            <p:stCondLst>
                              <p:cond delay="8000"/>
                            </p:stCondLst>
                            <p:childTnLst>
                              <p:par>
                                <p:cTn id="143" presetID="53" presetClass="entr" presetSubtype="16" fill="hold" grpId="0" nodeType="afterEffect">
                                  <p:stCondLst>
                                    <p:cond delay="0"/>
                                  </p:stCondLst>
                                  <p:childTnLst>
                                    <p:set>
                                      <p:cBhvr>
                                        <p:cTn id="144" dur="1" fill="hold">
                                          <p:stCondLst>
                                            <p:cond delay="0"/>
                                          </p:stCondLst>
                                        </p:cTn>
                                        <p:tgtEl>
                                          <p:spTgt spid="55"/>
                                        </p:tgtEl>
                                        <p:attrNameLst>
                                          <p:attrName>style.visibility</p:attrName>
                                        </p:attrNameLst>
                                      </p:cBhvr>
                                      <p:to>
                                        <p:strVal val="visible"/>
                                      </p:to>
                                    </p:set>
                                    <p:anim calcmode="lin" valueType="num">
                                      <p:cBhvr>
                                        <p:cTn id="145" dur="500" fill="hold"/>
                                        <p:tgtEl>
                                          <p:spTgt spid="55"/>
                                        </p:tgtEl>
                                        <p:attrNameLst>
                                          <p:attrName>ppt_w</p:attrName>
                                        </p:attrNameLst>
                                      </p:cBhvr>
                                      <p:tavLst>
                                        <p:tav tm="0">
                                          <p:val>
                                            <p:fltVal val="0"/>
                                          </p:val>
                                        </p:tav>
                                        <p:tav tm="100000">
                                          <p:val>
                                            <p:strVal val="#ppt_w"/>
                                          </p:val>
                                        </p:tav>
                                      </p:tavLst>
                                    </p:anim>
                                    <p:anim calcmode="lin" valueType="num">
                                      <p:cBhvr>
                                        <p:cTn id="146" dur="500" fill="hold"/>
                                        <p:tgtEl>
                                          <p:spTgt spid="55"/>
                                        </p:tgtEl>
                                        <p:attrNameLst>
                                          <p:attrName>ppt_h</p:attrName>
                                        </p:attrNameLst>
                                      </p:cBhvr>
                                      <p:tavLst>
                                        <p:tav tm="0">
                                          <p:val>
                                            <p:fltVal val="0"/>
                                          </p:val>
                                        </p:tav>
                                        <p:tav tm="100000">
                                          <p:val>
                                            <p:strVal val="#ppt_h"/>
                                          </p:val>
                                        </p:tav>
                                      </p:tavLst>
                                    </p:anim>
                                    <p:animEffect transition="in" filter="fade">
                                      <p:cBhvr>
                                        <p:cTn id="147" dur="500"/>
                                        <p:tgtEl>
                                          <p:spTgt spid="55"/>
                                        </p:tgtEl>
                                      </p:cBhvr>
                                    </p:animEffect>
                                  </p:childTnLst>
                                </p:cTn>
                              </p:par>
                            </p:childTnLst>
                          </p:cTn>
                        </p:par>
                        <p:par>
                          <p:cTn id="148" fill="hold">
                            <p:stCondLst>
                              <p:cond delay="8500"/>
                            </p:stCondLst>
                            <p:childTnLst>
                              <p:par>
                                <p:cTn id="149" presetID="41" presetClass="entr" presetSubtype="0" fill="hold" grpId="0" nodeType="afterEffect">
                                  <p:stCondLst>
                                    <p:cond delay="0"/>
                                  </p:stCondLst>
                                  <p:iterate type="lt">
                                    <p:tmPct val="10000"/>
                                  </p:iterate>
                                  <p:childTnLst>
                                    <p:set>
                                      <p:cBhvr>
                                        <p:cTn id="150" dur="1" fill="hold">
                                          <p:stCondLst>
                                            <p:cond delay="0"/>
                                          </p:stCondLst>
                                        </p:cTn>
                                        <p:tgtEl>
                                          <p:spTgt spid="44"/>
                                        </p:tgtEl>
                                        <p:attrNameLst>
                                          <p:attrName>style.visibility</p:attrName>
                                        </p:attrNameLst>
                                      </p:cBhvr>
                                      <p:to>
                                        <p:strVal val="visible"/>
                                      </p:to>
                                    </p:set>
                                    <p:anim calcmode="lin" valueType="num">
                                      <p:cBhvr>
                                        <p:cTn id="151"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152" dur="500" fill="hold"/>
                                        <p:tgtEl>
                                          <p:spTgt spid="44"/>
                                        </p:tgtEl>
                                        <p:attrNameLst>
                                          <p:attrName>ppt_y</p:attrName>
                                        </p:attrNameLst>
                                      </p:cBhvr>
                                      <p:tavLst>
                                        <p:tav tm="0">
                                          <p:val>
                                            <p:strVal val="#ppt_y"/>
                                          </p:val>
                                        </p:tav>
                                        <p:tav tm="100000">
                                          <p:val>
                                            <p:strVal val="#ppt_y"/>
                                          </p:val>
                                        </p:tav>
                                      </p:tavLst>
                                    </p:anim>
                                    <p:anim calcmode="lin" valueType="num">
                                      <p:cBhvr>
                                        <p:cTn id="153"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154"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155" dur="500" tmFilter="0,0; .5, 1; 1, 1"/>
                                        <p:tgtEl>
                                          <p:spTgt spid="44"/>
                                        </p:tgtEl>
                                      </p:cBhvr>
                                    </p:animEffect>
                                  </p:childTnLst>
                                </p:cTn>
                              </p:par>
                            </p:childTnLst>
                          </p:cTn>
                        </p:par>
                        <p:par>
                          <p:cTn id="156" fill="hold">
                            <p:stCondLst>
                              <p:cond delay="9750"/>
                            </p:stCondLst>
                            <p:childTnLst>
                              <p:par>
                                <p:cTn id="157" presetID="22" presetClass="entr" presetSubtype="4" fill="hold" nodeType="afterEffect">
                                  <p:stCondLst>
                                    <p:cond delay="0"/>
                                  </p:stCondLst>
                                  <p:childTnLst>
                                    <p:set>
                                      <p:cBhvr>
                                        <p:cTn id="158" dur="1" fill="hold">
                                          <p:stCondLst>
                                            <p:cond delay="0"/>
                                          </p:stCondLst>
                                        </p:cTn>
                                        <p:tgtEl>
                                          <p:spTgt spid="36"/>
                                        </p:tgtEl>
                                        <p:attrNameLst>
                                          <p:attrName>style.visibility</p:attrName>
                                        </p:attrNameLst>
                                      </p:cBhvr>
                                      <p:to>
                                        <p:strVal val="visible"/>
                                      </p:to>
                                    </p:set>
                                    <p:animEffect transition="in" filter="wipe(down)">
                                      <p:cBhvr>
                                        <p:cTn id="159" dur="500"/>
                                        <p:tgtEl>
                                          <p:spTgt spid="36"/>
                                        </p:tgtEl>
                                      </p:cBhvr>
                                    </p:animEffect>
                                  </p:childTnLst>
                                </p:cTn>
                              </p:par>
                            </p:childTnLst>
                          </p:cTn>
                        </p:par>
                        <p:par>
                          <p:cTn id="160" fill="hold">
                            <p:stCondLst>
                              <p:cond delay="10250"/>
                            </p:stCondLst>
                            <p:childTnLst>
                              <p:par>
                                <p:cTn id="161" presetID="53" presetClass="entr" presetSubtype="16" fill="hold" grpId="0" nodeType="afterEffect">
                                  <p:stCondLst>
                                    <p:cond delay="0"/>
                                  </p:stCondLst>
                                  <p:childTnLst>
                                    <p:set>
                                      <p:cBhvr>
                                        <p:cTn id="162" dur="1" fill="hold">
                                          <p:stCondLst>
                                            <p:cond delay="0"/>
                                          </p:stCondLst>
                                        </p:cTn>
                                        <p:tgtEl>
                                          <p:spTgt spid="37"/>
                                        </p:tgtEl>
                                        <p:attrNameLst>
                                          <p:attrName>style.visibility</p:attrName>
                                        </p:attrNameLst>
                                      </p:cBhvr>
                                      <p:to>
                                        <p:strVal val="visible"/>
                                      </p:to>
                                    </p:set>
                                    <p:anim calcmode="lin" valueType="num">
                                      <p:cBhvr>
                                        <p:cTn id="163" dur="500" fill="hold"/>
                                        <p:tgtEl>
                                          <p:spTgt spid="37"/>
                                        </p:tgtEl>
                                        <p:attrNameLst>
                                          <p:attrName>ppt_w</p:attrName>
                                        </p:attrNameLst>
                                      </p:cBhvr>
                                      <p:tavLst>
                                        <p:tav tm="0">
                                          <p:val>
                                            <p:fltVal val="0"/>
                                          </p:val>
                                        </p:tav>
                                        <p:tav tm="100000">
                                          <p:val>
                                            <p:strVal val="#ppt_w"/>
                                          </p:val>
                                        </p:tav>
                                      </p:tavLst>
                                    </p:anim>
                                    <p:anim calcmode="lin" valueType="num">
                                      <p:cBhvr>
                                        <p:cTn id="164" dur="500" fill="hold"/>
                                        <p:tgtEl>
                                          <p:spTgt spid="37"/>
                                        </p:tgtEl>
                                        <p:attrNameLst>
                                          <p:attrName>ppt_h</p:attrName>
                                        </p:attrNameLst>
                                      </p:cBhvr>
                                      <p:tavLst>
                                        <p:tav tm="0">
                                          <p:val>
                                            <p:fltVal val="0"/>
                                          </p:val>
                                        </p:tav>
                                        <p:tav tm="100000">
                                          <p:val>
                                            <p:strVal val="#ppt_h"/>
                                          </p:val>
                                        </p:tav>
                                      </p:tavLst>
                                    </p:anim>
                                    <p:animEffect transition="in" filter="fade">
                                      <p:cBhvr>
                                        <p:cTn id="165" dur="500"/>
                                        <p:tgtEl>
                                          <p:spTgt spid="37"/>
                                        </p:tgtEl>
                                      </p:cBhvr>
                                    </p:animEffect>
                                  </p:childTnLst>
                                </p:cTn>
                              </p:par>
                              <p:par>
                                <p:cTn id="166" presetID="53" presetClass="entr" presetSubtype="16" fill="hold" grpId="0" nodeType="withEffect">
                                  <p:stCondLst>
                                    <p:cond delay="500"/>
                                  </p:stCondLst>
                                  <p:childTnLst>
                                    <p:set>
                                      <p:cBhvr>
                                        <p:cTn id="167" dur="1" fill="hold">
                                          <p:stCondLst>
                                            <p:cond delay="0"/>
                                          </p:stCondLst>
                                        </p:cTn>
                                        <p:tgtEl>
                                          <p:spTgt spid="38"/>
                                        </p:tgtEl>
                                        <p:attrNameLst>
                                          <p:attrName>style.visibility</p:attrName>
                                        </p:attrNameLst>
                                      </p:cBhvr>
                                      <p:to>
                                        <p:strVal val="visible"/>
                                      </p:to>
                                    </p:set>
                                    <p:anim calcmode="lin" valueType="num">
                                      <p:cBhvr>
                                        <p:cTn id="168" dur="500" fill="hold"/>
                                        <p:tgtEl>
                                          <p:spTgt spid="38"/>
                                        </p:tgtEl>
                                        <p:attrNameLst>
                                          <p:attrName>ppt_w</p:attrName>
                                        </p:attrNameLst>
                                      </p:cBhvr>
                                      <p:tavLst>
                                        <p:tav tm="0">
                                          <p:val>
                                            <p:fltVal val="0"/>
                                          </p:val>
                                        </p:tav>
                                        <p:tav tm="100000">
                                          <p:val>
                                            <p:strVal val="#ppt_w"/>
                                          </p:val>
                                        </p:tav>
                                      </p:tavLst>
                                    </p:anim>
                                    <p:anim calcmode="lin" valueType="num">
                                      <p:cBhvr>
                                        <p:cTn id="169" dur="500" fill="hold"/>
                                        <p:tgtEl>
                                          <p:spTgt spid="38"/>
                                        </p:tgtEl>
                                        <p:attrNameLst>
                                          <p:attrName>ppt_h</p:attrName>
                                        </p:attrNameLst>
                                      </p:cBhvr>
                                      <p:tavLst>
                                        <p:tav tm="0">
                                          <p:val>
                                            <p:fltVal val="0"/>
                                          </p:val>
                                        </p:tav>
                                        <p:tav tm="100000">
                                          <p:val>
                                            <p:strVal val="#ppt_h"/>
                                          </p:val>
                                        </p:tav>
                                      </p:tavLst>
                                    </p:anim>
                                    <p:animEffect transition="in" filter="fade">
                                      <p:cBhvr>
                                        <p:cTn id="170" dur="500"/>
                                        <p:tgtEl>
                                          <p:spTgt spid="38"/>
                                        </p:tgtEl>
                                      </p:cBhvr>
                                    </p:animEffect>
                                  </p:childTnLst>
                                </p:cTn>
                              </p:par>
                              <p:par>
                                <p:cTn id="171" presetID="53" presetClass="entr" presetSubtype="16" fill="hold" grpId="0" nodeType="withEffect">
                                  <p:stCondLst>
                                    <p:cond delay="500"/>
                                  </p:stCondLst>
                                  <p:childTnLst>
                                    <p:set>
                                      <p:cBhvr>
                                        <p:cTn id="172" dur="1" fill="hold">
                                          <p:stCondLst>
                                            <p:cond delay="0"/>
                                          </p:stCondLst>
                                        </p:cTn>
                                        <p:tgtEl>
                                          <p:spTgt spid="39"/>
                                        </p:tgtEl>
                                        <p:attrNameLst>
                                          <p:attrName>style.visibility</p:attrName>
                                        </p:attrNameLst>
                                      </p:cBhvr>
                                      <p:to>
                                        <p:strVal val="visible"/>
                                      </p:to>
                                    </p:set>
                                    <p:anim calcmode="lin" valueType="num">
                                      <p:cBhvr>
                                        <p:cTn id="173" dur="500" fill="hold"/>
                                        <p:tgtEl>
                                          <p:spTgt spid="39"/>
                                        </p:tgtEl>
                                        <p:attrNameLst>
                                          <p:attrName>ppt_w</p:attrName>
                                        </p:attrNameLst>
                                      </p:cBhvr>
                                      <p:tavLst>
                                        <p:tav tm="0">
                                          <p:val>
                                            <p:fltVal val="0"/>
                                          </p:val>
                                        </p:tav>
                                        <p:tav tm="100000">
                                          <p:val>
                                            <p:strVal val="#ppt_w"/>
                                          </p:val>
                                        </p:tav>
                                      </p:tavLst>
                                    </p:anim>
                                    <p:anim calcmode="lin" valueType="num">
                                      <p:cBhvr>
                                        <p:cTn id="174" dur="500" fill="hold"/>
                                        <p:tgtEl>
                                          <p:spTgt spid="39"/>
                                        </p:tgtEl>
                                        <p:attrNameLst>
                                          <p:attrName>ppt_h</p:attrName>
                                        </p:attrNameLst>
                                      </p:cBhvr>
                                      <p:tavLst>
                                        <p:tav tm="0">
                                          <p:val>
                                            <p:fltVal val="0"/>
                                          </p:val>
                                        </p:tav>
                                        <p:tav tm="100000">
                                          <p:val>
                                            <p:strVal val="#ppt_h"/>
                                          </p:val>
                                        </p:tav>
                                      </p:tavLst>
                                    </p:anim>
                                    <p:animEffect transition="in" filter="fade">
                                      <p:cBhvr>
                                        <p:cTn id="175" dur="500"/>
                                        <p:tgtEl>
                                          <p:spTgt spid="39"/>
                                        </p:tgtEl>
                                      </p:cBhvr>
                                    </p:animEffect>
                                  </p:childTnLst>
                                </p:cTn>
                              </p:par>
                              <p:par>
                                <p:cTn id="176" presetID="53" presetClass="entr" presetSubtype="16" fill="hold" grpId="0" nodeType="withEffect">
                                  <p:stCondLst>
                                    <p:cond delay="500"/>
                                  </p:stCondLst>
                                  <p:childTnLst>
                                    <p:set>
                                      <p:cBhvr>
                                        <p:cTn id="177" dur="1" fill="hold">
                                          <p:stCondLst>
                                            <p:cond delay="0"/>
                                          </p:stCondLst>
                                        </p:cTn>
                                        <p:tgtEl>
                                          <p:spTgt spid="40"/>
                                        </p:tgtEl>
                                        <p:attrNameLst>
                                          <p:attrName>style.visibility</p:attrName>
                                        </p:attrNameLst>
                                      </p:cBhvr>
                                      <p:to>
                                        <p:strVal val="visible"/>
                                      </p:to>
                                    </p:set>
                                    <p:anim calcmode="lin" valueType="num">
                                      <p:cBhvr>
                                        <p:cTn id="178" dur="500" fill="hold"/>
                                        <p:tgtEl>
                                          <p:spTgt spid="40"/>
                                        </p:tgtEl>
                                        <p:attrNameLst>
                                          <p:attrName>ppt_w</p:attrName>
                                        </p:attrNameLst>
                                      </p:cBhvr>
                                      <p:tavLst>
                                        <p:tav tm="0">
                                          <p:val>
                                            <p:fltVal val="0"/>
                                          </p:val>
                                        </p:tav>
                                        <p:tav tm="100000">
                                          <p:val>
                                            <p:strVal val="#ppt_w"/>
                                          </p:val>
                                        </p:tav>
                                      </p:tavLst>
                                    </p:anim>
                                    <p:anim calcmode="lin" valueType="num">
                                      <p:cBhvr>
                                        <p:cTn id="179" dur="500" fill="hold"/>
                                        <p:tgtEl>
                                          <p:spTgt spid="40"/>
                                        </p:tgtEl>
                                        <p:attrNameLst>
                                          <p:attrName>ppt_h</p:attrName>
                                        </p:attrNameLst>
                                      </p:cBhvr>
                                      <p:tavLst>
                                        <p:tav tm="0">
                                          <p:val>
                                            <p:fltVal val="0"/>
                                          </p:val>
                                        </p:tav>
                                        <p:tav tm="100000">
                                          <p:val>
                                            <p:strVal val="#ppt_h"/>
                                          </p:val>
                                        </p:tav>
                                      </p:tavLst>
                                    </p:anim>
                                    <p:animEffect transition="in" filter="fade">
                                      <p:cBhvr>
                                        <p:cTn id="180" dur="500"/>
                                        <p:tgtEl>
                                          <p:spTgt spid="40"/>
                                        </p:tgtEl>
                                      </p:cBhvr>
                                    </p:animEffect>
                                  </p:childTnLst>
                                </p:cTn>
                              </p:par>
                              <p:par>
                                <p:cTn id="181" presetID="53" presetClass="entr" presetSubtype="16" fill="hold" grpId="0" nodeType="withEffect">
                                  <p:stCondLst>
                                    <p:cond delay="500"/>
                                  </p:stCondLst>
                                  <p:childTnLst>
                                    <p:set>
                                      <p:cBhvr>
                                        <p:cTn id="182" dur="1" fill="hold">
                                          <p:stCondLst>
                                            <p:cond delay="0"/>
                                          </p:stCondLst>
                                        </p:cTn>
                                        <p:tgtEl>
                                          <p:spTgt spid="41"/>
                                        </p:tgtEl>
                                        <p:attrNameLst>
                                          <p:attrName>style.visibility</p:attrName>
                                        </p:attrNameLst>
                                      </p:cBhvr>
                                      <p:to>
                                        <p:strVal val="visible"/>
                                      </p:to>
                                    </p:set>
                                    <p:anim calcmode="lin" valueType="num">
                                      <p:cBhvr>
                                        <p:cTn id="183" dur="500" fill="hold"/>
                                        <p:tgtEl>
                                          <p:spTgt spid="41"/>
                                        </p:tgtEl>
                                        <p:attrNameLst>
                                          <p:attrName>ppt_w</p:attrName>
                                        </p:attrNameLst>
                                      </p:cBhvr>
                                      <p:tavLst>
                                        <p:tav tm="0">
                                          <p:val>
                                            <p:fltVal val="0"/>
                                          </p:val>
                                        </p:tav>
                                        <p:tav tm="100000">
                                          <p:val>
                                            <p:strVal val="#ppt_w"/>
                                          </p:val>
                                        </p:tav>
                                      </p:tavLst>
                                    </p:anim>
                                    <p:anim calcmode="lin" valueType="num">
                                      <p:cBhvr>
                                        <p:cTn id="184" dur="500" fill="hold"/>
                                        <p:tgtEl>
                                          <p:spTgt spid="41"/>
                                        </p:tgtEl>
                                        <p:attrNameLst>
                                          <p:attrName>ppt_h</p:attrName>
                                        </p:attrNameLst>
                                      </p:cBhvr>
                                      <p:tavLst>
                                        <p:tav tm="0">
                                          <p:val>
                                            <p:fltVal val="0"/>
                                          </p:val>
                                        </p:tav>
                                        <p:tav tm="100000">
                                          <p:val>
                                            <p:strVal val="#ppt_h"/>
                                          </p:val>
                                        </p:tav>
                                      </p:tavLst>
                                    </p:anim>
                                    <p:animEffect transition="in" filter="fade">
                                      <p:cBhvr>
                                        <p:cTn id="185" dur="500"/>
                                        <p:tgtEl>
                                          <p:spTgt spid="41"/>
                                        </p:tgtEl>
                                      </p:cBhvr>
                                    </p:animEffect>
                                  </p:childTnLst>
                                </p:cTn>
                              </p:par>
                              <p:par>
                                <p:cTn id="186" presetID="53" presetClass="entr" presetSubtype="16" fill="hold" grpId="0" nodeType="withEffect">
                                  <p:stCondLst>
                                    <p:cond delay="500"/>
                                  </p:stCondLst>
                                  <p:childTnLst>
                                    <p:set>
                                      <p:cBhvr>
                                        <p:cTn id="187" dur="1" fill="hold">
                                          <p:stCondLst>
                                            <p:cond delay="0"/>
                                          </p:stCondLst>
                                        </p:cTn>
                                        <p:tgtEl>
                                          <p:spTgt spid="42"/>
                                        </p:tgtEl>
                                        <p:attrNameLst>
                                          <p:attrName>style.visibility</p:attrName>
                                        </p:attrNameLst>
                                      </p:cBhvr>
                                      <p:to>
                                        <p:strVal val="visible"/>
                                      </p:to>
                                    </p:set>
                                    <p:anim calcmode="lin" valueType="num">
                                      <p:cBhvr>
                                        <p:cTn id="188" dur="500" fill="hold"/>
                                        <p:tgtEl>
                                          <p:spTgt spid="42"/>
                                        </p:tgtEl>
                                        <p:attrNameLst>
                                          <p:attrName>ppt_w</p:attrName>
                                        </p:attrNameLst>
                                      </p:cBhvr>
                                      <p:tavLst>
                                        <p:tav tm="0">
                                          <p:val>
                                            <p:fltVal val="0"/>
                                          </p:val>
                                        </p:tav>
                                        <p:tav tm="100000">
                                          <p:val>
                                            <p:strVal val="#ppt_w"/>
                                          </p:val>
                                        </p:tav>
                                      </p:tavLst>
                                    </p:anim>
                                    <p:anim calcmode="lin" valueType="num">
                                      <p:cBhvr>
                                        <p:cTn id="189" dur="500" fill="hold"/>
                                        <p:tgtEl>
                                          <p:spTgt spid="42"/>
                                        </p:tgtEl>
                                        <p:attrNameLst>
                                          <p:attrName>ppt_h</p:attrName>
                                        </p:attrNameLst>
                                      </p:cBhvr>
                                      <p:tavLst>
                                        <p:tav tm="0">
                                          <p:val>
                                            <p:fltVal val="0"/>
                                          </p:val>
                                        </p:tav>
                                        <p:tav tm="100000">
                                          <p:val>
                                            <p:strVal val="#ppt_h"/>
                                          </p:val>
                                        </p:tav>
                                      </p:tavLst>
                                    </p:anim>
                                    <p:animEffect transition="in" filter="fade">
                                      <p:cBhvr>
                                        <p:cTn id="190" dur="500"/>
                                        <p:tgtEl>
                                          <p:spTgt spid="42"/>
                                        </p:tgtEl>
                                      </p:cBhvr>
                                    </p:animEffect>
                                  </p:childTnLst>
                                </p:cTn>
                              </p:par>
                            </p:childTnLst>
                          </p:cTn>
                        </p:par>
                        <p:par>
                          <p:cTn id="191" fill="hold">
                            <p:stCondLst>
                              <p:cond delay="10750"/>
                            </p:stCondLst>
                            <p:childTnLst>
                              <p:par>
                                <p:cTn id="192" presetID="42" presetClass="entr" presetSubtype="0" fill="hold" grpId="0" nodeType="afterEffect">
                                  <p:stCondLst>
                                    <p:cond delay="0"/>
                                  </p:stCondLst>
                                  <p:childTnLst>
                                    <p:set>
                                      <p:cBhvr>
                                        <p:cTn id="193" dur="1" fill="hold">
                                          <p:stCondLst>
                                            <p:cond delay="0"/>
                                          </p:stCondLst>
                                        </p:cTn>
                                        <p:tgtEl>
                                          <p:spTgt spid="52"/>
                                        </p:tgtEl>
                                        <p:attrNameLst>
                                          <p:attrName>style.visibility</p:attrName>
                                        </p:attrNameLst>
                                      </p:cBhvr>
                                      <p:to>
                                        <p:strVal val="visible"/>
                                      </p:to>
                                    </p:set>
                                    <p:animEffect transition="in" filter="fade">
                                      <p:cBhvr>
                                        <p:cTn id="194" dur="1000"/>
                                        <p:tgtEl>
                                          <p:spTgt spid="52"/>
                                        </p:tgtEl>
                                      </p:cBhvr>
                                    </p:animEffect>
                                    <p:anim calcmode="lin" valueType="num">
                                      <p:cBhvr>
                                        <p:cTn id="195" dur="1000" fill="hold"/>
                                        <p:tgtEl>
                                          <p:spTgt spid="52"/>
                                        </p:tgtEl>
                                        <p:attrNameLst>
                                          <p:attrName>ppt_x</p:attrName>
                                        </p:attrNameLst>
                                      </p:cBhvr>
                                      <p:tavLst>
                                        <p:tav tm="0">
                                          <p:val>
                                            <p:strVal val="#ppt_x"/>
                                          </p:val>
                                        </p:tav>
                                        <p:tav tm="100000">
                                          <p:val>
                                            <p:strVal val="#ppt_x"/>
                                          </p:val>
                                        </p:tav>
                                      </p:tavLst>
                                    </p:anim>
                                    <p:anim calcmode="lin" valueType="num">
                                      <p:cBhvr>
                                        <p:cTn id="196" dur="1000" fill="hold"/>
                                        <p:tgtEl>
                                          <p:spTgt spid="52"/>
                                        </p:tgtEl>
                                        <p:attrNameLst>
                                          <p:attrName>ppt_y</p:attrName>
                                        </p:attrNameLst>
                                      </p:cBhvr>
                                      <p:tavLst>
                                        <p:tav tm="0">
                                          <p:val>
                                            <p:strVal val="#ppt_y+.1"/>
                                          </p:val>
                                        </p:tav>
                                        <p:tav tm="100000">
                                          <p:val>
                                            <p:strVal val="#ppt_y"/>
                                          </p:val>
                                        </p:tav>
                                      </p:tavLst>
                                    </p:anim>
                                  </p:childTnLst>
                                </p:cTn>
                              </p:par>
                            </p:childTnLst>
                          </p:cTn>
                        </p:par>
                        <p:par>
                          <p:cTn id="197" fill="hold">
                            <p:stCondLst>
                              <p:cond delay="11750"/>
                            </p:stCondLst>
                            <p:childTnLst>
                              <p:par>
                                <p:cTn id="198" presetID="53" presetClass="entr" presetSubtype="16" fill="hold" grpId="0" nodeType="afterEffect">
                                  <p:stCondLst>
                                    <p:cond delay="0"/>
                                  </p:stCondLst>
                                  <p:childTnLst>
                                    <p:set>
                                      <p:cBhvr>
                                        <p:cTn id="199" dur="1" fill="hold">
                                          <p:stCondLst>
                                            <p:cond delay="0"/>
                                          </p:stCondLst>
                                        </p:cTn>
                                        <p:tgtEl>
                                          <p:spTgt spid="56"/>
                                        </p:tgtEl>
                                        <p:attrNameLst>
                                          <p:attrName>style.visibility</p:attrName>
                                        </p:attrNameLst>
                                      </p:cBhvr>
                                      <p:to>
                                        <p:strVal val="visible"/>
                                      </p:to>
                                    </p:set>
                                    <p:anim calcmode="lin" valueType="num">
                                      <p:cBhvr>
                                        <p:cTn id="200" dur="500" fill="hold"/>
                                        <p:tgtEl>
                                          <p:spTgt spid="56"/>
                                        </p:tgtEl>
                                        <p:attrNameLst>
                                          <p:attrName>ppt_w</p:attrName>
                                        </p:attrNameLst>
                                      </p:cBhvr>
                                      <p:tavLst>
                                        <p:tav tm="0">
                                          <p:val>
                                            <p:fltVal val="0"/>
                                          </p:val>
                                        </p:tav>
                                        <p:tav tm="100000">
                                          <p:val>
                                            <p:strVal val="#ppt_w"/>
                                          </p:val>
                                        </p:tav>
                                      </p:tavLst>
                                    </p:anim>
                                    <p:anim calcmode="lin" valueType="num">
                                      <p:cBhvr>
                                        <p:cTn id="201" dur="500" fill="hold"/>
                                        <p:tgtEl>
                                          <p:spTgt spid="56"/>
                                        </p:tgtEl>
                                        <p:attrNameLst>
                                          <p:attrName>ppt_h</p:attrName>
                                        </p:attrNameLst>
                                      </p:cBhvr>
                                      <p:tavLst>
                                        <p:tav tm="0">
                                          <p:val>
                                            <p:fltVal val="0"/>
                                          </p:val>
                                        </p:tav>
                                        <p:tav tm="100000">
                                          <p:val>
                                            <p:strVal val="#ppt_h"/>
                                          </p:val>
                                        </p:tav>
                                      </p:tavLst>
                                    </p:anim>
                                    <p:animEffect transition="in" filter="fade">
                                      <p:cBhvr>
                                        <p:cTn id="202" dur="500"/>
                                        <p:tgtEl>
                                          <p:spTgt spid="56"/>
                                        </p:tgtEl>
                                      </p:cBhvr>
                                    </p:animEffect>
                                  </p:childTnLst>
                                </p:cTn>
                              </p:par>
                            </p:childTnLst>
                          </p:cTn>
                        </p:par>
                        <p:par>
                          <p:cTn id="203" fill="hold">
                            <p:stCondLst>
                              <p:cond delay="12250"/>
                            </p:stCondLst>
                            <p:childTnLst>
                              <p:par>
                                <p:cTn id="204" presetID="41" presetClass="entr" presetSubtype="0" fill="hold" grpId="0" nodeType="afterEffect">
                                  <p:stCondLst>
                                    <p:cond delay="0"/>
                                  </p:stCondLst>
                                  <p:iterate type="lt">
                                    <p:tmPct val="10000"/>
                                  </p:iterate>
                                  <p:childTnLst>
                                    <p:set>
                                      <p:cBhvr>
                                        <p:cTn id="205" dur="1" fill="hold">
                                          <p:stCondLst>
                                            <p:cond delay="0"/>
                                          </p:stCondLst>
                                        </p:cTn>
                                        <p:tgtEl>
                                          <p:spTgt spid="53"/>
                                        </p:tgtEl>
                                        <p:attrNameLst>
                                          <p:attrName>style.visibility</p:attrName>
                                        </p:attrNameLst>
                                      </p:cBhvr>
                                      <p:to>
                                        <p:strVal val="visible"/>
                                      </p:to>
                                    </p:set>
                                    <p:anim calcmode="lin" valueType="num">
                                      <p:cBhvr>
                                        <p:cTn id="206"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207" dur="500" fill="hold"/>
                                        <p:tgtEl>
                                          <p:spTgt spid="53"/>
                                        </p:tgtEl>
                                        <p:attrNameLst>
                                          <p:attrName>ppt_y</p:attrName>
                                        </p:attrNameLst>
                                      </p:cBhvr>
                                      <p:tavLst>
                                        <p:tav tm="0">
                                          <p:val>
                                            <p:strVal val="#ppt_y"/>
                                          </p:val>
                                        </p:tav>
                                        <p:tav tm="100000">
                                          <p:val>
                                            <p:strVal val="#ppt_y"/>
                                          </p:val>
                                        </p:tav>
                                      </p:tavLst>
                                    </p:anim>
                                    <p:anim calcmode="lin" valueType="num">
                                      <p:cBhvr>
                                        <p:cTn id="208"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209"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210" dur="500" tmFilter="0,0; .5, 1; 1, 1"/>
                                        <p:tgtEl>
                                          <p:spTgt spid="53"/>
                                        </p:tgtEl>
                                      </p:cBhvr>
                                    </p:animEffect>
                                  </p:childTnLst>
                                </p:cTn>
                              </p:par>
                            </p:childTnLst>
                          </p:cTn>
                        </p:par>
                        <p:par>
                          <p:cTn id="211" fill="hold">
                            <p:stCondLst>
                              <p:cond delay="13449"/>
                            </p:stCondLst>
                            <p:childTnLst>
                              <p:par>
                                <p:cTn id="212" presetID="22" presetClass="entr" presetSubtype="4" fill="hold" nodeType="afterEffect">
                                  <p:stCondLst>
                                    <p:cond delay="0"/>
                                  </p:stCondLst>
                                  <p:childTnLst>
                                    <p:set>
                                      <p:cBhvr>
                                        <p:cTn id="213" dur="1" fill="hold">
                                          <p:stCondLst>
                                            <p:cond delay="0"/>
                                          </p:stCondLst>
                                        </p:cTn>
                                        <p:tgtEl>
                                          <p:spTgt spid="45"/>
                                        </p:tgtEl>
                                        <p:attrNameLst>
                                          <p:attrName>style.visibility</p:attrName>
                                        </p:attrNameLst>
                                      </p:cBhvr>
                                      <p:to>
                                        <p:strVal val="visible"/>
                                      </p:to>
                                    </p:set>
                                    <p:animEffect transition="in" filter="wipe(down)">
                                      <p:cBhvr>
                                        <p:cTn id="214" dur="500"/>
                                        <p:tgtEl>
                                          <p:spTgt spid="45"/>
                                        </p:tgtEl>
                                      </p:cBhvr>
                                    </p:animEffect>
                                  </p:childTnLst>
                                </p:cTn>
                              </p:par>
                            </p:childTnLst>
                          </p:cTn>
                        </p:par>
                        <p:par>
                          <p:cTn id="215" fill="hold">
                            <p:stCondLst>
                              <p:cond delay="13949"/>
                            </p:stCondLst>
                            <p:childTnLst>
                              <p:par>
                                <p:cTn id="216" presetID="53" presetClass="entr" presetSubtype="16" fill="hold" grpId="0" nodeType="afterEffect">
                                  <p:stCondLst>
                                    <p:cond delay="0"/>
                                  </p:stCondLst>
                                  <p:childTnLst>
                                    <p:set>
                                      <p:cBhvr>
                                        <p:cTn id="217" dur="1" fill="hold">
                                          <p:stCondLst>
                                            <p:cond delay="0"/>
                                          </p:stCondLst>
                                        </p:cTn>
                                        <p:tgtEl>
                                          <p:spTgt spid="46"/>
                                        </p:tgtEl>
                                        <p:attrNameLst>
                                          <p:attrName>style.visibility</p:attrName>
                                        </p:attrNameLst>
                                      </p:cBhvr>
                                      <p:to>
                                        <p:strVal val="visible"/>
                                      </p:to>
                                    </p:set>
                                    <p:anim calcmode="lin" valueType="num">
                                      <p:cBhvr>
                                        <p:cTn id="218" dur="500" fill="hold"/>
                                        <p:tgtEl>
                                          <p:spTgt spid="46"/>
                                        </p:tgtEl>
                                        <p:attrNameLst>
                                          <p:attrName>ppt_w</p:attrName>
                                        </p:attrNameLst>
                                      </p:cBhvr>
                                      <p:tavLst>
                                        <p:tav tm="0">
                                          <p:val>
                                            <p:fltVal val="0"/>
                                          </p:val>
                                        </p:tav>
                                        <p:tav tm="100000">
                                          <p:val>
                                            <p:strVal val="#ppt_w"/>
                                          </p:val>
                                        </p:tav>
                                      </p:tavLst>
                                    </p:anim>
                                    <p:anim calcmode="lin" valueType="num">
                                      <p:cBhvr>
                                        <p:cTn id="219" dur="500" fill="hold"/>
                                        <p:tgtEl>
                                          <p:spTgt spid="46"/>
                                        </p:tgtEl>
                                        <p:attrNameLst>
                                          <p:attrName>ppt_h</p:attrName>
                                        </p:attrNameLst>
                                      </p:cBhvr>
                                      <p:tavLst>
                                        <p:tav tm="0">
                                          <p:val>
                                            <p:fltVal val="0"/>
                                          </p:val>
                                        </p:tav>
                                        <p:tav tm="100000">
                                          <p:val>
                                            <p:strVal val="#ppt_h"/>
                                          </p:val>
                                        </p:tav>
                                      </p:tavLst>
                                    </p:anim>
                                    <p:animEffect transition="in" filter="fade">
                                      <p:cBhvr>
                                        <p:cTn id="220" dur="500"/>
                                        <p:tgtEl>
                                          <p:spTgt spid="46"/>
                                        </p:tgtEl>
                                      </p:cBhvr>
                                    </p:animEffect>
                                  </p:childTnLst>
                                </p:cTn>
                              </p:par>
                              <p:par>
                                <p:cTn id="221" presetID="53" presetClass="entr" presetSubtype="16" fill="hold" grpId="0" nodeType="withEffect">
                                  <p:stCondLst>
                                    <p:cond delay="500"/>
                                  </p:stCondLst>
                                  <p:childTnLst>
                                    <p:set>
                                      <p:cBhvr>
                                        <p:cTn id="222" dur="1" fill="hold">
                                          <p:stCondLst>
                                            <p:cond delay="0"/>
                                          </p:stCondLst>
                                        </p:cTn>
                                        <p:tgtEl>
                                          <p:spTgt spid="47"/>
                                        </p:tgtEl>
                                        <p:attrNameLst>
                                          <p:attrName>style.visibility</p:attrName>
                                        </p:attrNameLst>
                                      </p:cBhvr>
                                      <p:to>
                                        <p:strVal val="visible"/>
                                      </p:to>
                                    </p:set>
                                    <p:anim calcmode="lin" valueType="num">
                                      <p:cBhvr>
                                        <p:cTn id="223" dur="500" fill="hold"/>
                                        <p:tgtEl>
                                          <p:spTgt spid="47"/>
                                        </p:tgtEl>
                                        <p:attrNameLst>
                                          <p:attrName>ppt_w</p:attrName>
                                        </p:attrNameLst>
                                      </p:cBhvr>
                                      <p:tavLst>
                                        <p:tav tm="0">
                                          <p:val>
                                            <p:fltVal val="0"/>
                                          </p:val>
                                        </p:tav>
                                        <p:tav tm="100000">
                                          <p:val>
                                            <p:strVal val="#ppt_w"/>
                                          </p:val>
                                        </p:tav>
                                      </p:tavLst>
                                    </p:anim>
                                    <p:anim calcmode="lin" valueType="num">
                                      <p:cBhvr>
                                        <p:cTn id="224" dur="500" fill="hold"/>
                                        <p:tgtEl>
                                          <p:spTgt spid="47"/>
                                        </p:tgtEl>
                                        <p:attrNameLst>
                                          <p:attrName>ppt_h</p:attrName>
                                        </p:attrNameLst>
                                      </p:cBhvr>
                                      <p:tavLst>
                                        <p:tav tm="0">
                                          <p:val>
                                            <p:fltVal val="0"/>
                                          </p:val>
                                        </p:tav>
                                        <p:tav tm="100000">
                                          <p:val>
                                            <p:strVal val="#ppt_h"/>
                                          </p:val>
                                        </p:tav>
                                      </p:tavLst>
                                    </p:anim>
                                    <p:animEffect transition="in" filter="fade">
                                      <p:cBhvr>
                                        <p:cTn id="225" dur="500"/>
                                        <p:tgtEl>
                                          <p:spTgt spid="47"/>
                                        </p:tgtEl>
                                      </p:cBhvr>
                                    </p:animEffect>
                                  </p:childTnLst>
                                </p:cTn>
                              </p:par>
                              <p:par>
                                <p:cTn id="226" presetID="53" presetClass="entr" presetSubtype="16" fill="hold" grpId="0" nodeType="withEffect">
                                  <p:stCondLst>
                                    <p:cond delay="500"/>
                                  </p:stCondLst>
                                  <p:childTnLst>
                                    <p:set>
                                      <p:cBhvr>
                                        <p:cTn id="227" dur="1" fill="hold">
                                          <p:stCondLst>
                                            <p:cond delay="0"/>
                                          </p:stCondLst>
                                        </p:cTn>
                                        <p:tgtEl>
                                          <p:spTgt spid="48"/>
                                        </p:tgtEl>
                                        <p:attrNameLst>
                                          <p:attrName>style.visibility</p:attrName>
                                        </p:attrNameLst>
                                      </p:cBhvr>
                                      <p:to>
                                        <p:strVal val="visible"/>
                                      </p:to>
                                    </p:set>
                                    <p:anim calcmode="lin" valueType="num">
                                      <p:cBhvr>
                                        <p:cTn id="228" dur="500" fill="hold"/>
                                        <p:tgtEl>
                                          <p:spTgt spid="48"/>
                                        </p:tgtEl>
                                        <p:attrNameLst>
                                          <p:attrName>ppt_w</p:attrName>
                                        </p:attrNameLst>
                                      </p:cBhvr>
                                      <p:tavLst>
                                        <p:tav tm="0">
                                          <p:val>
                                            <p:fltVal val="0"/>
                                          </p:val>
                                        </p:tav>
                                        <p:tav tm="100000">
                                          <p:val>
                                            <p:strVal val="#ppt_w"/>
                                          </p:val>
                                        </p:tav>
                                      </p:tavLst>
                                    </p:anim>
                                    <p:anim calcmode="lin" valueType="num">
                                      <p:cBhvr>
                                        <p:cTn id="229" dur="500" fill="hold"/>
                                        <p:tgtEl>
                                          <p:spTgt spid="48"/>
                                        </p:tgtEl>
                                        <p:attrNameLst>
                                          <p:attrName>ppt_h</p:attrName>
                                        </p:attrNameLst>
                                      </p:cBhvr>
                                      <p:tavLst>
                                        <p:tav tm="0">
                                          <p:val>
                                            <p:fltVal val="0"/>
                                          </p:val>
                                        </p:tav>
                                        <p:tav tm="100000">
                                          <p:val>
                                            <p:strVal val="#ppt_h"/>
                                          </p:val>
                                        </p:tav>
                                      </p:tavLst>
                                    </p:anim>
                                    <p:animEffect transition="in" filter="fade">
                                      <p:cBhvr>
                                        <p:cTn id="230" dur="500"/>
                                        <p:tgtEl>
                                          <p:spTgt spid="48"/>
                                        </p:tgtEl>
                                      </p:cBhvr>
                                    </p:animEffect>
                                  </p:childTnLst>
                                </p:cTn>
                              </p:par>
                              <p:par>
                                <p:cTn id="231" presetID="53" presetClass="entr" presetSubtype="16" fill="hold" grpId="0" nodeType="withEffect">
                                  <p:stCondLst>
                                    <p:cond delay="500"/>
                                  </p:stCondLst>
                                  <p:childTnLst>
                                    <p:set>
                                      <p:cBhvr>
                                        <p:cTn id="232" dur="1" fill="hold">
                                          <p:stCondLst>
                                            <p:cond delay="0"/>
                                          </p:stCondLst>
                                        </p:cTn>
                                        <p:tgtEl>
                                          <p:spTgt spid="49"/>
                                        </p:tgtEl>
                                        <p:attrNameLst>
                                          <p:attrName>style.visibility</p:attrName>
                                        </p:attrNameLst>
                                      </p:cBhvr>
                                      <p:to>
                                        <p:strVal val="visible"/>
                                      </p:to>
                                    </p:set>
                                    <p:anim calcmode="lin" valueType="num">
                                      <p:cBhvr>
                                        <p:cTn id="233" dur="500" fill="hold"/>
                                        <p:tgtEl>
                                          <p:spTgt spid="49"/>
                                        </p:tgtEl>
                                        <p:attrNameLst>
                                          <p:attrName>ppt_w</p:attrName>
                                        </p:attrNameLst>
                                      </p:cBhvr>
                                      <p:tavLst>
                                        <p:tav tm="0">
                                          <p:val>
                                            <p:fltVal val="0"/>
                                          </p:val>
                                        </p:tav>
                                        <p:tav tm="100000">
                                          <p:val>
                                            <p:strVal val="#ppt_w"/>
                                          </p:val>
                                        </p:tav>
                                      </p:tavLst>
                                    </p:anim>
                                    <p:anim calcmode="lin" valueType="num">
                                      <p:cBhvr>
                                        <p:cTn id="234" dur="500" fill="hold"/>
                                        <p:tgtEl>
                                          <p:spTgt spid="49"/>
                                        </p:tgtEl>
                                        <p:attrNameLst>
                                          <p:attrName>ppt_h</p:attrName>
                                        </p:attrNameLst>
                                      </p:cBhvr>
                                      <p:tavLst>
                                        <p:tav tm="0">
                                          <p:val>
                                            <p:fltVal val="0"/>
                                          </p:val>
                                        </p:tav>
                                        <p:tav tm="100000">
                                          <p:val>
                                            <p:strVal val="#ppt_h"/>
                                          </p:val>
                                        </p:tav>
                                      </p:tavLst>
                                    </p:anim>
                                    <p:animEffect transition="in" filter="fade">
                                      <p:cBhvr>
                                        <p:cTn id="235" dur="500"/>
                                        <p:tgtEl>
                                          <p:spTgt spid="49"/>
                                        </p:tgtEl>
                                      </p:cBhvr>
                                    </p:animEffect>
                                  </p:childTnLst>
                                </p:cTn>
                              </p:par>
                              <p:par>
                                <p:cTn id="236" presetID="53" presetClass="entr" presetSubtype="16" fill="hold" grpId="0" nodeType="withEffect">
                                  <p:stCondLst>
                                    <p:cond delay="500"/>
                                  </p:stCondLst>
                                  <p:childTnLst>
                                    <p:set>
                                      <p:cBhvr>
                                        <p:cTn id="237" dur="1" fill="hold">
                                          <p:stCondLst>
                                            <p:cond delay="0"/>
                                          </p:stCondLst>
                                        </p:cTn>
                                        <p:tgtEl>
                                          <p:spTgt spid="50"/>
                                        </p:tgtEl>
                                        <p:attrNameLst>
                                          <p:attrName>style.visibility</p:attrName>
                                        </p:attrNameLst>
                                      </p:cBhvr>
                                      <p:to>
                                        <p:strVal val="visible"/>
                                      </p:to>
                                    </p:set>
                                    <p:anim calcmode="lin" valueType="num">
                                      <p:cBhvr>
                                        <p:cTn id="238" dur="500" fill="hold"/>
                                        <p:tgtEl>
                                          <p:spTgt spid="50"/>
                                        </p:tgtEl>
                                        <p:attrNameLst>
                                          <p:attrName>ppt_w</p:attrName>
                                        </p:attrNameLst>
                                      </p:cBhvr>
                                      <p:tavLst>
                                        <p:tav tm="0">
                                          <p:val>
                                            <p:fltVal val="0"/>
                                          </p:val>
                                        </p:tav>
                                        <p:tav tm="100000">
                                          <p:val>
                                            <p:strVal val="#ppt_w"/>
                                          </p:val>
                                        </p:tav>
                                      </p:tavLst>
                                    </p:anim>
                                    <p:anim calcmode="lin" valueType="num">
                                      <p:cBhvr>
                                        <p:cTn id="239" dur="500" fill="hold"/>
                                        <p:tgtEl>
                                          <p:spTgt spid="50"/>
                                        </p:tgtEl>
                                        <p:attrNameLst>
                                          <p:attrName>ppt_h</p:attrName>
                                        </p:attrNameLst>
                                      </p:cBhvr>
                                      <p:tavLst>
                                        <p:tav tm="0">
                                          <p:val>
                                            <p:fltVal val="0"/>
                                          </p:val>
                                        </p:tav>
                                        <p:tav tm="100000">
                                          <p:val>
                                            <p:strVal val="#ppt_h"/>
                                          </p:val>
                                        </p:tav>
                                      </p:tavLst>
                                    </p:anim>
                                    <p:animEffect transition="in" filter="fade">
                                      <p:cBhvr>
                                        <p:cTn id="240" dur="500"/>
                                        <p:tgtEl>
                                          <p:spTgt spid="50"/>
                                        </p:tgtEl>
                                      </p:cBhvr>
                                    </p:animEffect>
                                  </p:childTnLst>
                                </p:cTn>
                              </p:par>
                              <p:par>
                                <p:cTn id="241" presetID="53" presetClass="entr" presetSubtype="16" fill="hold" grpId="0" nodeType="withEffect">
                                  <p:stCondLst>
                                    <p:cond delay="500"/>
                                  </p:stCondLst>
                                  <p:childTnLst>
                                    <p:set>
                                      <p:cBhvr>
                                        <p:cTn id="242" dur="1" fill="hold">
                                          <p:stCondLst>
                                            <p:cond delay="0"/>
                                          </p:stCondLst>
                                        </p:cTn>
                                        <p:tgtEl>
                                          <p:spTgt spid="51"/>
                                        </p:tgtEl>
                                        <p:attrNameLst>
                                          <p:attrName>style.visibility</p:attrName>
                                        </p:attrNameLst>
                                      </p:cBhvr>
                                      <p:to>
                                        <p:strVal val="visible"/>
                                      </p:to>
                                    </p:set>
                                    <p:anim calcmode="lin" valueType="num">
                                      <p:cBhvr>
                                        <p:cTn id="243" dur="500" fill="hold"/>
                                        <p:tgtEl>
                                          <p:spTgt spid="51"/>
                                        </p:tgtEl>
                                        <p:attrNameLst>
                                          <p:attrName>ppt_w</p:attrName>
                                        </p:attrNameLst>
                                      </p:cBhvr>
                                      <p:tavLst>
                                        <p:tav tm="0">
                                          <p:val>
                                            <p:fltVal val="0"/>
                                          </p:val>
                                        </p:tav>
                                        <p:tav tm="100000">
                                          <p:val>
                                            <p:strVal val="#ppt_w"/>
                                          </p:val>
                                        </p:tav>
                                      </p:tavLst>
                                    </p:anim>
                                    <p:anim calcmode="lin" valueType="num">
                                      <p:cBhvr>
                                        <p:cTn id="244" dur="500" fill="hold"/>
                                        <p:tgtEl>
                                          <p:spTgt spid="51"/>
                                        </p:tgtEl>
                                        <p:attrNameLst>
                                          <p:attrName>ppt_h</p:attrName>
                                        </p:attrNameLst>
                                      </p:cBhvr>
                                      <p:tavLst>
                                        <p:tav tm="0">
                                          <p:val>
                                            <p:fltVal val="0"/>
                                          </p:val>
                                        </p:tav>
                                        <p:tav tm="100000">
                                          <p:val>
                                            <p:strVal val="#ppt_h"/>
                                          </p:val>
                                        </p:tav>
                                      </p:tavLst>
                                    </p:anim>
                                    <p:animEffect transition="in" filter="fade">
                                      <p:cBhvr>
                                        <p:cTn id="24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8" grpId="0"/>
      <p:bldP spid="19" grpId="0"/>
      <p:bldP spid="20" grpId="0"/>
      <p:bldP spid="21" grpId="0"/>
      <p:bldP spid="22" grpId="0"/>
      <p:bldP spid="23" grpId="0"/>
      <p:bldP spid="24" grpId="0" animBg="1"/>
      <p:bldP spid="25" grpId="0" animBg="1"/>
      <p:bldP spid="26" grpId="0"/>
      <p:bldP spid="28" grpId="0"/>
      <p:bldP spid="29" grpId="0"/>
      <p:bldP spid="30" grpId="0"/>
      <p:bldP spid="31" grpId="0"/>
      <p:bldP spid="32" grpId="0"/>
      <p:bldP spid="33" grpId="0"/>
      <p:bldP spid="34" grpId="0" animBg="1"/>
      <p:bldP spid="35" grpId="0"/>
      <p:bldP spid="37" grpId="0"/>
      <p:bldP spid="38" grpId="0"/>
      <p:bldP spid="39" grpId="0"/>
      <p:bldP spid="40" grpId="0"/>
      <p:bldP spid="41" grpId="0"/>
      <p:bldP spid="42" grpId="0"/>
      <p:bldP spid="43" grpId="0" animBg="1"/>
      <p:bldP spid="44" grpId="0"/>
      <p:bldP spid="46" grpId="0"/>
      <p:bldP spid="47" grpId="0"/>
      <p:bldP spid="48" grpId="0"/>
      <p:bldP spid="49" grpId="0"/>
      <p:bldP spid="50" grpId="0"/>
      <p:bldP spid="51" grpId="0"/>
      <p:bldP spid="52" grpId="0" animBg="1"/>
      <p:bldP spid="53" grpId="0"/>
      <p:bldP spid="54" grpId="0" animBg="1"/>
      <p:bldP spid="55" grpId="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7" name="组合 36"/>
          <p:cNvGrpSpPr/>
          <p:nvPr/>
        </p:nvGrpSpPr>
        <p:grpSpPr>
          <a:xfrm>
            <a:off x="4727927" y="3910046"/>
            <a:ext cx="1954724" cy="1749454"/>
            <a:chOff x="4727927" y="3910046"/>
            <a:chExt cx="1954724" cy="1749454"/>
          </a:xfrm>
          <a:solidFill>
            <a:srgbClr val="00B0F0"/>
          </a:solidFill>
        </p:grpSpPr>
        <p:grpSp>
          <p:nvGrpSpPr>
            <p:cNvPr id="38" name="组合 37"/>
            <p:cNvGrpSpPr/>
            <p:nvPr/>
          </p:nvGrpSpPr>
          <p:grpSpPr>
            <a:xfrm>
              <a:off x="4727927" y="3910046"/>
              <a:ext cx="1954724" cy="1749454"/>
              <a:chOff x="4400057" y="3759868"/>
              <a:chExt cx="2239523" cy="2004346"/>
            </a:xfrm>
            <a:grpFill/>
          </p:grpSpPr>
          <p:sp>
            <p:nvSpPr>
              <p:cNvPr id="42" name="Freeform 5"/>
              <p:cNvSpPr/>
              <p:nvPr/>
            </p:nvSpPr>
            <p:spPr bwMode="auto">
              <a:xfrm>
                <a:off x="4400057" y="3759868"/>
                <a:ext cx="2239523" cy="1328213"/>
              </a:xfrm>
              <a:custGeom>
                <a:avLst/>
                <a:gdLst>
                  <a:gd name="T0" fmla="*/ 630 w 891"/>
                  <a:gd name="T1" fmla="*/ 289 h 529"/>
                  <a:gd name="T2" fmla="*/ 842 w 891"/>
                  <a:gd name="T3" fmla="*/ 53 h 529"/>
                  <a:gd name="T4" fmla="*/ 889 w 891"/>
                  <a:gd name="T5" fmla="*/ 0 h 529"/>
                  <a:gd name="T6" fmla="*/ 891 w 891"/>
                  <a:gd name="T7" fmla="*/ 22 h 529"/>
                  <a:gd name="T8" fmla="*/ 890 w 891"/>
                  <a:gd name="T9" fmla="*/ 208 h 529"/>
                  <a:gd name="T10" fmla="*/ 880 w 891"/>
                  <a:gd name="T11" fmla="*/ 232 h 529"/>
                  <a:gd name="T12" fmla="*/ 619 w 891"/>
                  <a:gd name="T13" fmla="*/ 512 h 529"/>
                  <a:gd name="T14" fmla="*/ 591 w 891"/>
                  <a:gd name="T15" fmla="*/ 516 h 529"/>
                  <a:gd name="T16" fmla="*/ 439 w 891"/>
                  <a:gd name="T17" fmla="*/ 521 h 529"/>
                  <a:gd name="T18" fmla="*/ 412 w 891"/>
                  <a:gd name="T19" fmla="*/ 520 h 529"/>
                  <a:gd name="T20" fmla="*/ 12 w 891"/>
                  <a:gd name="T21" fmla="*/ 146 h 529"/>
                  <a:gd name="T22" fmla="*/ 0 w 891"/>
                  <a:gd name="T23" fmla="*/ 132 h 529"/>
                  <a:gd name="T24" fmla="*/ 25 w 891"/>
                  <a:gd name="T25" fmla="*/ 130 h 529"/>
                  <a:gd name="T26" fmla="*/ 182 w 891"/>
                  <a:gd name="T27" fmla="*/ 130 h 529"/>
                  <a:gd name="T28" fmla="*/ 218 w 891"/>
                  <a:gd name="T29" fmla="*/ 144 h 529"/>
                  <a:gd name="T30" fmla="*/ 491 w 891"/>
                  <a:gd name="T31" fmla="*/ 390 h 529"/>
                  <a:gd name="T32" fmla="*/ 519 w 891"/>
                  <a:gd name="T33" fmla="*/ 415 h 529"/>
                  <a:gd name="T34" fmla="*/ 630 w 891"/>
                  <a:gd name="T35" fmla="*/ 28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1" h="529">
                    <a:moveTo>
                      <a:pt x="630" y="289"/>
                    </a:moveTo>
                    <a:cubicBezTo>
                      <a:pt x="701" y="210"/>
                      <a:pt x="771" y="131"/>
                      <a:pt x="842" y="53"/>
                    </a:cubicBezTo>
                    <a:cubicBezTo>
                      <a:pt x="856" y="36"/>
                      <a:pt x="871" y="20"/>
                      <a:pt x="889" y="0"/>
                    </a:cubicBezTo>
                    <a:cubicBezTo>
                      <a:pt x="890" y="10"/>
                      <a:pt x="891" y="16"/>
                      <a:pt x="891" y="22"/>
                    </a:cubicBezTo>
                    <a:cubicBezTo>
                      <a:pt x="891" y="84"/>
                      <a:pt x="891" y="146"/>
                      <a:pt x="890" y="208"/>
                    </a:cubicBezTo>
                    <a:cubicBezTo>
                      <a:pt x="890" y="216"/>
                      <a:pt x="885" y="226"/>
                      <a:pt x="880" y="232"/>
                    </a:cubicBezTo>
                    <a:cubicBezTo>
                      <a:pt x="793" y="326"/>
                      <a:pt x="706" y="418"/>
                      <a:pt x="619" y="512"/>
                    </a:cubicBezTo>
                    <a:cubicBezTo>
                      <a:pt x="610" y="521"/>
                      <a:pt x="604" y="524"/>
                      <a:pt x="591" y="516"/>
                    </a:cubicBezTo>
                    <a:cubicBezTo>
                      <a:pt x="540" y="488"/>
                      <a:pt x="489" y="490"/>
                      <a:pt x="439" y="521"/>
                    </a:cubicBezTo>
                    <a:cubicBezTo>
                      <a:pt x="429" y="528"/>
                      <a:pt x="422" y="529"/>
                      <a:pt x="412" y="520"/>
                    </a:cubicBezTo>
                    <a:cubicBezTo>
                      <a:pt x="279" y="395"/>
                      <a:pt x="146" y="271"/>
                      <a:pt x="12" y="146"/>
                    </a:cubicBezTo>
                    <a:cubicBezTo>
                      <a:pt x="8" y="143"/>
                      <a:pt x="6" y="138"/>
                      <a:pt x="0" y="132"/>
                    </a:cubicBezTo>
                    <a:cubicBezTo>
                      <a:pt x="10" y="131"/>
                      <a:pt x="18" y="130"/>
                      <a:pt x="25" y="130"/>
                    </a:cubicBezTo>
                    <a:cubicBezTo>
                      <a:pt x="77" y="130"/>
                      <a:pt x="130" y="129"/>
                      <a:pt x="182" y="130"/>
                    </a:cubicBezTo>
                    <a:cubicBezTo>
                      <a:pt x="194" y="131"/>
                      <a:pt x="209" y="136"/>
                      <a:pt x="218" y="144"/>
                    </a:cubicBezTo>
                    <a:cubicBezTo>
                      <a:pt x="309" y="226"/>
                      <a:pt x="400" y="308"/>
                      <a:pt x="491" y="390"/>
                    </a:cubicBezTo>
                    <a:cubicBezTo>
                      <a:pt x="499" y="398"/>
                      <a:pt x="508" y="405"/>
                      <a:pt x="519" y="415"/>
                    </a:cubicBezTo>
                    <a:cubicBezTo>
                      <a:pt x="557" y="372"/>
                      <a:pt x="593" y="331"/>
                      <a:pt x="630" y="28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9"/>
              <p:cNvSpPr/>
              <p:nvPr/>
            </p:nvSpPr>
            <p:spPr bwMode="auto">
              <a:xfrm>
                <a:off x="5364815" y="5078727"/>
                <a:ext cx="717556" cy="685487"/>
              </a:xfrm>
              <a:custGeom>
                <a:avLst/>
                <a:gdLst>
                  <a:gd name="T0" fmla="*/ 0 w 285"/>
                  <a:gd name="T1" fmla="*/ 139 h 273"/>
                  <a:gd name="T2" fmla="*/ 46 w 285"/>
                  <a:gd name="T3" fmla="*/ 41 h 273"/>
                  <a:gd name="T4" fmla="*/ 227 w 285"/>
                  <a:gd name="T5" fmla="*/ 43 h 273"/>
                  <a:gd name="T6" fmla="*/ 236 w 285"/>
                  <a:gd name="T7" fmla="*/ 214 h 273"/>
                  <a:gd name="T8" fmla="*/ 25 w 285"/>
                  <a:gd name="T9" fmla="*/ 205 h 273"/>
                  <a:gd name="T10" fmla="*/ 0 w 285"/>
                  <a:gd name="T11" fmla="*/ 139 h 273"/>
                </a:gdLst>
                <a:ahLst/>
                <a:cxnLst>
                  <a:cxn ang="0">
                    <a:pos x="T0" y="T1"/>
                  </a:cxn>
                  <a:cxn ang="0">
                    <a:pos x="T2" y="T3"/>
                  </a:cxn>
                  <a:cxn ang="0">
                    <a:pos x="T4" y="T5"/>
                  </a:cxn>
                  <a:cxn ang="0">
                    <a:pos x="T6" y="T7"/>
                  </a:cxn>
                  <a:cxn ang="0">
                    <a:pos x="T8" y="T9"/>
                  </a:cxn>
                  <a:cxn ang="0">
                    <a:pos x="T10" y="T11"/>
                  </a:cxn>
                </a:cxnLst>
                <a:rect l="0" t="0" r="r" b="b"/>
                <a:pathLst>
                  <a:path w="285" h="273">
                    <a:moveTo>
                      <a:pt x="0" y="139"/>
                    </a:moveTo>
                    <a:cubicBezTo>
                      <a:pt x="0" y="95"/>
                      <a:pt x="17" y="65"/>
                      <a:pt x="46" y="41"/>
                    </a:cubicBezTo>
                    <a:cubicBezTo>
                      <a:pt x="97" y="0"/>
                      <a:pt x="176" y="1"/>
                      <a:pt x="227" y="43"/>
                    </a:cubicBezTo>
                    <a:cubicBezTo>
                      <a:pt x="281" y="88"/>
                      <a:pt x="285" y="164"/>
                      <a:pt x="236" y="214"/>
                    </a:cubicBezTo>
                    <a:cubicBezTo>
                      <a:pt x="179" y="273"/>
                      <a:pt x="75" y="268"/>
                      <a:pt x="25" y="205"/>
                    </a:cubicBezTo>
                    <a:cubicBezTo>
                      <a:pt x="7" y="182"/>
                      <a:pt x="0" y="161"/>
                      <a:pt x="0" y="1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39" name="组合 38"/>
            <p:cNvGrpSpPr>
              <a:grpSpLocks noChangeAspect="1"/>
            </p:cNvGrpSpPr>
            <p:nvPr/>
          </p:nvGrpSpPr>
          <p:grpSpPr>
            <a:xfrm>
              <a:off x="5751176" y="5250128"/>
              <a:ext cx="197725" cy="192992"/>
              <a:chOff x="3530192" y="2543266"/>
              <a:chExt cx="596901" cy="582613"/>
            </a:xfrm>
            <a:grpFill/>
          </p:grpSpPr>
          <p:sp>
            <p:nvSpPr>
              <p:cNvPr id="40" name="Freeform 36"/>
              <p:cNvSpPr>
                <a:spLocks noEditPoints="1"/>
              </p:cNvSpPr>
              <p:nvPr/>
            </p:nvSpPr>
            <p:spPr bwMode="auto">
              <a:xfrm>
                <a:off x="3646080" y="2543266"/>
                <a:ext cx="481013" cy="582613"/>
              </a:xfrm>
              <a:custGeom>
                <a:avLst/>
                <a:gdLst>
                  <a:gd name="T0" fmla="*/ 100 w 128"/>
                  <a:gd name="T1" fmla="*/ 113 h 155"/>
                  <a:gd name="T2" fmla="*/ 100 w 128"/>
                  <a:gd name="T3" fmla="*/ 105 h 155"/>
                  <a:gd name="T4" fmla="*/ 62 w 128"/>
                  <a:gd name="T5" fmla="*/ 109 h 155"/>
                  <a:gd name="T6" fmla="*/ 127 w 128"/>
                  <a:gd name="T7" fmla="*/ 51 h 155"/>
                  <a:gd name="T8" fmla="*/ 74 w 128"/>
                  <a:gd name="T9" fmla="*/ 0 h 155"/>
                  <a:gd name="T10" fmla="*/ 0 w 128"/>
                  <a:gd name="T11" fmla="*/ 22 h 155"/>
                  <a:gd name="T12" fmla="*/ 3 w 128"/>
                  <a:gd name="T13" fmla="*/ 70 h 155"/>
                  <a:gd name="T14" fmla="*/ 4 w 128"/>
                  <a:gd name="T15" fmla="*/ 69 h 155"/>
                  <a:gd name="T16" fmla="*/ 10 w 128"/>
                  <a:gd name="T17" fmla="*/ 22 h 155"/>
                  <a:gd name="T18" fmla="*/ 68 w 128"/>
                  <a:gd name="T19" fmla="*/ 10 h 155"/>
                  <a:gd name="T20" fmla="*/ 90 w 128"/>
                  <a:gd name="T21" fmla="*/ 59 h 155"/>
                  <a:gd name="T22" fmla="*/ 118 w 128"/>
                  <a:gd name="T23" fmla="*/ 134 h 155"/>
                  <a:gd name="T24" fmla="*/ 45 w 128"/>
                  <a:gd name="T25" fmla="*/ 145 h 155"/>
                  <a:gd name="T26" fmla="*/ 44 w 128"/>
                  <a:gd name="T27" fmla="*/ 155 h 155"/>
                  <a:gd name="T28" fmla="*/ 92 w 128"/>
                  <a:gd name="T29" fmla="*/ 155 h 155"/>
                  <a:gd name="T30" fmla="*/ 128 w 128"/>
                  <a:gd name="T31" fmla="*/ 134 h 155"/>
                  <a:gd name="T32" fmla="*/ 127 w 128"/>
                  <a:gd name="T33" fmla="*/ 51 h 155"/>
                  <a:gd name="T34" fmla="*/ 78 w 128"/>
                  <a:gd name="T35" fmla="*/ 38 h 155"/>
                  <a:gd name="T36" fmla="*/ 112 w 128"/>
                  <a:gd name="T37" fmla="*/ 50 h 155"/>
                  <a:gd name="T38" fmla="*/ 55 w 128"/>
                  <a:gd name="T39" fmla="*/ 54 h 155"/>
                  <a:gd name="T40" fmla="*/ 28 w 128"/>
                  <a:gd name="T41" fmla="*/ 50 h 155"/>
                  <a:gd name="T42" fmla="*/ 28 w 128"/>
                  <a:gd name="T43" fmla="*/ 58 h 155"/>
                  <a:gd name="T44" fmla="*/ 55 w 128"/>
                  <a:gd name="T45" fmla="*/ 54 h 155"/>
                  <a:gd name="T46" fmla="*/ 51 w 128"/>
                  <a:gd name="T47" fmla="*/ 42 h 155"/>
                  <a:gd name="T48" fmla="*/ 51 w 128"/>
                  <a:gd name="T49" fmla="*/ 34 h 155"/>
                  <a:gd name="T50" fmla="*/ 24 w 128"/>
                  <a:gd name="T51" fmla="*/ 38 h 155"/>
                  <a:gd name="T52" fmla="*/ 100 w 128"/>
                  <a:gd name="T53" fmla="*/ 121 h 155"/>
                  <a:gd name="T54" fmla="*/ 62 w 128"/>
                  <a:gd name="T55" fmla="*/ 125 h 155"/>
                  <a:gd name="T56" fmla="*/ 100 w 128"/>
                  <a:gd name="T57" fmla="*/ 129 h 155"/>
                  <a:gd name="T58" fmla="*/ 100 w 128"/>
                  <a:gd name="T59" fmla="*/ 121 h 155"/>
                  <a:gd name="T60" fmla="*/ 100 w 128"/>
                  <a:gd name="T61" fmla="*/ 96 h 155"/>
                  <a:gd name="T62" fmla="*/ 100 w 128"/>
                  <a:gd name="T63" fmla="*/ 88 h 155"/>
                  <a:gd name="T64" fmla="*/ 62 w 128"/>
                  <a:gd name="T65" fmla="*/ 9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8" h="155">
                    <a:moveTo>
                      <a:pt x="66" y="113"/>
                    </a:moveTo>
                    <a:cubicBezTo>
                      <a:pt x="100" y="113"/>
                      <a:pt x="100" y="113"/>
                      <a:pt x="100" y="113"/>
                    </a:cubicBezTo>
                    <a:cubicBezTo>
                      <a:pt x="102" y="113"/>
                      <a:pt x="104" y="111"/>
                      <a:pt x="104" y="109"/>
                    </a:cubicBezTo>
                    <a:cubicBezTo>
                      <a:pt x="104" y="107"/>
                      <a:pt x="102" y="105"/>
                      <a:pt x="100" y="105"/>
                    </a:cubicBezTo>
                    <a:cubicBezTo>
                      <a:pt x="66" y="105"/>
                      <a:pt x="66" y="105"/>
                      <a:pt x="66" y="105"/>
                    </a:cubicBezTo>
                    <a:cubicBezTo>
                      <a:pt x="63" y="105"/>
                      <a:pt x="62" y="107"/>
                      <a:pt x="62" y="109"/>
                    </a:cubicBezTo>
                    <a:cubicBezTo>
                      <a:pt x="62" y="111"/>
                      <a:pt x="63" y="113"/>
                      <a:pt x="66" y="113"/>
                    </a:cubicBezTo>
                    <a:close/>
                    <a:moveTo>
                      <a:pt x="127" y="51"/>
                    </a:moveTo>
                    <a:cubicBezTo>
                      <a:pt x="78" y="2"/>
                      <a:pt x="78" y="2"/>
                      <a:pt x="78" y="2"/>
                    </a:cubicBezTo>
                    <a:cubicBezTo>
                      <a:pt x="77" y="1"/>
                      <a:pt x="76" y="0"/>
                      <a:pt x="74" y="0"/>
                    </a:cubicBezTo>
                    <a:cubicBezTo>
                      <a:pt x="21" y="0"/>
                      <a:pt x="21" y="0"/>
                      <a:pt x="21" y="0"/>
                    </a:cubicBezTo>
                    <a:cubicBezTo>
                      <a:pt x="9" y="0"/>
                      <a:pt x="0" y="10"/>
                      <a:pt x="0" y="22"/>
                    </a:cubicBezTo>
                    <a:cubicBezTo>
                      <a:pt x="0" y="73"/>
                      <a:pt x="0" y="73"/>
                      <a:pt x="0" y="73"/>
                    </a:cubicBezTo>
                    <a:cubicBezTo>
                      <a:pt x="3" y="70"/>
                      <a:pt x="3" y="70"/>
                      <a:pt x="3" y="70"/>
                    </a:cubicBezTo>
                    <a:cubicBezTo>
                      <a:pt x="4" y="70"/>
                      <a:pt x="4" y="70"/>
                      <a:pt x="4" y="70"/>
                    </a:cubicBezTo>
                    <a:cubicBezTo>
                      <a:pt x="4" y="69"/>
                      <a:pt x="4" y="69"/>
                      <a:pt x="4" y="69"/>
                    </a:cubicBezTo>
                    <a:cubicBezTo>
                      <a:pt x="6" y="68"/>
                      <a:pt x="8" y="67"/>
                      <a:pt x="10" y="67"/>
                    </a:cubicBezTo>
                    <a:cubicBezTo>
                      <a:pt x="10" y="22"/>
                      <a:pt x="10" y="22"/>
                      <a:pt x="10" y="22"/>
                    </a:cubicBezTo>
                    <a:cubicBezTo>
                      <a:pt x="10" y="15"/>
                      <a:pt x="15" y="10"/>
                      <a:pt x="21" y="10"/>
                    </a:cubicBezTo>
                    <a:cubicBezTo>
                      <a:pt x="68" y="10"/>
                      <a:pt x="68" y="10"/>
                      <a:pt x="68" y="10"/>
                    </a:cubicBezTo>
                    <a:cubicBezTo>
                      <a:pt x="68" y="38"/>
                      <a:pt x="68" y="38"/>
                      <a:pt x="68" y="38"/>
                    </a:cubicBezTo>
                    <a:cubicBezTo>
                      <a:pt x="68" y="50"/>
                      <a:pt x="78" y="59"/>
                      <a:pt x="90" y="59"/>
                    </a:cubicBezTo>
                    <a:cubicBezTo>
                      <a:pt x="118" y="59"/>
                      <a:pt x="118" y="59"/>
                      <a:pt x="118" y="59"/>
                    </a:cubicBezTo>
                    <a:cubicBezTo>
                      <a:pt x="118" y="134"/>
                      <a:pt x="118" y="134"/>
                      <a:pt x="118" y="134"/>
                    </a:cubicBezTo>
                    <a:cubicBezTo>
                      <a:pt x="118" y="140"/>
                      <a:pt x="113" y="145"/>
                      <a:pt x="107" y="145"/>
                    </a:cubicBezTo>
                    <a:cubicBezTo>
                      <a:pt x="45" y="145"/>
                      <a:pt x="45" y="145"/>
                      <a:pt x="45" y="145"/>
                    </a:cubicBezTo>
                    <a:cubicBezTo>
                      <a:pt x="45" y="151"/>
                      <a:pt x="45" y="151"/>
                      <a:pt x="45" y="151"/>
                    </a:cubicBezTo>
                    <a:cubicBezTo>
                      <a:pt x="45" y="153"/>
                      <a:pt x="44" y="154"/>
                      <a:pt x="44" y="155"/>
                    </a:cubicBezTo>
                    <a:cubicBezTo>
                      <a:pt x="64" y="155"/>
                      <a:pt x="92" y="155"/>
                      <a:pt x="92" y="155"/>
                    </a:cubicBezTo>
                    <a:cubicBezTo>
                      <a:pt x="92" y="155"/>
                      <a:pt x="92" y="155"/>
                      <a:pt x="92" y="155"/>
                    </a:cubicBezTo>
                    <a:cubicBezTo>
                      <a:pt x="107" y="155"/>
                      <a:pt x="107" y="155"/>
                      <a:pt x="107" y="155"/>
                    </a:cubicBezTo>
                    <a:cubicBezTo>
                      <a:pt x="118" y="155"/>
                      <a:pt x="128" y="145"/>
                      <a:pt x="128" y="134"/>
                    </a:cubicBezTo>
                    <a:cubicBezTo>
                      <a:pt x="128" y="54"/>
                      <a:pt x="128" y="54"/>
                      <a:pt x="128" y="54"/>
                    </a:cubicBezTo>
                    <a:cubicBezTo>
                      <a:pt x="128" y="53"/>
                      <a:pt x="128" y="51"/>
                      <a:pt x="127" y="51"/>
                    </a:cubicBezTo>
                    <a:close/>
                    <a:moveTo>
                      <a:pt x="90" y="50"/>
                    </a:moveTo>
                    <a:cubicBezTo>
                      <a:pt x="83" y="50"/>
                      <a:pt x="78" y="44"/>
                      <a:pt x="78" y="38"/>
                    </a:cubicBezTo>
                    <a:cubicBezTo>
                      <a:pt x="78" y="16"/>
                      <a:pt x="78" y="16"/>
                      <a:pt x="78" y="16"/>
                    </a:cubicBezTo>
                    <a:cubicBezTo>
                      <a:pt x="112" y="50"/>
                      <a:pt x="112" y="50"/>
                      <a:pt x="112" y="50"/>
                    </a:cubicBezTo>
                    <a:lnTo>
                      <a:pt x="90" y="50"/>
                    </a:lnTo>
                    <a:close/>
                    <a:moveTo>
                      <a:pt x="55" y="54"/>
                    </a:moveTo>
                    <a:cubicBezTo>
                      <a:pt x="55" y="52"/>
                      <a:pt x="54" y="50"/>
                      <a:pt x="51" y="50"/>
                    </a:cubicBezTo>
                    <a:cubicBezTo>
                      <a:pt x="28" y="50"/>
                      <a:pt x="28" y="50"/>
                      <a:pt x="28" y="50"/>
                    </a:cubicBezTo>
                    <a:cubicBezTo>
                      <a:pt x="26" y="50"/>
                      <a:pt x="24" y="52"/>
                      <a:pt x="24" y="54"/>
                    </a:cubicBezTo>
                    <a:cubicBezTo>
                      <a:pt x="24" y="56"/>
                      <a:pt x="26" y="58"/>
                      <a:pt x="28" y="58"/>
                    </a:cubicBezTo>
                    <a:cubicBezTo>
                      <a:pt x="51" y="58"/>
                      <a:pt x="51" y="58"/>
                      <a:pt x="51" y="58"/>
                    </a:cubicBezTo>
                    <a:cubicBezTo>
                      <a:pt x="54" y="58"/>
                      <a:pt x="55" y="56"/>
                      <a:pt x="55" y="54"/>
                    </a:cubicBezTo>
                    <a:close/>
                    <a:moveTo>
                      <a:pt x="28" y="42"/>
                    </a:moveTo>
                    <a:cubicBezTo>
                      <a:pt x="51" y="42"/>
                      <a:pt x="51" y="42"/>
                      <a:pt x="51" y="42"/>
                    </a:cubicBezTo>
                    <a:cubicBezTo>
                      <a:pt x="54" y="42"/>
                      <a:pt x="55" y="40"/>
                      <a:pt x="55" y="38"/>
                    </a:cubicBezTo>
                    <a:cubicBezTo>
                      <a:pt x="55" y="36"/>
                      <a:pt x="54" y="34"/>
                      <a:pt x="51" y="34"/>
                    </a:cubicBezTo>
                    <a:cubicBezTo>
                      <a:pt x="28" y="34"/>
                      <a:pt x="28" y="34"/>
                      <a:pt x="28" y="34"/>
                    </a:cubicBezTo>
                    <a:cubicBezTo>
                      <a:pt x="26" y="34"/>
                      <a:pt x="24" y="36"/>
                      <a:pt x="24" y="38"/>
                    </a:cubicBezTo>
                    <a:cubicBezTo>
                      <a:pt x="24" y="40"/>
                      <a:pt x="26" y="42"/>
                      <a:pt x="28" y="42"/>
                    </a:cubicBezTo>
                    <a:close/>
                    <a:moveTo>
                      <a:pt x="100" y="121"/>
                    </a:moveTo>
                    <a:cubicBezTo>
                      <a:pt x="66" y="121"/>
                      <a:pt x="66" y="121"/>
                      <a:pt x="66" y="121"/>
                    </a:cubicBezTo>
                    <a:cubicBezTo>
                      <a:pt x="64" y="121"/>
                      <a:pt x="62" y="123"/>
                      <a:pt x="62" y="125"/>
                    </a:cubicBezTo>
                    <a:cubicBezTo>
                      <a:pt x="62" y="127"/>
                      <a:pt x="64" y="129"/>
                      <a:pt x="66" y="129"/>
                    </a:cubicBezTo>
                    <a:cubicBezTo>
                      <a:pt x="100" y="129"/>
                      <a:pt x="100" y="129"/>
                      <a:pt x="100" y="129"/>
                    </a:cubicBezTo>
                    <a:cubicBezTo>
                      <a:pt x="102" y="129"/>
                      <a:pt x="104" y="127"/>
                      <a:pt x="104" y="125"/>
                    </a:cubicBezTo>
                    <a:cubicBezTo>
                      <a:pt x="104" y="123"/>
                      <a:pt x="102" y="121"/>
                      <a:pt x="100" y="121"/>
                    </a:cubicBezTo>
                    <a:close/>
                    <a:moveTo>
                      <a:pt x="66" y="96"/>
                    </a:moveTo>
                    <a:cubicBezTo>
                      <a:pt x="100" y="96"/>
                      <a:pt x="100" y="96"/>
                      <a:pt x="100" y="96"/>
                    </a:cubicBezTo>
                    <a:cubicBezTo>
                      <a:pt x="102" y="96"/>
                      <a:pt x="104" y="95"/>
                      <a:pt x="104" y="92"/>
                    </a:cubicBezTo>
                    <a:cubicBezTo>
                      <a:pt x="104" y="90"/>
                      <a:pt x="102" y="88"/>
                      <a:pt x="100" y="88"/>
                    </a:cubicBezTo>
                    <a:cubicBezTo>
                      <a:pt x="66" y="88"/>
                      <a:pt x="66" y="88"/>
                      <a:pt x="66" y="88"/>
                    </a:cubicBezTo>
                    <a:cubicBezTo>
                      <a:pt x="63" y="88"/>
                      <a:pt x="62" y="90"/>
                      <a:pt x="62" y="92"/>
                    </a:cubicBezTo>
                    <a:cubicBezTo>
                      <a:pt x="62" y="95"/>
                      <a:pt x="63" y="96"/>
                      <a:pt x="66"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p:nvPr/>
            </p:nvSpPr>
            <p:spPr bwMode="auto">
              <a:xfrm>
                <a:off x="3530192" y="2821078"/>
                <a:ext cx="323850" cy="304800"/>
              </a:xfrm>
              <a:custGeom>
                <a:avLst/>
                <a:gdLst>
                  <a:gd name="T0" fmla="*/ 0 w 86"/>
                  <a:gd name="T1" fmla="*/ 41 h 81"/>
                  <a:gd name="T2" fmla="*/ 4 w 86"/>
                  <a:gd name="T3" fmla="*/ 45 h 81"/>
                  <a:gd name="T4" fmla="*/ 18 w 86"/>
                  <a:gd name="T5" fmla="*/ 45 h 81"/>
                  <a:gd name="T6" fmla="*/ 18 w 86"/>
                  <a:gd name="T7" fmla="*/ 77 h 81"/>
                  <a:gd name="T8" fmla="*/ 22 w 86"/>
                  <a:gd name="T9" fmla="*/ 81 h 81"/>
                  <a:gd name="T10" fmla="*/ 64 w 86"/>
                  <a:gd name="T11" fmla="*/ 81 h 81"/>
                  <a:gd name="T12" fmla="*/ 68 w 86"/>
                  <a:gd name="T13" fmla="*/ 77 h 81"/>
                  <a:gd name="T14" fmla="*/ 68 w 86"/>
                  <a:gd name="T15" fmla="*/ 45 h 81"/>
                  <a:gd name="T16" fmla="*/ 82 w 86"/>
                  <a:gd name="T17" fmla="*/ 45 h 81"/>
                  <a:gd name="T18" fmla="*/ 86 w 86"/>
                  <a:gd name="T19" fmla="*/ 41 h 81"/>
                  <a:gd name="T20" fmla="*/ 85 w 86"/>
                  <a:gd name="T21" fmla="*/ 38 h 81"/>
                  <a:gd name="T22" fmla="*/ 85 w 86"/>
                  <a:gd name="T23" fmla="*/ 38 h 81"/>
                  <a:gd name="T24" fmla="*/ 46 w 86"/>
                  <a:gd name="T25" fmla="*/ 1 h 81"/>
                  <a:gd name="T26" fmla="*/ 43 w 86"/>
                  <a:gd name="T27" fmla="*/ 0 h 81"/>
                  <a:gd name="T28" fmla="*/ 40 w 86"/>
                  <a:gd name="T29" fmla="*/ 1 h 81"/>
                  <a:gd name="T30" fmla="*/ 40 w 86"/>
                  <a:gd name="T31" fmla="*/ 1 h 81"/>
                  <a:gd name="T32" fmla="*/ 1 w 86"/>
                  <a:gd name="T33" fmla="*/ 38 h 81"/>
                  <a:gd name="T34" fmla="*/ 1 w 86"/>
                  <a:gd name="T35" fmla="*/ 38 h 81"/>
                  <a:gd name="T36" fmla="*/ 1 w 86"/>
                  <a:gd name="T37" fmla="*/ 38 h 81"/>
                  <a:gd name="T38" fmla="*/ 1 w 86"/>
                  <a:gd name="T39" fmla="*/ 39 h 81"/>
                  <a:gd name="T40" fmla="*/ 0 w 86"/>
                  <a:gd name="T41" fmla="*/ 4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6" h="81">
                    <a:moveTo>
                      <a:pt x="0" y="41"/>
                    </a:moveTo>
                    <a:cubicBezTo>
                      <a:pt x="0" y="43"/>
                      <a:pt x="2" y="45"/>
                      <a:pt x="4" y="45"/>
                    </a:cubicBezTo>
                    <a:cubicBezTo>
                      <a:pt x="18" y="45"/>
                      <a:pt x="18" y="45"/>
                      <a:pt x="18" y="45"/>
                    </a:cubicBezTo>
                    <a:cubicBezTo>
                      <a:pt x="18" y="77"/>
                      <a:pt x="18" y="77"/>
                      <a:pt x="18" y="77"/>
                    </a:cubicBezTo>
                    <a:cubicBezTo>
                      <a:pt x="18" y="79"/>
                      <a:pt x="20" y="81"/>
                      <a:pt x="22" y="81"/>
                    </a:cubicBezTo>
                    <a:cubicBezTo>
                      <a:pt x="64" y="81"/>
                      <a:pt x="64" y="81"/>
                      <a:pt x="64" y="81"/>
                    </a:cubicBezTo>
                    <a:cubicBezTo>
                      <a:pt x="66" y="81"/>
                      <a:pt x="68" y="79"/>
                      <a:pt x="68" y="77"/>
                    </a:cubicBezTo>
                    <a:cubicBezTo>
                      <a:pt x="68" y="45"/>
                      <a:pt x="68" y="45"/>
                      <a:pt x="68" y="45"/>
                    </a:cubicBezTo>
                    <a:cubicBezTo>
                      <a:pt x="82" y="45"/>
                      <a:pt x="82" y="45"/>
                      <a:pt x="82" y="45"/>
                    </a:cubicBezTo>
                    <a:cubicBezTo>
                      <a:pt x="84" y="45"/>
                      <a:pt x="86" y="43"/>
                      <a:pt x="86" y="41"/>
                    </a:cubicBezTo>
                    <a:cubicBezTo>
                      <a:pt x="86" y="40"/>
                      <a:pt x="86" y="39"/>
                      <a:pt x="85" y="38"/>
                    </a:cubicBezTo>
                    <a:cubicBezTo>
                      <a:pt x="85" y="38"/>
                      <a:pt x="85" y="38"/>
                      <a:pt x="85" y="38"/>
                    </a:cubicBezTo>
                    <a:cubicBezTo>
                      <a:pt x="46" y="1"/>
                      <a:pt x="46" y="1"/>
                      <a:pt x="46" y="1"/>
                    </a:cubicBezTo>
                    <a:cubicBezTo>
                      <a:pt x="46" y="1"/>
                      <a:pt x="44" y="0"/>
                      <a:pt x="43" y="0"/>
                    </a:cubicBezTo>
                    <a:cubicBezTo>
                      <a:pt x="42" y="0"/>
                      <a:pt x="41" y="1"/>
                      <a:pt x="40" y="1"/>
                    </a:cubicBezTo>
                    <a:cubicBezTo>
                      <a:pt x="40" y="1"/>
                      <a:pt x="40" y="1"/>
                      <a:pt x="40" y="1"/>
                    </a:cubicBezTo>
                    <a:cubicBezTo>
                      <a:pt x="1" y="38"/>
                      <a:pt x="1" y="38"/>
                      <a:pt x="1" y="38"/>
                    </a:cubicBezTo>
                    <a:cubicBezTo>
                      <a:pt x="1" y="38"/>
                      <a:pt x="1" y="38"/>
                      <a:pt x="1" y="38"/>
                    </a:cubicBezTo>
                    <a:cubicBezTo>
                      <a:pt x="1" y="38"/>
                      <a:pt x="1" y="38"/>
                      <a:pt x="1" y="38"/>
                    </a:cubicBezTo>
                    <a:cubicBezTo>
                      <a:pt x="1" y="39"/>
                      <a:pt x="1" y="39"/>
                      <a:pt x="1" y="39"/>
                    </a:cubicBezTo>
                    <a:cubicBezTo>
                      <a:pt x="0" y="39"/>
                      <a:pt x="0" y="40"/>
                      <a:pt x="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4" name="组合 43"/>
          <p:cNvGrpSpPr/>
          <p:nvPr/>
        </p:nvGrpSpPr>
        <p:grpSpPr>
          <a:xfrm>
            <a:off x="4411859" y="2589791"/>
            <a:ext cx="1698137" cy="1953557"/>
            <a:chOff x="4411859" y="2589791"/>
            <a:chExt cx="1698137" cy="1953557"/>
          </a:xfrm>
          <a:solidFill>
            <a:srgbClr val="00B0F0"/>
          </a:solidFill>
        </p:grpSpPr>
        <p:grpSp>
          <p:nvGrpSpPr>
            <p:cNvPr id="45" name="组合 44"/>
            <p:cNvGrpSpPr/>
            <p:nvPr/>
          </p:nvGrpSpPr>
          <p:grpSpPr>
            <a:xfrm>
              <a:off x="4411859" y="2589791"/>
              <a:ext cx="1698137" cy="1953557"/>
              <a:chOff x="4037938" y="2247255"/>
              <a:chExt cx="1945552" cy="2238186"/>
            </a:xfrm>
            <a:grpFill/>
          </p:grpSpPr>
          <p:sp>
            <p:nvSpPr>
              <p:cNvPr id="51" name="Freeform 6"/>
              <p:cNvSpPr/>
              <p:nvPr/>
            </p:nvSpPr>
            <p:spPr bwMode="auto">
              <a:xfrm>
                <a:off x="4673984" y="2247255"/>
                <a:ext cx="1309506" cy="2238186"/>
              </a:xfrm>
              <a:custGeom>
                <a:avLst/>
                <a:gdLst>
                  <a:gd name="T0" fmla="*/ 521 w 521"/>
                  <a:gd name="T1" fmla="*/ 891 h 891"/>
                  <a:gd name="T2" fmla="*/ 327 w 521"/>
                  <a:gd name="T3" fmla="*/ 890 h 891"/>
                  <a:gd name="T4" fmla="*/ 290 w 521"/>
                  <a:gd name="T5" fmla="*/ 875 h 891"/>
                  <a:gd name="T6" fmla="*/ 19 w 521"/>
                  <a:gd name="T7" fmla="*/ 621 h 891"/>
                  <a:gd name="T8" fmla="*/ 13 w 521"/>
                  <a:gd name="T9" fmla="*/ 590 h 891"/>
                  <a:gd name="T10" fmla="*/ 7 w 521"/>
                  <a:gd name="T11" fmla="*/ 439 h 891"/>
                  <a:gd name="T12" fmla="*/ 8 w 521"/>
                  <a:gd name="T13" fmla="*/ 413 h 891"/>
                  <a:gd name="T14" fmla="*/ 382 w 521"/>
                  <a:gd name="T15" fmla="*/ 12 h 891"/>
                  <a:gd name="T16" fmla="*/ 389 w 521"/>
                  <a:gd name="T17" fmla="*/ 0 h 891"/>
                  <a:gd name="T18" fmla="*/ 394 w 521"/>
                  <a:gd name="T19" fmla="*/ 3 h 891"/>
                  <a:gd name="T20" fmla="*/ 396 w 521"/>
                  <a:gd name="T21" fmla="*/ 17 h 891"/>
                  <a:gd name="T22" fmla="*/ 396 w 521"/>
                  <a:gd name="T23" fmla="*/ 187 h 891"/>
                  <a:gd name="T24" fmla="*/ 379 w 521"/>
                  <a:gd name="T25" fmla="*/ 222 h 891"/>
                  <a:gd name="T26" fmla="*/ 122 w 521"/>
                  <a:gd name="T27" fmla="*/ 508 h 891"/>
                  <a:gd name="T28" fmla="*/ 113 w 521"/>
                  <a:gd name="T29" fmla="*/ 520 h 891"/>
                  <a:gd name="T30" fmla="*/ 145 w 521"/>
                  <a:gd name="T31" fmla="*/ 549 h 891"/>
                  <a:gd name="T32" fmla="*/ 508 w 521"/>
                  <a:gd name="T33" fmla="*/ 875 h 891"/>
                  <a:gd name="T34" fmla="*/ 521 w 521"/>
                  <a:gd name="T35" fmla="*/ 891 h 891"/>
                  <a:gd name="T36" fmla="*/ 521 w 521"/>
                  <a:gd name="T37" fmla="*/ 891 h 8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1" h="891">
                    <a:moveTo>
                      <a:pt x="521" y="891"/>
                    </a:moveTo>
                    <a:cubicBezTo>
                      <a:pt x="457" y="891"/>
                      <a:pt x="392" y="890"/>
                      <a:pt x="327" y="890"/>
                    </a:cubicBezTo>
                    <a:cubicBezTo>
                      <a:pt x="312" y="890"/>
                      <a:pt x="301" y="886"/>
                      <a:pt x="290" y="875"/>
                    </a:cubicBezTo>
                    <a:cubicBezTo>
                      <a:pt x="200" y="790"/>
                      <a:pt x="110" y="706"/>
                      <a:pt x="19" y="621"/>
                    </a:cubicBezTo>
                    <a:cubicBezTo>
                      <a:pt x="8" y="611"/>
                      <a:pt x="5" y="604"/>
                      <a:pt x="13" y="590"/>
                    </a:cubicBezTo>
                    <a:cubicBezTo>
                      <a:pt x="41" y="539"/>
                      <a:pt x="38" y="488"/>
                      <a:pt x="7" y="439"/>
                    </a:cubicBezTo>
                    <a:cubicBezTo>
                      <a:pt x="0" y="428"/>
                      <a:pt x="0" y="422"/>
                      <a:pt x="8" y="413"/>
                    </a:cubicBezTo>
                    <a:cubicBezTo>
                      <a:pt x="133" y="280"/>
                      <a:pt x="257" y="146"/>
                      <a:pt x="382" y="12"/>
                    </a:cubicBezTo>
                    <a:cubicBezTo>
                      <a:pt x="385" y="9"/>
                      <a:pt x="386" y="4"/>
                      <a:pt x="389" y="0"/>
                    </a:cubicBezTo>
                    <a:cubicBezTo>
                      <a:pt x="391" y="1"/>
                      <a:pt x="393" y="2"/>
                      <a:pt x="394" y="3"/>
                    </a:cubicBezTo>
                    <a:cubicBezTo>
                      <a:pt x="395" y="8"/>
                      <a:pt x="396" y="13"/>
                      <a:pt x="396" y="17"/>
                    </a:cubicBezTo>
                    <a:cubicBezTo>
                      <a:pt x="396" y="74"/>
                      <a:pt x="397" y="131"/>
                      <a:pt x="396" y="187"/>
                    </a:cubicBezTo>
                    <a:cubicBezTo>
                      <a:pt x="395" y="199"/>
                      <a:pt x="388" y="212"/>
                      <a:pt x="379" y="222"/>
                    </a:cubicBezTo>
                    <a:cubicBezTo>
                      <a:pt x="294" y="318"/>
                      <a:pt x="208" y="413"/>
                      <a:pt x="122" y="508"/>
                    </a:cubicBezTo>
                    <a:cubicBezTo>
                      <a:pt x="119" y="511"/>
                      <a:pt x="117" y="515"/>
                      <a:pt x="113" y="520"/>
                    </a:cubicBezTo>
                    <a:cubicBezTo>
                      <a:pt x="124" y="530"/>
                      <a:pt x="134" y="539"/>
                      <a:pt x="145" y="549"/>
                    </a:cubicBezTo>
                    <a:cubicBezTo>
                      <a:pt x="266" y="658"/>
                      <a:pt x="387" y="766"/>
                      <a:pt x="508" y="875"/>
                    </a:cubicBezTo>
                    <a:cubicBezTo>
                      <a:pt x="513" y="879"/>
                      <a:pt x="517" y="886"/>
                      <a:pt x="521" y="891"/>
                    </a:cubicBezTo>
                    <a:cubicBezTo>
                      <a:pt x="521" y="891"/>
                      <a:pt x="521" y="891"/>
                      <a:pt x="521" y="8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10"/>
              <p:cNvSpPr/>
              <p:nvPr/>
            </p:nvSpPr>
            <p:spPr bwMode="auto">
              <a:xfrm>
                <a:off x="4037938" y="3171926"/>
                <a:ext cx="638718" cy="721564"/>
              </a:xfrm>
              <a:custGeom>
                <a:avLst/>
                <a:gdLst>
                  <a:gd name="T0" fmla="*/ 1 w 254"/>
                  <a:gd name="T1" fmla="*/ 153 h 287"/>
                  <a:gd name="T2" fmla="*/ 40 w 254"/>
                  <a:gd name="T3" fmla="*/ 48 h 287"/>
                  <a:gd name="T4" fmla="*/ 204 w 254"/>
                  <a:gd name="T5" fmla="*/ 47 h 287"/>
                  <a:gd name="T6" fmla="*/ 237 w 254"/>
                  <a:gd name="T7" fmla="*/ 193 h 287"/>
                  <a:gd name="T8" fmla="*/ 136 w 254"/>
                  <a:gd name="T9" fmla="*/ 281 h 287"/>
                  <a:gd name="T10" fmla="*/ 33 w 254"/>
                  <a:gd name="T11" fmla="*/ 238 h 287"/>
                  <a:gd name="T12" fmla="*/ 1 w 254"/>
                  <a:gd name="T13" fmla="*/ 153 h 287"/>
                </a:gdLst>
                <a:ahLst/>
                <a:cxnLst>
                  <a:cxn ang="0">
                    <a:pos x="T0" y="T1"/>
                  </a:cxn>
                  <a:cxn ang="0">
                    <a:pos x="T2" y="T3"/>
                  </a:cxn>
                  <a:cxn ang="0">
                    <a:pos x="T4" y="T5"/>
                  </a:cxn>
                  <a:cxn ang="0">
                    <a:pos x="T6" y="T7"/>
                  </a:cxn>
                  <a:cxn ang="0">
                    <a:pos x="T8" y="T9"/>
                  </a:cxn>
                  <a:cxn ang="0">
                    <a:pos x="T10" y="T11"/>
                  </a:cxn>
                  <a:cxn ang="0">
                    <a:pos x="T12" y="T13"/>
                  </a:cxn>
                </a:cxnLst>
                <a:rect l="0" t="0" r="r" b="b"/>
                <a:pathLst>
                  <a:path w="254" h="287">
                    <a:moveTo>
                      <a:pt x="1" y="153"/>
                    </a:moveTo>
                    <a:cubicBezTo>
                      <a:pt x="1" y="108"/>
                      <a:pt x="14" y="75"/>
                      <a:pt x="40" y="48"/>
                    </a:cubicBezTo>
                    <a:cubicBezTo>
                      <a:pt x="86" y="0"/>
                      <a:pt x="158" y="0"/>
                      <a:pt x="204" y="47"/>
                    </a:cubicBezTo>
                    <a:cubicBezTo>
                      <a:pt x="244" y="89"/>
                      <a:pt x="254" y="139"/>
                      <a:pt x="237" y="193"/>
                    </a:cubicBezTo>
                    <a:cubicBezTo>
                      <a:pt x="221" y="242"/>
                      <a:pt x="189" y="274"/>
                      <a:pt x="136" y="281"/>
                    </a:cubicBezTo>
                    <a:cubicBezTo>
                      <a:pt x="94" y="287"/>
                      <a:pt x="59" y="270"/>
                      <a:pt x="33" y="238"/>
                    </a:cubicBezTo>
                    <a:cubicBezTo>
                      <a:pt x="11" y="211"/>
                      <a:pt x="0" y="180"/>
                      <a:pt x="1" y="15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6" name="组合 45"/>
            <p:cNvGrpSpPr>
              <a:grpSpLocks noChangeAspect="1"/>
            </p:cNvGrpSpPr>
            <p:nvPr/>
          </p:nvGrpSpPr>
          <p:grpSpPr>
            <a:xfrm>
              <a:off x="4569829" y="3619726"/>
              <a:ext cx="196412" cy="192992"/>
              <a:chOff x="3488917" y="4964203"/>
              <a:chExt cx="638175" cy="627063"/>
            </a:xfrm>
            <a:grpFill/>
          </p:grpSpPr>
          <p:sp>
            <p:nvSpPr>
              <p:cNvPr id="47" name="Freeform 66"/>
              <p:cNvSpPr/>
              <p:nvPr/>
            </p:nvSpPr>
            <p:spPr bwMode="auto">
              <a:xfrm>
                <a:off x="3544480" y="5327741"/>
                <a:ext cx="249238" cy="249238"/>
              </a:xfrm>
              <a:custGeom>
                <a:avLst/>
                <a:gdLst>
                  <a:gd name="T0" fmla="*/ 83 w 157"/>
                  <a:gd name="T1" fmla="*/ 50 h 157"/>
                  <a:gd name="T2" fmla="*/ 55 w 157"/>
                  <a:gd name="T3" fmla="*/ 55 h 157"/>
                  <a:gd name="T4" fmla="*/ 0 w 157"/>
                  <a:gd name="T5" fmla="*/ 135 h 157"/>
                  <a:gd name="T6" fmla="*/ 22 w 157"/>
                  <a:gd name="T7" fmla="*/ 157 h 157"/>
                  <a:gd name="T8" fmla="*/ 102 w 157"/>
                  <a:gd name="T9" fmla="*/ 102 h 157"/>
                  <a:gd name="T10" fmla="*/ 107 w 157"/>
                  <a:gd name="T11" fmla="*/ 74 h 157"/>
                  <a:gd name="T12" fmla="*/ 157 w 157"/>
                  <a:gd name="T13" fmla="*/ 24 h 157"/>
                  <a:gd name="T14" fmla="*/ 133 w 157"/>
                  <a:gd name="T15" fmla="*/ 0 h 157"/>
                  <a:gd name="T16" fmla="*/ 83 w 157"/>
                  <a:gd name="T17" fmla="*/ 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157">
                    <a:moveTo>
                      <a:pt x="83" y="50"/>
                    </a:moveTo>
                    <a:lnTo>
                      <a:pt x="55" y="55"/>
                    </a:lnTo>
                    <a:lnTo>
                      <a:pt x="0" y="135"/>
                    </a:lnTo>
                    <a:lnTo>
                      <a:pt x="22" y="157"/>
                    </a:lnTo>
                    <a:lnTo>
                      <a:pt x="102" y="102"/>
                    </a:lnTo>
                    <a:lnTo>
                      <a:pt x="107" y="74"/>
                    </a:lnTo>
                    <a:lnTo>
                      <a:pt x="157" y="24"/>
                    </a:lnTo>
                    <a:lnTo>
                      <a:pt x="133" y="0"/>
                    </a:lnTo>
                    <a:lnTo>
                      <a:pt x="83"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7"/>
              <p:cNvSpPr>
                <a:spLocks noEditPoints="1"/>
              </p:cNvSpPr>
              <p:nvPr/>
            </p:nvSpPr>
            <p:spPr bwMode="auto">
              <a:xfrm>
                <a:off x="3739742" y="5000716"/>
                <a:ext cx="387350" cy="387350"/>
              </a:xfrm>
              <a:custGeom>
                <a:avLst/>
                <a:gdLst>
                  <a:gd name="T0" fmla="*/ 94 w 103"/>
                  <a:gd name="T1" fmla="*/ 9 h 103"/>
                  <a:gd name="T2" fmla="*/ 63 w 103"/>
                  <a:gd name="T3" fmla="*/ 9 h 103"/>
                  <a:gd name="T4" fmla="*/ 0 w 103"/>
                  <a:gd name="T5" fmla="*/ 71 h 103"/>
                  <a:gd name="T6" fmla="*/ 31 w 103"/>
                  <a:gd name="T7" fmla="*/ 103 h 103"/>
                  <a:gd name="T8" fmla="*/ 94 w 103"/>
                  <a:gd name="T9" fmla="*/ 40 h 103"/>
                  <a:gd name="T10" fmla="*/ 94 w 103"/>
                  <a:gd name="T11" fmla="*/ 9 h 103"/>
                  <a:gd name="T12" fmla="*/ 27 w 103"/>
                  <a:gd name="T13" fmla="*/ 69 h 103"/>
                  <a:gd name="T14" fmla="*/ 21 w 103"/>
                  <a:gd name="T15" fmla="*/ 69 h 103"/>
                  <a:gd name="T16" fmla="*/ 21 w 103"/>
                  <a:gd name="T17" fmla="*/ 64 h 103"/>
                  <a:gd name="T18" fmla="*/ 70 w 103"/>
                  <a:gd name="T19" fmla="*/ 15 h 103"/>
                  <a:gd name="T20" fmla="*/ 76 w 103"/>
                  <a:gd name="T21" fmla="*/ 15 h 103"/>
                  <a:gd name="T22" fmla="*/ 76 w 103"/>
                  <a:gd name="T23" fmla="*/ 20 h 103"/>
                  <a:gd name="T24" fmla="*/ 27 w 103"/>
                  <a:gd name="T25" fmla="*/ 69 h 103"/>
                  <a:gd name="T26" fmla="*/ 88 w 103"/>
                  <a:gd name="T27" fmla="*/ 32 h 103"/>
                  <a:gd name="T28" fmla="*/ 39 w 103"/>
                  <a:gd name="T29" fmla="*/ 81 h 103"/>
                  <a:gd name="T30" fmla="*/ 33 w 103"/>
                  <a:gd name="T31" fmla="*/ 81 h 103"/>
                  <a:gd name="T32" fmla="*/ 33 w 103"/>
                  <a:gd name="T33" fmla="*/ 76 h 103"/>
                  <a:gd name="T34" fmla="*/ 82 w 103"/>
                  <a:gd name="T35" fmla="*/ 27 h 103"/>
                  <a:gd name="T36" fmla="*/ 88 w 103"/>
                  <a:gd name="T37" fmla="*/ 27 h 103"/>
                  <a:gd name="T38" fmla="*/ 88 w 103"/>
                  <a:gd name="T39" fmla="*/ 3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 h="103">
                    <a:moveTo>
                      <a:pt x="94" y="9"/>
                    </a:moveTo>
                    <a:cubicBezTo>
                      <a:pt x="85" y="0"/>
                      <a:pt x="71" y="0"/>
                      <a:pt x="63" y="9"/>
                    </a:cubicBezTo>
                    <a:cubicBezTo>
                      <a:pt x="0" y="71"/>
                      <a:pt x="0" y="71"/>
                      <a:pt x="0" y="71"/>
                    </a:cubicBezTo>
                    <a:cubicBezTo>
                      <a:pt x="31" y="103"/>
                      <a:pt x="31" y="103"/>
                      <a:pt x="31" y="103"/>
                    </a:cubicBezTo>
                    <a:cubicBezTo>
                      <a:pt x="94" y="40"/>
                      <a:pt x="94" y="40"/>
                      <a:pt x="94" y="40"/>
                    </a:cubicBezTo>
                    <a:cubicBezTo>
                      <a:pt x="103" y="32"/>
                      <a:pt x="103" y="18"/>
                      <a:pt x="94" y="9"/>
                    </a:cubicBezTo>
                    <a:close/>
                    <a:moveTo>
                      <a:pt x="27" y="69"/>
                    </a:moveTo>
                    <a:cubicBezTo>
                      <a:pt x="26" y="71"/>
                      <a:pt x="23" y="71"/>
                      <a:pt x="21" y="69"/>
                    </a:cubicBezTo>
                    <a:cubicBezTo>
                      <a:pt x="20" y="68"/>
                      <a:pt x="20" y="65"/>
                      <a:pt x="21" y="64"/>
                    </a:cubicBezTo>
                    <a:cubicBezTo>
                      <a:pt x="70" y="15"/>
                      <a:pt x="70" y="15"/>
                      <a:pt x="70" y="15"/>
                    </a:cubicBezTo>
                    <a:cubicBezTo>
                      <a:pt x="72" y="13"/>
                      <a:pt x="75" y="13"/>
                      <a:pt x="76" y="15"/>
                    </a:cubicBezTo>
                    <a:cubicBezTo>
                      <a:pt x="78" y="16"/>
                      <a:pt x="78" y="19"/>
                      <a:pt x="76" y="20"/>
                    </a:cubicBezTo>
                    <a:lnTo>
                      <a:pt x="27" y="69"/>
                    </a:lnTo>
                    <a:close/>
                    <a:moveTo>
                      <a:pt x="88" y="32"/>
                    </a:moveTo>
                    <a:cubicBezTo>
                      <a:pt x="39" y="81"/>
                      <a:pt x="39" y="81"/>
                      <a:pt x="39" y="81"/>
                    </a:cubicBezTo>
                    <a:cubicBezTo>
                      <a:pt x="38" y="83"/>
                      <a:pt x="35" y="83"/>
                      <a:pt x="33" y="81"/>
                    </a:cubicBezTo>
                    <a:cubicBezTo>
                      <a:pt x="32" y="80"/>
                      <a:pt x="32" y="77"/>
                      <a:pt x="33" y="76"/>
                    </a:cubicBezTo>
                    <a:cubicBezTo>
                      <a:pt x="82" y="27"/>
                      <a:pt x="82" y="27"/>
                      <a:pt x="82" y="27"/>
                    </a:cubicBezTo>
                    <a:cubicBezTo>
                      <a:pt x="84" y="25"/>
                      <a:pt x="87" y="25"/>
                      <a:pt x="88" y="27"/>
                    </a:cubicBezTo>
                    <a:cubicBezTo>
                      <a:pt x="90" y="28"/>
                      <a:pt x="90" y="31"/>
                      <a:pt x="8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68"/>
              <p:cNvSpPr>
                <a:spLocks noEditPoints="1"/>
              </p:cNvSpPr>
              <p:nvPr/>
            </p:nvSpPr>
            <p:spPr bwMode="auto">
              <a:xfrm>
                <a:off x="3849280" y="5327741"/>
                <a:ext cx="263525" cy="263525"/>
              </a:xfrm>
              <a:custGeom>
                <a:avLst/>
                <a:gdLst>
                  <a:gd name="T0" fmla="*/ 61 w 70"/>
                  <a:gd name="T1" fmla="*/ 30 h 70"/>
                  <a:gd name="T2" fmla="*/ 61 w 70"/>
                  <a:gd name="T3" fmla="*/ 30 h 70"/>
                  <a:gd name="T4" fmla="*/ 29 w 70"/>
                  <a:gd name="T5" fmla="*/ 0 h 70"/>
                  <a:gd name="T6" fmla="*/ 0 w 70"/>
                  <a:gd name="T7" fmla="*/ 29 h 70"/>
                  <a:gd name="T8" fmla="*/ 30 w 70"/>
                  <a:gd name="T9" fmla="*/ 61 h 70"/>
                  <a:gd name="T10" fmla="*/ 30 w 70"/>
                  <a:gd name="T11" fmla="*/ 61 h 70"/>
                  <a:gd name="T12" fmla="*/ 62 w 70"/>
                  <a:gd name="T13" fmla="*/ 61 h 70"/>
                  <a:gd name="T14" fmla="*/ 61 w 70"/>
                  <a:gd name="T15" fmla="*/ 30 h 70"/>
                  <a:gd name="T16" fmla="*/ 52 w 70"/>
                  <a:gd name="T17" fmla="*/ 52 h 70"/>
                  <a:gd name="T18" fmla="*/ 40 w 70"/>
                  <a:gd name="T19" fmla="*/ 52 h 70"/>
                  <a:gd name="T20" fmla="*/ 40 w 70"/>
                  <a:gd name="T21" fmla="*/ 39 h 70"/>
                  <a:gd name="T22" fmla="*/ 52 w 70"/>
                  <a:gd name="T23" fmla="*/ 39 h 70"/>
                  <a:gd name="T24" fmla="*/ 52 w 70"/>
                  <a:gd name="T25" fmla="*/ 5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70">
                    <a:moveTo>
                      <a:pt x="61" y="30"/>
                    </a:moveTo>
                    <a:cubicBezTo>
                      <a:pt x="61" y="30"/>
                      <a:pt x="61" y="30"/>
                      <a:pt x="61" y="30"/>
                    </a:cubicBezTo>
                    <a:cubicBezTo>
                      <a:pt x="29" y="0"/>
                      <a:pt x="29" y="0"/>
                      <a:pt x="29" y="0"/>
                    </a:cubicBezTo>
                    <a:cubicBezTo>
                      <a:pt x="0" y="29"/>
                      <a:pt x="0" y="29"/>
                      <a:pt x="0" y="29"/>
                    </a:cubicBezTo>
                    <a:cubicBezTo>
                      <a:pt x="14" y="43"/>
                      <a:pt x="25" y="55"/>
                      <a:pt x="30" y="61"/>
                    </a:cubicBezTo>
                    <a:cubicBezTo>
                      <a:pt x="30" y="61"/>
                      <a:pt x="30" y="61"/>
                      <a:pt x="30" y="61"/>
                    </a:cubicBezTo>
                    <a:cubicBezTo>
                      <a:pt x="39" y="69"/>
                      <a:pt x="53" y="70"/>
                      <a:pt x="62" y="61"/>
                    </a:cubicBezTo>
                    <a:cubicBezTo>
                      <a:pt x="70" y="52"/>
                      <a:pt x="70" y="38"/>
                      <a:pt x="61" y="30"/>
                    </a:cubicBezTo>
                    <a:close/>
                    <a:moveTo>
                      <a:pt x="52" y="52"/>
                    </a:moveTo>
                    <a:cubicBezTo>
                      <a:pt x="49" y="55"/>
                      <a:pt x="43" y="55"/>
                      <a:pt x="40" y="52"/>
                    </a:cubicBezTo>
                    <a:cubicBezTo>
                      <a:pt x="36" y="48"/>
                      <a:pt x="36" y="43"/>
                      <a:pt x="40" y="39"/>
                    </a:cubicBezTo>
                    <a:cubicBezTo>
                      <a:pt x="43" y="36"/>
                      <a:pt x="49" y="36"/>
                      <a:pt x="52" y="39"/>
                    </a:cubicBezTo>
                    <a:cubicBezTo>
                      <a:pt x="56" y="43"/>
                      <a:pt x="56" y="48"/>
                      <a:pt x="52"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69"/>
              <p:cNvSpPr/>
              <p:nvPr/>
            </p:nvSpPr>
            <p:spPr bwMode="auto">
              <a:xfrm>
                <a:off x="3488917" y="4964203"/>
                <a:ext cx="307975" cy="307975"/>
              </a:xfrm>
              <a:custGeom>
                <a:avLst/>
                <a:gdLst>
                  <a:gd name="T0" fmla="*/ 41 w 82"/>
                  <a:gd name="T1" fmla="*/ 0 h 82"/>
                  <a:gd name="T2" fmla="*/ 25 w 82"/>
                  <a:gd name="T3" fmla="*/ 3 h 82"/>
                  <a:gd name="T4" fmla="*/ 47 w 82"/>
                  <a:gd name="T5" fmla="*/ 25 h 82"/>
                  <a:gd name="T6" fmla="*/ 47 w 82"/>
                  <a:gd name="T7" fmla="*/ 39 h 82"/>
                  <a:gd name="T8" fmla="*/ 39 w 82"/>
                  <a:gd name="T9" fmla="*/ 48 h 82"/>
                  <a:gd name="T10" fmla="*/ 24 w 82"/>
                  <a:gd name="T11" fmla="*/ 48 h 82"/>
                  <a:gd name="T12" fmla="*/ 2 w 82"/>
                  <a:gd name="T13" fmla="*/ 26 h 82"/>
                  <a:gd name="T14" fmla="*/ 0 w 82"/>
                  <a:gd name="T15" fmla="*/ 41 h 82"/>
                  <a:gd name="T16" fmla="*/ 41 w 82"/>
                  <a:gd name="T17" fmla="*/ 82 h 82"/>
                  <a:gd name="T18" fmla="*/ 82 w 82"/>
                  <a:gd name="T19" fmla="*/ 41 h 82"/>
                  <a:gd name="T20" fmla="*/ 41 w 82"/>
                  <a:gd name="T21"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82">
                    <a:moveTo>
                      <a:pt x="41" y="0"/>
                    </a:moveTo>
                    <a:cubicBezTo>
                      <a:pt x="35" y="0"/>
                      <a:pt x="30" y="1"/>
                      <a:pt x="25" y="3"/>
                    </a:cubicBezTo>
                    <a:cubicBezTo>
                      <a:pt x="47" y="25"/>
                      <a:pt x="47" y="25"/>
                      <a:pt x="47" y="25"/>
                    </a:cubicBezTo>
                    <a:cubicBezTo>
                      <a:pt x="51" y="29"/>
                      <a:pt x="51" y="35"/>
                      <a:pt x="47" y="39"/>
                    </a:cubicBezTo>
                    <a:cubicBezTo>
                      <a:pt x="39" y="48"/>
                      <a:pt x="39" y="48"/>
                      <a:pt x="39" y="48"/>
                    </a:cubicBezTo>
                    <a:cubicBezTo>
                      <a:pt x="35" y="52"/>
                      <a:pt x="28" y="52"/>
                      <a:pt x="24" y="48"/>
                    </a:cubicBezTo>
                    <a:cubicBezTo>
                      <a:pt x="2" y="26"/>
                      <a:pt x="2" y="26"/>
                      <a:pt x="2" y="26"/>
                    </a:cubicBezTo>
                    <a:cubicBezTo>
                      <a:pt x="1" y="30"/>
                      <a:pt x="0" y="35"/>
                      <a:pt x="0" y="41"/>
                    </a:cubicBezTo>
                    <a:cubicBezTo>
                      <a:pt x="0" y="63"/>
                      <a:pt x="18" y="82"/>
                      <a:pt x="41" y="82"/>
                    </a:cubicBezTo>
                    <a:cubicBezTo>
                      <a:pt x="63" y="82"/>
                      <a:pt x="82" y="63"/>
                      <a:pt x="82" y="41"/>
                    </a:cubicBezTo>
                    <a:cubicBezTo>
                      <a:pt x="82" y="18"/>
                      <a:pt x="63" y="0"/>
                      <a:pt x="4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511683" y="2239900"/>
            <a:ext cx="1939562" cy="1689973"/>
            <a:chOff x="5511683" y="2239900"/>
            <a:chExt cx="1939562" cy="1689973"/>
          </a:xfrm>
          <a:solidFill>
            <a:srgbClr val="00B0F0"/>
          </a:solidFill>
        </p:grpSpPr>
        <p:grpSp>
          <p:nvGrpSpPr>
            <p:cNvPr id="54" name="组合 53"/>
            <p:cNvGrpSpPr/>
            <p:nvPr/>
          </p:nvGrpSpPr>
          <p:grpSpPr>
            <a:xfrm>
              <a:off x="5511683" y="2239900"/>
              <a:ext cx="1939562" cy="1689973"/>
              <a:chOff x="5298004" y="1846386"/>
              <a:chExt cx="2222152" cy="1936198"/>
            </a:xfrm>
            <a:grpFill/>
          </p:grpSpPr>
          <p:sp>
            <p:nvSpPr>
              <p:cNvPr id="62" name="Freeform 8"/>
              <p:cNvSpPr/>
              <p:nvPr/>
            </p:nvSpPr>
            <p:spPr bwMode="auto">
              <a:xfrm>
                <a:off x="5298004" y="2509156"/>
                <a:ext cx="2222152" cy="1273428"/>
              </a:xfrm>
              <a:custGeom>
                <a:avLst/>
                <a:gdLst>
                  <a:gd name="T0" fmla="*/ 884 w 884"/>
                  <a:gd name="T1" fmla="*/ 395 h 507"/>
                  <a:gd name="T2" fmla="*/ 863 w 884"/>
                  <a:gd name="T3" fmla="*/ 396 h 507"/>
                  <a:gd name="T4" fmla="*/ 699 w 884"/>
                  <a:gd name="T5" fmla="*/ 395 h 507"/>
                  <a:gd name="T6" fmla="*/ 671 w 884"/>
                  <a:gd name="T7" fmla="*/ 385 h 507"/>
                  <a:gd name="T8" fmla="*/ 385 w 884"/>
                  <a:gd name="T9" fmla="*/ 126 h 507"/>
                  <a:gd name="T10" fmla="*/ 352 w 884"/>
                  <a:gd name="T11" fmla="*/ 127 h 507"/>
                  <a:gd name="T12" fmla="*/ 127 w 884"/>
                  <a:gd name="T13" fmla="*/ 379 h 507"/>
                  <a:gd name="T14" fmla="*/ 97 w 884"/>
                  <a:gd name="T15" fmla="*/ 417 h 507"/>
                  <a:gd name="T16" fmla="*/ 3 w 884"/>
                  <a:gd name="T17" fmla="*/ 507 h 507"/>
                  <a:gd name="T18" fmla="*/ 1 w 884"/>
                  <a:gd name="T19" fmla="*/ 490 h 507"/>
                  <a:gd name="T20" fmla="*/ 2 w 884"/>
                  <a:gd name="T21" fmla="*/ 327 h 507"/>
                  <a:gd name="T22" fmla="*/ 18 w 884"/>
                  <a:gd name="T23" fmla="*/ 290 h 507"/>
                  <a:gd name="T24" fmla="*/ 230 w 884"/>
                  <a:gd name="T25" fmla="*/ 59 h 507"/>
                  <a:gd name="T26" fmla="*/ 270 w 884"/>
                  <a:gd name="T27" fmla="*/ 16 h 507"/>
                  <a:gd name="T28" fmla="*/ 294 w 884"/>
                  <a:gd name="T29" fmla="*/ 13 h 507"/>
                  <a:gd name="T30" fmla="*/ 449 w 884"/>
                  <a:gd name="T31" fmla="*/ 7 h 507"/>
                  <a:gd name="T32" fmla="*/ 472 w 884"/>
                  <a:gd name="T33" fmla="*/ 8 h 507"/>
                  <a:gd name="T34" fmla="*/ 875 w 884"/>
                  <a:gd name="T35" fmla="*/ 384 h 507"/>
                  <a:gd name="T36" fmla="*/ 884 w 884"/>
                  <a:gd name="T37" fmla="*/ 39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4" h="507">
                    <a:moveTo>
                      <a:pt x="884" y="395"/>
                    </a:moveTo>
                    <a:cubicBezTo>
                      <a:pt x="875" y="395"/>
                      <a:pt x="869" y="396"/>
                      <a:pt x="863" y="396"/>
                    </a:cubicBezTo>
                    <a:cubicBezTo>
                      <a:pt x="808" y="396"/>
                      <a:pt x="754" y="397"/>
                      <a:pt x="699" y="395"/>
                    </a:cubicBezTo>
                    <a:cubicBezTo>
                      <a:pt x="690" y="395"/>
                      <a:pt x="678" y="391"/>
                      <a:pt x="671" y="385"/>
                    </a:cubicBezTo>
                    <a:cubicBezTo>
                      <a:pt x="575" y="299"/>
                      <a:pt x="480" y="213"/>
                      <a:pt x="385" y="126"/>
                    </a:cubicBezTo>
                    <a:cubicBezTo>
                      <a:pt x="372" y="113"/>
                      <a:pt x="364" y="113"/>
                      <a:pt x="352" y="127"/>
                    </a:cubicBezTo>
                    <a:cubicBezTo>
                      <a:pt x="277" y="212"/>
                      <a:pt x="202" y="295"/>
                      <a:pt x="127" y="379"/>
                    </a:cubicBezTo>
                    <a:cubicBezTo>
                      <a:pt x="116" y="391"/>
                      <a:pt x="109" y="405"/>
                      <a:pt x="97" y="417"/>
                    </a:cubicBezTo>
                    <a:cubicBezTo>
                      <a:pt x="67" y="447"/>
                      <a:pt x="36" y="476"/>
                      <a:pt x="3" y="507"/>
                    </a:cubicBezTo>
                    <a:cubicBezTo>
                      <a:pt x="3" y="502"/>
                      <a:pt x="1" y="496"/>
                      <a:pt x="1" y="490"/>
                    </a:cubicBezTo>
                    <a:cubicBezTo>
                      <a:pt x="1" y="436"/>
                      <a:pt x="0" y="381"/>
                      <a:pt x="2" y="327"/>
                    </a:cubicBezTo>
                    <a:cubicBezTo>
                      <a:pt x="2" y="314"/>
                      <a:pt x="9" y="299"/>
                      <a:pt x="18" y="290"/>
                    </a:cubicBezTo>
                    <a:cubicBezTo>
                      <a:pt x="88" y="212"/>
                      <a:pt x="159" y="136"/>
                      <a:pt x="230" y="59"/>
                    </a:cubicBezTo>
                    <a:cubicBezTo>
                      <a:pt x="244" y="45"/>
                      <a:pt x="257" y="31"/>
                      <a:pt x="270" y="16"/>
                    </a:cubicBezTo>
                    <a:cubicBezTo>
                      <a:pt x="277" y="8"/>
                      <a:pt x="284" y="8"/>
                      <a:pt x="294" y="13"/>
                    </a:cubicBezTo>
                    <a:cubicBezTo>
                      <a:pt x="347" y="41"/>
                      <a:pt x="399" y="40"/>
                      <a:pt x="449" y="7"/>
                    </a:cubicBezTo>
                    <a:cubicBezTo>
                      <a:pt x="458" y="1"/>
                      <a:pt x="463" y="0"/>
                      <a:pt x="472" y="8"/>
                    </a:cubicBezTo>
                    <a:cubicBezTo>
                      <a:pt x="606" y="133"/>
                      <a:pt x="741" y="259"/>
                      <a:pt x="875" y="384"/>
                    </a:cubicBezTo>
                    <a:cubicBezTo>
                      <a:pt x="878" y="386"/>
                      <a:pt x="880" y="389"/>
                      <a:pt x="884" y="3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2"/>
              <p:cNvSpPr/>
              <p:nvPr/>
            </p:nvSpPr>
            <p:spPr bwMode="auto">
              <a:xfrm>
                <a:off x="5855212" y="1846386"/>
                <a:ext cx="734927" cy="642727"/>
              </a:xfrm>
              <a:custGeom>
                <a:avLst/>
                <a:gdLst>
                  <a:gd name="T0" fmla="*/ 154 w 292"/>
                  <a:gd name="T1" fmla="*/ 256 h 256"/>
                  <a:gd name="T2" fmla="*/ 58 w 292"/>
                  <a:gd name="T3" fmla="*/ 223 h 256"/>
                  <a:gd name="T4" fmla="*/ 55 w 292"/>
                  <a:gd name="T5" fmla="*/ 47 h 256"/>
                  <a:gd name="T6" fmla="*/ 242 w 292"/>
                  <a:gd name="T7" fmla="*/ 45 h 256"/>
                  <a:gd name="T8" fmla="*/ 281 w 292"/>
                  <a:gd name="T9" fmla="*/ 160 h 256"/>
                  <a:gd name="T10" fmla="*/ 184 w 292"/>
                  <a:gd name="T11" fmla="*/ 251 h 256"/>
                  <a:gd name="T12" fmla="*/ 154 w 29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292" h="256">
                    <a:moveTo>
                      <a:pt x="154" y="256"/>
                    </a:moveTo>
                    <a:cubicBezTo>
                      <a:pt x="115" y="255"/>
                      <a:pt x="84" y="245"/>
                      <a:pt x="58" y="223"/>
                    </a:cubicBezTo>
                    <a:cubicBezTo>
                      <a:pt x="1" y="177"/>
                      <a:pt x="0" y="95"/>
                      <a:pt x="55" y="47"/>
                    </a:cubicBezTo>
                    <a:cubicBezTo>
                      <a:pt x="107" y="1"/>
                      <a:pt x="191" y="0"/>
                      <a:pt x="242" y="45"/>
                    </a:cubicBezTo>
                    <a:cubicBezTo>
                      <a:pt x="277" y="76"/>
                      <a:pt x="292" y="114"/>
                      <a:pt x="281" y="160"/>
                    </a:cubicBezTo>
                    <a:cubicBezTo>
                      <a:pt x="268" y="211"/>
                      <a:pt x="232" y="238"/>
                      <a:pt x="184" y="251"/>
                    </a:cubicBezTo>
                    <a:cubicBezTo>
                      <a:pt x="172" y="254"/>
                      <a:pt x="160" y="255"/>
                      <a:pt x="154" y="2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55" name="组合 54"/>
            <p:cNvGrpSpPr>
              <a:grpSpLocks noChangeAspect="1"/>
            </p:cNvGrpSpPr>
            <p:nvPr/>
          </p:nvGrpSpPr>
          <p:grpSpPr>
            <a:xfrm>
              <a:off x="6212633" y="2431633"/>
              <a:ext cx="228408" cy="192992"/>
              <a:chOff x="2203042" y="1374866"/>
              <a:chExt cx="706438" cy="596900"/>
            </a:xfrm>
            <a:grpFill/>
          </p:grpSpPr>
          <p:sp>
            <p:nvSpPr>
              <p:cNvPr id="56" name="Oval 50"/>
              <p:cNvSpPr>
                <a:spLocks noChangeArrowheads="1"/>
              </p:cNvSpPr>
              <p:nvPr/>
            </p:nvSpPr>
            <p:spPr bwMode="auto">
              <a:xfrm>
                <a:off x="2455455" y="1441541"/>
                <a:ext cx="203200" cy="2032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p:nvPr/>
            </p:nvSpPr>
            <p:spPr bwMode="auto">
              <a:xfrm>
                <a:off x="2379255" y="1663791"/>
                <a:ext cx="357188" cy="307975"/>
              </a:xfrm>
              <a:custGeom>
                <a:avLst/>
                <a:gdLst>
                  <a:gd name="T0" fmla="*/ 65 w 95"/>
                  <a:gd name="T1" fmla="*/ 0 h 82"/>
                  <a:gd name="T2" fmla="*/ 48 w 95"/>
                  <a:gd name="T3" fmla="*/ 20 h 82"/>
                  <a:gd name="T4" fmla="*/ 31 w 95"/>
                  <a:gd name="T5" fmla="*/ 0 h 82"/>
                  <a:gd name="T6" fmla="*/ 0 w 95"/>
                  <a:gd name="T7" fmla="*/ 51 h 82"/>
                  <a:gd name="T8" fmla="*/ 1 w 95"/>
                  <a:gd name="T9" fmla="*/ 61 h 82"/>
                  <a:gd name="T10" fmla="*/ 48 w 95"/>
                  <a:gd name="T11" fmla="*/ 82 h 82"/>
                  <a:gd name="T12" fmla="*/ 94 w 95"/>
                  <a:gd name="T13" fmla="*/ 61 h 82"/>
                  <a:gd name="T14" fmla="*/ 95 w 95"/>
                  <a:gd name="T15" fmla="*/ 51 h 82"/>
                  <a:gd name="T16" fmla="*/ 65 w 95"/>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82">
                    <a:moveTo>
                      <a:pt x="65" y="0"/>
                    </a:moveTo>
                    <a:cubicBezTo>
                      <a:pt x="48" y="20"/>
                      <a:pt x="48" y="20"/>
                      <a:pt x="48" y="20"/>
                    </a:cubicBezTo>
                    <a:cubicBezTo>
                      <a:pt x="31" y="0"/>
                      <a:pt x="31" y="0"/>
                      <a:pt x="31" y="0"/>
                    </a:cubicBezTo>
                    <a:cubicBezTo>
                      <a:pt x="13" y="8"/>
                      <a:pt x="0" y="28"/>
                      <a:pt x="0" y="51"/>
                    </a:cubicBezTo>
                    <a:cubicBezTo>
                      <a:pt x="0" y="54"/>
                      <a:pt x="1" y="57"/>
                      <a:pt x="1" y="61"/>
                    </a:cubicBezTo>
                    <a:cubicBezTo>
                      <a:pt x="11" y="73"/>
                      <a:pt x="28" y="82"/>
                      <a:pt x="48" y="82"/>
                    </a:cubicBezTo>
                    <a:cubicBezTo>
                      <a:pt x="67" y="82"/>
                      <a:pt x="84" y="73"/>
                      <a:pt x="94" y="61"/>
                    </a:cubicBezTo>
                    <a:cubicBezTo>
                      <a:pt x="95" y="57"/>
                      <a:pt x="95" y="54"/>
                      <a:pt x="95" y="51"/>
                    </a:cubicBezTo>
                    <a:cubicBezTo>
                      <a:pt x="95" y="28"/>
                      <a:pt x="82" y="7"/>
                      <a:pt x="6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653892" y="1374866"/>
                <a:ext cx="184150" cy="187325"/>
              </a:xfrm>
              <a:custGeom>
                <a:avLst/>
                <a:gdLst>
                  <a:gd name="T0" fmla="*/ 24 w 49"/>
                  <a:gd name="T1" fmla="*/ 0 h 50"/>
                  <a:gd name="T2" fmla="*/ 0 w 49"/>
                  <a:gd name="T3" fmla="*/ 18 h 50"/>
                  <a:gd name="T4" fmla="*/ 11 w 49"/>
                  <a:gd name="T5" fmla="*/ 45 h 50"/>
                  <a:gd name="T6" fmla="*/ 11 w 49"/>
                  <a:gd name="T7" fmla="*/ 46 h 50"/>
                  <a:gd name="T8" fmla="*/ 24 w 49"/>
                  <a:gd name="T9" fmla="*/ 50 h 50"/>
                  <a:gd name="T10" fmla="*/ 49 w 49"/>
                  <a:gd name="T11" fmla="*/ 25 h 50"/>
                  <a:gd name="T12" fmla="*/ 24 w 4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49" h="50">
                    <a:moveTo>
                      <a:pt x="24" y="0"/>
                    </a:moveTo>
                    <a:cubicBezTo>
                      <a:pt x="12" y="0"/>
                      <a:pt x="2" y="8"/>
                      <a:pt x="0" y="18"/>
                    </a:cubicBezTo>
                    <a:cubicBezTo>
                      <a:pt x="6" y="25"/>
                      <a:pt x="11" y="34"/>
                      <a:pt x="11" y="45"/>
                    </a:cubicBezTo>
                    <a:cubicBezTo>
                      <a:pt x="11" y="45"/>
                      <a:pt x="11" y="46"/>
                      <a:pt x="11" y="46"/>
                    </a:cubicBezTo>
                    <a:cubicBezTo>
                      <a:pt x="14" y="49"/>
                      <a:pt x="19" y="50"/>
                      <a:pt x="24" y="50"/>
                    </a:cubicBezTo>
                    <a:cubicBezTo>
                      <a:pt x="37" y="50"/>
                      <a:pt x="49" y="39"/>
                      <a:pt x="49" y="25"/>
                    </a:cubicBezTo>
                    <a:cubicBezTo>
                      <a:pt x="49" y="11"/>
                      <a:pt x="37"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271305" y="1374866"/>
                <a:ext cx="187325" cy="187325"/>
              </a:xfrm>
              <a:custGeom>
                <a:avLst/>
                <a:gdLst>
                  <a:gd name="T0" fmla="*/ 40 w 50"/>
                  <a:gd name="T1" fmla="*/ 45 h 50"/>
                  <a:gd name="T2" fmla="*/ 50 w 50"/>
                  <a:gd name="T3" fmla="*/ 20 h 50"/>
                  <a:gd name="T4" fmla="*/ 25 w 50"/>
                  <a:gd name="T5" fmla="*/ 0 h 50"/>
                  <a:gd name="T6" fmla="*/ 0 w 50"/>
                  <a:gd name="T7" fmla="*/ 25 h 50"/>
                  <a:gd name="T8" fmla="*/ 25 w 50"/>
                  <a:gd name="T9" fmla="*/ 50 h 50"/>
                  <a:gd name="T10" fmla="*/ 40 w 50"/>
                  <a:gd name="T11" fmla="*/ 45 h 50"/>
                  <a:gd name="T12" fmla="*/ 40 w 50"/>
                  <a:gd name="T13" fmla="*/ 45 h 50"/>
                </a:gdLst>
                <a:ahLst/>
                <a:cxnLst>
                  <a:cxn ang="0">
                    <a:pos x="T0" y="T1"/>
                  </a:cxn>
                  <a:cxn ang="0">
                    <a:pos x="T2" y="T3"/>
                  </a:cxn>
                  <a:cxn ang="0">
                    <a:pos x="T4" y="T5"/>
                  </a:cxn>
                  <a:cxn ang="0">
                    <a:pos x="T6" y="T7"/>
                  </a:cxn>
                  <a:cxn ang="0">
                    <a:pos x="T8" y="T9"/>
                  </a:cxn>
                  <a:cxn ang="0">
                    <a:pos x="T10" y="T11"/>
                  </a:cxn>
                  <a:cxn ang="0">
                    <a:pos x="T12" y="T13"/>
                  </a:cxn>
                </a:cxnLst>
                <a:rect l="0" t="0" r="r" b="b"/>
                <a:pathLst>
                  <a:path w="50" h="50">
                    <a:moveTo>
                      <a:pt x="40" y="45"/>
                    </a:moveTo>
                    <a:cubicBezTo>
                      <a:pt x="40" y="35"/>
                      <a:pt x="44" y="26"/>
                      <a:pt x="50" y="20"/>
                    </a:cubicBezTo>
                    <a:cubicBezTo>
                      <a:pt x="48" y="8"/>
                      <a:pt x="37" y="0"/>
                      <a:pt x="25" y="0"/>
                    </a:cubicBezTo>
                    <a:cubicBezTo>
                      <a:pt x="12" y="0"/>
                      <a:pt x="0" y="11"/>
                      <a:pt x="0" y="25"/>
                    </a:cubicBezTo>
                    <a:cubicBezTo>
                      <a:pt x="0" y="39"/>
                      <a:pt x="12" y="50"/>
                      <a:pt x="25" y="50"/>
                    </a:cubicBezTo>
                    <a:cubicBezTo>
                      <a:pt x="31" y="50"/>
                      <a:pt x="36" y="48"/>
                      <a:pt x="40" y="45"/>
                    </a:cubicBezTo>
                    <a:cubicBezTo>
                      <a:pt x="40" y="45"/>
                      <a:pt x="40" y="45"/>
                      <a:pt x="4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653892" y="1578066"/>
                <a:ext cx="255588" cy="285750"/>
              </a:xfrm>
              <a:custGeom>
                <a:avLst/>
                <a:gdLst>
                  <a:gd name="T0" fmla="*/ 40 w 68"/>
                  <a:gd name="T1" fmla="*/ 0 h 76"/>
                  <a:gd name="T2" fmla="*/ 24 w 68"/>
                  <a:gd name="T3" fmla="*/ 19 h 76"/>
                  <a:gd name="T4" fmla="*/ 9 w 68"/>
                  <a:gd name="T5" fmla="*/ 2 h 76"/>
                  <a:gd name="T6" fmla="*/ 0 w 68"/>
                  <a:gd name="T7" fmla="*/ 16 h 76"/>
                  <a:gd name="T8" fmla="*/ 32 w 68"/>
                  <a:gd name="T9" fmla="*/ 74 h 76"/>
                  <a:gd name="T10" fmla="*/ 31 w 68"/>
                  <a:gd name="T11" fmla="*/ 76 h 76"/>
                  <a:gd name="T12" fmla="*/ 67 w 68"/>
                  <a:gd name="T13" fmla="*/ 57 h 76"/>
                  <a:gd name="T14" fmla="*/ 68 w 68"/>
                  <a:gd name="T15" fmla="*/ 48 h 76"/>
                  <a:gd name="T16" fmla="*/ 40 w 68"/>
                  <a:gd name="T1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6">
                    <a:moveTo>
                      <a:pt x="40" y="0"/>
                    </a:moveTo>
                    <a:cubicBezTo>
                      <a:pt x="24" y="19"/>
                      <a:pt x="24" y="19"/>
                      <a:pt x="24" y="19"/>
                    </a:cubicBezTo>
                    <a:cubicBezTo>
                      <a:pt x="9" y="2"/>
                      <a:pt x="9" y="2"/>
                      <a:pt x="9" y="2"/>
                    </a:cubicBezTo>
                    <a:cubicBezTo>
                      <a:pt x="7" y="7"/>
                      <a:pt x="4" y="12"/>
                      <a:pt x="0" y="16"/>
                    </a:cubicBezTo>
                    <a:cubicBezTo>
                      <a:pt x="19" y="27"/>
                      <a:pt x="32" y="49"/>
                      <a:pt x="32" y="74"/>
                    </a:cubicBezTo>
                    <a:cubicBezTo>
                      <a:pt x="32" y="75"/>
                      <a:pt x="31" y="75"/>
                      <a:pt x="31" y="76"/>
                    </a:cubicBezTo>
                    <a:cubicBezTo>
                      <a:pt x="46" y="74"/>
                      <a:pt x="59" y="67"/>
                      <a:pt x="67" y="57"/>
                    </a:cubicBezTo>
                    <a:cubicBezTo>
                      <a:pt x="68" y="54"/>
                      <a:pt x="68" y="51"/>
                      <a:pt x="68" y="48"/>
                    </a:cubicBezTo>
                    <a:cubicBezTo>
                      <a:pt x="68" y="26"/>
                      <a:pt x="56" y="8"/>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2203042" y="1578066"/>
                <a:ext cx="258763" cy="285750"/>
              </a:xfrm>
              <a:custGeom>
                <a:avLst/>
                <a:gdLst>
                  <a:gd name="T0" fmla="*/ 38 w 69"/>
                  <a:gd name="T1" fmla="*/ 74 h 76"/>
                  <a:gd name="T2" fmla="*/ 69 w 69"/>
                  <a:gd name="T3" fmla="*/ 17 h 76"/>
                  <a:gd name="T4" fmla="*/ 59 w 69"/>
                  <a:gd name="T5" fmla="*/ 0 h 76"/>
                  <a:gd name="T6" fmla="*/ 59 w 69"/>
                  <a:gd name="T7" fmla="*/ 0 h 76"/>
                  <a:gd name="T8" fmla="*/ 44 w 69"/>
                  <a:gd name="T9" fmla="*/ 19 h 76"/>
                  <a:gd name="T10" fmla="*/ 28 w 69"/>
                  <a:gd name="T11" fmla="*/ 1 h 76"/>
                  <a:gd name="T12" fmla="*/ 0 w 69"/>
                  <a:gd name="T13" fmla="*/ 48 h 76"/>
                  <a:gd name="T14" fmla="*/ 0 w 69"/>
                  <a:gd name="T15" fmla="*/ 57 h 76"/>
                  <a:gd name="T16" fmla="*/ 38 w 69"/>
                  <a:gd name="T17" fmla="*/ 76 h 76"/>
                  <a:gd name="T18" fmla="*/ 38 w 69"/>
                  <a:gd name="T1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6">
                    <a:moveTo>
                      <a:pt x="38" y="74"/>
                    </a:moveTo>
                    <a:cubicBezTo>
                      <a:pt x="38" y="49"/>
                      <a:pt x="50" y="28"/>
                      <a:pt x="69" y="17"/>
                    </a:cubicBezTo>
                    <a:cubicBezTo>
                      <a:pt x="65" y="12"/>
                      <a:pt x="61" y="7"/>
                      <a:pt x="59" y="0"/>
                    </a:cubicBezTo>
                    <a:cubicBezTo>
                      <a:pt x="59" y="0"/>
                      <a:pt x="59" y="0"/>
                      <a:pt x="59" y="0"/>
                    </a:cubicBezTo>
                    <a:cubicBezTo>
                      <a:pt x="44" y="19"/>
                      <a:pt x="44" y="19"/>
                      <a:pt x="44" y="19"/>
                    </a:cubicBezTo>
                    <a:cubicBezTo>
                      <a:pt x="28" y="1"/>
                      <a:pt x="28" y="1"/>
                      <a:pt x="28" y="1"/>
                    </a:cubicBezTo>
                    <a:cubicBezTo>
                      <a:pt x="12" y="8"/>
                      <a:pt x="0" y="26"/>
                      <a:pt x="0" y="48"/>
                    </a:cubicBezTo>
                    <a:cubicBezTo>
                      <a:pt x="0" y="51"/>
                      <a:pt x="0" y="54"/>
                      <a:pt x="0" y="57"/>
                    </a:cubicBezTo>
                    <a:cubicBezTo>
                      <a:pt x="9" y="67"/>
                      <a:pt x="22" y="75"/>
                      <a:pt x="38" y="76"/>
                    </a:cubicBezTo>
                    <a:cubicBezTo>
                      <a:pt x="38" y="75"/>
                      <a:pt x="38" y="75"/>
                      <a:pt x="38"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4" name="组合 63"/>
          <p:cNvGrpSpPr/>
          <p:nvPr/>
        </p:nvGrpSpPr>
        <p:grpSpPr>
          <a:xfrm>
            <a:off x="6075007" y="3339724"/>
            <a:ext cx="1705134" cy="1966386"/>
            <a:chOff x="6075007" y="3339724"/>
            <a:chExt cx="1705134" cy="1966386"/>
          </a:xfrm>
          <a:solidFill>
            <a:srgbClr val="00B0F0"/>
          </a:solidFill>
        </p:grpSpPr>
        <p:grpSp>
          <p:nvGrpSpPr>
            <p:cNvPr id="65" name="组合 64"/>
            <p:cNvGrpSpPr/>
            <p:nvPr/>
          </p:nvGrpSpPr>
          <p:grpSpPr>
            <a:xfrm>
              <a:off x="6075007" y="3339724"/>
              <a:ext cx="1705134" cy="1966386"/>
              <a:chOff x="5943403" y="3106452"/>
              <a:chExt cx="1953569" cy="2252884"/>
            </a:xfrm>
            <a:grpFill/>
          </p:grpSpPr>
          <p:sp>
            <p:nvSpPr>
              <p:cNvPr id="71" name="Freeform 7"/>
              <p:cNvSpPr/>
              <p:nvPr/>
            </p:nvSpPr>
            <p:spPr bwMode="auto">
              <a:xfrm>
                <a:off x="5943403" y="3106452"/>
                <a:ext cx="1325541" cy="2252884"/>
              </a:xfrm>
              <a:custGeom>
                <a:avLst/>
                <a:gdLst>
                  <a:gd name="T0" fmla="*/ 522 w 527"/>
                  <a:gd name="T1" fmla="*/ 286 h 897"/>
                  <a:gd name="T2" fmla="*/ 527 w 527"/>
                  <a:gd name="T3" fmla="*/ 470 h 897"/>
                  <a:gd name="T4" fmla="*/ 129 w 527"/>
                  <a:gd name="T5" fmla="*/ 897 h 897"/>
                  <a:gd name="T6" fmla="*/ 128 w 527"/>
                  <a:gd name="T7" fmla="*/ 870 h 897"/>
                  <a:gd name="T8" fmla="*/ 128 w 527"/>
                  <a:gd name="T9" fmla="*/ 714 h 897"/>
                  <a:gd name="T10" fmla="*/ 143 w 527"/>
                  <a:gd name="T11" fmla="*/ 675 h 897"/>
                  <a:gd name="T12" fmla="*/ 401 w 527"/>
                  <a:gd name="T13" fmla="*/ 389 h 897"/>
                  <a:gd name="T14" fmla="*/ 413 w 527"/>
                  <a:gd name="T15" fmla="*/ 375 h 897"/>
                  <a:gd name="T16" fmla="*/ 0 w 527"/>
                  <a:gd name="T17" fmla="*/ 5 h 897"/>
                  <a:gd name="T18" fmla="*/ 101 w 527"/>
                  <a:gd name="T19" fmla="*/ 5 h 897"/>
                  <a:gd name="T20" fmla="*/ 165 w 527"/>
                  <a:gd name="T21" fmla="*/ 5 h 897"/>
                  <a:gd name="T22" fmla="*/ 258 w 527"/>
                  <a:gd name="T23" fmla="*/ 41 h 897"/>
                  <a:gd name="T24" fmla="*/ 497 w 527"/>
                  <a:gd name="T25" fmla="*/ 265 h 897"/>
                  <a:gd name="T26" fmla="*/ 522 w 527"/>
                  <a:gd name="T27" fmla="*/ 286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7" h="897">
                    <a:moveTo>
                      <a:pt x="522" y="286"/>
                    </a:moveTo>
                    <a:cubicBezTo>
                      <a:pt x="482" y="350"/>
                      <a:pt x="483" y="410"/>
                      <a:pt x="527" y="470"/>
                    </a:cubicBezTo>
                    <a:cubicBezTo>
                      <a:pt x="395" y="611"/>
                      <a:pt x="264" y="752"/>
                      <a:pt x="129" y="897"/>
                    </a:cubicBezTo>
                    <a:cubicBezTo>
                      <a:pt x="129" y="884"/>
                      <a:pt x="128" y="877"/>
                      <a:pt x="128" y="870"/>
                    </a:cubicBezTo>
                    <a:cubicBezTo>
                      <a:pt x="128" y="818"/>
                      <a:pt x="128" y="766"/>
                      <a:pt x="128" y="714"/>
                    </a:cubicBezTo>
                    <a:cubicBezTo>
                      <a:pt x="127" y="698"/>
                      <a:pt x="132" y="687"/>
                      <a:pt x="143" y="675"/>
                    </a:cubicBezTo>
                    <a:cubicBezTo>
                      <a:pt x="229" y="580"/>
                      <a:pt x="315" y="485"/>
                      <a:pt x="401" y="389"/>
                    </a:cubicBezTo>
                    <a:cubicBezTo>
                      <a:pt x="405" y="385"/>
                      <a:pt x="408" y="381"/>
                      <a:pt x="413" y="375"/>
                    </a:cubicBezTo>
                    <a:cubicBezTo>
                      <a:pt x="276" y="253"/>
                      <a:pt x="140" y="131"/>
                      <a:pt x="0" y="5"/>
                    </a:cubicBezTo>
                    <a:cubicBezTo>
                      <a:pt x="38" y="5"/>
                      <a:pt x="70" y="5"/>
                      <a:pt x="101" y="5"/>
                    </a:cubicBezTo>
                    <a:cubicBezTo>
                      <a:pt x="123" y="5"/>
                      <a:pt x="144" y="8"/>
                      <a:pt x="165" y="5"/>
                    </a:cubicBezTo>
                    <a:cubicBezTo>
                      <a:pt x="204" y="0"/>
                      <a:pt x="231" y="15"/>
                      <a:pt x="258" y="41"/>
                    </a:cubicBezTo>
                    <a:cubicBezTo>
                      <a:pt x="337" y="117"/>
                      <a:pt x="417" y="191"/>
                      <a:pt x="497" y="265"/>
                    </a:cubicBezTo>
                    <a:cubicBezTo>
                      <a:pt x="505" y="273"/>
                      <a:pt x="513" y="279"/>
                      <a:pt x="522" y="2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2" name="Freeform 11"/>
              <p:cNvSpPr/>
              <p:nvPr/>
            </p:nvSpPr>
            <p:spPr bwMode="auto">
              <a:xfrm>
                <a:off x="7252909" y="3685039"/>
                <a:ext cx="644063" cy="708202"/>
              </a:xfrm>
              <a:custGeom>
                <a:avLst/>
                <a:gdLst>
                  <a:gd name="T0" fmla="*/ 256 w 256"/>
                  <a:gd name="T1" fmla="*/ 142 h 282"/>
                  <a:gd name="T2" fmla="*/ 128 w 256"/>
                  <a:gd name="T3" fmla="*/ 280 h 282"/>
                  <a:gd name="T4" fmla="*/ 44 w 256"/>
                  <a:gd name="T5" fmla="*/ 235 h 282"/>
                  <a:gd name="T6" fmla="*/ 47 w 256"/>
                  <a:gd name="T7" fmla="*/ 50 h 282"/>
                  <a:gd name="T8" fmla="*/ 169 w 256"/>
                  <a:gd name="T9" fmla="*/ 16 h 282"/>
                  <a:gd name="T10" fmla="*/ 255 w 256"/>
                  <a:gd name="T11" fmla="*/ 126 h 282"/>
                  <a:gd name="T12" fmla="*/ 256 w 256"/>
                  <a:gd name="T13" fmla="*/ 142 h 282"/>
                </a:gdLst>
                <a:ahLst/>
                <a:cxnLst>
                  <a:cxn ang="0">
                    <a:pos x="T0" y="T1"/>
                  </a:cxn>
                  <a:cxn ang="0">
                    <a:pos x="T2" y="T3"/>
                  </a:cxn>
                  <a:cxn ang="0">
                    <a:pos x="T4" y="T5"/>
                  </a:cxn>
                  <a:cxn ang="0">
                    <a:pos x="T6" y="T7"/>
                  </a:cxn>
                  <a:cxn ang="0">
                    <a:pos x="T8" y="T9"/>
                  </a:cxn>
                  <a:cxn ang="0">
                    <a:pos x="T10" y="T11"/>
                  </a:cxn>
                  <a:cxn ang="0">
                    <a:pos x="T12" y="T13"/>
                  </a:cxn>
                </a:cxnLst>
                <a:rect l="0" t="0" r="r" b="b"/>
                <a:pathLst>
                  <a:path w="256" h="282">
                    <a:moveTo>
                      <a:pt x="256" y="142"/>
                    </a:moveTo>
                    <a:cubicBezTo>
                      <a:pt x="255" y="224"/>
                      <a:pt x="200" y="282"/>
                      <a:pt x="128" y="280"/>
                    </a:cubicBezTo>
                    <a:cubicBezTo>
                      <a:pt x="93" y="278"/>
                      <a:pt x="65" y="262"/>
                      <a:pt x="44" y="235"/>
                    </a:cubicBezTo>
                    <a:cubicBezTo>
                      <a:pt x="0" y="183"/>
                      <a:pt x="2" y="100"/>
                      <a:pt x="47" y="50"/>
                    </a:cubicBezTo>
                    <a:cubicBezTo>
                      <a:pt x="80" y="13"/>
                      <a:pt x="122" y="0"/>
                      <a:pt x="169" y="16"/>
                    </a:cubicBezTo>
                    <a:cubicBezTo>
                      <a:pt x="221" y="33"/>
                      <a:pt x="246" y="74"/>
                      <a:pt x="255" y="126"/>
                    </a:cubicBezTo>
                    <a:cubicBezTo>
                      <a:pt x="256" y="133"/>
                      <a:pt x="256" y="139"/>
                      <a:pt x="256" y="1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66" name="组合 65"/>
            <p:cNvGrpSpPr>
              <a:grpSpLocks noChangeAspect="1"/>
            </p:cNvGrpSpPr>
            <p:nvPr/>
          </p:nvGrpSpPr>
          <p:grpSpPr>
            <a:xfrm>
              <a:off x="7418847" y="4066831"/>
              <a:ext cx="191895" cy="192992"/>
              <a:chOff x="4005263" y="4962526"/>
              <a:chExt cx="277812" cy="279400"/>
            </a:xfrm>
            <a:grpFill/>
          </p:grpSpPr>
          <p:sp>
            <p:nvSpPr>
              <p:cNvPr id="67" name="Freeform 478"/>
              <p:cNvSpPr/>
              <p:nvPr/>
            </p:nvSpPr>
            <p:spPr bwMode="auto">
              <a:xfrm>
                <a:off x="4005263" y="4962526"/>
                <a:ext cx="250825" cy="250825"/>
              </a:xfrm>
              <a:custGeom>
                <a:avLst/>
                <a:gdLst>
                  <a:gd name="T0" fmla="*/ 129 w 258"/>
                  <a:gd name="T1" fmla="*/ 245 h 259"/>
                  <a:gd name="T2" fmla="*/ 14 w 258"/>
                  <a:gd name="T3" fmla="*/ 129 h 259"/>
                  <a:gd name="T4" fmla="*/ 129 w 258"/>
                  <a:gd name="T5" fmla="*/ 14 h 259"/>
                  <a:gd name="T6" fmla="*/ 244 w 258"/>
                  <a:gd name="T7" fmla="*/ 129 h 259"/>
                  <a:gd name="T8" fmla="*/ 241 w 258"/>
                  <a:gd name="T9" fmla="*/ 156 h 259"/>
                  <a:gd name="T10" fmla="*/ 255 w 258"/>
                  <a:gd name="T11" fmla="*/ 159 h 259"/>
                  <a:gd name="T12" fmla="*/ 258 w 258"/>
                  <a:gd name="T13" fmla="*/ 129 h 259"/>
                  <a:gd name="T14" fmla="*/ 129 w 258"/>
                  <a:gd name="T15" fmla="*/ 0 h 259"/>
                  <a:gd name="T16" fmla="*/ 0 w 258"/>
                  <a:gd name="T17" fmla="*/ 129 h 259"/>
                  <a:gd name="T18" fmla="*/ 129 w 258"/>
                  <a:gd name="T19" fmla="*/ 259 h 259"/>
                  <a:gd name="T20" fmla="*/ 155 w 258"/>
                  <a:gd name="T21" fmla="*/ 256 h 259"/>
                  <a:gd name="T22" fmla="*/ 152 w 258"/>
                  <a:gd name="T23" fmla="*/ 242 h 259"/>
                  <a:gd name="T24" fmla="*/ 129 w 258"/>
                  <a:gd name="T25" fmla="*/ 2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129" y="245"/>
                    </a:moveTo>
                    <a:cubicBezTo>
                      <a:pt x="65" y="245"/>
                      <a:pt x="14" y="193"/>
                      <a:pt x="14" y="129"/>
                    </a:cubicBezTo>
                    <a:cubicBezTo>
                      <a:pt x="14" y="66"/>
                      <a:pt x="65" y="14"/>
                      <a:pt x="129" y="14"/>
                    </a:cubicBezTo>
                    <a:cubicBezTo>
                      <a:pt x="193" y="14"/>
                      <a:pt x="244" y="66"/>
                      <a:pt x="244" y="129"/>
                    </a:cubicBezTo>
                    <a:cubicBezTo>
                      <a:pt x="244" y="139"/>
                      <a:pt x="243" y="148"/>
                      <a:pt x="241" y="156"/>
                    </a:cubicBezTo>
                    <a:cubicBezTo>
                      <a:pt x="255" y="159"/>
                      <a:pt x="255" y="159"/>
                      <a:pt x="255" y="159"/>
                    </a:cubicBezTo>
                    <a:cubicBezTo>
                      <a:pt x="257" y="150"/>
                      <a:pt x="258" y="140"/>
                      <a:pt x="258" y="129"/>
                    </a:cubicBezTo>
                    <a:cubicBezTo>
                      <a:pt x="258" y="58"/>
                      <a:pt x="200" y="0"/>
                      <a:pt x="129" y="0"/>
                    </a:cubicBezTo>
                    <a:cubicBezTo>
                      <a:pt x="58" y="0"/>
                      <a:pt x="0" y="58"/>
                      <a:pt x="0" y="129"/>
                    </a:cubicBezTo>
                    <a:cubicBezTo>
                      <a:pt x="0" y="201"/>
                      <a:pt x="58" y="259"/>
                      <a:pt x="129" y="259"/>
                    </a:cubicBezTo>
                    <a:cubicBezTo>
                      <a:pt x="138" y="259"/>
                      <a:pt x="147" y="258"/>
                      <a:pt x="155" y="256"/>
                    </a:cubicBezTo>
                    <a:cubicBezTo>
                      <a:pt x="152" y="242"/>
                      <a:pt x="152" y="242"/>
                      <a:pt x="152" y="242"/>
                    </a:cubicBezTo>
                    <a:cubicBezTo>
                      <a:pt x="145" y="244"/>
                      <a:pt x="137" y="245"/>
                      <a:pt x="129" y="2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79"/>
              <p:cNvSpPr>
                <a:spLocks noEditPoints="1"/>
              </p:cNvSpPr>
              <p:nvPr/>
            </p:nvSpPr>
            <p:spPr bwMode="auto">
              <a:xfrm>
                <a:off x="4027488" y="4984751"/>
                <a:ext cx="206375" cy="206375"/>
              </a:xfrm>
              <a:custGeom>
                <a:avLst/>
                <a:gdLst>
                  <a:gd name="T0" fmla="*/ 106 w 212"/>
                  <a:gd name="T1" fmla="*/ 0 h 213"/>
                  <a:gd name="T2" fmla="*/ 0 w 212"/>
                  <a:gd name="T3" fmla="*/ 106 h 213"/>
                  <a:gd name="T4" fmla="*/ 106 w 212"/>
                  <a:gd name="T5" fmla="*/ 213 h 213"/>
                  <a:gd name="T6" fmla="*/ 127 w 212"/>
                  <a:gd name="T7" fmla="*/ 211 h 213"/>
                  <a:gd name="T8" fmla="*/ 105 w 212"/>
                  <a:gd name="T9" fmla="*/ 106 h 213"/>
                  <a:gd name="T10" fmla="*/ 120 w 212"/>
                  <a:gd name="T11" fmla="*/ 110 h 213"/>
                  <a:gd name="T12" fmla="*/ 117 w 212"/>
                  <a:gd name="T13" fmla="*/ 103 h 213"/>
                  <a:gd name="T14" fmla="*/ 128 w 212"/>
                  <a:gd name="T15" fmla="*/ 92 h 213"/>
                  <a:gd name="T16" fmla="*/ 139 w 212"/>
                  <a:gd name="T17" fmla="*/ 103 h 213"/>
                  <a:gd name="T18" fmla="*/ 132 w 212"/>
                  <a:gd name="T19" fmla="*/ 113 h 213"/>
                  <a:gd name="T20" fmla="*/ 209 w 212"/>
                  <a:gd name="T21" fmla="*/ 131 h 213"/>
                  <a:gd name="T22" fmla="*/ 212 w 212"/>
                  <a:gd name="T23" fmla="*/ 106 h 213"/>
                  <a:gd name="T24" fmla="*/ 106 w 212"/>
                  <a:gd name="T25" fmla="*/ 0 h 213"/>
                  <a:gd name="T26" fmla="*/ 42 w 212"/>
                  <a:gd name="T27" fmla="*/ 54 h 213"/>
                  <a:gd name="T28" fmla="*/ 57 w 212"/>
                  <a:gd name="T29" fmla="*/ 70 h 213"/>
                  <a:gd name="T30" fmla="*/ 42 w 212"/>
                  <a:gd name="T31" fmla="*/ 85 h 213"/>
                  <a:gd name="T32" fmla="*/ 26 w 212"/>
                  <a:gd name="T33" fmla="*/ 70 h 213"/>
                  <a:gd name="T34" fmla="*/ 42 w 212"/>
                  <a:gd name="T35" fmla="*/ 54 h 213"/>
                  <a:gd name="T36" fmla="*/ 40 w 212"/>
                  <a:gd name="T37" fmla="*/ 154 h 213"/>
                  <a:gd name="T38" fmla="*/ 21 w 212"/>
                  <a:gd name="T39" fmla="*/ 135 h 213"/>
                  <a:gd name="T40" fmla="*/ 40 w 212"/>
                  <a:gd name="T41" fmla="*/ 115 h 213"/>
                  <a:gd name="T42" fmla="*/ 60 w 212"/>
                  <a:gd name="T43" fmla="*/ 135 h 213"/>
                  <a:gd name="T44" fmla="*/ 40 w 212"/>
                  <a:gd name="T45" fmla="*/ 154 h 213"/>
                  <a:gd name="T46" fmla="*/ 89 w 212"/>
                  <a:gd name="T47" fmla="*/ 70 h 213"/>
                  <a:gd name="T48" fmla="*/ 102 w 212"/>
                  <a:gd name="T49" fmla="*/ 83 h 213"/>
                  <a:gd name="T50" fmla="*/ 89 w 212"/>
                  <a:gd name="T51" fmla="*/ 96 h 213"/>
                  <a:gd name="T52" fmla="*/ 76 w 212"/>
                  <a:gd name="T53" fmla="*/ 83 h 213"/>
                  <a:gd name="T54" fmla="*/ 89 w 212"/>
                  <a:gd name="T55" fmla="*/ 70 h 213"/>
                  <a:gd name="T56" fmla="*/ 76 w 212"/>
                  <a:gd name="T57" fmla="*/ 133 h 213"/>
                  <a:gd name="T58" fmla="*/ 89 w 212"/>
                  <a:gd name="T59" fmla="*/ 120 h 213"/>
                  <a:gd name="T60" fmla="*/ 102 w 212"/>
                  <a:gd name="T61" fmla="*/ 133 h 213"/>
                  <a:gd name="T62" fmla="*/ 89 w 212"/>
                  <a:gd name="T63" fmla="*/ 146 h 213"/>
                  <a:gd name="T64" fmla="*/ 76 w 212"/>
                  <a:gd name="T65" fmla="*/ 133 h 213"/>
                  <a:gd name="T66" fmla="*/ 117 w 212"/>
                  <a:gd name="T67" fmla="*/ 183 h 213"/>
                  <a:gd name="T68" fmla="*/ 102 w 212"/>
                  <a:gd name="T69" fmla="*/ 198 h 213"/>
                  <a:gd name="T70" fmla="*/ 87 w 212"/>
                  <a:gd name="T71" fmla="*/ 183 h 213"/>
                  <a:gd name="T72" fmla="*/ 102 w 212"/>
                  <a:gd name="T73" fmla="*/ 168 h 213"/>
                  <a:gd name="T74" fmla="*/ 117 w 212"/>
                  <a:gd name="T75" fmla="*/ 183 h 213"/>
                  <a:gd name="T76" fmla="*/ 106 w 212"/>
                  <a:gd name="T77" fmla="*/ 55 h 213"/>
                  <a:gd name="T78" fmla="*/ 88 w 212"/>
                  <a:gd name="T79" fmla="*/ 36 h 213"/>
                  <a:gd name="T80" fmla="*/ 106 w 212"/>
                  <a:gd name="T81" fmla="*/ 18 h 213"/>
                  <a:gd name="T82" fmla="*/ 125 w 212"/>
                  <a:gd name="T83" fmla="*/ 36 h 213"/>
                  <a:gd name="T84" fmla="*/ 106 w 212"/>
                  <a:gd name="T85" fmla="*/ 55 h 213"/>
                  <a:gd name="T86" fmla="*/ 139 w 212"/>
                  <a:gd name="T87" fmla="*/ 49 h 213"/>
                  <a:gd name="T88" fmla="*/ 152 w 212"/>
                  <a:gd name="T89" fmla="*/ 36 h 213"/>
                  <a:gd name="T90" fmla="*/ 165 w 212"/>
                  <a:gd name="T91" fmla="*/ 49 h 213"/>
                  <a:gd name="T92" fmla="*/ 152 w 212"/>
                  <a:gd name="T93" fmla="*/ 62 h 213"/>
                  <a:gd name="T94" fmla="*/ 139 w 212"/>
                  <a:gd name="T95" fmla="*/ 49 h 213"/>
                  <a:gd name="T96" fmla="*/ 175 w 212"/>
                  <a:gd name="T97" fmla="*/ 112 h 213"/>
                  <a:gd name="T98" fmla="*/ 157 w 212"/>
                  <a:gd name="T99" fmla="*/ 95 h 213"/>
                  <a:gd name="T100" fmla="*/ 175 w 212"/>
                  <a:gd name="T101" fmla="*/ 77 h 213"/>
                  <a:gd name="T102" fmla="*/ 193 w 212"/>
                  <a:gd name="T103" fmla="*/ 95 h 213"/>
                  <a:gd name="T104" fmla="*/ 175 w 212"/>
                  <a:gd name="T105"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213">
                    <a:moveTo>
                      <a:pt x="106" y="0"/>
                    </a:moveTo>
                    <a:cubicBezTo>
                      <a:pt x="47" y="0"/>
                      <a:pt x="0" y="48"/>
                      <a:pt x="0" y="106"/>
                    </a:cubicBezTo>
                    <a:cubicBezTo>
                      <a:pt x="0" y="165"/>
                      <a:pt x="47" y="213"/>
                      <a:pt x="106" y="213"/>
                    </a:cubicBezTo>
                    <a:cubicBezTo>
                      <a:pt x="113" y="213"/>
                      <a:pt x="120" y="212"/>
                      <a:pt x="127" y="211"/>
                    </a:cubicBezTo>
                    <a:cubicBezTo>
                      <a:pt x="105" y="106"/>
                      <a:pt x="105" y="106"/>
                      <a:pt x="105" y="106"/>
                    </a:cubicBezTo>
                    <a:cubicBezTo>
                      <a:pt x="120" y="110"/>
                      <a:pt x="120" y="110"/>
                      <a:pt x="120" y="110"/>
                    </a:cubicBezTo>
                    <a:cubicBezTo>
                      <a:pt x="118" y="108"/>
                      <a:pt x="117" y="105"/>
                      <a:pt x="117" y="103"/>
                    </a:cubicBezTo>
                    <a:cubicBezTo>
                      <a:pt x="117" y="97"/>
                      <a:pt x="122" y="92"/>
                      <a:pt x="128" y="92"/>
                    </a:cubicBezTo>
                    <a:cubicBezTo>
                      <a:pt x="134" y="92"/>
                      <a:pt x="139" y="97"/>
                      <a:pt x="139" y="103"/>
                    </a:cubicBezTo>
                    <a:cubicBezTo>
                      <a:pt x="139" y="107"/>
                      <a:pt x="136" y="111"/>
                      <a:pt x="132" y="113"/>
                    </a:cubicBezTo>
                    <a:cubicBezTo>
                      <a:pt x="209" y="131"/>
                      <a:pt x="209" y="131"/>
                      <a:pt x="209" y="131"/>
                    </a:cubicBezTo>
                    <a:cubicBezTo>
                      <a:pt x="211" y="123"/>
                      <a:pt x="212" y="115"/>
                      <a:pt x="212" y="106"/>
                    </a:cubicBezTo>
                    <a:cubicBezTo>
                      <a:pt x="212" y="48"/>
                      <a:pt x="165" y="0"/>
                      <a:pt x="106" y="0"/>
                    </a:cubicBezTo>
                    <a:close/>
                    <a:moveTo>
                      <a:pt x="42" y="54"/>
                    </a:moveTo>
                    <a:cubicBezTo>
                      <a:pt x="50" y="54"/>
                      <a:pt x="57" y="61"/>
                      <a:pt x="57" y="70"/>
                    </a:cubicBezTo>
                    <a:cubicBezTo>
                      <a:pt x="57" y="78"/>
                      <a:pt x="50" y="85"/>
                      <a:pt x="42" y="85"/>
                    </a:cubicBezTo>
                    <a:cubicBezTo>
                      <a:pt x="33" y="85"/>
                      <a:pt x="26" y="78"/>
                      <a:pt x="26" y="70"/>
                    </a:cubicBezTo>
                    <a:cubicBezTo>
                      <a:pt x="26" y="61"/>
                      <a:pt x="33" y="54"/>
                      <a:pt x="42" y="54"/>
                    </a:cubicBezTo>
                    <a:close/>
                    <a:moveTo>
                      <a:pt x="40" y="154"/>
                    </a:moveTo>
                    <a:cubicBezTo>
                      <a:pt x="30" y="154"/>
                      <a:pt x="21" y="146"/>
                      <a:pt x="21" y="135"/>
                    </a:cubicBezTo>
                    <a:cubicBezTo>
                      <a:pt x="21" y="124"/>
                      <a:pt x="30" y="115"/>
                      <a:pt x="40" y="115"/>
                    </a:cubicBezTo>
                    <a:cubicBezTo>
                      <a:pt x="51" y="115"/>
                      <a:pt x="60" y="124"/>
                      <a:pt x="60" y="135"/>
                    </a:cubicBezTo>
                    <a:cubicBezTo>
                      <a:pt x="60" y="146"/>
                      <a:pt x="51" y="154"/>
                      <a:pt x="40" y="154"/>
                    </a:cubicBezTo>
                    <a:close/>
                    <a:moveTo>
                      <a:pt x="89" y="70"/>
                    </a:moveTo>
                    <a:cubicBezTo>
                      <a:pt x="96" y="70"/>
                      <a:pt x="102" y="76"/>
                      <a:pt x="102" y="83"/>
                    </a:cubicBezTo>
                    <a:cubicBezTo>
                      <a:pt x="102" y="90"/>
                      <a:pt x="96" y="96"/>
                      <a:pt x="89" y="96"/>
                    </a:cubicBezTo>
                    <a:cubicBezTo>
                      <a:pt x="82" y="96"/>
                      <a:pt x="76" y="90"/>
                      <a:pt x="76" y="83"/>
                    </a:cubicBezTo>
                    <a:cubicBezTo>
                      <a:pt x="76" y="76"/>
                      <a:pt x="82" y="70"/>
                      <a:pt x="89" y="70"/>
                    </a:cubicBezTo>
                    <a:close/>
                    <a:moveTo>
                      <a:pt x="76" y="133"/>
                    </a:moveTo>
                    <a:cubicBezTo>
                      <a:pt x="76" y="126"/>
                      <a:pt x="82" y="120"/>
                      <a:pt x="89" y="120"/>
                    </a:cubicBezTo>
                    <a:cubicBezTo>
                      <a:pt x="96" y="120"/>
                      <a:pt x="102" y="126"/>
                      <a:pt x="102" y="133"/>
                    </a:cubicBezTo>
                    <a:cubicBezTo>
                      <a:pt x="102" y="140"/>
                      <a:pt x="96" y="146"/>
                      <a:pt x="89" y="146"/>
                    </a:cubicBezTo>
                    <a:cubicBezTo>
                      <a:pt x="82" y="146"/>
                      <a:pt x="76" y="140"/>
                      <a:pt x="76" y="133"/>
                    </a:cubicBezTo>
                    <a:close/>
                    <a:moveTo>
                      <a:pt x="117" y="183"/>
                    </a:moveTo>
                    <a:cubicBezTo>
                      <a:pt x="117" y="191"/>
                      <a:pt x="110" y="198"/>
                      <a:pt x="102" y="198"/>
                    </a:cubicBezTo>
                    <a:cubicBezTo>
                      <a:pt x="94" y="198"/>
                      <a:pt x="87" y="191"/>
                      <a:pt x="87" y="183"/>
                    </a:cubicBezTo>
                    <a:cubicBezTo>
                      <a:pt x="87" y="175"/>
                      <a:pt x="94" y="168"/>
                      <a:pt x="102" y="168"/>
                    </a:cubicBezTo>
                    <a:cubicBezTo>
                      <a:pt x="110" y="168"/>
                      <a:pt x="117" y="175"/>
                      <a:pt x="117" y="183"/>
                    </a:cubicBezTo>
                    <a:close/>
                    <a:moveTo>
                      <a:pt x="106" y="55"/>
                    </a:moveTo>
                    <a:cubicBezTo>
                      <a:pt x="96" y="55"/>
                      <a:pt x="88" y="46"/>
                      <a:pt x="88" y="36"/>
                    </a:cubicBezTo>
                    <a:cubicBezTo>
                      <a:pt x="88" y="26"/>
                      <a:pt x="96" y="18"/>
                      <a:pt x="106" y="18"/>
                    </a:cubicBezTo>
                    <a:cubicBezTo>
                      <a:pt x="116" y="18"/>
                      <a:pt x="125" y="26"/>
                      <a:pt x="125" y="36"/>
                    </a:cubicBezTo>
                    <a:cubicBezTo>
                      <a:pt x="125" y="46"/>
                      <a:pt x="116" y="55"/>
                      <a:pt x="106" y="55"/>
                    </a:cubicBezTo>
                    <a:close/>
                    <a:moveTo>
                      <a:pt x="139" y="49"/>
                    </a:moveTo>
                    <a:cubicBezTo>
                      <a:pt x="139" y="42"/>
                      <a:pt x="145" y="36"/>
                      <a:pt x="152" y="36"/>
                    </a:cubicBezTo>
                    <a:cubicBezTo>
                      <a:pt x="159" y="36"/>
                      <a:pt x="165" y="42"/>
                      <a:pt x="165" y="49"/>
                    </a:cubicBezTo>
                    <a:cubicBezTo>
                      <a:pt x="165" y="56"/>
                      <a:pt x="159" y="62"/>
                      <a:pt x="152" y="62"/>
                    </a:cubicBezTo>
                    <a:cubicBezTo>
                      <a:pt x="145" y="62"/>
                      <a:pt x="139" y="56"/>
                      <a:pt x="139" y="49"/>
                    </a:cubicBezTo>
                    <a:close/>
                    <a:moveTo>
                      <a:pt x="175" y="112"/>
                    </a:moveTo>
                    <a:cubicBezTo>
                      <a:pt x="165" y="112"/>
                      <a:pt x="157" y="105"/>
                      <a:pt x="157" y="95"/>
                    </a:cubicBezTo>
                    <a:cubicBezTo>
                      <a:pt x="157" y="85"/>
                      <a:pt x="165" y="77"/>
                      <a:pt x="175" y="77"/>
                    </a:cubicBezTo>
                    <a:cubicBezTo>
                      <a:pt x="185" y="77"/>
                      <a:pt x="193" y="85"/>
                      <a:pt x="193" y="95"/>
                    </a:cubicBezTo>
                    <a:cubicBezTo>
                      <a:pt x="193" y="105"/>
                      <a:pt x="185" y="112"/>
                      <a:pt x="17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80"/>
              <p:cNvSpPr/>
              <p:nvPr/>
            </p:nvSpPr>
            <p:spPr bwMode="auto">
              <a:xfrm>
                <a:off x="4184650" y="5145088"/>
                <a:ext cx="98425" cy="96838"/>
              </a:xfrm>
              <a:custGeom>
                <a:avLst/>
                <a:gdLst>
                  <a:gd name="T0" fmla="*/ 90 w 103"/>
                  <a:gd name="T1" fmla="*/ 0 h 100"/>
                  <a:gd name="T2" fmla="*/ 0 w 103"/>
                  <a:gd name="T3" fmla="*/ 87 h 100"/>
                  <a:gd name="T4" fmla="*/ 3 w 103"/>
                  <a:gd name="T5" fmla="*/ 100 h 100"/>
                  <a:gd name="T6" fmla="*/ 103 w 103"/>
                  <a:gd name="T7" fmla="*/ 4 h 100"/>
                  <a:gd name="T8" fmla="*/ 90 w 103"/>
                  <a:gd name="T9" fmla="*/ 0 h 100"/>
                </a:gdLst>
                <a:ahLst/>
                <a:cxnLst>
                  <a:cxn ang="0">
                    <a:pos x="T0" y="T1"/>
                  </a:cxn>
                  <a:cxn ang="0">
                    <a:pos x="T2" y="T3"/>
                  </a:cxn>
                  <a:cxn ang="0">
                    <a:pos x="T4" y="T5"/>
                  </a:cxn>
                  <a:cxn ang="0">
                    <a:pos x="T6" y="T7"/>
                  </a:cxn>
                  <a:cxn ang="0">
                    <a:pos x="T8" y="T9"/>
                  </a:cxn>
                </a:cxnLst>
                <a:rect l="0" t="0" r="r" b="b"/>
                <a:pathLst>
                  <a:path w="103" h="100">
                    <a:moveTo>
                      <a:pt x="90" y="0"/>
                    </a:moveTo>
                    <a:cubicBezTo>
                      <a:pt x="79" y="44"/>
                      <a:pt x="44" y="78"/>
                      <a:pt x="0" y="87"/>
                    </a:cubicBezTo>
                    <a:cubicBezTo>
                      <a:pt x="3" y="100"/>
                      <a:pt x="3" y="100"/>
                      <a:pt x="3" y="100"/>
                    </a:cubicBezTo>
                    <a:cubicBezTo>
                      <a:pt x="53" y="90"/>
                      <a:pt x="92" y="52"/>
                      <a:pt x="103" y="4"/>
                    </a:cubicBezTo>
                    <a:lnTo>
                      <a:pt x="9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1"/>
              <p:cNvSpPr>
                <a:spLocks noEditPoints="1"/>
              </p:cNvSpPr>
              <p:nvPr/>
            </p:nvSpPr>
            <p:spPr bwMode="auto">
              <a:xfrm>
                <a:off x="4162425" y="5118101"/>
                <a:ext cx="100013" cy="101600"/>
              </a:xfrm>
              <a:custGeom>
                <a:avLst/>
                <a:gdLst>
                  <a:gd name="T0" fmla="*/ 104 w 104"/>
                  <a:gd name="T1" fmla="*/ 25 h 105"/>
                  <a:gd name="T2" fmla="*/ 27 w 104"/>
                  <a:gd name="T3" fmla="*/ 7 h 105"/>
                  <a:gd name="T4" fmla="*/ 23 w 104"/>
                  <a:gd name="T5" fmla="*/ 8 h 105"/>
                  <a:gd name="T6" fmla="*/ 14 w 104"/>
                  <a:gd name="T7" fmla="*/ 4 h 105"/>
                  <a:gd name="T8" fmla="*/ 0 w 104"/>
                  <a:gd name="T9" fmla="*/ 0 h 105"/>
                  <a:gd name="T10" fmla="*/ 22 w 104"/>
                  <a:gd name="T11" fmla="*/ 105 h 105"/>
                  <a:gd name="T12" fmla="*/ 104 w 104"/>
                  <a:gd name="T13" fmla="*/ 25 h 105"/>
                  <a:gd name="T14" fmla="*/ 73 w 104"/>
                  <a:gd name="T15" fmla="*/ 20 h 105"/>
                  <a:gd name="T16" fmla="*/ 84 w 104"/>
                  <a:gd name="T17" fmla="*/ 31 h 105"/>
                  <a:gd name="T18" fmla="*/ 73 w 104"/>
                  <a:gd name="T19" fmla="*/ 42 h 105"/>
                  <a:gd name="T20" fmla="*/ 62 w 104"/>
                  <a:gd name="T21" fmla="*/ 31 h 105"/>
                  <a:gd name="T22" fmla="*/ 73 w 104"/>
                  <a:gd name="T23" fmla="*/ 20 h 105"/>
                  <a:gd name="T24" fmla="*/ 31 w 104"/>
                  <a:gd name="T25" fmla="*/ 62 h 105"/>
                  <a:gd name="T26" fmla="*/ 13 w 104"/>
                  <a:gd name="T27" fmla="*/ 43 h 105"/>
                  <a:gd name="T28" fmla="*/ 31 w 104"/>
                  <a:gd name="T29" fmla="*/ 24 h 105"/>
                  <a:gd name="T30" fmla="*/ 50 w 104"/>
                  <a:gd name="T31" fmla="*/ 43 h 105"/>
                  <a:gd name="T32" fmla="*/ 31 w 104"/>
                  <a:gd name="T33" fmla="*/ 6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5">
                    <a:moveTo>
                      <a:pt x="104" y="25"/>
                    </a:moveTo>
                    <a:cubicBezTo>
                      <a:pt x="27" y="7"/>
                      <a:pt x="27" y="7"/>
                      <a:pt x="27" y="7"/>
                    </a:cubicBezTo>
                    <a:cubicBezTo>
                      <a:pt x="26" y="7"/>
                      <a:pt x="24" y="8"/>
                      <a:pt x="23" y="8"/>
                    </a:cubicBezTo>
                    <a:cubicBezTo>
                      <a:pt x="19" y="8"/>
                      <a:pt x="16" y="6"/>
                      <a:pt x="14" y="4"/>
                    </a:cubicBezTo>
                    <a:cubicBezTo>
                      <a:pt x="0" y="0"/>
                      <a:pt x="0" y="0"/>
                      <a:pt x="0" y="0"/>
                    </a:cubicBezTo>
                    <a:cubicBezTo>
                      <a:pt x="22" y="105"/>
                      <a:pt x="22" y="105"/>
                      <a:pt x="22" y="105"/>
                    </a:cubicBezTo>
                    <a:cubicBezTo>
                      <a:pt x="62" y="97"/>
                      <a:pt x="94" y="65"/>
                      <a:pt x="104" y="25"/>
                    </a:cubicBezTo>
                    <a:close/>
                    <a:moveTo>
                      <a:pt x="73" y="20"/>
                    </a:moveTo>
                    <a:cubicBezTo>
                      <a:pt x="79" y="20"/>
                      <a:pt x="84" y="25"/>
                      <a:pt x="84" y="31"/>
                    </a:cubicBezTo>
                    <a:cubicBezTo>
                      <a:pt x="84" y="37"/>
                      <a:pt x="79" y="42"/>
                      <a:pt x="73" y="42"/>
                    </a:cubicBezTo>
                    <a:cubicBezTo>
                      <a:pt x="67" y="42"/>
                      <a:pt x="62" y="37"/>
                      <a:pt x="62" y="31"/>
                    </a:cubicBezTo>
                    <a:cubicBezTo>
                      <a:pt x="62" y="25"/>
                      <a:pt x="67" y="20"/>
                      <a:pt x="73" y="20"/>
                    </a:cubicBezTo>
                    <a:close/>
                    <a:moveTo>
                      <a:pt x="31" y="62"/>
                    </a:moveTo>
                    <a:cubicBezTo>
                      <a:pt x="21" y="62"/>
                      <a:pt x="13" y="53"/>
                      <a:pt x="13" y="43"/>
                    </a:cubicBezTo>
                    <a:cubicBezTo>
                      <a:pt x="13" y="33"/>
                      <a:pt x="21" y="24"/>
                      <a:pt x="31" y="24"/>
                    </a:cubicBezTo>
                    <a:cubicBezTo>
                      <a:pt x="42" y="24"/>
                      <a:pt x="50" y="33"/>
                      <a:pt x="50" y="43"/>
                    </a:cubicBezTo>
                    <a:cubicBezTo>
                      <a:pt x="50" y="53"/>
                      <a:pt x="42" y="62"/>
                      <a:pt x="31"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3" name="组合 72"/>
          <p:cNvGrpSpPr/>
          <p:nvPr/>
        </p:nvGrpSpPr>
        <p:grpSpPr>
          <a:xfrm>
            <a:off x="873051" y="2356504"/>
            <a:ext cx="3103864" cy="1085808"/>
            <a:chOff x="1221767" y="2047198"/>
            <a:chExt cx="2370017" cy="1085808"/>
          </a:xfrm>
        </p:grpSpPr>
        <p:sp>
          <p:nvSpPr>
            <p:cNvPr id="74" name="矩形 73"/>
            <p:cNvSpPr/>
            <p:nvPr/>
          </p:nvSpPr>
          <p:spPr>
            <a:xfrm>
              <a:off x="2221079" y="2047198"/>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75" name="矩形 74"/>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76" name="组合 75"/>
          <p:cNvGrpSpPr/>
          <p:nvPr/>
        </p:nvGrpSpPr>
        <p:grpSpPr>
          <a:xfrm>
            <a:off x="8282811" y="2357882"/>
            <a:ext cx="3123348" cy="1084430"/>
            <a:chOff x="3091720" y="4929372"/>
            <a:chExt cx="2384895" cy="1084430"/>
          </a:xfrm>
        </p:grpSpPr>
        <p:sp>
          <p:nvSpPr>
            <p:cNvPr id="77" name="矩形 76"/>
            <p:cNvSpPr/>
            <p:nvPr/>
          </p:nvSpPr>
          <p:spPr>
            <a:xfrm>
              <a:off x="3091720" y="4929372"/>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78" name="矩形 77"/>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79" name="组合 78"/>
          <p:cNvGrpSpPr/>
          <p:nvPr/>
        </p:nvGrpSpPr>
        <p:grpSpPr>
          <a:xfrm>
            <a:off x="873051" y="4517754"/>
            <a:ext cx="3103864" cy="1027752"/>
            <a:chOff x="1221767" y="2105254"/>
            <a:chExt cx="2370017" cy="1027752"/>
          </a:xfrm>
        </p:grpSpPr>
        <p:sp>
          <p:nvSpPr>
            <p:cNvPr id="80" name="矩形 79"/>
            <p:cNvSpPr/>
            <p:nvPr/>
          </p:nvSpPr>
          <p:spPr>
            <a:xfrm>
              <a:off x="2254326" y="2105254"/>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81" name="矩形 80"/>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82" name="组合 81"/>
          <p:cNvGrpSpPr/>
          <p:nvPr/>
        </p:nvGrpSpPr>
        <p:grpSpPr>
          <a:xfrm>
            <a:off x="8297325" y="4445184"/>
            <a:ext cx="3108835" cy="1100322"/>
            <a:chOff x="3102802" y="4913480"/>
            <a:chExt cx="2373813" cy="1100322"/>
          </a:xfrm>
        </p:grpSpPr>
        <p:sp>
          <p:nvSpPr>
            <p:cNvPr id="83" name="矩形 82"/>
            <p:cNvSpPr/>
            <p:nvPr/>
          </p:nvSpPr>
          <p:spPr>
            <a:xfrm>
              <a:off x="3102802" y="4913480"/>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84" name="矩形 83"/>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pic>
        <p:nvPicPr>
          <p:cNvPr id="85" name="图片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fade">
                                      <p:cBhvr>
                                        <p:cTn id="45" dur="500"/>
                                        <p:tgtEl>
                                          <p:spTgt spid="73"/>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fade">
                                      <p:cBhvr>
                                        <p:cTn id="53" dur="500"/>
                                        <p:tgtEl>
                                          <p:spTgt spid="79"/>
                                        </p:tgtEl>
                                      </p:cBhvr>
                                    </p:animEffect>
                                  </p:childTnLst>
                                </p:cTn>
                              </p:par>
                            </p:childTnLst>
                          </p:cTn>
                        </p:par>
                        <p:par>
                          <p:cTn id="54" fill="hold">
                            <p:stCondLst>
                              <p:cond delay="4500"/>
                            </p:stCondLst>
                            <p:childTnLst>
                              <p:par>
                                <p:cTn id="55" presetID="10" presetClass="entr" presetSubtype="0" fill="hold" nodeType="after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2250016" y="1701800"/>
            <a:ext cx="2044700" cy="1966384"/>
            <a:chOff x="2250016" y="1701800"/>
            <a:chExt cx="2044700" cy="1966384"/>
          </a:xfrm>
        </p:grpSpPr>
        <p:sp>
          <p:nvSpPr>
            <p:cNvPr id="18" name="Freeform 263"/>
            <p:cNvSpPr/>
            <p:nvPr/>
          </p:nvSpPr>
          <p:spPr bwMode="auto">
            <a:xfrm>
              <a:off x="2250016" y="1701800"/>
              <a:ext cx="2044700" cy="1966384"/>
            </a:xfrm>
            <a:custGeom>
              <a:avLst/>
              <a:gdLst/>
              <a:ahLst/>
              <a:cxnLst>
                <a:cxn ang="0">
                  <a:pos x="10" y="124"/>
                </a:cxn>
                <a:cxn ang="0">
                  <a:pos x="119" y="124"/>
                </a:cxn>
                <a:cxn ang="0">
                  <a:pos x="126" y="113"/>
                </a:cxn>
                <a:cxn ang="0">
                  <a:pos x="70" y="6"/>
                </a:cxn>
                <a:cxn ang="0">
                  <a:pos x="59" y="6"/>
                </a:cxn>
                <a:cxn ang="0">
                  <a:pos x="3" y="113"/>
                </a:cxn>
                <a:cxn ang="0">
                  <a:pos x="10" y="124"/>
                </a:cxn>
              </a:cxnLst>
              <a:rect l="0" t="0" r="r" b="b"/>
              <a:pathLst>
                <a:path w="129" h="124">
                  <a:moveTo>
                    <a:pt x="10" y="124"/>
                  </a:moveTo>
                  <a:cubicBezTo>
                    <a:pt x="119" y="124"/>
                    <a:pt x="119" y="124"/>
                    <a:pt x="119" y="124"/>
                  </a:cubicBezTo>
                  <a:cubicBezTo>
                    <a:pt x="126" y="124"/>
                    <a:pt x="129" y="119"/>
                    <a:pt x="126" y="113"/>
                  </a:cubicBezTo>
                  <a:cubicBezTo>
                    <a:pt x="70" y="6"/>
                    <a:pt x="70" y="6"/>
                    <a:pt x="70" y="6"/>
                  </a:cubicBezTo>
                  <a:cubicBezTo>
                    <a:pt x="67" y="0"/>
                    <a:pt x="62" y="0"/>
                    <a:pt x="59" y="6"/>
                  </a:cubicBezTo>
                  <a:cubicBezTo>
                    <a:pt x="3" y="113"/>
                    <a:pt x="3" y="113"/>
                    <a:pt x="3" y="113"/>
                  </a:cubicBezTo>
                  <a:cubicBezTo>
                    <a:pt x="0" y="119"/>
                    <a:pt x="3" y="124"/>
                    <a:pt x="10"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19" name="Group 311"/>
            <p:cNvGrpSpPr/>
            <p:nvPr/>
          </p:nvGrpSpPr>
          <p:grpSpPr>
            <a:xfrm>
              <a:off x="2859316" y="2616200"/>
              <a:ext cx="819151" cy="548217"/>
              <a:chOff x="4992329" y="515938"/>
              <a:chExt cx="614363" cy="411163"/>
            </a:xfrm>
            <a:noFill/>
          </p:grpSpPr>
          <p:sp>
            <p:nvSpPr>
              <p:cNvPr id="21" name="Freeform 59"/>
              <p:cNvSpPr/>
              <p:nvPr/>
            </p:nvSpPr>
            <p:spPr bwMode="auto">
              <a:xfrm>
                <a:off x="4992329" y="515938"/>
                <a:ext cx="436563" cy="346075"/>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2" name="Freeform 60"/>
              <p:cNvSpPr/>
              <p:nvPr/>
            </p:nvSpPr>
            <p:spPr bwMode="auto">
              <a:xfrm>
                <a:off x="5330467" y="700088"/>
                <a:ext cx="276225" cy="227013"/>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20" name="Content Placeholder 2"/>
            <p:cNvSpPr txBox="1"/>
            <p:nvPr/>
          </p:nvSpPr>
          <p:spPr>
            <a:xfrm>
              <a:off x="2351316" y="3225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23" name="组合 22"/>
          <p:cNvGrpSpPr/>
          <p:nvPr/>
        </p:nvGrpSpPr>
        <p:grpSpPr>
          <a:xfrm>
            <a:off x="2250016" y="3837518"/>
            <a:ext cx="2044700" cy="1981200"/>
            <a:chOff x="2250016" y="3837518"/>
            <a:chExt cx="2044700" cy="1981200"/>
          </a:xfrm>
        </p:grpSpPr>
        <p:sp>
          <p:nvSpPr>
            <p:cNvPr id="24" name="Freeform 266"/>
            <p:cNvSpPr/>
            <p:nvPr/>
          </p:nvSpPr>
          <p:spPr bwMode="auto">
            <a:xfrm>
              <a:off x="2250016" y="3837518"/>
              <a:ext cx="2044700" cy="1981200"/>
            </a:xfrm>
            <a:custGeom>
              <a:avLst/>
              <a:gdLst/>
              <a:ahLst/>
              <a:cxnLst>
                <a:cxn ang="0">
                  <a:pos x="119" y="0"/>
                </a:cxn>
                <a:cxn ang="0">
                  <a:pos x="11" y="0"/>
                </a:cxn>
                <a:cxn ang="0">
                  <a:pos x="4" y="11"/>
                </a:cxn>
                <a:cxn ang="0">
                  <a:pos x="59" y="118"/>
                </a:cxn>
                <a:cxn ang="0">
                  <a:pos x="71" y="118"/>
                </a:cxn>
                <a:cxn ang="0">
                  <a:pos x="126" y="11"/>
                </a:cxn>
                <a:cxn ang="0">
                  <a:pos x="119" y="0"/>
                </a:cxn>
              </a:cxnLst>
              <a:rect l="0" t="0" r="r" b="b"/>
              <a:pathLst>
                <a:path w="129" h="125">
                  <a:moveTo>
                    <a:pt x="119" y="0"/>
                  </a:moveTo>
                  <a:cubicBezTo>
                    <a:pt x="11" y="0"/>
                    <a:pt x="11" y="0"/>
                    <a:pt x="11" y="0"/>
                  </a:cubicBezTo>
                  <a:cubicBezTo>
                    <a:pt x="4" y="0"/>
                    <a:pt x="0" y="5"/>
                    <a:pt x="4" y="11"/>
                  </a:cubicBezTo>
                  <a:cubicBezTo>
                    <a:pt x="59" y="118"/>
                    <a:pt x="59" y="118"/>
                    <a:pt x="59" y="118"/>
                  </a:cubicBezTo>
                  <a:cubicBezTo>
                    <a:pt x="62" y="125"/>
                    <a:pt x="67" y="125"/>
                    <a:pt x="71" y="118"/>
                  </a:cubicBezTo>
                  <a:cubicBezTo>
                    <a:pt x="126" y="11"/>
                    <a:pt x="126" y="11"/>
                    <a:pt x="126" y="11"/>
                  </a:cubicBezTo>
                  <a:cubicBezTo>
                    <a:pt x="129" y="5"/>
                    <a:pt x="126" y="0"/>
                    <a:pt x="119" y="0"/>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25" name="Group 315"/>
            <p:cNvGrpSpPr/>
            <p:nvPr/>
          </p:nvGrpSpPr>
          <p:grpSpPr>
            <a:xfrm>
              <a:off x="2946400" y="4445000"/>
              <a:ext cx="658284" cy="588433"/>
              <a:chOff x="6652854" y="2162175"/>
              <a:chExt cx="493713" cy="441325"/>
            </a:xfrm>
            <a:noFill/>
          </p:grpSpPr>
          <p:sp>
            <p:nvSpPr>
              <p:cNvPr id="27" name="Freeform 44"/>
              <p:cNvSpPr>
                <a:spLocks noEditPoints="1"/>
              </p:cNvSpPr>
              <p:nvPr/>
            </p:nvSpPr>
            <p:spPr bwMode="auto">
              <a:xfrm>
                <a:off x="6652854" y="2279650"/>
                <a:ext cx="285750" cy="285750"/>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8" name="Freeform 45"/>
              <p:cNvSpPr>
                <a:spLocks noEditPoints="1"/>
              </p:cNvSpPr>
              <p:nvPr/>
            </p:nvSpPr>
            <p:spPr bwMode="auto">
              <a:xfrm>
                <a:off x="6914792" y="2162175"/>
                <a:ext cx="231775" cy="233363"/>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9" name="Freeform 46"/>
              <p:cNvSpPr>
                <a:spLocks noEditPoints="1"/>
              </p:cNvSpPr>
              <p:nvPr/>
            </p:nvSpPr>
            <p:spPr bwMode="auto">
              <a:xfrm>
                <a:off x="6938604" y="2422525"/>
                <a:ext cx="182563" cy="180975"/>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26" name="Content Placeholder 2"/>
            <p:cNvSpPr txBox="1"/>
            <p:nvPr/>
          </p:nvSpPr>
          <p:spPr>
            <a:xfrm>
              <a:off x="2336800" y="39370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b="1" dirty="0">
                  <a:solidFill>
                    <a:prstClr val="white"/>
                  </a:solidFill>
                  <a:latin typeface="微软雅黑" panose="020B0503020204020204" pitchFamily="34" charset="-122"/>
                </a:rPr>
                <a:t>添加文本</a:t>
              </a:r>
              <a:endParaRPr lang="en-US" sz="1800" b="1" dirty="0">
                <a:solidFill>
                  <a:prstClr val="white"/>
                </a:solidFill>
                <a:latin typeface="微软雅黑" panose="020B0503020204020204" pitchFamily="34" charset="-122"/>
              </a:endParaRPr>
            </a:p>
          </p:txBody>
        </p:sp>
      </p:grpSp>
      <p:grpSp>
        <p:nvGrpSpPr>
          <p:cNvPr id="30" name="组合 29"/>
          <p:cNvGrpSpPr/>
          <p:nvPr/>
        </p:nvGrpSpPr>
        <p:grpSpPr>
          <a:xfrm>
            <a:off x="1016000" y="3869267"/>
            <a:ext cx="2042584" cy="1966384"/>
            <a:chOff x="1016000" y="3869267"/>
            <a:chExt cx="2042584" cy="1966384"/>
          </a:xfrm>
        </p:grpSpPr>
        <p:sp>
          <p:nvSpPr>
            <p:cNvPr id="31" name="Freeform 264"/>
            <p:cNvSpPr/>
            <p:nvPr/>
          </p:nvSpPr>
          <p:spPr bwMode="auto">
            <a:xfrm>
              <a:off x="1016000" y="3869267"/>
              <a:ext cx="2042584" cy="1966384"/>
            </a:xfrm>
            <a:custGeom>
              <a:avLst/>
              <a:gdLst/>
              <a:ahLst/>
              <a:cxnLst>
                <a:cxn ang="0">
                  <a:pos x="11" y="124"/>
                </a:cxn>
                <a:cxn ang="0">
                  <a:pos x="118" y="124"/>
                </a:cxn>
                <a:cxn ang="0">
                  <a:pos x="125" y="113"/>
                </a:cxn>
                <a:cxn ang="0">
                  <a:pos x="70" y="6"/>
                </a:cxn>
                <a:cxn ang="0">
                  <a:pos x="59" y="6"/>
                </a:cxn>
                <a:cxn ang="0">
                  <a:pos x="3" y="113"/>
                </a:cxn>
                <a:cxn ang="0">
                  <a:pos x="11" y="124"/>
                </a:cxn>
              </a:cxnLst>
              <a:rect l="0" t="0" r="r" b="b"/>
              <a:pathLst>
                <a:path w="129" h="124">
                  <a:moveTo>
                    <a:pt x="11" y="124"/>
                  </a:moveTo>
                  <a:cubicBezTo>
                    <a:pt x="118" y="124"/>
                    <a:pt x="118" y="124"/>
                    <a:pt x="118" y="124"/>
                  </a:cubicBezTo>
                  <a:cubicBezTo>
                    <a:pt x="125" y="124"/>
                    <a:pt x="129" y="119"/>
                    <a:pt x="125" y="113"/>
                  </a:cubicBezTo>
                  <a:cubicBezTo>
                    <a:pt x="70" y="6"/>
                    <a:pt x="70" y="6"/>
                    <a:pt x="70" y="6"/>
                  </a:cubicBezTo>
                  <a:cubicBezTo>
                    <a:pt x="67" y="0"/>
                    <a:pt x="62" y="0"/>
                    <a:pt x="59" y="6"/>
                  </a:cubicBezTo>
                  <a:cubicBezTo>
                    <a:pt x="3" y="113"/>
                    <a:pt x="3" y="113"/>
                    <a:pt x="3" y="113"/>
                  </a:cubicBezTo>
                  <a:cubicBezTo>
                    <a:pt x="0" y="119"/>
                    <a:pt x="3" y="124"/>
                    <a:pt x="11"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32" name="Freeform 63"/>
            <p:cNvSpPr>
              <a:spLocks noEditPoints="1"/>
            </p:cNvSpPr>
            <p:nvPr/>
          </p:nvSpPr>
          <p:spPr bwMode="auto">
            <a:xfrm>
              <a:off x="1727200" y="4546600"/>
              <a:ext cx="582084" cy="579967"/>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no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33" name="Content Placeholder 2"/>
            <p:cNvSpPr txBox="1"/>
            <p:nvPr/>
          </p:nvSpPr>
          <p:spPr>
            <a:xfrm>
              <a:off x="1117600" y="5257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34" name="组合 33"/>
          <p:cNvGrpSpPr/>
          <p:nvPr/>
        </p:nvGrpSpPr>
        <p:grpSpPr>
          <a:xfrm>
            <a:off x="3503083" y="3869267"/>
            <a:ext cx="2042584" cy="1966384"/>
            <a:chOff x="3503083" y="3869267"/>
            <a:chExt cx="2042584" cy="1966384"/>
          </a:xfrm>
        </p:grpSpPr>
        <p:sp>
          <p:nvSpPr>
            <p:cNvPr id="35" name="Freeform 265"/>
            <p:cNvSpPr/>
            <p:nvPr/>
          </p:nvSpPr>
          <p:spPr bwMode="auto">
            <a:xfrm>
              <a:off x="3503083" y="3869267"/>
              <a:ext cx="2042584" cy="1966384"/>
            </a:xfrm>
            <a:custGeom>
              <a:avLst/>
              <a:gdLst/>
              <a:ahLst/>
              <a:cxnLst>
                <a:cxn ang="0">
                  <a:pos x="10" y="124"/>
                </a:cxn>
                <a:cxn ang="0">
                  <a:pos x="118" y="124"/>
                </a:cxn>
                <a:cxn ang="0">
                  <a:pos x="125" y="113"/>
                </a:cxn>
                <a:cxn ang="0">
                  <a:pos x="70" y="6"/>
                </a:cxn>
                <a:cxn ang="0">
                  <a:pos x="58" y="6"/>
                </a:cxn>
                <a:cxn ang="0">
                  <a:pos x="3" y="113"/>
                </a:cxn>
                <a:cxn ang="0">
                  <a:pos x="10" y="124"/>
                </a:cxn>
              </a:cxnLst>
              <a:rect l="0" t="0" r="r" b="b"/>
              <a:pathLst>
                <a:path w="129" h="124">
                  <a:moveTo>
                    <a:pt x="10" y="124"/>
                  </a:moveTo>
                  <a:cubicBezTo>
                    <a:pt x="118" y="124"/>
                    <a:pt x="118" y="124"/>
                    <a:pt x="118" y="124"/>
                  </a:cubicBezTo>
                  <a:cubicBezTo>
                    <a:pt x="126" y="124"/>
                    <a:pt x="129" y="119"/>
                    <a:pt x="125" y="113"/>
                  </a:cubicBezTo>
                  <a:cubicBezTo>
                    <a:pt x="70" y="6"/>
                    <a:pt x="70" y="6"/>
                    <a:pt x="70" y="6"/>
                  </a:cubicBezTo>
                  <a:cubicBezTo>
                    <a:pt x="67" y="0"/>
                    <a:pt x="62" y="0"/>
                    <a:pt x="58" y="6"/>
                  </a:cubicBezTo>
                  <a:cubicBezTo>
                    <a:pt x="3" y="113"/>
                    <a:pt x="3" y="113"/>
                    <a:pt x="3" y="113"/>
                  </a:cubicBezTo>
                  <a:cubicBezTo>
                    <a:pt x="0" y="119"/>
                    <a:pt x="3" y="124"/>
                    <a:pt x="10"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36" name="Group 319"/>
            <p:cNvGrpSpPr/>
            <p:nvPr/>
          </p:nvGrpSpPr>
          <p:grpSpPr>
            <a:xfrm>
              <a:off x="4093379" y="4648200"/>
              <a:ext cx="802217" cy="584200"/>
              <a:chOff x="4930417" y="3856038"/>
              <a:chExt cx="601663" cy="438150"/>
            </a:xfrm>
            <a:noFill/>
          </p:grpSpPr>
          <p:sp>
            <p:nvSpPr>
              <p:cNvPr id="38" name="Freeform 68"/>
              <p:cNvSpPr>
                <a:spLocks noEditPoints="1"/>
              </p:cNvSpPr>
              <p:nvPr/>
            </p:nvSpPr>
            <p:spPr bwMode="auto">
              <a:xfrm>
                <a:off x="4955817" y="3856038"/>
                <a:ext cx="539750" cy="387350"/>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39" name="Freeform 69"/>
              <p:cNvSpPr/>
              <p:nvPr/>
            </p:nvSpPr>
            <p:spPr bwMode="auto">
              <a:xfrm>
                <a:off x="4930417" y="4251325"/>
                <a:ext cx="601663" cy="42863"/>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37" name="Content Placeholder 2"/>
            <p:cNvSpPr txBox="1"/>
            <p:nvPr/>
          </p:nvSpPr>
          <p:spPr>
            <a:xfrm>
              <a:off x="3556000" y="5257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40" name="Group 27"/>
          <p:cNvGrpSpPr/>
          <p:nvPr/>
        </p:nvGrpSpPr>
        <p:grpSpPr>
          <a:xfrm>
            <a:off x="6400800" y="1846940"/>
            <a:ext cx="1524000" cy="1524000"/>
            <a:chOff x="4800600" y="1276350"/>
            <a:chExt cx="1143000" cy="1143000"/>
          </a:xfrm>
          <a:solidFill>
            <a:srgbClr val="00B0F0"/>
          </a:solidFill>
        </p:grpSpPr>
        <p:sp>
          <p:nvSpPr>
            <p:cNvPr id="41" name="Rounded Rectangle 28"/>
            <p:cNvSpPr/>
            <p:nvPr/>
          </p:nvSpPr>
          <p:spPr>
            <a:xfrm>
              <a:off x="48006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42" name="Group 60"/>
            <p:cNvGrpSpPr/>
            <p:nvPr/>
          </p:nvGrpSpPr>
          <p:grpSpPr>
            <a:xfrm>
              <a:off x="5029198" y="1504950"/>
              <a:ext cx="685800" cy="685800"/>
              <a:chOff x="4381500" y="2925763"/>
              <a:chExt cx="363538" cy="293688"/>
            </a:xfrm>
            <a:grpFill/>
          </p:grpSpPr>
          <p:sp>
            <p:nvSpPr>
              <p:cNvPr id="43" name="Freeform 818"/>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4" name="Freeform 819"/>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5" name="Freeform 820"/>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6" name="Freeform 821"/>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grpSp>
        <p:nvGrpSpPr>
          <p:cNvPr id="47" name="Group 34"/>
          <p:cNvGrpSpPr/>
          <p:nvPr/>
        </p:nvGrpSpPr>
        <p:grpSpPr>
          <a:xfrm>
            <a:off x="8128000" y="1846940"/>
            <a:ext cx="1524000" cy="1524000"/>
            <a:chOff x="6096000" y="1276350"/>
            <a:chExt cx="1143000" cy="1143000"/>
          </a:xfrm>
          <a:solidFill>
            <a:srgbClr val="00B0F0"/>
          </a:solidFill>
        </p:grpSpPr>
        <p:sp>
          <p:nvSpPr>
            <p:cNvPr id="48" name="Rounded Rectangle 35"/>
            <p:cNvSpPr/>
            <p:nvPr/>
          </p:nvSpPr>
          <p:spPr>
            <a:xfrm>
              <a:off x="60960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49" name="Group 65"/>
            <p:cNvGrpSpPr/>
            <p:nvPr/>
          </p:nvGrpSpPr>
          <p:grpSpPr>
            <a:xfrm>
              <a:off x="6259417" y="1417733"/>
              <a:ext cx="838200" cy="762000"/>
              <a:chOff x="6051550" y="2911475"/>
              <a:chExt cx="382588" cy="322263"/>
            </a:xfrm>
            <a:grpFill/>
          </p:grpSpPr>
          <p:sp>
            <p:nvSpPr>
              <p:cNvPr id="50" name="Freeform 823"/>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1" name="Freeform 824"/>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grpSp>
        <p:nvGrpSpPr>
          <p:cNvPr id="52" name="Group 39"/>
          <p:cNvGrpSpPr/>
          <p:nvPr/>
        </p:nvGrpSpPr>
        <p:grpSpPr>
          <a:xfrm>
            <a:off x="9855200" y="1846940"/>
            <a:ext cx="1524000" cy="1524000"/>
            <a:chOff x="7391400" y="1276350"/>
            <a:chExt cx="1143000" cy="1143000"/>
          </a:xfrm>
          <a:solidFill>
            <a:srgbClr val="00B0F0"/>
          </a:solidFill>
        </p:grpSpPr>
        <p:sp>
          <p:nvSpPr>
            <p:cNvPr id="53" name="Rounded Rectangle 40"/>
            <p:cNvSpPr/>
            <p:nvPr/>
          </p:nvSpPr>
          <p:spPr>
            <a:xfrm>
              <a:off x="73914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54" name="Group 68"/>
            <p:cNvGrpSpPr/>
            <p:nvPr/>
          </p:nvGrpSpPr>
          <p:grpSpPr>
            <a:xfrm>
              <a:off x="7510751" y="1428750"/>
              <a:ext cx="914400" cy="762000"/>
              <a:chOff x="7700963" y="2874963"/>
              <a:chExt cx="434975" cy="369888"/>
            </a:xfrm>
            <a:grpFill/>
          </p:grpSpPr>
          <p:sp>
            <p:nvSpPr>
              <p:cNvPr id="55" name="Freeform 829"/>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6" name="Freeform 830"/>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7" name="Freeform 831"/>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8" name="Freeform 832"/>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9" name="Freeform 833"/>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sp>
        <p:nvSpPr>
          <p:cNvPr id="60" name="Text Box 10"/>
          <p:cNvSpPr txBox="1">
            <a:spLocks noChangeArrowheads="1"/>
          </p:cNvSpPr>
          <p:nvPr/>
        </p:nvSpPr>
        <p:spPr bwMode="auto">
          <a:xfrm>
            <a:off x="6427595" y="3585554"/>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sp>
        <p:nvSpPr>
          <p:cNvPr id="61" name="Text Box 10"/>
          <p:cNvSpPr txBox="1">
            <a:spLocks noChangeArrowheads="1"/>
          </p:cNvSpPr>
          <p:nvPr/>
        </p:nvSpPr>
        <p:spPr bwMode="auto">
          <a:xfrm>
            <a:off x="8128000" y="3585554"/>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sp>
        <p:nvSpPr>
          <p:cNvPr id="62" name="Text Box 10"/>
          <p:cNvSpPr txBox="1">
            <a:spLocks noChangeArrowheads="1"/>
          </p:cNvSpPr>
          <p:nvPr/>
        </p:nvSpPr>
        <p:spPr bwMode="auto">
          <a:xfrm>
            <a:off x="9841607" y="3585554"/>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1" fill="hold" nodeType="withEffect" p14:presetBounceEnd="67000">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14:bounceEnd="67000">
                                          <p:cBhvr additive="base">
                                            <p:cTn id="28"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23"/>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14:presetBounceEnd="67000">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14:bounceEnd="67000">
                                          <p:cBhvr additive="base">
                                            <p:cTn id="32" dur="1000" fill="hold"/>
                                            <p:tgtEl>
                                              <p:spTgt spid="17"/>
                                            </p:tgtEl>
                                            <p:attrNameLst>
                                              <p:attrName>ppt_x</p:attrName>
                                            </p:attrNameLst>
                                          </p:cBhvr>
                                          <p:tavLst>
                                            <p:tav tm="0">
                                              <p:val>
                                                <p:strVal val="#ppt_x"/>
                                              </p:val>
                                            </p:tav>
                                            <p:tav tm="100000">
                                              <p:val>
                                                <p:strVal val="#ppt_x"/>
                                              </p:val>
                                            </p:tav>
                                          </p:tavLst>
                                        </p:anim>
                                        <p:anim calcmode="lin" valueType="num" p14:bounceEnd="67000">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3" fill="hold" nodeType="withEffect" p14:presetBounceEnd="67000">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14:bounceEnd="67000">
                                          <p:cBhvr additive="base">
                                            <p:cTn id="36" dur="1000" fill="hold"/>
                                            <p:tgtEl>
                                              <p:spTgt spid="30"/>
                                            </p:tgtEl>
                                            <p:attrNameLst>
                                              <p:attrName>ppt_x</p:attrName>
                                            </p:attrNameLst>
                                          </p:cBhvr>
                                          <p:tavLst>
                                            <p:tav tm="0">
                                              <p:val>
                                                <p:strVal val="1+#ppt_w/2"/>
                                              </p:val>
                                            </p:tav>
                                            <p:tav tm="100000">
                                              <p:val>
                                                <p:strVal val="#ppt_x"/>
                                              </p:val>
                                            </p:tav>
                                          </p:tavLst>
                                        </p:anim>
                                        <p:anim calcmode="lin" valueType="num" p14:bounceEnd="67000">
                                          <p:cBhvr additive="base">
                                            <p:cTn id="37" dur="1000" fill="hold"/>
                                            <p:tgtEl>
                                              <p:spTgt spid="30"/>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14:presetBounceEnd="67000">
                                      <p:stCondLst>
                                        <p:cond delay="300"/>
                                      </p:stCondLst>
                                      <p:childTnLst>
                                        <p:set>
                                          <p:cBhvr>
                                            <p:cTn id="39" dur="1" fill="hold">
                                              <p:stCondLst>
                                                <p:cond delay="0"/>
                                              </p:stCondLst>
                                            </p:cTn>
                                            <p:tgtEl>
                                              <p:spTgt spid="34"/>
                                            </p:tgtEl>
                                            <p:attrNameLst>
                                              <p:attrName>style.visibility</p:attrName>
                                            </p:attrNameLst>
                                          </p:cBhvr>
                                          <p:to>
                                            <p:strVal val="visible"/>
                                          </p:to>
                                        </p:set>
                                        <p:anim calcmode="lin" valueType="num" p14:bounceEnd="67000">
                                          <p:cBhvr additive="base">
                                            <p:cTn id="40" dur="1000" fill="hold"/>
                                            <p:tgtEl>
                                              <p:spTgt spid="34"/>
                                            </p:tgtEl>
                                            <p:attrNameLst>
                                              <p:attrName>ppt_x</p:attrName>
                                            </p:attrNameLst>
                                          </p:cBhvr>
                                          <p:tavLst>
                                            <p:tav tm="0">
                                              <p:val>
                                                <p:strVal val="0-#ppt_w/2"/>
                                              </p:val>
                                            </p:tav>
                                            <p:tav tm="100000">
                                              <p:val>
                                                <p:strVal val="#ppt_x"/>
                                              </p:val>
                                            </p:tav>
                                          </p:tavLst>
                                        </p:anim>
                                        <p:anim calcmode="lin" valueType="num" p14:bounceEnd="67000">
                                          <p:cBhvr additive="base">
                                            <p:cTn id="41" dur="1000" fill="hold"/>
                                            <p:tgtEl>
                                              <p:spTgt spid="34"/>
                                            </p:tgtEl>
                                            <p:attrNameLst>
                                              <p:attrName>ppt_y</p:attrName>
                                            </p:attrNameLst>
                                          </p:cBhvr>
                                          <p:tavLst>
                                            <p:tav tm="0">
                                              <p:val>
                                                <p:strVal val="1+#ppt_h/2"/>
                                              </p:val>
                                            </p:tav>
                                            <p:tav tm="100000">
                                              <p:val>
                                                <p:strVal val="#ppt_y"/>
                                              </p:val>
                                            </p:tav>
                                          </p:tavLst>
                                        </p:anim>
                                      </p:childTnLst>
                                    </p:cTn>
                                  </p:par>
                                  <p:par>
                                    <p:cTn id="42" presetID="2" presetClass="entr" presetSubtype="6" fill="hold" nodeType="withEffect" p14:presetBounceEnd="62000">
                                      <p:stCondLst>
                                        <p:cond delay="300"/>
                                      </p:stCondLst>
                                      <p:childTnLst>
                                        <p:set>
                                          <p:cBhvr>
                                            <p:cTn id="43" dur="1" fill="hold">
                                              <p:stCondLst>
                                                <p:cond delay="0"/>
                                              </p:stCondLst>
                                            </p:cTn>
                                            <p:tgtEl>
                                              <p:spTgt spid="40"/>
                                            </p:tgtEl>
                                            <p:attrNameLst>
                                              <p:attrName>style.visibility</p:attrName>
                                            </p:attrNameLst>
                                          </p:cBhvr>
                                          <p:to>
                                            <p:strVal val="visible"/>
                                          </p:to>
                                        </p:set>
                                        <p:anim calcmode="lin" valueType="num" p14:bounceEnd="62000">
                                          <p:cBhvr additive="base">
                                            <p:cTn id="44" dur="1000" fill="hold"/>
                                            <p:tgtEl>
                                              <p:spTgt spid="40"/>
                                            </p:tgtEl>
                                            <p:attrNameLst>
                                              <p:attrName>ppt_x</p:attrName>
                                            </p:attrNameLst>
                                          </p:cBhvr>
                                          <p:tavLst>
                                            <p:tav tm="0">
                                              <p:val>
                                                <p:strVal val="1+#ppt_w/2"/>
                                              </p:val>
                                            </p:tav>
                                            <p:tav tm="100000">
                                              <p:val>
                                                <p:strVal val="#ppt_x"/>
                                              </p:val>
                                            </p:tav>
                                          </p:tavLst>
                                        </p:anim>
                                        <p:anim calcmode="lin" valueType="num" p14:bounceEnd="62000">
                                          <p:cBhvr additive="base">
                                            <p:cTn id="45" dur="1000" fill="hold"/>
                                            <p:tgtEl>
                                              <p:spTgt spid="40"/>
                                            </p:tgtEl>
                                            <p:attrNameLst>
                                              <p:attrName>ppt_y</p:attrName>
                                            </p:attrNameLst>
                                          </p:cBhvr>
                                          <p:tavLst>
                                            <p:tav tm="0">
                                              <p:val>
                                                <p:strVal val="1+#ppt_h/2"/>
                                              </p:val>
                                            </p:tav>
                                            <p:tav tm="100000">
                                              <p:val>
                                                <p:strVal val="#ppt_y"/>
                                              </p:val>
                                            </p:tav>
                                          </p:tavLst>
                                        </p:anim>
                                      </p:childTnLst>
                                    </p:cTn>
                                  </p:par>
                                  <p:par>
                                    <p:cTn id="46" presetID="2" presetClass="entr" presetSubtype="1" fill="hold" nodeType="withEffect" p14:presetBounceEnd="62000">
                                      <p:stCondLst>
                                        <p:cond delay="200"/>
                                      </p:stCondLst>
                                      <p:childTnLst>
                                        <p:set>
                                          <p:cBhvr>
                                            <p:cTn id="47" dur="1" fill="hold">
                                              <p:stCondLst>
                                                <p:cond delay="0"/>
                                              </p:stCondLst>
                                            </p:cTn>
                                            <p:tgtEl>
                                              <p:spTgt spid="47"/>
                                            </p:tgtEl>
                                            <p:attrNameLst>
                                              <p:attrName>style.visibility</p:attrName>
                                            </p:attrNameLst>
                                          </p:cBhvr>
                                          <p:to>
                                            <p:strVal val="visible"/>
                                          </p:to>
                                        </p:set>
                                        <p:anim calcmode="lin" valueType="num" p14:bounceEnd="62000">
                                          <p:cBhvr additive="base">
                                            <p:cTn id="48" dur="1000" fill="hold"/>
                                            <p:tgtEl>
                                              <p:spTgt spid="47"/>
                                            </p:tgtEl>
                                            <p:attrNameLst>
                                              <p:attrName>ppt_x</p:attrName>
                                            </p:attrNameLst>
                                          </p:cBhvr>
                                          <p:tavLst>
                                            <p:tav tm="0">
                                              <p:val>
                                                <p:strVal val="#ppt_x"/>
                                              </p:val>
                                            </p:tav>
                                            <p:tav tm="100000">
                                              <p:val>
                                                <p:strVal val="#ppt_x"/>
                                              </p:val>
                                            </p:tav>
                                          </p:tavLst>
                                        </p:anim>
                                        <p:anim calcmode="lin" valueType="num" p14:bounceEnd="62000">
                                          <p:cBhvr additive="base">
                                            <p:cTn id="49" dur="1000" fill="hold"/>
                                            <p:tgtEl>
                                              <p:spTgt spid="47"/>
                                            </p:tgtEl>
                                            <p:attrNameLst>
                                              <p:attrName>ppt_y</p:attrName>
                                            </p:attrNameLst>
                                          </p:cBhvr>
                                          <p:tavLst>
                                            <p:tav tm="0">
                                              <p:val>
                                                <p:strVal val="0-#ppt_h/2"/>
                                              </p:val>
                                            </p:tav>
                                            <p:tav tm="100000">
                                              <p:val>
                                                <p:strVal val="#ppt_y"/>
                                              </p:val>
                                            </p:tav>
                                          </p:tavLst>
                                        </p:anim>
                                      </p:childTnLst>
                                    </p:cTn>
                                  </p:par>
                                  <p:par>
                                    <p:cTn id="50" presetID="2" presetClass="entr" presetSubtype="9" fill="hold" nodeType="withEffect" p14:presetBounceEnd="62000">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14:bounceEnd="62000">
                                          <p:cBhvr additive="base">
                                            <p:cTn id="52" dur="1000" fill="hold"/>
                                            <p:tgtEl>
                                              <p:spTgt spid="52"/>
                                            </p:tgtEl>
                                            <p:attrNameLst>
                                              <p:attrName>ppt_x</p:attrName>
                                            </p:attrNameLst>
                                          </p:cBhvr>
                                          <p:tavLst>
                                            <p:tav tm="0">
                                              <p:val>
                                                <p:strVal val="0-#ppt_w/2"/>
                                              </p:val>
                                            </p:tav>
                                            <p:tav tm="100000">
                                              <p:val>
                                                <p:strVal val="#ppt_x"/>
                                              </p:val>
                                            </p:tav>
                                          </p:tavLst>
                                        </p:anim>
                                        <p:anim calcmode="lin" valueType="num" p14:bounceEnd="62000">
                                          <p:cBhvr additive="base">
                                            <p:cTn id="53" dur="1000" fill="hold"/>
                                            <p:tgtEl>
                                              <p:spTgt spid="5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0" grpId="0"/>
          <p:bldP spid="61" grpId="0"/>
          <p:bldP spid="6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000" fill="hold"/>
                                            <p:tgtEl>
                                              <p:spTgt spid="23"/>
                                            </p:tgtEl>
                                            <p:attrNameLst>
                                              <p:attrName>ppt_x</p:attrName>
                                            </p:attrNameLst>
                                          </p:cBhvr>
                                          <p:tavLst>
                                            <p:tav tm="0">
                                              <p:val>
                                                <p:strVal val="#ppt_x"/>
                                              </p:val>
                                            </p:tav>
                                            <p:tav tm="100000">
                                              <p:val>
                                                <p:strVal val="#ppt_x"/>
                                              </p:val>
                                            </p:tav>
                                          </p:tavLst>
                                        </p:anim>
                                        <p:anim calcmode="lin" valueType="num">
                                          <p:cBhvr additive="base">
                                            <p:cTn id="29" dur="1000" fill="hold"/>
                                            <p:tgtEl>
                                              <p:spTgt spid="23"/>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ppt_x"/>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3"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1000" fill="hold"/>
                                            <p:tgtEl>
                                              <p:spTgt spid="30"/>
                                            </p:tgtEl>
                                            <p:attrNameLst>
                                              <p:attrName>ppt_x</p:attrName>
                                            </p:attrNameLst>
                                          </p:cBhvr>
                                          <p:tavLst>
                                            <p:tav tm="0">
                                              <p:val>
                                                <p:strVal val="1+#ppt_w/2"/>
                                              </p:val>
                                            </p:tav>
                                            <p:tav tm="100000">
                                              <p:val>
                                                <p:strVal val="#ppt_x"/>
                                              </p:val>
                                            </p:tav>
                                          </p:tavLst>
                                        </p:anim>
                                        <p:anim calcmode="lin" valueType="num">
                                          <p:cBhvr additive="base">
                                            <p:cTn id="37" dur="1000" fill="hold"/>
                                            <p:tgtEl>
                                              <p:spTgt spid="30"/>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3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1000" fill="hold"/>
                                            <p:tgtEl>
                                              <p:spTgt spid="34"/>
                                            </p:tgtEl>
                                            <p:attrNameLst>
                                              <p:attrName>ppt_x</p:attrName>
                                            </p:attrNameLst>
                                          </p:cBhvr>
                                          <p:tavLst>
                                            <p:tav tm="0">
                                              <p:val>
                                                <p:strVal val="0-#ppt_w/2"/>
                                              </p:val>
                                            </p:tav>
                                            <p:tav tm="100000">
                                              <p:val>
                                                <p:strVal val="#ppt_x"/>
                                              </p:val>
                                            </p:tav>
                                          </p:tavLst>
                                        </p:anim>
                                        <p:anim calcmode="lin" valueType="num">
                                          <p:cBhvr additive="base">
                                            <p:cTn id="41" dur="1000" fill="hold"/>
                                            <p:tgtEl>
                                              <p:spTgt spid="34"/>
                                            </p:tgtEl>
                                            <p:attrNameLst>
                                              <p:attrName>ppt_y</p:attrName>
                                            </p:attrNameLst>
                                          </p:cBhvr>
                                          <p:tavLst>
                                            <p:tav tm="0">
                                              <p:val>
                                                <p:strVal val="1+#ppt_h/2"/>
                                              </p:val>
                                            </p:tav>
                                            <p:tav tm="100000">
                                              <p:val>
                                                <p:strVal val="#ppt_y"/>
                                              </p:val>
                                            </p:tav>
                                          </p:tavLst>
                                        </p:anim>
                                      </p:childTnLst>
                                    </p:cTn>
                                  </p:par>
                                  <p:par>
                                    <p:cTn id="42" presetID="2" presetClass="entr" presetSubtype="6" fill="hold" nodeType="withEffect">
                                      <p:stCondLst>
                                        <p:cond delay="3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1000" fill="hold"/>
                                            <p:tgtEl>
                                              <p:spTgt spid="40"/>
                                            </p:tgtEl>
                                            <p:attrNameLst>
                                              <p:attrName>ppt_x</p:attrName>
                                            </p:attrNameLst>
                                          </p:cBhvr>
                                          <p:tavLst>
                                            <p:tav tm="0">
                                              <p:val>
                                                <p:strVal val="1+#ppt_w/2"/>
                                              </p:val>
                                            </p:tav>
                                            <p:tav tm="100000">
                                              <p:val>
                                                <p:strVal val="#ppt_x"/>
                                              </p:val>
                                            </p:tav>
                                          </p:tavLst>
                                        </p:anim>
                                        <p:anim calcmode="lin" valueType="num">
                                          <p:cBhvr additive="base">
                                            <p:cTn id="45" dur="1000" fill="hold"/>
                                            <p:tgtEl>
                                              <p:spTgt spid="40"/>
                                            </p:tgtEl>
                                            <p:attrNameLst>
                                              <p:attrName>ppt_y</p:attrName>
                                            </p:attrNameLst>
                                          </p:cBhvr>
                                          <p:tavLst>
                                            <p:tav tm="0">
                                              <p:val>
                                                <p:strVal val="1+#ppt_h/2"/>
                                              </p:val>
                                            </p:tav>
                                            <p:tav tm="100000">
                                              <p:val>
                                                <p:strVal val="#ppt_y"/>
                                              </p:val>
                                            </p:tav>
                                          </p:tavLst>
                                        </p:anim>
                                      </p:childTnLst>
                                    </p:cTn>
                                  </p:par>
                                  <p:par>
                                    <p:cTn id="46" presetID="2" presetClass="entr" presetSubtype="1" fill="hold" nodeType="withEffect">
                                      <p:stCondLst>
                                        <p:cond delay="2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1000" fill="hold"/>
                                            <p:tgtEl>
                                              <p:spTgt spid="47"/>
                                            </p:tgtEl>
                                            <p:attrNameLst>
                                              <p:attrName>ppt_x</p:attrName>
                                            </p:attrNameLst>
                                          </p:cBhvr>
                                          <p:tavLst>
                                            <p:tav tm="0">
                                              <p:val>
                                                <p:strVal val="#ppt_x"/>
                                              </p:val>
                                            </p:tav>
                                            <p:tav tm="100000">
                                              <p:val>
                                                <p:strVal val="#ppt_x"/>
                                              </p:val>
                                            </p:tav>
                                          </p:tavLst>
                                        </p:anim>
                                        <p:anim calcmode="lin" valueType="num">
                                          <p:cBhvr additive="base">
                                            <p:cTn id="49" dur="1000" fill="hold"/>
                                            <p:tgtEl>
                                              <p:spTgt spid="47"/>
                                            </p:tgtEl>
                                            <p:attrNameLst>
                                              <p:attrName>ppt_y</p:attrName>
                                            </p:attrNameLst>
                                          </p:cBhvr>
                                          <p:tavLst>
                                            <p:tav tm="0">
                                              <p:val>
                                                <p:strVal val="0-#ppt_h/2"/>
                                              </p:val>
                                            </p:tav>
                                            <p:tav tm="100000">
                                              <p:val>
                                                <p:strVal val="#ppt_y"/>
                                              </p:val>
                                            </p:tav>
                                          </p:tavLst>
                                        </p:anim>
                                      </p:childTnLst>
                                    </p:cTn>
                                  </p:par>
                                  <p:par>
                                    <p:cTn id="50" presetID="2" presetClass="entr" presetSubtype="9"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1000" fill="hold"/>
                                            <p:tgtEl>
                                              <p:spTgt spid="52"/>
                                            </p:tgtEl>
                                            <p:attrNameLst>
                                              <p:attrName>ppt_x</p:attrName>
                                            </p:attrNameLst>
                                          </p:cBhvr>
                                          <p:tavLst>
                                            <p:tav tm="0">
                                              <p:val>
                                                <p:strVal val="0-#ppt_w/2"/>
                                              </p:val>
                                            </p:tav>
                                            <p:tav tm="100000">
                                              <p:val>
                                                <p:strVal val="#ppt_x"/>
                                              </p:val>
                                            </p:tav>
                                          </p:tavLst>
                                        </p:anim>
                                        <p:anim calcmode="lin" valueType="num">
                                          <p:cBhvr additive="base">
                                            <p:cTn id="53" dur="1000" fill="hold"/>
                                            <p:tgtEl>
                                              <p:spTgt spid="5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0" grpId="0"/>
          <p:bldP spid="61" grpId="0"/>
          <p:bldP spid="6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3</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加入你的标题</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70"/>
          <p:cNvSpPr>
            <a:spLocks noChangeArrowheads="1"/>
          </p:cNvSpPr>
          <p:nvPr/>
        </p:nvSpPr>
        <p:spPr bwMode="auto">
          <a:xfrm>
            <a:off x="1317717" y="4720142"/>
            <a:ext cx="95704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在此处添加文字，在此处在此处添加文字在此处添加文字</a:t>
            </a: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Scale>
                                      <p:cBhvr>
                                        <p:cTn id="4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5"/>
                                        </p:tgtEl>
                                        <p:attrNameLst>
                                          <p:attrName>ppt_x</p:attrName>
                                          <p:attrName>ppt_y</p:attrName>
                                        </p:attrNameLst>
                                      </p:cBhvr>
                                    </p:animMotion>
                                    <p:animEffect transition="in" filter="fade">
                                      <p:cBhvr>
                                        <p:cTn id="49" dur="1000"/>
                                        <p:tgtEl>
                                          <p:spTgt spid="35"/>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2"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1500"/>
                            </p:stCondLst>
                            <p:childTnLst>
                              <p:par>
                                <p:cTn id="63" presetID="31"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8" name="TextBox 29"/>
          <p:cNvSpPr txBox="1"/>
          <p:nvPr/>
        </p:nvSpPr>
        <p:spPr>
          <a:xfrm>
            <a:off x="757325" y="1701195"/>
            <a:ext cx="2234456" cy="1026159"/>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69" name="TextBox 29"/>
          <p:cNvSpPr txBox="1"/>
          <p:nvPr/>
        </p:nvSpPr>
        <p:spPr>
          <a:xfrm>
            <a:off x="9345717" y="2732515"/>
            <a:ext cx="2246833" cy="769620"/>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0" name="TextBox 29"/>
          <p:cNvSpPr txBox="1"/>
          <p:nvPr/>
        </p:nvSpPr>
        <p:spPr>
          <a:xfrm>
            <a:off x="757325" y="3762248"/>
            <a:ext cx="2234456" cy="1026159"/>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1" name="TextBox 29"/>
          <p:cNvSpPr txBox="1"/>
          <p:nvPr/>
        </p:nvSpPr>
        <p:spPr>
          <a:xfrm>
            <a:off x="9345717" y="4793567"/>
            <a:ext cx="2246833" cy="769620"/>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72" name="Freeform 40"/>
          <p:cNvSpPr/>
          <p:nvPr/>
        </p:nvSpPr>
        <p:spPr bwMode="auto">
          <a:xfrm>
            <a:off x="5864782" y="4364249"/>
            <a:ext cx="3204745" cy="1883211"/>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rgbClr val="00B0F0">
              <a:alpha val="30000"/>
            </a:srgbClr>
          </a:solidFill>
          <a:ln>
            <a:noFill/>
          </a:ln>
        </p:spPr>
        <p:txBody>
          <a:bodyPr vert="horz" wrap="square" lIns="91438" tIns="45719" rIns="91438" bIns="45719" numCol="1" anchor="t" anchorCtr="0" compatLnSpc="1"/>
          <a:lstStyle/>
          <a:p>
            <a:endParaRPr lang="zh-CN" altLang="en-US"/>
          </a:p>
        </p:txBody>
      </p:sp>
      <p:sp>
        <p:nvSpPr>
          <p:cNvPr id="73" name="Freeform 41"/>
          <p:cNvSpPr/>
          <p:nvPr/>
        </p:nvSpPr>
        <p:spPr bwMode="auto">
          <a:xfrm>
            <a:off x="3212414" y="1272671"/>
            <a:ext cx="3204745" cy="1883211"/>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rgbClr val="00B0F0">
              <a:alpha val="30000"/>
            </a:srgbClr>
          </a:solidFill>
          <a:ln>
            <a:noFill/>
          </a:ln>
        </p:spPr>
        <p:txBody>
          <a:bodyPr vert="horz" wrap="square" lIns="91438" tIns="45719" rIns="91438" bIns="45719" numCol="1" anchor="t" anchorCtr="0" compatLnSpc="1"/>
          <a:lstStyle/>
          <a:p>
            <a:endParaRPr lang="zh-CN" altLang="en-US"/>
          </a:p>
        </p:txBody>
      </p:sp>
      <p:grpSp>
        <p:nvGrpSpPr>
          <p:cNvPr id="74" name="组合 73"/>
          <p:cNvGrpSpPr/>
          <p:nvPr/>
        </p:nvGrpSpPr>
        <p:grpSpPr>
          <a:xfrm>
            <a:off x="6055256" y="1601358"/>
            <a:ext cx="171428" cy="4268188"/>
            <a:chOff x="6010275" y="1583258"/>
            <a:chExt cx="171450" cy="4267200"/>
          </a:xfrm>
          <a:solidFill>
            <a:srgbClr val="017D68"/>
          </a:solidFill>
        </p:grpSpPr>
        <p:cxnSp>
          <p:nvCxnSpPr>
            <p:cNvPr id="75" name="直接连接符 74"/>
            <p:cNvCxnSpPr>
              <a:stCxn id="76" idx="3"/>
              <a:endCxn id="80" idx="0"/>
            </p:cNvCxnSpPr>
            <p:nvPr/>
          </p:nvCxnSpPr>
          <p:spPr>
            <a:xfrm>
              <a:off x="6096000" y="1713433"/>
              <a:ext cx="0" cy="4076700"/>
            </a:xfrm>
            <a:prstGeom prst="line">
              <a:avLst/>
            </a:prstGeom>
            <a:grpFill/>
            <a:ln w="12700">
              <a:solidFill>
                <a:srgbClr val="017D68"/>
              </a:solidFill>
              <a:prstDash val="dash"/>
            </a:ln>
          </p:spPr>
          <p:style>
            <a:lnRef idx="1">
              <a:schemeClr val="accent1"/>
            </a:lnRef>
            <a:fillRef idx="0">
              <a:schemeClr val="accent1"/>
            </a:fillRef>
            <a:effectRef idx="0">
              <a:schemeClr val="accent1"/>
            </a:effectRef>
            <a:fontRef idx="minor">
              <a:schemeClr val="tx1"/>
            </a:fontRef>
          </p:style>
        </p:cxnSp>
        <p:sp>
          <p:nvSpPr>
            <p:cNvPr id="76" name="Freeform 42"/>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grpFill/>
            <a:ln>
              <a:solidFill>
                <a:srgbClr val="017D68"/>
              </a:solidFill>
            </a:ln>
          </p:spPr>
          <p:txBody>
            <a:bodyPr vert="horz" wrap="square" lIns="68580" tIns="34290" rIns="68580" bIns="34290" numCol="1" anchor="t" anchorCtr="0" compatLnSpc="1"/>
            <a:lstStyle/>
            <a:p>
              <a:endParaRPr lang="zh-CN" altLang="en-US"/>
            </a:p>
          </p:txBody>
        </p:sp>
        <p:sp>
          <p:nvSpPr>
            <p:cNvPr id="77" name="Freeform 43"/>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grpFill/>
            <a:ln>
              <a:solidFill>
                <a:srgbClr val="017D68"/>
              </a:solidFill>
            </a:ln>
          </p:spPr>
          <p:txBody>
            <a:bodyPr vert="horz" wrap="square" lIns="68580" tIns="34290" rIns="68580" bIns="34290" numCol="1" anchor="t" anchorCtr="0" compatLnSpc="1"/>
            <a:lstStyle/>
            <a:p>
              <a:endParaRPr lang="zh-CN" altLang="en-US"/>
            </a:p>
          </p:txBody>
        </p:sp>
        <p:sp>
          <p:nvSpPr>
            <p:cNvPr id="78" name="Freeform 44"/>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grpFill/>
            <a:ln>
              <a:solidFill>
                <a:srgbClr val="017D68"/>
              </a:solidFill>
            </a:ln>
          </p:spPr>
          <p:txBody>
            <a:bodyPr vert="horz" wrap="square" lIns="68580" tIns="34290" rIns="68580" bIns="34290" numCol="1" anchor="t" anchorCtr="0" compatLnSpc="1"/>
            <a:lstStyle/>
            <a:p>
              <a:endParaRPr lang="zh-CN" altLang="en-US"/>
            </a:p>
          </p:txBody>
        </p:sp>
        <p:sp>
          <p:nvSpPr>
            <p:cNvPr id="79" name="Freeform 45"/>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grpFill/>
            <a:ln>
              <a:solidFill>
                <a:srgbClr val="017D68"/>
              </a:solidFill>
            </a:ln>
          </p:spPr>
          <p:txBody>
            <a:bodyPr vert="horz" wrap="square" lIns="68580" tIns="34290" rIns="68580" bIns="34290" numCol="1" anchor="t" anchorCtr="0" compatLnSpc="1"/>
            <a:lstStyle/>
            <a:p>
              <a:endParaRPr lang="zh-CN" altLang="en-US"/>
            </a:p>
          </p:txBody>
        </p:sp>
        <p:sp>
          <p:nvSpPr>
            <p:cNvPr id="80" name="Freeform 46"/>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grpFill/>
            <a:ln>
              <a:solidFill>
                <a:srgbClr val="017D68"/>
              </a:solidFill>
            </a:ln>
          </p:spPr>
          <p:txBody>
            <a:bodyPr vert="horz" wrap="square" lIns="68580" tIns="34290" rIns="68580" bIns="34290" numCol="1" anchor="t" anchorCtr="0" compatLnSpc="1"/>
            <a:lstStyle/>
            <a:p>
              <a:endParaRPr lang="zh-CN" altLang="en-US"/>
            </a:p>
          </p:txBody>
        </p:sp>
      </p:grpSp>
      <p:sp>
        <p:nvSpPr>
          <p:cNvPr id="81" name="Oval 47"/>
          <p:cNvSpPr>
            <a:spLocks noChangeArrowheads="1"/>
          </p:cNvSpPr>
          <p:nvPr/>
        </p:nvSpPr>
        <p:spPr bwMode="auto">
          <a:xfrm>
            <a:off x="3328288" y="1388584"/>
            <a:ext cx="1653959" cy="1651382"/>
          </a:xfrm>
          <a:prstGeom prst="ellipse">
            <a:avLst/>
          </a:prstGeom>
          <a:solidFill>
            <a:srgbClr val="00B0F0"/>
          </a:solidFill>
          <a:ln>
            <a:noFill/>
          </a:ln>
        </p:spPr>
        <p:txBody>
          <a:bodyPr vert="horz" wrap="square" lIns="91438" tIns="45719" rIns="91438" bIns="45719" numCol="1" anchor="t" anchorCtr="0" compatLnSpc="1"/>
          <a:lstStyle/>
          <a:p>
            <a:endParaRPr lang="zh-CN" altLang="en-US"/>
          </a:p>
        </p:txBody>
      </p:sp>
      <p:sp>
        <p:nvSpPr>
          <p:cNvPr id="82" name="Oval 48"/>
          <p:cNvSpPr>
            <a:spLocks noChangeArrowheads="1"/>
          </p:cNvSpPr>
          <p:nvPr/>
        </p:nvSpPr>
        <p:spPr bwMode="auto">
          <a:xfrm>
            <a:off x="5920336" y="1993562"/>
            <a:ext cx="441268" cy="441428"/>
          </a:xfrm>
          <a:prstGeom prst="ellipse">
            <a:avLst/>
          </a:prstGeom>
          <a:solidFill>
            <a:srgbClr val="00B0F0"/>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A</a:t>
            </a:r>
            <a:endParaRPr lang="zh-CN" altLang="en-US" sz="2800" dirty="0">
              <a:solidFill>
                <a:schemeClr val="bg1"/>
              </a:solidFill>
              <a:latin typeface="Agency FB" panose="020B0503020202020204" pitchFamily="34" charset="0"/>
            </a:endParaRPr>
          </a:p>
        </p:txBody>
      </p:sp>
      <p:sp>
        <p:nvSpPr>
          <p:cNvPr id="83" name="Freeform 49"/>
          <p:cNvSpPr/>
          <p:nvPr/>
        </p:nvSpPr>
        <p:spPr bwMode="auto">
          <a:xfrm>
            <a:off x="3212414" y="3332134"/>
            <a:ext cx="3204745" cy="1886387"/>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rgbClr val="00B0F0">
              <a:alpha val="30000"/>
            </a:srgbClr>
          </a:solidFill>
          <a:ln>
            <a:noFill/>
          </a:ln>
        </p:spPr>
        <p:txBody>
          <a:bodyPr vert="horz" wrap="square" lIns="91438" tIns="45719" rIns="91438" bIns="45719" numCol="1" anchor="t" anchorCtr="0" compatLnSpc="1"/>
          <a:lstStyle/>
          <a:p>
            <a:endParaRPr lang="zh-CN" altLang="en-US"/>
          </a:p>
        </p:txBody>
      </p:sp>
      <p:sp>
        <p:nvSpPr>
          <p:cNvPr id="84" name="Oval 50"/>
          <p:cNvSpPr>
            <a:spLocks noChangeArrowheads="1"/>
          </p:cNvSpPr>
          <p:nvPr/>
        </p:nvSpPr>
        <p:spPr bwMode="auto">
          <a:xfrm>
            <a:off x="3328288" y="3448049"/>
            <a:ext cx="1653959" cy="1654558"/>
          </a:xfrm>
          <a:prstGeom prst="ellipse">
            <a:avLst/>
          </a:prstGeom>
          <a:solidFill>
            <a:srgbClr val="00B0F0"/>
          </a:solidFill>
          <a:ln>
            <a:noFill/>
          </a:ln>
        </p:spPr>
        <p:txBody>
          <a:bodyPr vert="horz" wrap="square" lIns="91438" tIns="45719" rIns="91438" bIns="45719" numCol="1" anchor="t" anchorCtr="0" compatLnSpc="1"/>
          <a:lstStyle/>
          <a:p>
            <a:endParaRPr lang="zh-CN" altLang="en-US"/>
          </a:p>
        </p:txBody>
      </p:sp>
      <p:sp>
        <p:nvSpPr>
          <p:cNvPr id="85" name="Oval 51"/>
          <p:cNvSpPr>
            <a:spLocks noChangeArrowheads="1"/>
          </p:cNvSpPr>
          <p:nvPr/>
        </p:nvSpPr>
        <p:spPr bwMode="auto">
          <a:xfrm>
            <a:off x="5920336" y="4053026"/>
            <a:ext cx="441268" cy="444603"/>
          </a:xfrm>
          <a:prstGeom prst="ellipse">
            <a:avLst/>
          </a:prstGeom>
          <a:solidFill>
            <a:srgbClr val="00B0F0"/>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C</a:t>
            </a:r>
            <a:endParaRPr lang="zh-CN" altLang="en-US" sz="2800" dirty="0">
              <a:solidFill>
                <a:schemeClr val="bg1"/>
              </a:solidFill>
              <a:latin typeface="Agency FB" panose="020B0503020202020204" pitchFamily="34" charset="0"/>
            </a:endParaRPr>
          </a:p>
        </p:txBody>
      </p:sp>
      <p:sp>
        <p:nvSpPr>
          <p:cNvPr id="86" name="Freeform 54"/>
          <p:cNvSpPr/>
          <p:nvPr/>
        </p:nvSpPr>
        <p:spPr bwMode="auto">
          <a:xfrm>
            <a:off x="5864782" y="2303196"/>
            <a:ext cx="3204745" cy="1881622"/>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rgbClr val="00B0F0">
              <a:alpha val="30000"/>
            </a:srgbClr>
          </a:solidFill>
          <a:ln>
            <a:noFill/>
          </a:ln>
        </p:spPr>
        <p:txBody>
          <a:bodyPr vert="horz" wrap="square" lIns="91438" tIns="45719" rIns="91438" bIns="45719" numCol="1" anchor="t" anchorCtr="0" compatLnSpc="1"/>
          <a:lstStyle/>
          <a:p>
            <a:endParaRPr lang="zh-CN" altLang="en-US"/>
          </a:p>
        </p:txBody>
      </p:sp>
      <p:sp>
        <p:nvSpPr>
          <p:cNvPr id="87" name="Oval 55"/>
          <p:cNvSpPr>
            <a:spLocks noChangeArrowheads="1"/>
          </p:cNvSpPr>
          <p:nvPr/>
        </p:nvSpPr>
        <p:spPr bwMode="auto">
          <a:xfrm>
            <a:off x="7299696" y="2419110"/>
            <a:ext cx="1653959" cy="1652969"/>
          </a:xfrm>
          <a:prstGeom prst="ellipse">
            <a:avLst/>
          </a:prstGeom>
          <a:solidFill>
            <a:srgbClr val="00B0F0"/>
          </a:solidFill>
          <a:ln>
            <a:noFill/>
          </a:ln>
        </p:spPr>
        <p:txBody>
          <a:bodyPr vert="horz" wrap="square" lIns="91438" tIns="45719" rIns="91438" bIns="45719" numCol="1" anchor="t" anchorCtr="0" compatLnSpc="1"/>
          <a:lstStyle/>
          <a:p>
            <a:endParaRPr lang="zh-CN" altLang="en-US"/>
          </a:p>
        </p:txBody>
      </p:sp>
      <p:sp>
        <p:nvSpPr>
          <p:cNvPr id="88" name="Oval 56"/>
          <p:cNvSpPr>
            <a:spLocks noChangeArrowheads="1"/>
          </p:cNvSpPr>
          <p:nvPr/>
        </p:nvSpPr>
        <p:spPr bwMode="auto">
          <a:xfrm>
            <a:off x="5920336" y="3022500"/>
            <a:ext cx="441268" cy="444603"/>
          </a:xfrm>
          <a:prstGeom prst="ellipse">
            <a:avLst/>
          </a:prstGeom>
          <a:solidFill>
            <a:srgbClr val="00B0F0"/>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B</a:t>
            </a:r>
            <a:endParaRPr lang="zh-CN" altLang="en-US" sz="2800" dirty="0">
              <a:solidFill>
                <a:schemeClr val="bg1"/>
              </a:solidFill>
              <a:latin typeface="Agency FB" panose="020B0503020202020204" pitchFamily="34" charset="0"/>
            </a:endParaRPr>
          </a:p>
        </p:txBody>
      </p:sp>
      <p:sp>
        <p:nvSpPr>
          <p:cNvPr id="89" name="Oval 57"/>
          <p:cNvSpPr>
            <a:spLocks noChangeArrowheads="1"/>
          </p:cNvSpPr>
          <p:nvPr/>
        </p:nvSpPr>
        <p:spPr bwMode="auto">
          <a:xfrm>
            <a:off x="7299696" y="4481750"/>
            <a:ext cx="1653959" cy="1649794"/>
          </a:xfrm>
          <a:prstGeom prst="ellipse">
            <a:avLst/>
          </a:prstGeom>
          <a:solidFill>
            <a:srgbClr val="00B0F0"/>
          </a:solidFill>
          <a:ln>
            <a:noFill/>
          </a:ln>
        </p:spPr>
        <p:txBody>
          <a:bodyPr vert="horz" wrap="square" lIns="91438" tIns="45719" rIns="91438" bIns="45719" numCol="1" anchor="t" anchorCtr="0" compatLnSpc="1"/>
          <a:lstStyle/>
          <a:p>
            <a:endParaRPr lang="zh-CN" altLang="en-US"/>
          </a:p>
        </p:txBody>
      </p:sp>
      <p:sp>
        <p:nvSpPr>
          <p:cNvPr id="90" name="Oval 59"/>
          <p:cNvSpPr>
            <a:spLocks noChangeArrowheads="1"/>
          </p:cNvSpPr>
          <p:nvPr/>
        </p:nvSpPr>
        <p:spPr bwMode="auto">
          <a:xfrm>
            <a:off x="5920336" y="5085139"/>
            <a:ext cx="441268" cy="443015"/>
          </a:xfrm>
          <a:prstGeom prst="ellipse">
            <a:avLst/>
          </a:prstGeom>
          <a:solidFill>
            <a:srgbClr val="00B0F0"/>
          </a:solidFill>
          <a:ln>
            <a:noFill/>
          </a:ln>
        </p:spPr>
        <p:txBody>
          <a:bodyPr vert="horz" wrap="square" lIns="0" tIns="0" rIns="0" bIns="0" numCol="1" anchor="ctr" anchorCtr="0" compatLnSpc="1"/>
          <a:lstStyle/>
          <a:p>
            <a:pPr algn="ctr"/>
            <a:r>
              <a:rPr lang="en-US" altLang="zh-CN" sz="2800" dirty="0">
                <a:solidFill>
                  <a:schemeClr val="bg1"/>
                </a:solidFill>
                <a:latin typeface="Agency FB" panose="020B0503020202020204" pitchFamily="34" charset="0"/>
              </a:rPr>
              <a:t>D</a:t>
            </a:r>
            <a:endParaRPr lang="zh-CN" altLang="en-US" sz="2800" dirty="0">
              <a:solidFill>
                <a:schemeClr val="bg1"/>
              </a:solidFill>
              <a:latin typeface="Agency FB" panose="020B0503020202020204" pitchFamily="34" charset="0"/>
            </a:endParaRPr>
          </a:p>
        </p:txBody>
      </p:sp>
      <p:sp>
        <p:nvSpPr>
          <p:cNvPr id="91" name="TextBox 90"/>
          <p:cNvSpPr txBox="1"/>
          <p:nvPr/>
        </p:nvSpPr>
        <p:spPr>
          <a:xfrm>
            <a:off x="3699555" y="1783289"/>
            <a:ext cx="911421" cy="8619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92" name="TextBox 30"/>
          <p:cNvSpPr txBox="1"/>
          <p:nvPr/>
        </p:nvSpPr>
        <p:spPr>
          <a:xfrm>
            <a:off x="7648502" y="2814609"/>
            <a:ext cx="956346" cy="8619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93" name="TextBox 30"/>
          <p:cNvSpPr txBox="1"/>
          <p:nvPr/>
        </p:nvSpPr>
        <p:spPr>
          <a:xfrm>
            <a:off x="3671647" y="3844341"/>
            <a:ext cx="967241" cy="8619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94" name="TextBox 30"/>
          <p:cNvSpPr txBox="1"/>
          <p:nvPr/>
        </p:nvSpPr>
        <p:spPr>
          <a:xfrm>
            <a:off x="7684501" y="4875661"/>
            <a:ext cx="884348" cy="861974"/>
          </a:xfrm>
          <a:prstGeom prst="rect">
            <a:avLst/>
          </a:prstGeom>
          <a:noFill/>
        </p:spPr>
        <p:txBody>
          <a:bodyPr wrap="square" lIns="0" tIns="0" rIns="0" bIns="0"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2" presetClass="entr" presetSubtype="1" fill="hold"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wipe(up)">
                                      <p:cBhvr>
                                        <p:cTn id="28" dur="500"/>
                                        <p:tgtEl>
                                          <p:spTgt spid="74"/>
                                        </p:tgtEl>
                                      </p:cBhvr>
                                    </p:animEffect>
                                  </p:childTnLst>
                                </p:cTn>
                              </p:par>
                            </p:childTnLst>
                          </p:cTn>
                        </p:par>
                        <p:par>
                          <p:cTn id="29" fill="hold">
                            <p:stCondLst>
                              <p:cond delay="1000"/>
                            </p:stCondLst>
                            <p:childTnLst>
                              <p:par>
                                <p:cTn id="30" presetID="23" presetClass="entr" presetSubtype="32" fill="hold" grpId="0" nodeType="afterEffect">
                                  <p:stCondLst>
                                    <p:cond delay="0"/>
                                  </p:stCondLst>
                                  <p:childTnLst>
                                    <p:set>
                                      <p:cBhvr>
                                        <p:cTn id="31" dur="1" fill="hold">
                                          <p:stCondLst>
                                            <p:cond delay="0"/>
                                          </p:stCondLst>
                                        </p:cTn>
                                        <p:tgtEl>
                                          <p:spTgt spid="82"/>
                                        </p:tgtEl>
                                        <p:attrNameLst>
                                          <p:attrName>style.visibility</p:attrName>
                                        </p:attrNameLst>
                                      </p:cBhvr>
                                      <p:to>
                                        <p:strVal val="visible"/>
                                      </p:to>
                                    </p:set>
                                    <p:anim calcmode="lin" valueType="num">
                                      <p:cBhvr>
                                        <p:cTn id="32" dur="500" fill="hold"/>
                                        <p:tgtEl>
                                          <p:spTgt spid="82"/>
                                        </p:tgtEl>
                                        <p:attrNameLst>
                                          <p:attrName>ppt_w</p:attrName>
                                        </p:attrNameLst>
                                      </p:cBhvr>
                                      <p:tavLst>
                                        <p:tav tm="0">
                                          <p:val>
                                            <p:strVal val="4*#ppt_w"/>
                                          </p:val>
                                        </p:tav>
                                        <p:tav tm="100000">
                                          <p:val>
                                            <p:strVal val="#ppt_w"/>
                                          </p:val>
                                        </p:tav>
                                      </p:tavLst>
                                    </p:anim>
                                    <p:anim calcmode="lin" valueType="num">
                                      <p:cBhvr>
                                        <p:cTn id="33" dur="500" fill="hold"/>
                                        <p:tgtEl>
                                          <p:spTgt spid="82"/>
                                        </p:tgtEl>
                                        <p:attrNameLst>
                                          <p:attrName>ppt_h</p:attrName>
                                        </p:attrNameLst>
                                      </p:cBhvr>
                                      <p:tavLst>
                                        <p:tav tm="0">
                                          <p:val>
                                            <p:strVal val="4*#ppt_h"/>
                                          </p:val>
                                        </p:tav>
                                        <p:tav tm="100000">
                                          <p:val>
                                            <p:strVal val="#ppt_h"/>
                                          </p:val>
                                        </p:tav>
                                      </p:tavLst>
                                    </p:anim>
                                  </p:childTnLst>
                                </p:cTn>
                              </p:par>
                              <p:par>
                                <p:cTn id="34" presetID="23" presetClass="entr" presetSubtype="32" fill="hold" grpId="0" nodeType="withEffect">
                                  <p:stCondLst>
                                    <p:cond delay="200"/>
                                  </p:stCondLst>
                                  <p:childTnLst>
                                    <p:set>
                                      <p:cBhvr>
                                        <p:cTn id="35" dur="1" fill="hold">
                                          <p:stCondLst>
                                            <p:cond delay="0"/>
                                          </p:stCondLst>
                                        </p:cTn>
                                        <p:tgtEl>
                                          <p:spTgt spid="88"/>
                                        </p:tgtEl>
                                        <p:attrNameLst>
                                          <p:attrName>style.visibility</p:attrName>
                                        </p:attrNameLst>
                                      </p:cBhvr>
                                      <p:to>
                                        <p:strVal val="visible"/>
                                      </p:to>
                                    </p:set>
                                    <p:anim calcmode="lin" valueType="num">
                                      <p:cBhvr>
                                        <p:cTn id="36" dur="500" fill="hold"/>
                                        <p:tgtEl>
                                          <p:spTgt spid="88"/>
                                        </p:tgtEl>
                                        <p:attrNameLst>
                                          <p:attrName>ppt_w</p:attrName>
                                        </p:attrNameLst>
                                      </p:cBhvr>
                                      <p:tavLst>
                                        <p:tav tm="0">
                                          <p:val>
                                            <p:strVal val="4*#ppt_w"/>
                                          </p:val>
                                        </p:tav>
                                        <p:tav tm="100000">
                                          <p:val>
                                            <p:strVal val="#ppt_w"/>
                                          </p:val>
                                        </p:tav>
                                      </p:tavLst>
                                    </p:anim>
                                    <p:anim calcmode="lin" valueType="num">
                                      <p:cBhvr>
                                        <p:cTn id="37" dur="500" fill="hold"/>
                                        <p:tgtEl>
                                          <p:spTgt spid="88"/>
                                        </p:tgtEl>
                                        <p:attrNameLst>
                                          <p:attrName>ppt_h</p:attrName>
                                        </p:attrNameLst>
                                      </p:cBhvr>
                                      <p:tavLst>
                                        <p:tav tm="0">
                                          <p:val>
                                            <p:strVal val="4*#ppt_h"/>
                                          </p:val>
                                        </p:tav>
                                        <p:tav tm="100000">
                                          <p:val>
                                            <p:strVal val="#ppt_h"/>
                                          </p:val>
                                        </p:tav>
                                      </p:tavLst>
                                    </p:anim>
                                  </p:childTnLst>
                                </p:cTn>
                              </p:par>
                              <p:par>
                                <p:cTn id="38" presetID="23" presetClass="entr" presetSubtype="32" fill="hold" grpId="0" nodeType="withEffect">
                                  <p:stCondLst>
                                    <p:cond delay="400"/>
                                  </p:stCondLst>
                                  <p:childTnLst>
                                    <p:set>
                                      <p:cBhvr>
                                        <p:cTn id="39" dur="1" fill="hold">
                                          <p:stCondLst>
                                            <p:cond delay="0"/>
                                          </p:stCondLst>
                                        </p:cTn>
                                        <p:tgtEl>
                                          <p:spTgt spid="85"/>
                                        </p:tgtEl>
                                        <p:attrNameLst>
                                          <p:attrName>style.visibility</p:attrName>
                                        </p:attrNameLst>
                                      </p:cBhvr>
                                      <p:to>
                                        <p:strVal val="visible"/>
                                      </p:to>
                                    </p:set>
                                    <p:anim calcmode="lin" valueType="num">
                                      <p:cBhvr>
                                        <p:cTn id="40" dur="500" fill="hold"/>
                                        <p:tgtEl>
                                          <p:spTgt spid="85"/>
                                        </p:tgtEl>
                                        <p:attrNameLst>
                                          <p:attrName>ppt_w</p:attrName>
                                        </p:attrNameLst>
                                      </p:cBhvr>
                                      <p:tavLst>
                                        <p:tav tm="0">
                                          <p:val>
                                            <p:strVal val="4*#ppt_w"/>
                                          </p:val>
                                        </p:tav>
                                        <p:tav tm="100000">
                                          <p:val>
                                            <p:strVal val="#ppt_w"/>
                                          </p:val>
                                        </p:tav>
                                      </p:tavLst>
                                    </p:anim>
                                    <p:anim calcmode="lin" valueType="num">
                                      <p:cBhvr>
                                        <p:cTn id="41" dur="500" fill="hold"/>
                                        <p:tgtEl>
                                          <p:spTgt spid="85"/>
                                        </p:tgtEl>
                                        <p:attrNameLst>
                                          <p:attrName>ppt_h</p:attrName>
                                        </p:attrNameLst>
                                      </p:cBhvr>
                                      <p:tavLst>
                                        <p:tav tm="0">
                                          <p:val>
                                            <p:strVal val="4*#ppt_h"/>
                                          </p:val>
                                        </p:tav>
                                        <p:tav tm="100000">
                                          <p:val>
                                            <p:strVal val="#ppt_h"/>
                                          </p:val>
                                        </p:tav>
                                      </p:tavLst>
                                    </p:anim>
                                  </p:childTnLst>
                                </p:cTn>
                              </p:par>
                              <p:par>
                                <p:cTn id="42" presetID="23" presetClass="entr" presetSubtype="32" fill="hold" grpId="0" nodeType="withEffect">
                                  <p:stCondLst>
                                    <p:cond delay="600"/>
                                  </p:stCondLst>
                                  <p:childTnLst>
                                    <p:set>
                                      <p:cBhvr>
                                        <p:cTn id="43" dur="1" fill="hold">
                                          <p:stCondLst>
                                            <p:cond delay="0"/>
                                          </p:stCondLst>
                                        </p:cTn>
                                        <p:tgtEl>
                                          <p:spTgt spid="90"/>
                                        </p:tgtEl>
                                        <p:attrNameLst>
                                          <p:attrName>style.visibility</p:attrName>
                                        </p:attrNameLst>
                                      </p:cBhvr>
                                      <p:to>
                                        <p:strVal val="visible"/>
                                      </p:to>
                                    </p:set>
                                    <p:anim calcmode="lin" valueType="num">
                                      <p:cBhvr>
                                        <p:cTn id="44" dur="500" fill="hold"/>
                                        <p:tgtEl>
                                          <p:spTgt spid="90"/>
                                        </p:tgtEl>
                                        <p:attrNameLst>
                                          <p:attrName>ppt_w</p:attrName>
                                        </p:attrNameLst>
                                      </p:cBhvr>
                                      <p:tavLst>
                                        <p:tav tm="0">
                                          <p:val>
                                            <p:strVal val="4*#ppt_w"/>
                                          </p:val>
                                        </p:tav>
                                        <p:tav tm="100000">
                                          <p:val>
                                            <p:strVal val="#ppt_w"/>
                                          </p:val>
                                        </p:tav>
                                      </p:tavLst>
                                    </p:anim>
                                    <p:anim calcmode="lin" valueType="num">
                                      <p:cBhvr>
                                        <p:cTn id="45" dur="500" fill="hold"/>
                                        <p:tgtEl>
                                          <p:spTgt spid="90"/>
                                        </p:tgtEl>
                                        <p:attrNameLst>
                                          <p:attrName>ppt_h</p:attrName>
                                        </p:attrNameLst>
                                      </p:cBhvr>
                                      <p:tavLst>
                                        <p:tav tm="0">
                                          <p:val>
                                            <p:strVal val="4*#ppt_h"/>
                                          </p:val>
                                        </p:tav>
                                        <p:tav tm="100000">
                                          <p:val>
                                            <p:strVal val="#ppt_h"/>
                                          </p:val>
                                        </p:tav>
                                      </p:tavLst>
                                    </p:anim>
                                  </p:childTnLst>
                                </p:cTn>
                              </p:par>
                            </p:childTnLst>
                          </p:cTn>
                        </p:par>
                        <p:par>
                          <p:cTn id="46" fill="hold">
                            <p:stCondLst>
                              <p:cond delay="1500"/>
                            </p:stCondLst>
                            <p:childTnLst>
                              <p:par>
                                <p:cTn id="47" presetID="22" presetClass="entr" presetSubtype="2" fill="hold" grpId="0"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right)">
                                      <p:cBhvr>
                                        <p:cTn id="49" dur="500"/>
                                        <p:tgtEl>
                                          <p:spTgt spid="73"/>
                                        </p:tgtEl>
                                      </p:cBhvr>
                                    </p:animEffect>
                                  </p:childTnLst>
                                </p:cTn>
                              </p:par>
                            </p:childTnLst>
                          </p:cTn>
                        </p:par>
                        <p:par>
                          <p:cTn id="50" fill="hold">
                            <p:stCondLst>
                              <p:cond delay="2000"/>
                            </p:stCondLst>
                            <p:childTnLst>
                              <p:par>
                                <p:cTn id="51" presetID="53" presetClass="entr" presetSubtype="16" fill="hold" grpId="0" nodeType="afterEffect">
                                  <p:stCondLst>
                                    <p:cond delay="0"/>
                                  </p:stCondLst>
                                  <p:childTnLst>
                                    <p:set>
                                      <p:cBhvr>
                                        <p:cTn id="52" dur="1" fill="hold">
                                          <p:stCondLst>
                                            <p:cond delay="0"/>
                                          </p:stCondLst>
                                        </p:cTn>
                                        <p:tgtEl>
                                          <p:spTgt spid="91"/>
                                        </p:tgtEl>
                                        <p:attrNameLst>
                                          <p:attrName>style.visibility</p:attrName>
                                        </p:attrNameLst>
                                      </p:cBhvr>
                                      <p:to>
                                        <p:strVal val="visible"/>
                                      </p:to>
                                    </p:set>
                                    <p:anim calcmode="lin" valueType="num">
                                      <p:cBhvr>
                                        <p:cTn id="53" dur="500" fill="hold"/>
                                        <p:tgtEl>
                                          <p:spTgt spid="91"/>
                                        </p:tgtEl>
                                        <p:attrNameLst>
                                          <p:attrName>ppt_w</p:attrName>
                                        </p:attrNameLst>
                                      </p:cBhvr>
                                      <p:tavLst>
                                        <p:tav tm="0">
                                          <p:val>
                                            <p:fltVal val="0"/>
                                          </p:val>
                                        </p:tav>
                                        <p:tav tm="100000">
                                          <p:val>
                                            <p:strVal val="#ppt_w"/>
                                          </p:val>
                                        </p:tav>
                                      </p:tavLst>
                                    </p:anim>
                                    <p:anim calcmode="lin" valueType="num">
                                      <p:cBhvr>
                                        <p:cTn id="54" dur="500" fill="hold"/>
                                        <p:tgtEl>
                                          <p:spTgt spid="91"/>
                                        </p:tgtEl>
                                        <p:attrNameLst>
                                          <p:attrName>ppt_h</p:attrName>
                                        </p:attrNameLst>
                                      </p:cBhvr>
                                      <p:tavLst>
                                        <p:tav tm="0">
                                          <p:val>
                                            <p:fltVal val="0"/>
                                          </p:val>
                                        </p:tav>
                                        <p:tav tm="100000">
                                          <p:val>
                                            <p:strVal val="#ppt_h"/>
                                          </p:val>
                                        </p:tav>
                                      </p:tavLst>
                                    </p:anim>
                                    <p:animEffect transition="in" filter="fade">
                                      <p:cBhvr>
                                        <p:cTn id="55" dur="500"/>
                                        <p:tgtEl>
                                          <p:spTgt spid="91"/>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p:cTn id="58" dur="500" fill="hold"/>
                                        <p:tgtEl>
                                          <p:spTgt spid="81"/>
                                        </p:tgtEl>
                                        <p:attrNameLst>
                                          <p:attrName>ppt_w</p:attrName>
                                        </p:attrNameLst>
                                      </p:cBhvr>
                                      <p:tavLst>
                                        <p:tav tm="0">
                                          <p:val>
                                            <p:fltVal val="0"/>
                                          </p:val>
                                        </p:tav>
                                        <p:tav tm="100000">
                                          <p:val>
                                            <p:strVal val="#ppt_w"/>
                                          </p:val>
                                        </p:tav>
                                      </p:tavLst>
                                    </p:anim>
                                    <p:anim calcmode="lin" valueType="num">
                                      <p:cBhvr>
                                        <p:cTn id="59" dur="500" fill="hold"/>
                                        <p:tgtEl>
                                          <p:spTgt spid="81"/>
                                        </p:tgtEl>
                                        <p:attrNameLst>
                                          <p:attrName>ppt_h</p:attrName>
                                        </p:attrNameLst>
                                      </p:cBhvr>
                                      <p:tavLst>
                                        <p:tav tm="0">
                                          <p:val>
                                            <p:fltVal val="0"/>
                                          </p:val>
                                        </p:tav>
                                        <p:tav tm="100000">
                                          <p:val>
                                            <p:strVal val="#ppt_h"/>
                                          </p:val>
                                        </p:tav>
                                      </p:tavLst>
                                    </p:anim>
                                    <p:animEffect transition="in" filter="fade">
                                      <p:cBhvr>
                                        <p:cTn id="60" dur="500"/>
                                        <p:tgtEl>
                                          <p:spTgt spid="81"/>
                                        </p:tgtEl>
                                      </p:cBhvr>
                                    </p:animEffect>
                                  </p:childTnLst>
                                </p:cTn>
                              </p:par>
                            </p:childTnLst>
                          </p:cTn>
                        </p:par>
                        <p:par>
                          <p:cTn id="61" fill="hold">
                            <p:stCondLst>
                              <p:cond delay="2500"/>
                            </p:stCondLst>
                            <p:childTnLst>
                              <p:par>
                                <p:cTn id="62" presetID="22" presetClass="entr" presetSubtype="2" fill="hold" grpId="0" nodeType="after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right)">
                                      <p:cBhvr>
                                        <p:cTn id="64" dur="500"/>
                                        <p:tgtEl>
                                          <p:spTgt spid="68"/>
                                        </p:tgtEl>
                                      </p:cBhvr>
                                    </p:animEffect>
                                  </p:childTnLst>
                                </p:cTn>
                              </p:par>
                            </p:childTnLst>
                          </p:cTn>
                        </p:par>
                        <p:par>
                          <p:cTn id="65" fill="hold">
                            <p:stCondLst>
                              <p:cond delay="3000"/>
                            </p:stCondLst>
                            <p:childTnLst>
                              <p:par>
                                <p:cTn id="66" presetID="22" presetClass="entr" presetSubtype="8" fill="hold" grpId="0" nodeType="after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wipe(left)">
                                      <p:cBhvr>
                                        <p:cTn id="68" dur="500"/>
                                        <p:tgtEl>
                                          <p:spTgt spid="86"/>
                                        </p:tgtEl>
                                      </p:cBhvr>
                                    </p:animEffect>
                                  </p:childTnLst>
                                </p:cTn>
                              </p:par>
                            </p:childTnLst>
                          </p:cTn>
                        </p:par>
                        <p:par>
                          <p:cTn id="69" fill="hold">
                            <p:stCondLst>
                              <p:cond delay="3500"/>
                            </p:stCondLst>
                            <p:childTnLst>
                              <p:par>
                                <p:cTn id="70" presetID="53" presetClass="entr" presetSubtype="16" fill="hold" grpId="0" nodeType="afterEffect">
                                  <p:stCondLst>
                                    <p:cond delay="0"/>
                                  </p:stCondLst>
                                  <p:childTnLst>
                                    <p:set>
                                      <p:cBhvr>
                                        <p:cTn id="71" dur="1" fill="hold">
                                          <p:stCondLst>
                                            <p:cond delay="0"/>
                                          </p:stCondLst>
                                        </p:cTn>
                                        <p:tgtEl>
                                          <p:spTgt spid="92"/>
                                        </p:tgtEl>
                                        <p:attrNameLst>
                                          <p:attrName>style.visibility</p:attrName>
                                        </p:attrNameLst>
                                      </p:cBhvr>
                                      <p:to>
                                        <p:strVal val="visible"/>
                                      </p:to>
                                    </p:set>
                                    <p:anim calcmode="lin" valueType="num">
                                      <p:cBhvr>
                                        <p:cTn id="72" dur="500" fill="hold"/>
                                        <p:tgtEl>
                                          <p:spTgt spid="92"/>
                                        </p:tgtEl>
                                        <p:attrNameLst>
                                          <p:attrName>ppt_w</p:attrName>
                                        </p:attrNameLst>
                                      </p:cBhvr>
                                      <p:tavLst>
                                        <p:tav tm="0">
                                          <p:val>
                                            <p:fltVal val="0"/>
                                          </p:val>
                                        </p:tav>
                                        <p:tav tm="100000">
                                          <p:val>
                                            <p:strVal val="#ppt_w"/>
                                          </p:val>
                                        </p:tav>
                                      </p:tavLst>
                                    </p:anim>
                                    <p:anim calcmode="lin" valueType="num">
                                      <p:cBhvr>
                                        <p:cTn id="73" dur="500" fill="hold"/>
                                        <p:tgtEl>
                                          <p:spTgt spid="92"/>
                                        </p:tgtEl>
                                        <p:attrNameLst>
                                          <p:attrName>ppt_h</p:attrName>
                                        </p:attrNameLst>
                                      </p:cBhvr>
                                      <p:tavLst>
                                        <p:tav tm="0">
                                          <p:val>
                                            <p:fltVal val="0"/>
                                          </p:val>
                                        </p:tav>
                                        <p:tav tm="100000">
                                          <p:val>
                                            <p:strVal val="#ppt_h"/>
                                          </p:val>
                                        </p:tav>
                                      </p:tavLst>
                                    </p:anim>
                                    <p:animEffect transition="in" filter="fade">
                                      <p:cBhvr>
                                        <p:cTn id="74" dur="500"/>
                                        <p:tgtEl>
                                          <p:spTgt spid="92"/>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childTnLst>
                          </p:cTn>
                        </p:par>
                        <p:par>
                          <p:cTn id="80" fill="hold">
                            <p:stCondLst>
                              <p:cond delay="4000"/>
                            </p:stCondLst>
                            <p:childTnLst>
                              <p:par>
                                <p:cTn id="81" presetID="22" presetClass="entr" presetSubtype="8" fill="hold" grpId="0" nodeType="afterEffect">
                                  <p:stCondLst>
                                    <p:cond delay="0"/>
                                  </p:stCondLst>
                                  <p:childTnLst>
                                    <p:set>
                                      <p:cBhvr>
                                        <p:cTn id="82" dur="1" fill="hold">
                                          <p:stCondLst>
                                            <p:cond delay="0"/>
                                          </p:stCondLst>
                                        </p:cTn>
                                        <p:tgtEl>
                                          <p:spTgt spid="69"/>
                                        </p:tgtEl>
                                        <p:attrNameLst>
                                          <p:attrName>style.visibility</p:attrName>
                                        </p:attrNameLst>
                                      </p:cBhvr>
                                      <p:to>
                                        <p:strVal val="visible"/>
                                      </p:to>
                                    </p:set>
                                    <p:animEffect transition="in" filter="wipe(left)">
                                      <p:cBhvr>
                                        <p:cTn id="83" dur="500"/>
                                        <p:tgtEl>
                                          <p:spTgt spid="69"/>
                                        </p:tgtEl>
                                      </p:cBhvr>
                                    </p:animEffect>
                                  </p:childTnLst>
                                </p:cTn>
                              </p:par>
                            </p:childTnLst>
                          </p:cTn>
                        </p:par>
                        <p:par>
                          <p:cTn id="84" fill="hold">
                            <p:stCondLst>
                              <p:cond delay="4500"/>
                            </p:stCondLst>
                            <p:childTnLst>
                              <p:par>
                                <p:cTn id="85" presetID="22" presetClass="entr" presetSubtype="2" fill="hold" grpId="0" nodeType="after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wipe(right)">
                                      <p:cBhvr>
                                        <p:cTn id="87" dur="500"/>
                                        <p:tgtEl>
                                          <p:spTgt spid="83"/>
                                        </p:tgtEl>
                                      </p:cBhvr>
                                    </p:animEffect>
                                  </p:childTnLst>
                                </p:cTn>
                              </p:par>
                            </p:childTnLst>
                          </p:cTn>
                        </p:par>
                        <p:par>
                          <p:cTn id="88" fill="hold">
                            <p:stCondLst>
                              <p:cond delay="5000"/>
                            </p:stCondLst>
                            <p:childTnLst>
                              <p:par>
                                <p:cTn id="89" presetID="53" presetClass="entr" presetSubtype="16" fill="hold" grpId="0" nodeType="afterEffect">
                                  <p:stCondLst>
                                    <p:cond delay="0"/>
                                  </p:stCondLst>
                                  <p:childTnLst>
                                    <p:set>
                                      <p:cBhvr>
                                        <p:cTn id="90" dur="1" fill="hold">
                                          <p:stCondLst>
                                            <p:cond delay="0"/>
                                          </p:stCondLst>
                                        </p:cTn>
                                        <p:tgtEl>
                                          <p:spTgt spid="93"/>
                                        </p:tgtEl>
                                        <p:attrNameLst>
                                          <p:attrName>style.visibility</p:attrName>
                                        </p:attrNameLst>
                                      </p:cBhvr>
                                      <p:to>
                                        <p:strVal val="visible"/>
                                      </p:to>
                                    </p:set>
                                    <p:anim calcmode="lin" valueType="num">
                                      <p:cBhvr>
                                        <p:cTn id="91" dur="500" fill="hold"/>
                                        <p:tgtEl>
                                          <p:spTgt spid="93"/>
                                        </p:tgtEl>
                                        <p:attrNameLst>
                                          <p:attrName>ppt_w</p:attrName>
                                        </p:attrNameLst>
                                      </p:cBhvr>
                                      <p:tavLst>
                                        <p:tav tm="0">
                                          <p:val>
                                            <p:fltVal val="0"/>
                                          </p:val>
                                        </p:tav>
                                        <p:tav tm="100000">
                                          <p:val>
                                            <p:strVal val="#ppt_w"/>
                                          </p:val>
                                        </p:tav>
                                      </p:tavLst>
                                    </p:anim>
                                    <p:anim calcmode="lin" valueType="num">
                                      <p:cBhvr>
                                        <p:cTn id="92" dur="500" fill="hold"/>
                                        <p:tgtEl>
                                          <p:spTgt spid="93"/>
                                        </p:tgtEl>
                                        <p:attrNameLst>
                                          <p:attrName>ppt_h</p:attrName>
                                        </p:attrNameLst>
                                      </p:cBhvr>
                                      <p:tavLst>
                                        <p:tav tm="0">
                                          <p:val>
                                            <p:fltVal val="0"/>
                                          </p:val>
                                        </p:tav>
                                        <p:tav tm="100000">
                                          <p:val>
                                            <p:strVal val="#ppt_h"/>
                                          </p:val>
                                        </p:tav>
                                      </p:tavLst>
                                    </p:anim>
                                    <p:animEffect transition="in" filter="fade">
                                      <p:cBhvr>
                                        <p:cTn id="93" dur="500"/>
                                        <p:tgtEl>
                                          <p:spTgt spid="9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84"/>
                                        </p:tgtEl>
                                        <p:attrNameLst>
                                          <p:attrName>style.visibility</p:attrName>
                                        </p:attrNameLst>
                                      </p:cBhvr>
                                      <p:to>
                                        <p:strVal val="visible"/>
                                      </p:to>
                                    </p:set>
                                    <p:anim calcmode="lin" valueType="num">
                                      <p:cBhvr>
                                        <p:cTn id="96" dur="500" fill="hold"/>
                                        <p:tgtEl>
                                          <p:spTgt spid="84"/>
                                        </p:tgtEl>
                                        <p:attrNameLst>
                                          <p:attrName>ppt_w</p:attrName>
                                        </p:attrNameLst>
                                      </p:cBhvr>
                                      <p:tavLst>
                                        <p:tav tm="0">
                                          <p:val>
                                            <p:fltVal val="0"/>
                                          </p:val>
                                        </p:tav>
                                        <p:tav tm="100000">
                                          <p:val>
                                            <p:strVal val="#ppt_w"/>
                                          </p:val>
                                        </p:tav>
                                      </p:tavLst>
                                    </p:anim>
                                    <p:anim calcmode="lin" valueType="num">
                                      <p:cBhvr>
                                        <p:cTn id="97" dur="500" fill="hold"/>
                                        <p:tgtEl>
                                          <p:spTgt spid="84"/>
                                        </p:tgtEl>
                                        <p:attrNameLst>
                                          <p:attrName>ppt_h</p:attrName>
                                        </p:attrNameLst>
                                      </p:cBhvr>
                                      <p:tavLst>
                                        <p:tav tm="0">
                                          <p:val>
                                            <p:fltVal val="0"/>
                                          </p:val>
                                        </p:tav>
                                        <p:tav tm="100000">
                                          <p:val>
                                            <p:strVal val="#ppt_h"/>
                                          </p:val>
                                        </p:tav>
                                      </p:tavLst>
                                    </p:anim>
                                    <p:animEffect transition="in" filter="fade">
                                      <p:cBhvr>
                                        <p:cTn id="98" dur="500"/>
                                        <p:tgtEl>
                                          <p:spTgt spid="84"/>
                                        </p:tgtEl>
                                      </p:cBhvr>
                                    </p:animEffect>
                                  </p:childTnLst>
                                </p:cTn>
                              </p:par>
                            </p:childTnLst>
                          </p:cTn>
                        </p:par>
                        <p:par>
                          <p:cTn id="99" fill="hold">
                            <p:stCondLst>
                              <p:cond delay="5500"/>
                            </p:stCondLst>
                            <p:childTnLst>
                              <p:par>
                                <p:cTn id="100" presetID="22" presetClass="entr" presetSubtype="2" fill="hold" grpId="0" nodeType="after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wipe(right)">
                                      <p:cBhvr>
                                        <p:cTn id="102" dur="500"/>
                                        <p:tgtEl>
                                          <p:spTgt spid="70"/>
                                        </p:tgtEl>
                                      </p:cBhvr>
                                    </p:animEffect>
                                  </p:childTnLst>
                                </p:cTn>
                              </p:par>
                            </p:childTnLst>
                          </p:cTn>
                        </p:par>
                        <p:par>
                          <p:cTn id="103" fill="hold">
                            <p:stCondLst>
                              <p:cond delay="6000"/>
                            </p:stCondLst>
                            <p:childTnLst>
                              <p:par>
                                <p:cTn id="104" presetID="22" presetClass="entr" presetSubtype="8" fill="hold" grpId="0" nodeType="after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wipe(left)">
                                      <p:cBhvr>
                                        <p:cTn id="106" dur="500"/>
                                        <p:tgtEl>
                                          <p:spTgt spid="72"/>
                                        </p:tgtEl>
                                      </p:cBhvr>
                                    </p:animEffect>
                                  </p:childTnLst>
                                </p:cTn>
                              </p:par>
                            </p:childTnLst>
                          </p:cTn>
                        </p:par>
                        <p:par>
                          <p:cTn id="107" fill="hold">
                            <p:stCondLst>
                              <p:cond delay="6500"/>
                            </p:stCondLst>
                            <p:childTnLst>
                              <p:par>
                                <p:cTn id="108" presetID="53" presetClass="entr" presetSubtype="16" fill="hold" grpId="0" nodeType="afterEffect">
                                  <p:stCondLst>
                                    <p:cond delay="0"/>
                                  </p:stCondLst>
                                  <p:childTnLst>
                                    <p:set>
                                      <p:cBhvr>
                                        <p:cTn id="109" dur="1" fill="hold">
                                          <p:stCondLst>
                                            <p:cond delay="0"/>
                                          </p:stCondLst>
                                        </p:cTn>
                                        <p:tgtEl>
                                          <p:spTgt spid="94"/>
                                        </p:tgtEl>
                                        <p:attrNameLst>
                                          <p:attrName>style.visibility</p:attrName>
                                        </p:attrNameLst>
                                      </p:cBhvr>
                                      <p:to>
                                        <p:strVal val="visible"/>
                                      </p:to>
                                    </p:set>
                                    <p:anim calcmode="lin" valueType="num">
                                      <p:cBhvr>
                                        <p:cTn id="110" dur="500" fill="hold"/>
                                        <p:tgtEl>
                                          <p:spTgt spid="94"/>
                                        </p:tgtEl>
                                        <p:attrNameLst>
                                          <p:attrName>ppt_w</p:attrName>
                                        </p:attrNameLst>
                                      </p:cBhvr>
                                      <p:tavLst>
                                        <p:tav tm="0">
                                          <p:val>
                                            <p:fltVal val="0"/>
                                          </p:val>
                                        </p:tav>
                                        <p:tav tm="100000">
                                          <p:val>
                                            <p:strVal val="#ppt_w"/>
                                          </p:val>
                                        </p:tav>
                                      </p:tavLst>
                                    </p:anim>
                                    <p:anim calcmode="lin" valueType="num">
                                      <p:cBhvr>
                                        <p:cTn id="111" dur="500" fill="hold"/>
                                        <p:tgtEl>
                                          <p:spTgt spid="94"/>
                                        </p:tgtEl>
                                        <p:attrNameLst>
                                          <p:attrName>ppt_h</p:attrName>
                                        </p:attrNameLst>
                                      </p:cBhvr>
                                      <p:tavLst>
                                        <p:tav tm="0">
                                          <p:val>
                                            <p:fltVal val="0"/>
                                          </p:val>
                                        </p:tav>
                                        <p:tav tm="100000">
                                          <p:val>
                                            <p:strVal val="#ppt_h"/>
                                          </p:val>
                                        </p:tav>
                                      </p:tavLst>
                                    </p:anim>
                                    <p:animEffect transition="in" filter="fade">
                                      <p:cBhvr>
                                        <p:cTn id="112" dur="500"/>
                                        <p:tgtEl>
                                          <p:spTgt spid="94"/>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anim calcmode="lin" valueType="num">
                                      <p:cBhvr>
                                        <p:cTn id="115" dur="500" fill="hold"/>
                                        <p:tgtEl>
                                          <p:spTgt spid="89"/>
                                        </p:tgtEl>
                                        <p:attrNameLst>
                                          <p:attrName>ppt_w</p:attrName>
                                        </p:attrNameLst>
                                      </p:cBhvr>
                                      <p:tavLst>
                                        <p:tav tm="0">
                                          <p:val>
                                            <p:fltVal val="0"/>
                                          </p:val>
                                        </p:tav>
                                        <p:tav tm="100000">
                                          <p:val>
                                            <p:strVal val="#ppt_w"/>
                                          </p:val>
                                        </p:tav>
                                      </p:tavLst>
                                    </p:anim>
                                    <p:anim calcmode="lin" valueType="num">
                                      <p:cBhvr>
                                        <p:cTn id="116" dur="500" fill="hold"/>
                                        <p:tgtEl>
                                          <p:spTgt spid="89"/>
                                        </p:tgtEl>
                                        <p:attrNameLst>
                                          <p:attrName>ppt_h</p:attrName>
                                        </p:attrNameLst>
                                      </p:cBhvr>
                                      <p:tavLst>
                                        <p:tav tm="0">
                                          <p:val>
                                            <p:fltVal val="0"/>
                                          </p:val>
                                        </p:tav>
                                        <p:tav tm="100000">
                                          <p:val>
                                            <p:strVal val="#ppt_h"/>
                                          </p:val>
                                        </p:tav>
                                      </p:tavLst>
                                    </p:anim>
                                    <p:animEffect transition="in" filter="fade">
                                      <p:cBhvr>
                                        <p:cTn id="117" dur="500"/>
                                        <p:tgtEl>
                                          <p:spTgt spid="89"/>
                                        </p:tgtEl>
                                      </p:cBhvr>
                                    </p:animEffect>
                                  </p:childTnLst>
                                </p:cTn>
                              </p:par>
                            </p:childTnLst>
                          </p:cTn>
                        </p:par>
                        <p:par>
                          <p:cTn id="118" fill="hold">
                            <p:stCondLst>
                              <p:cond delay="7000"/>
                            </p:stCondLst>
                            <p:childTnLst>
                              <p:par>
                                <p:cTn id="119" presetID="22" presetClass="entr" presetSubtype="8" fill="hold" grpId="0" nodeType="afterEffect">
                                  <p:stCondLst>
                                    <p:cond delay="0"/>
                                  </p:stCondLst>
                                  <p:childTnLst>
                                    <p:set>
                                      <p:cBhvr>
                                        <p:cTn id="120" dur="1" fill="hold">
                                          <p:stCondLst>
                                            <p:cond delay="0"/>
                                          </p:stCondLst>
                                        </p:cTn>
                                        <p:tgtEl>
                                          <p:spTgt spid="71"/>
                                        </p:tgtEl>
                                        <p:attrNameLst>
                                          <p:attrName>style.visibility</p:attrName>
                                        </p:attrNameLst>
                                      </p:cBhvr>
                                      <p:to>
                                        <p:strVal val="visible"/>
                                      </p:to>
                                    </p:set>
                                    <p:animEffect transition="in" filter="wipe(left)">
                                      <p:cBhvr>
                                        <p:cTn id="12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8" grpId="0"/>
      <p:bldP spid="69" grpId="0"/>
      <p:bldP spid="70" grpId="0"/>
      <p:bldP spid="71" grpId="0"/>
      <p:bldP spid="72" grpId="0" animBg="1"/>
      <p:bldP spid="73"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p:bldP spid="92" grpId="0"/>
      <p:bldP spid="93" grpId="0"/>
      <p:bldP spid="94"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五边形 16"/>
          <p:cNvSpPr/>
          <p:nvPr/>
        </p:nvSpPr>
        <p:spPr>
          <a:xfrm flipH="1">
            <a:off x="1637553" y="3398067"/>
            <a:ext cx="3778656" cy="642562"/>
          </a:xfrm>
          <a:prstGeom prst="homePlate">
            <a:avLst/>
          </a:prstGeom>
          <a:solidFill>
            <a:srgbClr val="00B0F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8" name="五边形 17"/>
          <p:cNvSpPr/>
          <p:nvPr/>
        </p:nvSpPr>
        <p:spPr>
          <a:xfrm flipH="1">
            <a:off x="3089858" y="3979486"/>
            <a:ext cx="2323866" cy="64256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19" name="五边形 18"/>
          <p:cNvSpPr/>
          <p:nvPr/>
        </p:nvSpPr>
        <p:spPr>
          <a:xfrm flipH="1">
            <a:off x="2215092" y="4560905"/>
            <a:ext cx="3207920" cy="642562"/>
          </a:xfrm>
          <a:prstGeom prst="homePlate">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0" name="五边形 19"/>
          <p:cNvSpPr/>
          <p:nvPr/>
        </p:nvSpPr>
        <p:spPr>
          <a:xfrm flipH="1">
            <a:off x="785904" y="5156392"/>
            <a:ext cx="4625440" cy="64256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1" name="TextBox 159"/>
          <p:cNvSpPr txBox="1"/>
          <p:nvPr/>
        </p:nvSpPr>
        <p:spPr>
          <a:xfrm>
            <a:off x="4176313" y="3535536"/>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73%</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2" name="TextBox 160"/>
          <p:cNvSpPr txBox="1"/>
          <p:nvPr/>
        </p:nvSpPr>
        <p:spPr>
          <a:xfrm>
            <a:off x="4169099" y="4120573"/>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30%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3" name="TextBox 161"/>
          <p:cNvSpPr txBox="1"/>
          <p:nvPr/>
        </p:nvSpPr>
        <p:spPr>
          <a:xfrm>
            <a:off x="4169100" y="4702052"/>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50%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4" name="TextBox 162"/>
          <p:cNvSpPr txBox="1"/>
          <p:nvPr/>
        </p:nvSpPr>
        <p:spPr>
          <a:xfrm>
            <a:off x="4188335" y="5301987"/>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75%</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5" name="五边形 24"/>
          <p:cNvSpPr/>
          <p:nvPr/>
        </p:nvSpPr>
        <p:spPr>
          <a:xfrm>
            <a:off x="6589835" y="3400058"/>
            <a:ext cx="1928708" cy="64256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6" name="五边形 25"/>
          <p:cNvSpPr/>
          <p:nvPr/>
        </p:nvSpPr>
        <p:spPr>
          <a:xfrm>
            <a:off x="6589989" y="3981477"/>
            <a:ext cx="3640920" cy="642562"/>
          </a:xfrm>
          <a:prstGeom prst="homePlate">
            <a:avLst/>
          </a:prstGeom>
          <a:solidFill>
            <a:srgbClr val="00B0F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7" name="五边形 26"/>
          <p:cNvSpPr/>
          <p:nvPr/>
        </p:nvSpPr>
        <p:spPr>
          <a:xfrm>
            <a:off x="6587817" y="4562897"/>
            <a:ext cx="2282946" cy="642562"/>
          </a:xfrm>
          <a:prstGeom prst="homePlat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28" name="五边形 27"/>
          <p:cNvSpPr/>
          <p:nvPr/>
        </p:nvSpPr>
        <p:spPr>
          <a:xfrm>
            <a:off x="6588637" y="5158383"/>
            <a:ext cx="4866768" cy="642562"/>
          </a:xfrm>
          <a:prstGeom prst="homePlate">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200">
              <a:latin typeface="微软雅黑" panose="020B0503020204020204" pitchFamily="34" charset="-122"/>
              <a:ea typeface="微软雅黑" panose="020B0503020204020204" pitchFamily="34" charset="-122"/>
            </a:endParaRPr>
          </a:p>
        </p:txBody>
      </p:sp>
      <p:sp>
        <p:nvSpPr>
          <p:cNvPr id="29" name="TextBox 173"/>
          <p:cNvSpPr txBox="1"/>
          <p:nvPr/>
        </p:nvSpPr>
        <p:spPr>
          <a:xfrm>
            <a:off x="7094598" y="3542006"/>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20%</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0" name="TextBox 174"/>
          <p:cNvSpPr txBox="1"/>
          <p:nvPr/>
        </p:nvSpPr>
        <p:spPr>
          <a:xfrm>
            <a:off x="7094597" y="4116036"/>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56%</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1" name="TextBox 175"/>
          <p:cNvSpPr txBox="1"/>
          <p:nvPr/>
        </p:nvSpPr>
        <p:spPr>
          <a:xfrm>
            <a:off x="7094597" y="4702050"/>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29%</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2" name="TextBox 176"/>
          <p:cNvSpPr txBox="1"/>
          <p:nvPr/>
        </p:nvSpPr>
        <p:spPr>
          <a:xfrm>
            <a:off x="7107331" y="5299530"/>
            <a:ext cx="717296" cy="315471"/>
          </a:xfrm>
          <a:prstGeom prst="rect">
            <a:avLst/>
          </a:prstGeom>
          <a:noFill/>
        </p:spPr>
        <p:txBody>
          <a:bodyPr wrap="square" lIns="68580" tIns="34290" rIns="68580" bIns="34290" rtlCol="0">
            <a:spAutoFit/>
          </a:bodyPr>
          <a:lstStyle/>
          <a:p>
            <a:pPr algn="ctr"/>
            <a:r>
              <a:rPr lang="en-US" altLang="zh-CN" sz="1600" b="1" dirty="0">
                <a:solidFill>
                  <a:schemeClr val="bg1"/>
                </a:solidFill>
                <a:latin typeface="微软雅黑" panose="020B0503020204020204" pitchFamily="34" charset="-122"/>
                <a:ea typeface="微软雅黑" panose="020B0503020204020204" pitchFamily="34" charset="-122"/>
              </a:rPr>
              <a:t>77%</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3" name="TextBox 180"/>
          <p:cNvSpPr txBox="1"/>
          <p:nvPr/>
        </p:nvSpPr>
        <p:spPr>
          <a:xfrm>
            <a:off x="5553733" y="3500232"/>
            <a:ext cx="915322" cy="346249"/>
          </a:xfrm>
          <a:prstGeom prst="rect">
            <a:avLst/>
          </a:prstGeom>
          <a:noFill/>
        </p:spPr>
        <p:txBody>
          <a:bodyPr wrap="square" lIns="68580" tIns="34290" rIns="68580" bIns="34290"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项目一</a:t>
            </a:r>
          </a:p>
        </p:txBody>
      </p:sp>
      <p:sp>
        <p:nvSpPr>
          <p:cNvPr id="34" name="TextBox 181"/>
          <p:cNvSpPr txBox="1"/>
          <p:nvPr/>
        </p:nvSpPr>
        <p:spPr>
          <a:xfrm>
            <a:off x="5553733" y="4078428"/>
            <a:ext cx="915322" cy="346249"/>
          </a:xfrm>
          <a:prstGeom prst="rect">
            <a:avLst/>
          </a:prstGeom>
          <a:noFill/>
        </p:spPr>
        <p:txBody>
          <a:bodyPr wrap="square" lIns="68580" tIns="34290" rIns="68580" bIns="34290"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项目二</a:t>
            </a:r>
          </a:p>
        </p:txBody>
      </p:sp>
      <p:sp>
        <p:nvSpPr>
          <p:cNvPr id="35" name="TextBox 182"/>
          <p:cNvSpPr txBox="1"/>
          <p:nvPr/>
        </p:nvSpPr>
        <p:spPr>
          <a:xfrm>
            <a:off x="5553907" y="4659847"/>
            <a:ext cx="915322" cy="346249"/>
          </a:xfrm>
          <a:prstGeom prst="rect">
            <a:avLst/>
          </a:prstGeom>
          <a:noFill/>
        </p:spPr>
        <p:txBody>
          <a:bodyPr wrap="square" lIns="68580" tIns="34290" rIns="68580" bIns="34290"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项目三</a:t>
            </a:r>
          </a:p>
        </p:txBody>
      </p:sp>
      <p:sp>
        <p:nvSpPr>
          <p:cNvPr id="36" name="TextBox 183"/>
          <p:cNvSpPr txBox="1"/>
          <p:nvPr/>
        </p:nvSpPr>
        <p:spPr>
          <a:xfrm>
            <a:off x="5553907" y="5257326"/>
            <a:ext cx="915322" cy="346249"/>
          </a:xfrm>
          <a:prstGeom prst="rect">
            <a:avLst/>
          </a:prstGeom>
          <a:noFill/>
        </p:spPr>
        <p:txBody>
          <a:bodyPr wrap="square" lIns="68580" tIns="34290" rIns="68580" bIns="34290" rtlCol="0">
            <a:spAutoFit/>
          </a:bodyPr>
          <a:lstStyle/>
          <a:p>
            <a:pPr algn="ctr"/>
            <a:r>
              <a:rPr lang="zh-CN" altLang="en-US" b="1" dirty="0">
                <a:solidFill>
                  <a:schemeClr val="bg1">
                    <a:lumMod val="50000"/>
                  </a:schemeClr>
                </a:solidFill>
                <a:latin typeface="微软雅黑" panose="020B0503020204020204" pitchFamily="34" charset="-122"/>
                <a:ea typeface="微软雅黑" panose="020B0503020204020204" pitchFamily="34" charset="-122"/>
              </a:rPr>
              <a:t>项目四</a:t>
            </a:r>
          </a:p>
        </p:txBody>
      </p:sp>
      <p:sp>
        <p:nvSpPr>
          <p:cNvPr id="37" name="Oval 4"/>
          <p:cNvSpPr/>
          <p:nvPr/>
        </p:nvSpPr>
        <p:spPr>
          <a:xfrm>
            <a:off x="6536527" y="1465092"/>
            <a:ext cx="1208148" cy="1139514"/>
          </a:xfrm>
          <a:prstGeom prst="ellipse">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en-US" sz="2000" b="1" dirty="0">
                <a:solidFill>
                  <a:schemeClr val="bg1"/>
                </a:solidFill>
                <a:latin typeface="微软雅黑" panose="020B0503020204020204" pitchFamily="34" charset="-122"/>
                <a:ea typeface="微软雅黑" panose="020B0503020204020204" pitchFamily="34" charset="-122"/>
              </a:rPr>
              <a:t>2017</a:t>
            </a:r>
          </a:p>
        </p:txBody>
      </p:sp>
      <p:sp>
        <p:nvSpPr>
          <p:cNvPr id="38" name="Oval 5"/>
          <p:cNvSpPr/>
          <p:nvPr/>
        </p:nvSpPr>
        <p:spPr>
          <a:xfrm>
            <a:off x="4215952" y="1479160"/>
            <a:ext cx="1208148" cy="1139514"/>
          </a:xfrm>
          <a:prstGeom prst="ellipse">
            <a:avLst/>
          </a:prstGeom>
          <a:solidFill>
            <a:srgbClr val="00B0F0"/>
          </a:solidFill>
          <a:ln>
            <a:noFill/>
          </a:ln>
        </p:spPr>
        <p:style>
          <a:lnRef idx="2">
            <a:schemeClr val="accent5">
              <a:shade val="50000"/>
            </a:schemeClr>
          </a:lnRef>
          <a:fillRef idx="1">
            <a:schemeClr val="accent5"/>
          </a:fillRef>
          <a:effectRef idx="0">
            <a:schemeClr val="accent5"/>
          </a:effectRef>
          <a:fontRef idx="minor">
            <a:schemeClr val="lt1"/>
          </a:fontRef>
        </p:style>
        <p:txBody>
          <a:bodyPr lIns="68580" tIns="34290" rIns="68580" bIns="34290"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2016</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39" name="Text Box 10"/>
          <p:cNvSpPr txBox="1">
            <a:spLocks noChangeArrowheads="1"/>
          </p:cNvSpPr>
          <p:nvPr/>
        </p:nvSpPr>
        <p:spPr bwMode="auto">
          <a:xfrm>
            <a:off x="6521439" y="2701393"/>
            <a:ext cx="3451550" cy="594778"/>
          </a:xfrm>
          <a:prstGeom prst="rect">
            <a:avLst/>
          </a:prstGeom>
          <a:noFill/>
          <a:ln w="9525">
            <a:noFill/>
            <a:miter lim="800000"/>
          </a:ln>
        </p:spPr>
        <p:txBody>
          <a:bodyPr wrap="square" lIns="34290" tIns="17145" rIns="34290" bIns="17145">
            <a:spAutoFit/>
          </a:bodyPr>
          <a:lstStyle/>
          <a:p>
            <a:pP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rPr>
              <a:t>单击此处添加标题</a:t>
            </a:r>
            <a:endParaRPr lang="en-US" altLang="zh-CN"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endParaRPr>
          </a:p>
          <a:p>
            <a:pP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rPr>
              <a:t>您的内容打在这里，或者通过复制您的文本</a:t>
            </a:r>
            <a:endParaRPr 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endParaRPr>
          </a:p>
        </p:txBody>
      </p:sp>
      <p:sp>
        <p:nvSpPr>
          <p:cNvPr id="40" name="Text Box 10"/>
          <p:cNvSpPr txBox="1">
            <a:spLocks noChangeArrowheads="1"/>
          </p:cNvSpPr>
          <p:nvPr/>
        </p:nvSpPr>
        <p:spPr bwMode="auto">
          <a:xfrm>
            <a:off x="1975452" y="2715460"/>
            <a:ext cx="3451550" cy="594778"/>
          </a:xfrm>
          <a:prstGeom prst="rect">
            <a:avLst/>
          </a:prstGeom>
          <a:noFill/>
          <a:ln w="9525">
            <a:noFill/>
            <a:miter lim="800000"/>
          </a:ln>
        </p:spPr>
        <p:txBody>
          <a:bodyPr wrap="square" lIns="34290" tIns="17145" rIns="34290" bIns="17145">
            <a:spAutoFit/>
          </a:bodyPr>
          <a:lstStyle/>
          <a:p>
            <a:pPr algn="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rPr>
              <a:t>单击此处添加标题</a:t>
            </a:r>
            <a:endParaRPr lang="en-US" altLang="zh-CN"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endParaRPr>
          </a:p>
          <a:p>
            <a:pPr algn="r" defTabSz="815975">
              <a:lnSpc>
                <a:spcPct val="130000"/>
              </a:lnSpc>
            </a:pPr>
            <a:r>
              <a:rPr lang="zh-CN" alt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rPr>
              <a:t>您的内容打在这里，或者通过复制您的文本</a:t>
            </a:r>
            <a:endParaRPr lang="en-US" sz="1400" b="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charset="0"/>
            </a:endParaRPr>
          </a:p>
        </p:txBody>
      </p:sp>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38"/>
                                        </p:tgtEl>
                                        <p:attrNameLst>
                                          <p:attrName>style.visibility</p:attrName>
                                        </p:attrNameLst>
                                      </p:cBhvr>
                                      <p:to>
                                        <p:strVal val="visible"/>
                                      </p:to>
                                    </p:set>
                                    <p:anim calcmode="lin" valueType="num">
                                      <p:cBhvr additive="base">
                                        <p:cTn id="29" dur="500" fill="hold"/>
                                        <p:tgtEl>
                                          <p:spTgt spid="38"/>
                                        </p:tgtEl>
                                        <p:attrNameLst>
                                          <p:attrName>ppt_x</p:attrName>
                                        </p:attrNameLst>
                                      </p:cBhvr>
                                      <p:tavLst>
                                        <p:tav tm="0">
                                          <p:val>
                                            <p:strVal val="0-#ppt_w/2"/>
                                          </p:val>
                                        </p:tav>
                                        <p:tav tm="100000">
                                          <p:val>
                                            <p:strVal val="#ppt_x"/>
                                          </p:val>
                                        </p:tav>
                                      </p:tavLst>
                                    </p:anim>
                                    <p:anim calcmode="lin" valueType="num">
                                      <p:cBhvr additive="base">
                                        <p:cTn id="30" dur="500" fill="hold"/>
                                        <p:tgtEl>
                                          <p:spTgt spid="38"/>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1+#ppt_w/2"/>
                                          </p:val>
                                        </p:tav>
                                        <p:tav tm="100000">
                                          <p:val>
                                            <p:strVal val="#ppt_x"/>
                                          </p:val>
                                        </p:tav>
                                      </p:tavLst>
                                    </p:anim>
                                    <p:anim calcmode="lin" valueType="num">
                                      <p:cBhvr additive="base">
                                        <p:cTn id="35" dur="500" fill="hold"/>
                                        <p:tgtEl>
                                          <p:spTgt spid="37"/>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3000"/>
                            </p:stCondLst>
                            <p:childTnLst>
                              <p:par>
                                <p:cTn id="45" presetID="2" presetClass="entr" presetSubtype="4" decel="100000" fill="hold" grpId="0" nodeType="after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 calcmode="lin" valueType="num">
                                      <p:cBhvr additive="base">
                                        <p:cTn id="51" dur="500" fill="hold"/>
                                        <p:tgtEl>
                                          <p:spTgt spid="34"/>
                                        </p:tgtEl>
                                        <p:attrNameLst>
                                          <p:attrName>ppt_x</p:attrName>
                                        </p:attrNameLst>
                                      </p:cBhvr>
                                      <p:tavLst>
                                        <p:tav tm="0">
                                          <p:val>
                                            <p:strVal val="#ppt_x"/>
                                          </p:val>
                                        </p:tav>
                                        <p:tav tm="100000">
                                          <p:val>
                                            <p:strVal val="#ppt_x"/>
                                          </p:val>
                                        </p:tav>
                                      </p:tavLst>
                                    </p:anim>
                                    <p:anim calcmode="lin" valueType="num">
                                      <p:cBhvr additive="base">
                                        <p:cTn id="52" dur="500" fill="hold"/>
                                        <p:tgtEl>
                                          <p:spTgt spid="34"/>
                                        </p:tgtEl>
                                        <p:attrNameLst>
                                          <p:attrName>ppt_y</p:attrName>
                                        </p:attrNameLst>
                                      </p:cBhvr>
                                      <p:tavLst>
                                        <p:tav tm="0">
                                          <p:val>
                                            <p:strVal val="1+#ppt_h/2"/>
                                          </p:val>
                                        </p:tav>
                                        <p:tav tm="100000">
                                          <p:val>
                                            <p:strVal val="#ppt_y"/>
                                          </p:val>
                                        </p:tav>
                                      </p:tavLst>
                                    </p:anim>
                                  </p:childTnLst>
                                </p:cTn>
                              </p:par>
                              <p:par>
                                <p:cTn id="53" presetID="2" presetClass="entr" presetSubtype="4" decel="10000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ppt_x"/>
                                          </p:val>
                                        </p:tav>
                                        <p:tav tm="100000">
                                          <p:val>
                                            <p:strVal val="#ppt_x"/>
                                          </p:val>
                                        </p:tav>
                                      </p:tavLst>
                                    </p:anim>
                                    <p:anim calcmode="lin" valueType="num">
                                      <p:cBhvr additive="base">
                                        <p:cTn id="56" dur="500" fill="hold"/>
                                        <p:tgtEl>
                                          <p:spTgt spid="35"/>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anim calcmode="lin" valueType="num">
                                      <p:cBhvr additive="base">
                                        <p:cTn id="59" dur="500" fill="hold"/>
                                        <p:tgtEl>
                                          <p:spTgt spid="36"/>
                                        </p:tgtEl>
                                        <p:attrNameLst>
                                          <p:attrName>ppt_x</p:attrName>
                                        </p:attrNameLst>
                                      </p:cBhvr>
                                      <p:tavLst>
                                        <p:tav tm="0">
                                          <p:val>
                                            <p:strVal val="#ppt_x"/>
                                          </p:val>
                                        </p:tav>
                                        <p:tav tm="100000">
                                          <p:val>
                                            <p:strVal val="#ppt_x"/>
                                          </p:val>
                                        </p:tav>
                                      </p:tavLst>
                                    </p:anim>
                                    <p:anim calcmode="lin" valueType="num">
                                      <p:cBhvr additive="base">
                                        <p:cTn id="60" dur="500" fill="hold"/>
                                        <p:tgtEl>
                                          <p:spTgt spid="36"/>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par>
                                <p:cTn id="65" presetID="22" presetClass="entr" presetSubtype="8" fill="hold" grpId="0" nodeType="withEffect">
                                  <p:stCondLst>
                                    <p:cond delay="10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par>
                                <p:cTn id="68" presetID="22" presetClass="entr" presetSubtype="8" fill="hold" grpId="0" nodeType="withEffect">
                                  <p:stCondLst>
                                    <p:cond delay="20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500"/>
                                        <p:tgtEl>
                                          <p:spTgt spid="27"/>
                                        </p:tgtEl>
                                      </p:cBhvr>
                                    </p:animEffect>
                                  </p:childTnLst>
                                </p:cTn>
                              </p:par>
                              <p:par>
                                <p:cTn id="71" presetID="22" presetClass="entr" presetSubtype="8" fill="hold" grpId="0" nodeType="withEffect">
                                  <p:stCondLst>
                                    <p:cond delay="300"/>
                                  </p:stCondLst>
                                  <p:childTnLst>
                                    <p:set>
                                      <p:cBhvr>
                                        <p:cTn id="72" dur="1" fill="hold">
                                          <p:stCondLst>
                                            <p:cond delay="0"/>
                                          </p:stCondLst>
                                        </p:cTn>
                                        <p:tgtEl>
                                          <p:spTgt spid="28"/>
                                        </p:tgtEl>
                                        <p:attrNameLst>
                                          <p:attrName>style.visibility</p:attrName>
                                        </p:attrNameLst>
                                      </p:cBhvr>
                                      <p:to>
                                        <p:strVal val="visible"/>
                                      </p:to>
                                    </p:set>
                                    <p:animEffect transition="in" filter="wipe(left)">
                                      <p:cBhvr>
                                        <p:cTn id="73" dur="500"/>
                                        <p:tgtEl>
                                          <p:spTgt spid="28"/>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wipe(right)">
                                      <p:cBhvr>
                                        <p:cTn id="76" dur="500"/>
                                        <p:tgtEl>
                                          <p:spTgt spid="17"/>
                                        </p:tgtEl>
                                      </p:cBhvr>
                                    </p:animEffect>
                                  </p:childTnLst>
                                </p:cTn>
                              </p:par>
                              <p:par>
                                <p:cTn id="77" presetID="22" presetClass="entr" presetSubtype="2" fill="hold" grpId="0" nodeType="withEffect">
                                  <p:stCondLst>
                                    <p:cond delay="100"/>
                                  </p:stCondLst>
                                  <p:childTnLst>
                                    <p:set>
                                      <p:cBhvr>
                                        <p:cTn id="78" dur="1" fill="hold">
                                          <p:stCondLst>
                                            <p:cond delay="0"/>
                                          </p:stCondLst>
                                        </p:cTn>
                                        <p:tgtEl>
                                          <p:spTgt spid="18"/>
                                        </p:tgtEl>
                                        <p:attrNameLst>
                                          <p:attrName>style.visibility</p:attrName>
                                        </p:attrNameLst>
                                      </p:cBhvr>
                                      <p:to>
                                        <p:strVal val="visible"/>
                                      </p:to>
                                    </p:set>
                                    <p:animEffect transition="in" filter="wipe(right)">
                                      <p:cBhvr>
                                        <p:cTn id="79" dur="500"/>
                                        <p:tgtEl>
                                          <p:spTgt spid="18"/>
                                        </p:tgtEl>
                                      </p:cBhvr>
                                    </p:animEffect>
                                  </p:childTnLst>
                                </p:cTn>
                              </p:par>
                              <p:par>
                                <p:cTn id="80" presetID="22" presetClass="entr" presetSubtype="2" fill="hold" grpId="0" nodeType="withEffect">
                                  <p:stCondLst>
                                    <p:cond delay="200"/>
                                  </p:stCondLst>
                                  <p:childTnLst>
                                    <p:set>
                                      <p:cBhvr>
                                        <p:cTn id="81" dur="1" fill="hold">
                                          <p:stCondLst>
                                            <p:cond delay="0"/>
                                          </p:stCondLst>
                                        </p:cTn>
                                        <p:tgtEl>
                                          <p:spTgt spid="19"/>
                                        </p:tgtEl>
                                        <p:attrNameLst>
                                          <p:attrName>style.visibility</p:attrName>
                                        </p:attrNameLst>
                                      </p:cBhvr>
                                      <p:to>
                                        <p:strVal val="visible"/>
                                      </p:to>
                                    </p:set>
                                    <p:animEffect transition="in" filter="wipe(right)">
                                      <p:cBhvr>
                                        <p:cTn id="82" dur="500"/>
                                        <p:tgtEl>
                                          <p:spTgt spid="19"/>
                                        </p:tgtEl>
                                      </p:cBhvr>
                                    </p:animEffect>
                                  </p:childTnLst>
                                </p:cTn>
                              </p:par>
                              <p:par>
                                <p:cTn id="83" presetID="22" presetClass="entr" presetSubtype="2" fill="hold" grpId="0" nodeType="withEffect">
                                  <p:stCondLst>
                                    <p:cond delay="300"/>
                                  </p:stCondLst>
                                  <p:childTnLst>
                                    <p:set>
                                      <p:cBhvr>
                                        <p:cTn id="84" dur="1" fill="hold">
                                          <p:stCondLst>
                                            <p:cond delay="0"/>
                                          </p:stCondLst>
                                        </p:cTn>
                                        <p:tgtEl>
                                          <p:spTgt spid="20"/>
                                        </p:tgtEl>
                                        <p:attrNameLst>
                                          <p:attrName>style.visibility</p:attrName>
                                        </p:attrNameLst>
                                      </p:cBhvr>
                                      <p:to>
                                        <p:strVal val="visible"/>
                                      </p:to>
                                    </p:set>
                                    <p:animEffect transition="in" filter="wipe(right)">
                                      <p:cBhvr>
                                        <p:cTn id="85" dur="500"/>
                                        <p:tgtEl>
                                          <p:spTgt spid="20"/>
                                        </p:tgtEl>
                                      </p:cBhvr>
                                    </p:animEffect>
                                  </p:childTnLst>
                                </p:cTn>
                              </p:par>
                            </p:childTnLst>
                          </p:cTn>
                        </p:par>
                        <p:par>
                          <p:cTn id="86" fill="hold">
                            <p:stCondLst>
                              <p:cond delay="4000"/>
                            </p:stCondLst>
                            <p:childTnLst>
                              <p:par>
                                <p:cTn id="87" presetID="22" presetClass="entr" presetSubtype="8" fill="hold" grpId="0" nodeType="after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left)">
                                      <p:cBhvr>
                                        <p:cTn id="89" dur="500"/>
                                        <p:tgtEl>
                                          <p:spTgt spid="29"/>
                                        </p:tgtEl>
                                      </p:cBhvr>
                                    </p:animEffect>
                                  </p:childTnLst>
                                </p:cTn>
                              </p:par>
                              <p:par>
                                <p:cTn id="90" presetID="22" presetClass="entr" presetSubtype="8" fill="hold" grpId="0" nodeType="withEffect">
                                  <p:stCondLst>
                                    <p:cond delay="150"/>
                                  </p:stCondLst>
                                  <p:childTnLst>
                                    <p:set>
                                      <p:cBhvr>
                                        <p:cTn id="91" dur="1" fill="hold">
                                          <p:stCondLst>
                                            <p:cond delay="0"/>
                                          </p:stCondLst>
                                        </p:cTn>
                                        <p:tgtEl>
                                          <p:spTgt spid="30"/>
                                        </p:tgtEl>
                                        <p:attrNameLst>
                                          <p:attrName>style.visibility</p:attrName>
                                        </p:attrNameLst>
                                      </p:cBhvr>
                                      <p:to>
                                        <p:strVal val="visible"/>
                                      </p:to>
                                    </p:set>
                                    <p:animEffect transition="in" filter="wipe(left)">
                                      <p:cBhvr>
                                        <p:cTn id="92" dur="500"/>
                                        <p:tgtEl>
                                          <p:spTgt spid="30"/>
                                        </p:tgtEl>
                                      </p:cBhvr>
                                    </p:animEffect>
                                  </p:childTnLst>
                                </p:cTn>
                              </p:par>
                              <p:par>
                                <p:cTn id="93" presetID="22" presetClass="entr" presetSubtype="8" fill="hold" grpId="0" nodeType="withEffect">
                                  <p:stCondLst>
                                    <p:cond delay="30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500"/>
                                        <p:tgtEl>
                                          <p:spTgt spid="31"/>
                                        </p:tgtEl>
                                      </p:cBhvr>
                                    </p:animEffect>
                                  </p:childTnLst>
                                </p:cTn>
                              </p:par>
                              <p:par>
                                <p:cTn id="96" presetID="22" presetClass="entr" presetSubtype="8" fill="hold" grpId="0" nodeType="withEffect">
                                  <p:stCondLst>
                                    <p:cond delay="450"/>
                                  </p:stCondLst>
                                  <p:childTnLst>
                                    <p:set>
                                      <p:cBhvr>
                                        <p:cTn id="97" dur="1" fill="hold">
                                          <p:stCondLst>
                                            <p:cond delay="0"/>
                                          </p:stCondLst>
                                        </p:cTn>
                                        <p:tgtEl>
                                          <p:spTgt spid="32"/>
                                        </p:tgtEl>
                                        <p:attrNameLst>
                                          <p:attrName>style.visibility</p:attrName>
                                        </p:attrNameLst>
                                      </p:cBhvr>
                                      <p:to>
                                        <p:strVal val="visible"/>
                                      </p:to>
                                    </p:set>
                                    <p:animEffect transition="in" filter="wipe(left)">
                                      <p:cBhvr>
                                        <p:cTn id="98" dur="500"/>
                                        <p:tgtEl>
                                          <p:spTgt spid="32"/>
                                        </p:tgtEl>
                                      </p:cBhvr>
                                    </p:animEffect>
                                  </p:childTnLst>
                                </p:cTn>
                              </p:par>
                              <p:par>
                                <p:cTn id="99" presetID="22" presetClass="entr" presetSubtype="2"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wipe(right)">
                                      <p:cBhvr>
                                        <p:cTn id="101" dur="500"/>
                                        <p:tgtEl>
                                          <p:spTgt spid="21"/>
                                        </p:tgtEl>
                                      </p:cBhvr>
                                    </p:animEffect>
                                  </p:childTnLst>
                                </p:cTn>
                              </p:par>
                              <p:par>
                                <p:cTn id="102" presetID="22" presetClass="entr" presetSubtype="2" fill="hold" grpId="0" nodeType="withEffect">
                                  <p:stCondLst>
                                    <p:cond delay="150"/>
                                  </p:stCondLst>
                                  <p:childTnLst>
                                    <p:set>
                                      <p:cBhvr>
                                        <p:cTn id="103" dur="1" fill="hold">
                                          <p:stCondLst>
                                            <p:cond delay="0"/>
                                          </p:stCondLst>
                                        </p:cTn>
                                        <p:tgtEl>
                                          <p:spTgt spid="22"/>
                                        </p:tgtEl>
                                        <p:attrNameLst>
                                          <p:attrName>style.visibility</p:attrName>
                                        </p:attrNameLst>
                                      </p:cBhvr>
                                      <p:to>
                                        <p:strVal val="visible"/>
                                      </p:to>
                                    </p:set>
                                    <p:animEffect transition="in" filter="wipe(right)">
                                      <p:cBhvr>
                                        <p:cTn id="104" dur="500"/>
                                        <p:tgtEl>
                                          <p:spTgt spid="22"/>
                                        </p:tgtEl>
                                      </p:cBhvr>
                                    </p:animEffect>
                                  </p:childTnLst>
                                </p:cTn>
                              </p:par>
                              <p:par>
                                <p:cTn id="105" presetID="22" presetClass="entr" presetSubtype="2" fill="hold" grpId="0" nodeType="withEffect">
                                  <p:stCondLst>
                                    <p:cond delay="300"/>
                                  </p:stCondLst>
                                  <p:childTnLst>
                                    <p:set>
                                      <p:cBhvr>
                                        <p:cTn id="106" dur="1" fill="hold">
                                          <p:stCondLst>
                                            <p:cond delay="0"/>
                                          </p:stCondLst>
                                        </p:cTn>
                                        <p:tgtEl>
                                          <p:spTgt spid="23"/>
                                        </p:tgtEl>
                                        <p:attrNameLst>
                                          <p:attrName>style.visibility</p:attrName>
                                        </p:attrNameLst>
                                      </p:cBhvr>
                                      <p:to>
                                        <p:strVal val="visible"/>
                                      </p:to>
                                    </p:set>
                                    <p:animEffect transition="in" filter="wipe(right)">
                                      <p:cBhvr>
                                        <p:cTn id="107" dur="500"/>
                                        <p:tgtEl>
                                          <p:spTgt spid="23"/>
                                        </p:tgtEl>
                                      </p:cBhvr>
                                    </p:animEffect>
                                  </p:childTnLst>
                                </p:cTn>
                              </p:par>
                              <p:par>
                                <p:cTn id="108" presetID="22" presetClass="entr" presetSubtype="2" fill="hold" grpId="0" nodeType="withEffect">
                                  <p:stCondLst>
                                    <p:cond delay="450"/>
                                  </p:stCondLst>
                                  <p:childTnLst>
                                    <p:set>
                                      <p:cBhvr>
                                        <p:cTn id="109" dur="1" fill="hold">
                                          <p:stCondLst>
                                            <p:cond delay="0"/>
                                          </p:stCondLst>
                                        </p:cTn>
                                        <p:tgtEl>
                                          <p:spTgt spid="24"/>
                                        </p:tgtEl>
                                        <p:attrNameLst>
                                          <p:attrName>style.visibility</p:attrName>
                                        </p:attrNameLst>
                                      </p:cBhvr>
                                      <p:to>
                                        <p:strVal val="visible"/>
                                      </p:to>
                                    </p:set>
                                    <p:animEffect transition="in" filter="wipe(right)">
                                      <p:cBhvr>
                                        <p:cTn id="1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P spid="18" grpId="0" animBg="1"/>
      <p:bldP spid="19" grpId="0" animBg="1"/>
      <p:bldP spid="20" grpId="0" animBg="1"/>
      <p:bldP spid="21" grpId="0"/>
      <p:bldP spid="22" grpId="0"/>
      <p:bldP spid="23" grpId="0"/>
      <p:bldP spid="24" grpId="0"/>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animBg="1"/>
      <p:bldP spid="38" grpId="0" animBg="1"/>
      <p:bldP spid="39" grpId="0"/>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78652" y="1935807"/>
            <a:ext cx="1447546" cy="1149156"/>
            <a:chOff x="3419345" y="385660"/>
            <a:chExt cx="1447546" cy="1149156"/>
          </a:xfrm>
          <a:effectLst/>
        </p:grpSpPr>
        <p:sp>
          <p:nvSpPr>
            <p:cNvPr id="43" name="椭圆 42"/>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4" name="椭圆 43"/>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5" name="椭圆 44"/>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6" name="椭圆 45"/>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47" name="组合 46"/>
          <p:cNvGrpSpPr/>
          <p:nvPr/>
        </p:nvGrpSpPr>
        <p:grpSpPr>
          <a:xfrm flipH="1" flipV="1">
            <a:off x="4224607" y="4323785"/>
            <a:ext cx="1447546" cy="1149156"/>
            <a:chOff x="3419345" y="385660"/>
            <a:chExt cx="1447546" cy="1149156"/>
          </a:xfrm>
          <a:effectLst/>
        </p:grpSpPr>
        <p:sp>
          <p:nvSpPr>
            <p:cNvPr id="48" name="椭圆 47"/>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9" name="椭圆 48"/>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0" name="椭圆 49"/>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椭圆 50"/>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52" name="组合 51"/>
          <p:cNvGrpSpPr/>
          <p:nvPr/>
        </p:nvGrpSpPr>
        <p:grpSpPr>
          <a:xfrm>
            <a:off x="2432333" y="2710506"/>
            <a:ext cx="1996576" cy="1996574"/>
            <a:chOff x="3606461" y="1664340"/>
            <a:chExt cx="1040024" cy="1040024"/>
          </a:xfrm>
          <a:effectLst/>
        </p:grpSpPr>
        <p:sp>
          <p:nvSpPr>
            <p:cNvPr id="53" name="椭圆 52"/>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4" name="文本框 1"/>
            <p:cNvSpPr txBox="1"/>
            <p:nvPr/>
          </p:nvSpPr>
          <p:spPr>
            <a:xfrm>
              <a:off x="3718006" y="1919472"/>
              <a:ext cx="817642" cy="480967"/>
            </a:xfrm>
            <a:prstGeom prst="rect">
              <a:avLst/>
            </a:prstGeom>
            <a:noFill/>
            <a:ln>
              <a:noFill/>
            </a:ln>
            <a:effectLst/>
          </p:spPr>
          <p:txBody>
            <a:bodyPr wrap="none" rtlCol="0">
              <a:spAutoFit/>
            </a:bodyPr>
            <a:lstStyle/>
            <a:p>
              <a:pPr algn="ctr"/>
              <a:r>
                <a:rPr lang="zh-CN" altLang="en-US" sz="5400" b="1" dirty="0">
                  <a:solidFill>
                    <a:schemeClr val="bg1"/>
                  </a:solidFill>
                  <a:effectLst/>
                  <a:latin typeface="微软雅黑" panose="020B0503020204020204" pitchFamily="34" charset="-122"/>
                  <a:ea typeface="微软雅黑" panose="020B0503020204020204" pitchFamily="34" charset="-122"/>
                </a:rPr>
                <a:t>目录</a:t>
              </a:r>
            </a:p>
          </p:txBody>
        </p:sp>
      </p:grpSp>
      <p:sp>
        <p:nvSpPr>
          <p:cNvPr id="140" name="MH_Number_1"/>
          <p:cNvSpPr/>
          <p:nvPr>
            <p:custDataLst>
              <p:tags r:id="rId1"/>
            </p:custDataLst>
          </p:nvPr>
        </p:nvSpPr>
        <p:spPr>
          <a:xfrm>
            <a:off x="6051833" y="2249506"/>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01</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1" name="MH_Number_2"/>
          <p:cNvSpPr/>
          <p:nvPr>
            <p:custDataLst>
              <p:tags r:id="rId2"/>
            </p:custDataLst>
          </p:nvPr>
        </p:nvSpPr>
        <p:spPr>
          <a:xfrm>
            <a:off x="6051833" y="3079107"/>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MH_Number_1"/>
          <p:cNvSpPr/>
          <p:nvPr>
            <p:custDataLst>
              <p:tags r:id="rId3"/>
            </p:custDataLst>
          </p:nvPr>
        </p:nvSpPr>
        <p:spPr>
          <a:xfrm>
            <a:off x="6051833" y="3908708"/>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03</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 name="MH_Number_2"/>
          <p:cNvSpPr/>
          <p:nvPr>
            <p:custDataLst>
              <p:tags r:id="rId4"/>
            </p:custDataLst>
          </p:nvPr>
        </p:nvSpPr>
        <p:spPr>
          <a:xfrm>
            <a:off x="6051833" y="4738309"/>
            <a:ext cx="49895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04</a:t>
            </a: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4" name="MH_Entry_1"/>
          <p:cNvSpPr/>
          <p:nvPr>
            <p:custDataLst>
              <p:tags r:id="rId5"/>
            </p:custDataLst>
          </p:nvPr>
        </p:nvSpPr>
        <p:spPr>
          <a:xfrm>
            <a:off x="6745185" y="2249506"/>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绪论：课题来源分析</a:t>
            </a:r>
          </a:p>
        </p:txBody>
      </p:sp>
      <p:sp>
        <p:nvSpPr>
          <p:cNvPr id="145" name="MH_Entry_2"/>
          <p:cNvSpPr/>
          <p:nvPr>
            <p:custDataLst>
              <p:tags r:id="rId6"/>
            </p:custDataLst>
          </p:nvPr>
        </p:nvSpPr>
        <p:spPr>
          <a:xfrm>
            <a:off x="6745185" y="3079107"/>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课题研究目的阐述</a:t>
            </a:r>
          </a:p>
        </p:txBody>
      </p:sp>
      <p:sp>
        <p:nvSpPr>
          <p:cNvPr id="146" name="MH_Entry_1"/>
          <p:cNvSpPr/>
          <p:nvPr>
            <p:custDataLst>
              <p:tags r:id="rId7"/>
            </p:custDataLst>
          </p:nvPr>
        </p:nvSpPr>
        <p:spPr>
          <a:xfrm>
            <a:off x="6745185" y="3908708"/>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课题研究过程展示</a:t>
            </a:r>
          </a:p>
        </p:txBody>
      </p:sp>
      <p:sp>
        <p:nvSpPr>
          <p:cNvPr id="147" name="MH_Entry_2"/>
          <p:cNvSpPr/>
          <p:nvPr>
            <p:custDataLst>
              <p:tags r:id="rId8"/>
            </p:custDataLst>
          </p:nvPr>
        </p:nvSpPr>
        <p:spPr>
          <a:xfrm>
            <a:off x="6745185" y="4738309"/>
            <a:ext cx="4027591" cy="498614"/>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课题研究结果报告</a:t>
            </a:r>
          </a:p>
        </p:txBody>
      </p:sp>
      <p:pic>
        <p:nvPicPr>
          <p:cNvPr id="148" name="图片 14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78652" y="4987616"/>
            <a:ext cx="2802290" cy="1941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childTnLst>
                          </p:cTn>
                        </p:par>
                        <p:par>
                          <p:cTn id="35" fill="hold">
                            <p:stCondLst>
                              <p:cond delay="1000"/>
                            </p:stCondLst>
                            <p:childTnLst>
                              <p:par>
                                <p:cTn id="36" presetID="53" presetClass="entr" presetSubtype="16"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p:cTn id="38" dur="500" fill="hold"/>
                                        <p:tgtEl>
                                          <p:spTgt spid="42"/>
                                        </p:tgtEl>
                                        <p:attrNameLst>
                                          <p:attrName>ppt_w</p:attrName>
                                        </p:attrNameLst>
                                      </p:cBhvr>
                                      <p:tavLst>
                                        <p:tav tm="0">
                                          <p:val>
                                            <p:fltVal val="0"/>
                                          </p:val>
                                        </p:tav>
                                        <p:tav tm="100000">
                                          <p:val>
                                            <p:strVal val="#ppt_w"/>
                                          </p:val>
                                        </p:tav>
                                      </p:tavLst>
                                    </p:anim>
                                    <p:anim calcmode="lin" valueType="num">
                                      <p:cBhvr>
                                        <p:cTn id="39" dur="500" fill="hold"/>
                                        <p:tgtEl>
                                          <p:spTgt spid="42"/>
                                        </p:tgtEl>
                                        <p:attrNameLst>
                                          <p:attrName>ppt_h</p:attrName>
                                        </p:attrNameLst>
                                      </p:cBhvr>
                                      <p:tavLst>
                                        <p:tav tm="0">
                                          <p:val>
                                            <p:fltVal val="0"/>
                                          </p:val>
                                        </p:tav>
                                        <p:tav tm="100000">
                                          <p:val>
                                            <p:strVal val="#ppt_h"/>
                                          </p:val>
                                        </p:tav>
                                      </p:tavLst>
                                    </p:anim>
                                    <p:animEffect transition="in" filter="fade">
                                      <p:cBhvr>
                                        <p:cTn id="40" dur="500"/>
                                        <p:tgtEl>
                                          <p:spTgt spid="42"/>
                                        </p:tgtEl>
                                      </p:cBhvr>
                                    </p:animEffect>
                                  </p:childTnLst>
                                </p:cTn>
                              </p:par>
                              <p:par>
                                <p:cTn id="41" presetID="53" presetClass="entr" presetSubtype="16"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500" fill="hold"/>
                                        <p:tgtEl>
                                          <p:spTgt spid="47"/>
                                        </p:tgtEl>
                                        <p:attrNameLst>
                                          <p:attrName>ppt_w</p:attrName>
                                        </p:attrNameLst>
                                      </p:cBhvr>
                                      <p:tavLst>
                                        <p:tav tm="0">
                                          <p:val>
                                            <p:fltVal val="0"/>
                                          </p:val>
                                        </p:tav>
                                        <p:tav tm="100000">
                                          <p:val>
                                            <p:strVal val="#ppt_w"/>
                                          </p:val>
                                        </p:tav>
                                      </p:tavLst>
                                    </p:anim>
                                    <p:anim calcmode="lin" valueType="num">
                                      <p:cBhvr>
                                        <p:cTn id="44" dur="500" fill="hold"/>
                                        <p:tgtEl>
                                          <p:spTgt spid="47"/>
                                        </p:tgtEl>
                                        <p:attrNameLst>
                                          <p:attrName>ppt_h</p:attrName>
                                        </p:attrNameLst>
                                      </p:cBhvr>
                                      <p:tavLst>
                                        <p:tav tm="0">
                                          <p:val>
                                            <p:fltVal val="0"/>
                                          </p:val>
                                        </p:tav>
                                        <p:tav tm="100000">
                                          <p:val>
                                            <p:strVal val="#ppt_h"/>
                                          </p:val>
                                        </p:tav>
                                      </p:tavLst>
                                    </p:anim>
                                    <p:animEffect transition="in" filter="fade">
                                      <p:cBhvr>
                                        <p:cTn id="45" dur="500"/>
                                        <p:tgtEl>
                                          <p:spTgt spid="47"/>
                                        </p:tgtEl>
                                      </p:cBhvr>
                                    </p:animEffect>
                                  </p:childTnLst>
                                </p:cTn>
                              </p:par>
                              <p:par>
                                <p:cTn id="46" presetID="52" presetClass="entr" presetSubtype="0" fill="hold" nodeType="withEffect">
                                  <p:stCondLst>
                                    <p:cond delay="0"/>
                                  </p:stCondLst>
                                  <p:childTnLst>
                                    <p:set>
                                      <p:cBhvr>
                                        <p:cTn id="47" dur="1" fill="hold">
                                          <p:stCondLst>
                                            <p:cond delay="0"/>
                                          </p:stCondLst>
                                        </p:cTn>
                                        <p:tgtEl>
                                          <p:spTgt spid="52"/>
                                        </p:tgtEl>
                                        <p:attrNameLst>
                                          <p:attrName>style.visibility</p:attrName>
                                        </p:attrNameLst>
                                      </p:cBhvr>
                                      <p:to>
                                        <p:strVal val="visible"/>
                                      </p:to>
                                    </p:set>
                                    <p:animScale>
                                      <p:cBhvr>
                                        <p:cTn id="48"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9" dur="1000" decel="50000" fill="hold">
                                          <p:stCondLst>
                                            <p:cond delay="0"/>
                                          </p:stCondLst>
                                        </p:cTn>
                                        <p:tgtEl>
                                          <p:spTgt spid="52"/>
                                        </p:tgtEl>
                                        <p:attrNameLst>
                                          <p:attrName>ppt_x</p:attrName>
                                          <p:attrName>ppt_y</p:attrName>
                                        </p:attrNameLst>
                                      </p:cBhvr>
                                    </p:animMotion>
                                    <p:animEffect transition="in" filter="fade">
                                      <p:cBhvr>
                                        <p:cTn id="50" dur="1000"/>
                                        <p:tgtEl>
                                          <p:spTgt spid="52"/>
                                        </p:tgtEl>
                                      </p:cBhvr>
                                    </p:animEffect>
                                  </p:childTnLst>
                                </p:cTn>
                              </p:par>
                            </p:childTnLst>
                          </p:cTn>
                        </p:par>
                        <p:par>
                          <p:cTn id="51" fill="hold">
                            <p:stCondLst>
                              <p:cond delay="1500"/>
                            </p:stCondLst>
                            <p:childTnLst>
                              <p:par>
                                <p:cTn id="52" presetID="53" presetClass="entr" presetSubtype="16" fill="hold" grpId="0" nodeType="afterEffect">
                                  <p:stCondLst>
                                    <p:cond delay="0"/>
                                  </p:stCondLst>
                                  <p:childTnLst>
                                    <p:set>
                                      <p:cBhvr>
                                        <p:cTn id="53" dur="1" fill="hold">
                                          <p:stCondLst>
                                            <p:cond delay="0"/>
                                          </p:stCondLst>
                                        </p:cTn>
                                        <p:tgtEl>
                                          <p:spTgt spid="140"/>
                                        </p:tgtEl>
                                        <p:attrNameLst>
                                          <p:attrName>style.visibility</p:attrName>
                                        </p:attrNameLst>
                                      </p:cBhvr>
                                      <p:to>
                                        <p:strVal val="visible"/>
                                      </p:to>
                                    </p:set>
                                    <p:anim calcmode="lin" valueType="num">
                                      <p:cBhvr>
                                        <p:cTn id="54" dur="500" fill="hold"/>
                                        <p:tgtEl>
                                          <p:spTgt spid="140"/>
                                        </p:tgtEl>
                                        <p:attrNameLst>
                                          <p:attrName>ppt_w</p:attrName>
                                        </p:attrNameLst>
                                      </p:cBhvr>
                                      <p:tavLst>
                                        <p:tav tm="0">
                                          <p:val>
                                            <p:fltVal val="0"/>
                                          </p:val>
                                        </p:tav>
                                        <p:tav tm="100000">
                                          <p:val>
                                            <p:strVal val="#ppt_w"/>
                                          </p:val>
                                        </p:tav>
                                      </p:tavLst>
                                    </p:anim>
                                    <p:anim calcmode="lin" valueType="num">
                                      <p:cBhvr>
                                        <p:cTn id="55" dur="500" fill="hold"/>
                                        <p:tgtEl>
                                          <p:spTgt spid="140"/>
                                        </p:tgtEl>
                                        <p:attrNameLst>
                                          <p:attrName>ppt_h</p:attrName>
                                        </p:attrNameLst>
                                      </p:cBhvr>
                                      <p:tavLst>
                                        <p:tav tm="0">
                                          <p:val>
                                            <p:fltVal val="0"/>
                                          </p:val>
                                        </p:tav>
                                        <p:tav tm="100000">
                                          <p:val>
                                            <p:strVal val="#ppt_h"/>
                                          </p:val>
                                        </p:tav>
                                      </p:tavLst>
                                    </p:anim>
                                    <p:animEffect transition="in" filter="fade">
                                      <p:cBhvr>
                                        <p:cTn id="56" dur="500"/>
                                        <p:tgtEl>
                                          <p:spTgt spid="140"/>
                                        </p:tgtEl>
                                      </p:cBhvr>
                                    </p:animEffect>
                                  </p:childTnLst>
                                </p:cTn>
                              </p:par>
                            </p:childTnLst>
                          </p:cTn>
                        </p:par>
                        <p:par>
                          <p:cTn id="57" fill="hold">
                            <p:stCondLst>
                              <p:cond delay="2000"/>
                            </p:stCondLst>
                            <p:childTnLst>
                              <p:par>
                                <p:cTn id="58" presetID="22" presetClass="entr" presetSubtype="8" fill="hold" grpId="0" nodeType="afterEffect">
                                  <p:stCondLst>
                                    <p:cond delay="0"/>
                                  </p:stCondLst>
                                  <p:childTnLst>
                                    <p:set>
                                      <p:cBhvr>
                                        <p:cTn id="59" dur="1" fill="hold">
                                          <p:stCondLst>
                                            <p:cond delay="0"/>
                                          </p:stCondLst>
                                        </p:cTn>
                                        <p:tgtEl>
                                          <p:spTgt spid="144"/>
                                        </p:tgtEl>
                                        <p:attrNameLst>
                                          <p:attrName>style.visibility</p:attrName>
                                        </p:attrNameLst>
                                      </p:cBhvr>
                                      <p:to>
                                        <p:strVal val="visible"/>
                                      </p:to>
                                    </p:set>
                                    <p:animEffect transition="in" filter="wipe(left)">
                                      <p:cBhvr>
                                        <p:cTn id="60" dur="500"/>
                                        <p:tgtEl>
                                          <p:spTgt spid="144"/>
                                        </p:tgtEl>
                                      </p:cBhvr>
                                    </p:animEffect>
                                  </p:childTnLst>
                                </p:cTn>
                              </p:par>
                            </p:childTnLst>
                          </p:cTn>
                        </p:par>
                        <p:par>
                          <p:cTn id="61" fill="hold">
                            <p:stCondLst>
                              <p:cond delay="2500"/>
                            </p:stCondLst>
                            <p:childTnLst>
                              <p:par>
                                <p:cTn id="62" presetID="53" presetClass="entr" presetSubtype="16" fill="hold" grpId="0" nodeType="afterEffect">
                                  <p:stCondLst>
                                    <p:cond delay="0"/>
                                  </p:stCondLst>
                                  <p:childTnLst>
                                    <p:set>
                                      <p:cBhvr>
                                        <p:cTn id="63" dur="1" fill="hold">
                                          <p:stCondLst>
                                            <p:cond delay="0"/>
                                          </p:stCondLst>
                                        </p:cTn>
                                        <p:tgtEl>
                                          <p:spTgt spid="141"/>
                                        </p:tgtEl>
                                        <p:attrNameLst>
                                          <p:attrName>style.visibility</p:attrName>
                                        </p:attrNameLst>
                                      </p:cBhvr>
                                      <p:to>
                                        <p:strVal val="visible"/>
                                      </p:to>
                                    </p:set>
                                    <p:anim calcmode="lin" valueType="num">
                                      <p:cBhvr>
                                        <p:cTn id="64" dur="500" fill="hold"/>
                                        <p:tgtEl>
                                          <p:spTgt spid="141"/>
                                        </p:tgtEl>
                                        <p:attrNameLst>
                                          <p:attrName>ppt_w</p:attrName>
                                        </p:attrNameLst>
                                      </p:cBhvr>
                                      <p:tavLst>
                                        <p:tav tm="0">
                                          <p:val>
                                            <p:fltVal val="0"/>
                                          </p:val>
                                        </p:tav>
                                        <p:tav tm="100000">
                                          <p:val>
                                            <p:strVal val="#ppt_w"/>
                                          </p:val>
                                        </p:tav>
                                      </p:tavLst>
                                    </p:anim>
                                    <p:anim calcmode="lin" valueType="num">
                                      <p:cBhvr>
                                        <p:cTn id="65" dur="500" fill="hold"/>
                                        <p:tgtEl>
                                          <p:spTgt spid="141"/>
                                        </p:tgtEl>
                                        <p:attrNameLst>
                                          <p:attrName>ppt_h</p:attrName>
                                        </p:attrNameLst>
                                      </p:cBhvr>
                                      <p:tavLst>
                                        <p:tav tm="0">
                                          <p:val>
                                            <p:fltVal val="0"/>
                                          </p:val>
                                        </p:tav>
                                        <p:tav tm="100000">
                                          <p:val>
                                            <p:strVal val="#ppt_h"/>
                                          </p:val>
                                        </p:tav>
                                      </p:tavLst>
                                    </p:anim>
                                    <p:animEffect transition="in" filter="fade">
                                      <p:cBhvr>
                                        <p:cTn id="66" dur="500"/>
                                        <p:tgtEl>
                                          <p:spTgt spid="141"/>
                                        </p:tgtEl>
                                      </p:cBhvr>
                                    </p:animEffect>
                                  </p:childTnLst>
                                </p:cTn>
                              </p:par>
                            </p:childTnLst>
                          </p:cTn>
                        </p:par>
                        <p:par>
                          <p:cTn id="67" fill="hold">
                            <p:stCondLst>
                              <p:cond delay="3000"/>
                            </p:stCondLst>
                            <p:childTnLst>
                              <p:par>
                                <p:cTn id="68" presetID="22" presetClass="entr" presetSubtype="8" fill="hold" grpId="0" nodeType="afterEffect">
                                  <p:stCondLst>
                                    <p:cond delay="0"/>
                                  </p:stCondLst>
                                  <p:childTnLst>
                                    <p:set>
                                      <p:cBhvr>
                                        <p:cTn id="69" dur="1" fill="hold">
                                          <p:stCondLst>
                                            <p:cond delay="0"/>
                                          </p:stCondLst>
                                        </p:cTn>
                                        <p:tgtEl>
                                          <p:spTgt spid="145"/>
                                        </p:tgtEl>
                                        <p:attrNameLst>
                                          <p:attrName>style.visibility</p:attrName>
                                        </p:attrNameLst>
                                      </p:cBhvr>
                                      <p:to>
                                        <p:strVal val="visible"/>
                                      </p:to>
                                    </p:set>
                                    <p:animEffect transition="in" filter="wipe(left)">
                                      <p:cBhvr>
                                        <p:cTn id="70" dur="500"/>
                                        <p:tgtEl>
                                          <p:spTgt spid="145"/>
                                        </p:tgtEl>
                                      </p:cBhvr>
                                    </p:animEffect>
                                  </p:childTnLst>
                                </p:cTn>
                              </p:par>
                            </p:childTnLst>
                          </p:cTn>
                        </p:par>
                        <p:par>
                          <p:cTn id="71" fill="hold">
                            <p:stCondLst>
                              <p:cond delay="3500"/>
                            </p:stCondLst>
                            <p:childTnLst>
                              <p:par>
                                <p:cTn id="72" presetID="53" presetClass="entr" presetSubtype="16" fill="hold" grpId="0" nodeType="afterEffect">
                                  <p:stCondLst>
                                    <p:cond delay="0"/>
                                  </p:stCondLst>
                                  <p:childTnLst>
                                    <p:set>
                                      <p:cBhvr>
                                        <p:cTn id="73" dur="1" fill="hold">
                                          <p:stCondLst>
                                            <p:cond delay="0"/>
                                          </p:stCondLst>
                                        </p:cTn>
                                        <p:tgtEl>
                                          <p:spTgt spid="142"/>
                                        </p:tgtEl>
                                        <p:attrNameLst>
                                          <p:attrName>style.visibility</p:attrName>
                                        </p:attrNameLst>
                                      </p:cBhvr>
                                      <p:to>
                                        <p:strVal val="visible"/>
                                      </p:to>
                                    </p:set>
                                    <p:anim calcmode="lin" valueType="num">
                                      <p:cBhvr>
                                        <p:cTn id="74" dur="500" fill="hold"/>
                                        <p:tgtEl>
                                          <p:spTgt spid="142"/>
                                        </p:tgtEl>
                                        <p:attrNameLst>
                                          <p:attrName>ppt_w</p:attrName>
                                        </p:attrNameLst>
                                      </p:cBhvr>
                                      <p:tavLst>
                                        <p:tav tm="0">
                                          <p:val>
                                            <p:fltVal val="0"/>
                                          </p:val>
                                        </p:tav>
                                        <p:tav tm="100000">
                                          <p:val>
                                            <p:strVal val="#ppt_w"/>
                                          </p:val>
                                        </p:tav>
                                      </p:tavLst>
                                    </p:anim>
                                    <p:anim calcmode="lin" valueType="num">
                                      <p:cBhvr>
                                        <p:cTn id="75" dur="500" fill="hold"/>
                                        <p:tgtEl>
                                          <p:spTgt spid="142"/>
                                        </p:tgtEl>
                                        <p:attrNameLst>
                                          <p:attrName>ppt_h</p:attrName>
                                        </p:attrNameLst>
                                      </p:cBhvr>
                                      <p:tavLst>
                                        <p:tav tm="0">
                                          <p:val>
                                            <p:fltVal val="0"/>
                                          </p:val>
                                        </p:tav>
                                        <p:tav tm="100000">
                                          <p:val>
                                            <p:strVal val="#ppt_h"/>
                                          </p:val>
                                        </p:tav>
                                      </p:tavLst>
                                    </p:anim>
                                    <p:animEffect transition="in" filter="fade">
                                      <p:cBhvr>
                                        <p:cTn id="76" dur="500"/>
                                        <p:tgtEl>
                                          <p:spTgt spid="142"/>
                                        </p:tgtEl>
                                      </p:cBhvr>
                                    </p:animEffect>
                                  </p:childTnLst>
                                </p:cTn>
                              </p:par>
                            </p:childTnLst>
                          </p:cTn>
                        </p:par>
                        <p:par>
                          <p:cTn id="77" fill="hold">
                            <p:stCondLst>
                              <p:cond delay="4000"/>
                            </p:stCondLst>
                            <p:childTnLst>
                              <p:par>
                                <p:cTn id="78" presetID="22" presetClass="entr" presetSubtype="8" fill="hold" grpId="0" nodeType="afterEffect">
                                  <p:stCondLst>
                                    <p:cond delay="0"/>
                                  </p:stCondLst>
                                  <p:childTnLst>
                                    <p:set>
                                      <p:cBhvr>
                                        <p:cTn id="79" dur="1" fill="hold">
                                          <p:stCondLst>
                                            <p:cond delay="0"/>
                                          </p:stCondLst>
                                        </p:cTn>
                                        <p:tgtEl>
                                          <p:spTgt spid="146"/>
                                        </p:tgtEl>
                                        <p:attrNameLst>
                                          <p:attrName>style.visibility</p:attrName>
                                        </p:attrNameLst>
                                      </p:cBhvr>
                                      <p:to>
                                        <p:strVal val="visible"/>
                                      </p:to>
                                    </p:set>
                                    <p:animEffect transition="in" filter="wipe(left)">
                                      <p:cBhvr>
                                        <p:cTn id="80" dur="500"/>
                                        <p:tgtEl>
                                          <p:spTgt spid="146"/>
                                        </p:tgtEl>
                                      </p:cBhvr>
                                    </p:animEffect>
                                  </p:childTnLst>
                                </p:cTn>
                              </p:par>
                            </p:childTnLst>
                          </p:cTn>
                        </p:par>
                        <p:par>
                          <p:cTn id="81" fill="hold">
                            <p:stCondLst>
                              <p:cond delay="4500"/>
                            </p:stCondLst>
                            <p:childTnLst>
                              <p:par>
                                <p:cTn id="82" presetID="53" presetClass="entr" presetSubtype="16" fill="hold" grpId="0" nodeType="afterEffect">
                                  <p:stCondLst>
                                    <p:cond delay="0"/>
                                  </p:stCondLst>
                                  <p:childTnLst>
                                    <p:set>
                                      <p:cBhvr>
                                        <p:cTn id="83" dur="1" fill="hold">
                                          <p:stCondLst>
                                            <p:cond delay="0"/>
                                          </p:stCondLst>
                                        </p:cTn>
                                        <p:tgtEl>
                                          <p:spTgt spid="143"/>
                                        </p:tgtEl>
                                        <p:attrNameLst>
                                          <p:attrName>style.visibility</p:attrName>
                                        </p:attrNameLst>
                                      </p:cBhvr>
                                      <p:to>
                                        <p:strVal val="visible"/>
                                      </p:to>
                                    </p:set>
                                    <p:anim calcmode="lin" valueType="num">
                                      <p:cBhvr>
                                        <p:cTn id="84" dur="500" fill="hold"/>
                                        <p:tgtEl>
                                          <p:spTgt spid="143"/>
                                        </p:tgtEl>
                                        <p:attrNameLst>
                                          <p:attrName>ppt_w</p:attrName>
                                        </p:attrNameLst>
                                      </p:cBhvr>
                                      <p:tavLst>
                                        <p:tav tm="0">
                                          <p:val>
                                            <p:fltVal val="0"/>
                                          </p:val>
                                        </p:tav>
                                        <p:tav tm="100000">
                                          <p:val>
                                            <p:strVal val="#ppt_w"/>
                                          </p:val>
                                        </p:tav>
                                      </p:tavLst>
                                    </p:anim>
                                    <p:anim calcmode="lin" valueType="num">
                                      <p:cBhvr>
                                        <p:cTn id="85" dur="500" fill="hold"/>
                                        <p:tgtEl>
                                          <p:spTgt spid="143"/>
                                        </p:tgtEl>
                                        <p:attrNameLst>
                                          <p:attrName>ppt_h</p:attrName>
                                        </p:attrNameLst>
                                      </p:cBhvr>
                                      <p:tavLst>
                                        <p:tav tm="0">
                                          <p:val>
                                            <p:fltVal val="0"/>
                                          </p:val>
                                        </p:tav>
                                        <p:tav tm="100000">
                                          <p:val>
                                            <p:strVal val="#ppt_h"/>
                                          </p:val>
                                        </p:tav>
                                      </p:tavLst>
                                    </p:anim>
                                    <p:animEffect transition="in" filter="fade">
                                      <p:cBhvr>
                                        <p:cTn id="86" dur="500"/>
                                        <p:tgtEl>
                                          <p:spTgt spid="143"/>
                                        </p:tgtEl>
                                      </p:cBhvr>
                                    </p:animEffect>
                                  </p:childTnLst>
                                </p:cTn>
                              </p:par>
                            </p:childTnLst>
                          </p:cTn>
                        </p:par>
                        <p:par>
                          <p:cTn id="87" fill="hold">
                            <p:stCondLst>
                              <p:cond delay="5000"/>
                            </p:stCondLst>
                            <p:childTnLst>
                              <p:par>
                                <p:cTn id="88" presetID="22" presetClass="entr" presetSubtype="8" fill="hold" grpId="0" nodeType="afterEffect">
                                  <p:stCondLst>
                                    <p:cond delay="0"/>
                                  </p:stCondLst>
                                  <p:childTnLst>
                                    <p:set>
                                      <p:cBhvr>
                                        <p:cTn id="89" dur="1" fill="hold">
                                          <p:stCondLst>
                                            <p:cond delay="0"/>
                                          </p:stCondLst>
                                        </p:cTn>
                                        <p:tgtEl>
                                          <p:spTgt spid="147"/>
                                        </p:tgtEl>
                                        <p:attrNameLst>
                                          <p:attrName>style.visibility</p:attrName>
                                        </p:attrNameLst>
                                      </p:cBhvr>
                                      <p:to>
                                        <p:strVal val="visible"/>
                                      </p:to>
                                    </p:set>
                                    <p:animEffect transition="in" filter="wipe(left)">
                                      <p:cBhvr>
                                        <p:cTn id="90" dur="500"/>
                                        <p:tgtEl>
                                          <p:spTgt spid="147"/>
                                        </p:tgtEl>
                                      </p:cBhvr>
                                    </p:animEffect>
                                  </p:childTnLst>
                                </p:cTn>
                              </p:par>
                              <p:par>
                                <p:cTn id="91" presetID="42" presetClass="entr" presetSubtype="0" fill="hold" nodeType="withEffect">
                                  <p:stCondLst>
                                    <p:cond delay="0"/>
                                  </p:stCondLst>
                                  <p:childTnLst>
                                    <p:set>
                                      <p:cBhvr>
                                        <p:cTn id="92" dur="1" fill="hold">
                                          <p:stCondLst>
                                            <p:cond delay="0"/>
                                          </p:stCondLst>
                                        </p:cTn>
                                        <p:tgtEl>
                                          <p:spTgt spid="148"/>
                                        </p:tgtEl>
                                        <p:attrNameLst>
                                          <p:attrName>style.visibility</p:attrName>
                                        </p:attrNameLst>
                                      </p:cBhvr>
                                      <p:to>
                                        <p:strVal val="visible"/>
                                      </p:to>
                                    </p:set>
                                    <p:animEffect transition="in" filter="fade">
                                      <p:cBhvr>
                                        <p:cTn id="93" dur="1000"/>
                                        <p:tgtEl>
                                          <p:spTgt spid="148"/>
                                        </p:tgtEl>
                                      </p:cBhvr>
                                    </p:animEffect>
                                    <p:anim calcmode="lin" valueType="num">
                                      <p:cBhvr>
                                        <p:cTn id="94" dur="1000" fill="hold"/>
                                        <p:tgtEl>
                                          <p:spTgt spid="148"/>
                                        </p:tgtEl>
                                        <p:attrNameLst>
                                          <p:attrName>ppt_x</p:attrName>
                                        </p:attrNameLst>
                                      </p:cBhvr>
                                      <p:tavLst>
                                        <p:tav tm="0">
                                          <p:val>
                                            <p:strVal val="#ppt_x"/>
                                          </p:val>
                                        </p:tav>
                                        <p:tav tm="100000">
                                          <p:val>
                                            <p:strVal val="#ppt_x"/>
                                          </p:val>
                                        </p:tav>
                                      </p:tavLst>
                                    </p:anim>
                                    <p:anim calcmode="lin" valueType="num">
                                      <p:cBhvr>
                                        <p:cTn id="95"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40" grpId="0" animBg="1"/>
      <p:bldP spid="141" grpId="0" animBg="1"/>
      <p:bldP spid="142" grpId="0" animBg="1"/>
      <p:bldP spid="143" grpId="0" animBg="1"/>
      <p:bldP spid="144" grpId="0" animBg="1"/>
      <p:bldP spid="145" grpId="0" animBg="1"/>
      <p:bldP spid="146" grpId="0" animBg="1"/>
      <p:bldP spid="14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3"/>
          <p:cNvGrpSpPr/>
          <p:nvPr/>
        </p:nvGrpSpPr>
        <p:grpSpPr bwMode="auto">
          <a:xfrm>
            <a:off x="858838" y="2092325"/>
            <a:ext cx="2522537" cy="2520950"/>
            <a:chOff x="0" y="0"/>
            <a:chExt cx="2098675" cy="2098676"/>
          </a:xfrm>
        </p:grpSpPr>
        <p:sp>
          <p:nvSpPr>
            <p:cNvPr id="18" name="Oval 9"/>
            <p:cNvSpPr>
              <a:spLocks noChangeArrowheads="1"/>
            </p:cNvSpPr>
            <p:nvPr/>
          </p:nvSpPr>
          <p:spPr bwMode="auto">
            <a:xfrm>
              <a:off x="0" y="0"/>
              <a:ext cx="2098675" cy="2098676"/>
            </a:xfrm>
            <a:prstGeom prst="ellipse">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9" name="Freeform 12"/>
            <p:cNvSpPr>
              <a:spLocks noEditPoints="1"/>
            </p:cNvSpPr>
            <p:nvPr/>
          </p:nvSpPr>
          <p:spPr bwMode="auto">
            <a:xfrm>
              <a:off x="331916" y="390683"/>
              <a:ext cx="1469769" cy="1380808"/>
            </a:xfrm>
            <a:custGeom>
              <a:avLst/>
              <a:gdLst>
                <a:gd name="T0" fmla="*/ 899153 w 1615"/>
                <a:gd name="T1" fmla="*/ 22741 h 1518"/>
                <a:gd name="T2" fmla="*/ 716228 w 1615"/>
                <a:gd name="T3" fmla="*/ 87324 h 1518"/>
                <a:gd name="T4" fmla="*/ 549685 w 1615"/>
                <a:gd name="T5" fmla="*/ 15464 h 1518"/>
                <a:gd name="T6" fmla="*/ 17291 w 1615"/>
                <a:gd name="T7" fmla="*/ 548503 h 1518"/>
                <a:gd name="T8" fmla="*/ 191115 w 1615"/>
                <a:gd name="T9" fmla="*/ 799559 h 1518"/>
                <a:gd name="T10" fmla="*/ 279393 w 1615"/>
                <a:gd name="T11" fmla="*/ 960562 h 1518"/>
                <a:gd name="T12" fmla="*/ 394062 w 1615"/>
                <a:gd name="T13" fmla="*/ 1192516 h 1518"/>
                <a:gd name="T14" fmla="*/ 604289 w 1615"/>
                <a:gd name="T15" fmla="*/ 1282569 h 1518"/>
                <a:gd name="T16" fmla="*/ 842728 w 1615"/>
                <a:gd name="T17" fmla="*/ 1328050 h 1518"/>
                <a:gd name="T18" fmla="*/ 936466 w 1615"/>
                <a:gd name="T19" fmla="*/ 1292575 h 1518"/>
                <a:gd name="T20" fmla="*/ 1082988 w 1615"/>
                <a:gd name="T21" fmla="*/ 1192516 h 1518"/>
                <a:gd name="T22" fmla="*/ 1117570 w 1615"/>
                <a:gd name="T23" fmla="*/ 1053344 h 1518"/>
                <a:gd name="T24" fmla="*/ 1231330 w 1615"/>
                <a:gd name="T25" fmla="*/ 1038790 h 1518"/>
                <a:gd name="T26" fmla="*/ 1269553 w 1615"/>
                <a:gd name="T27" fmla="*/ 901437 h 1518"/>
                <a:gd name="T28" fmla="*/ 1397873 w 1615"/>
                <a:gd name="T29" fmla="*/ 772270 h 1518"/>
                <a:gd name="T30" fmla="*/ 1446107 w 1615"/>
                <a:gd name="T31" fmla="*/ 639465 h 1518"/>
                <a:gd name="T32" fmla="*/ 1389683 w 1615"/>
                <a:gd name="T33" fmla="*/ 621273 h 1518"/>
                <a:gd name="T34" fmla="*/ 1328708 w 1615"/>
                <a:gd name="T35" fmla="*/ 656748 h 1518"/>
                <a:gd name="T36" fmla="*/ 1166714 w 1615"/>
                <a:gd name="T37" fmla="*/ 754078 h 1518"/>
                <a:gd name="T38" fmla="*/ 1170355 w 1615"/>
                <a:gd name="T39" fmla="*/ 767722 h 1518"/>
                <a:gd name="T40" fmla="*/ 1008362 w 1615"/>
                <a:gd name="T41" fmla="*/ 864142 h 1518"/>
                <a:gd name="T42" fmla="*/ 1055685 w 1615"/>
                <a:gd name="T43" fmla="*/ 949647 h 1518"/>
                <a:gd name="T44" fmla="*/ 893692 w 1615"/>
                <a:gd name="T45" fmla="*/ 1046976 h 1518"/>
                <a:gd name="T46" fmla="*/ 936466 w 1615"/>
                <a:gd name="T47" fmla="*/ 1123385 h 1518"/>
                <a:gd name="T48" fmla="*/ 774473 w 1615"/>
                <a:gd name="T49" fmla="*/ 1219805 h 1518"/>
                <a:gd name="T50" fmla="*/ 800865 w 1615"/>
                <a:gd name="T51" fmla="*/ 1286207 h 1518"/>
                <a:gd name="T52" fmla="*/ 664354 w 1615"/>
                <a:gd name="T53" fmla="*/ 1246184 h 1518"/>
                <a:gd name="T54" fmla="*/ 685285 w 1615"/>
                <a:gd name="T55" fmla="*/ 1197974 h 1518"/>
                <a:gd name="T56" fmla="*/ 844548 w 1615"/>
                <a:gd name="T57" fmla="*/ 963291 h 1518"/>
                <a:gd name="T58" fmla="*/ 469598 w 1615"/>
                <a:gd name="T59" fmla="*/ 1235268 h 1518"/>
                <a:gd name="T60" fmla="*/ 503271 w 1615"/>
                <a:gd name="T61" fmla="*/ 1098825 h 1518"/>
                <a:gd name="T62" fmla="*/ 424094 w 1615"/>
                <a:gd name="T63" fmla="*/ 1105192 h 1518"/>
                <a:gd name="T64" fmla="*/ 321256 w 1615"/>
                <a:gd name="T65" fmla="*/ 1002405 h 1518"/>
                <a:gd name="T66" fmla="*/ 383141 w 1615"/>
                <a:gd name="T67" fmla="*/ 867781 h 1518"/>
                <a:gd name="T68" fmla="*/ 245720 w 1615"/>
                <a:gd name="T69" fmla="*/ 854136 h 1518"/>
                <a:gd name="T70" fmla="*/ 251180 w 1615"/>
                <a:gd name="T71" fmla="*/ 809565 h 1518"/>
                <a:gd name="T72" fmla="*/ 265742 w 1615"/>
                <a:gd name="T73" fmla="*/ 782276 h 1518"/>
                <a:gd name="T74" fmla="*/ 463228 w 1615"/>
                <a:gd name="T75" fmla="*/ 582159 h 1518"/>
                <a:gd name="T76" fmla="*/ 312155 w 1615"/>
                <a:gd name="T77" fmla="*/ 595803 h 1518"/>
                <a:gd name="T78" fmla="*/ 214777 w 1615"/>
                <a:gd name="T79" fmla="*/ 442986 h 1518"/>
                <a:gd name="T80" fmla="*/ 792674 w 1615"/>
                <a:gd name="T81" fmla="*/ 433890 h 1518"/>
                <a:gd name="T82" fmla="*/ 771742 w 1615"/>
                <a:gd name="T83" fmla="*/ 124618 h 1518"/>
                <a:gd name="T84" fmla="*/ 899153 w 1615"/>
                <a:gd name="T85" fmla="*/ 81866 h 1518"/>
                <a:gd name="T86" fmla="*/ 1389683 w 1615"/>
                <a:gd name="T87" fmla="*/ 621273 h 151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615" h="1518">
                  <a:moveTo>
                    <a:pt x="1530" y="456"/>
                  </a:moveTo>
                  <a:lnTo>
                    <a:pt x="1169" y="95"/>
                  </a:lnTo>
                  <a:cubicBezTo>
                    <a:pt x="1126" y="52"/>
                    <a:pt x="1056" y="25"/>
                    <a:pt x="988" y="25"/>
                  </a:cubicBezTo>
                  <a:cubicBezTo>
                    <a:pt x="964" y="25"/>
                    <a:pt x="943" y="28"/>
                    <a:pt x="922" y="34"/>
                  </a:cubicBezTo>
                  <a:lnTo>
                    <a:pt x="907" y="39"/>
                  </a:lnTo>
                  <a:cubicBezTo>
                    <a:pt x="871" y="50"/>
                    <a:pt x="828" y="71"/>
                    <a:pt x="787" y="96"/>
                  </a:cubicBezTo>
                  <a:lnTo>
                    <a:pt x="786" y="96"/>
                  </a:lnTo>
                  <a:cubicBezTo>
                    <a:pt x="715" y="65"/>
                    <a:pt x="649" y="31"/>
                    <a:pt x="619" y="22"/>
                  </a:cubicBezTo>
                  <a:lnTo>
                    <a:pt x="604" y="17"/>
                  </a:lnTo>
                  <a:cubicBezTo>
                    <a:pt x="547" y="0"/>
                    <a:pt x="465" y="20"/>
                    <a:pt x="423" y="62"/>
                  </a:cubicBezTo>
                  <a:lnTo>
                    <a:pt x="62" y="423"/>
                  </a:lnTo>
                  <a:cubicBezTo>
                    <a:pt x="20" y="465"/>
                    <a:pt x="0" y="546"/>
                    <a:pt x="19" y="603"/>
                  </a:cubicBezTo>
                  <a:lnTo>
                    <a:pt x="26" y="625"/>
                  </a:lnTo>
                  <a:cubicBezTo>
                    <a:pt x="45" y="682"/>
                    <a:pt x="94" y="763"/>
                    <a:pt x="137" y="805"/>
                  </a:cubicBezTo>
                  <a:lnTo>
                    <a:pt x="210" y="879"/>
                  </a:lnTo>
                  <a:cubicBezTo>
                    <a:pt x="195" y="931"/>
                    <a:pt x="204" y="984"/>
                    <a:pt x="241" y="1021"/>
                  </a:cubicBezTo>
                  <a:cubicBezTo>
                    <a:pt x="259" y="1039"/>
                    <a:pt x="282" y="1051"/>
                    <a:pt x="307" y="1056"/>
                  </a:cubicBezTo>
                  <a:cubicBezTo>
                    <a:pt x="238" y="1125"/>
                    <a:pt x="228" y="1224"/>
                    <a:pt x="286" y="1282"/>
                  </a:cubicBezTo>
                  <a:cubicBezTo>
                    <a:pt x="310" y="1306"/>
                    <a:pt x="344" y="1320"/>
                    <a:pt x="381" y="1320"/>
                  </a:cubicBezTo>
                  <a:cubicBezTo>
                    <a:pt x="398" y="1320"/>
                    <a:pt x="415" y="1316"/>
                    <a:pt x="433" y="1311"/>
                  </a:cubicBezTo>
                  <a:cubicBezTo>
                    <a:pt x="433" y="1347"/>
                    <a:pt x="446" y="1380"/>
                    <a:pt x="470" y="1404"/>
                  </a:cubicBezTo>
                  <a:cubicBezTo>
                    <a:pt x="494" y="1428"/>
                    <a:pt x="528" y="1442"/>
                    <a:pt x="565" y="1442"/>
                  </a:cubicBezTo>
                  <a:cubicBezTo>
                    <a:pt x="599" y="1442"/>
                    <a:pt x="634" y="1430"/>
                    <a:pt x="664" y="1410"/>
                  </a:cubicBezTo>
                  <a:cubicBezTo>
                    <a:pt x="669" y="1436"/>
                    <a:pt x="681" y="1461"/>
                    <a:pt x="700" y="1480"/>
                  </a:cubicBezTo>
                  <a:cubicBezTo>
                    <a:pt x="725" y="1504"/>
                    <a:pt x="758" y="1518"/>
                    <a:pt x="795" y="1518"/>
                  </a:cubicBezTo>
                  <a:cubicBezTo>
                    <a:pt x="841" y="1518"/>
                    <a:pt x="889" y="1496"/>
                    <a:pt x="926" y="1460"/>
                  </a:cubicBezTo>
                  <a:lnTo>
                    <a:pt x="946" y="1440"/>
                  </a:lnTo>
                  <a:cubicBezTo>
                    <a:pt x="969" y="1445"/>
                    <a:pt x="994" y="1442"/>
                    <a:pt x="1016" y="1429"/>
                  </a:cubicBezTo>
                  <a:lnTo>
                    <a:pt x="1029" y="1421"/>
                  </a:lnTo>
                  <a:cubicBezTo>
                    <a:pt x="1066" y="1398"/>
                    <a:pt x="1083" y="1354"/>
                    <a:pt x="1072" y="1314"/>
                  </a:cubicBezTo>
                  <a:lnTo>
                    <a:pt x="1082" y="1304"/>
                  </a:lnTo>
                  <a:cubicBezTo>
                    <a:pt x="1112" y="1328"/>
                    <a:pt x="1155" y="1332"/>
                    <a:pt x="1190" y="1311"/>
                  </a:cubicBezTo>
                  <a:lnTo>
                    <a:pt x="1203" y="1303"/>
                  </a:lnTo>
                  <a:cubicBezTo>
                    <a:pt x="1249" y="1276"/>
                    <a:pt x="1263" y="1217"/>
                    <a:pt x="1236" y="1172"/>
                  </a:cubicBezTo>
                  <a:lnTo>
                    <a:pt x="1228" y="1158"/>
                  </a:lnTo>
                  <a:lnTo>
                    <a:pt x="1238" y="1148"/>
                  </a:lnTo>
                  <a:cubicBezTo>
                    <a:pt x="1268" y="1167"/>
                    <a:pt x="1307" y="1169"/>
                    <a:pt x="1340" y="1150"/>
                  </a:cubicBezTo>
                  <a:lnTo>
                    <a:pt x="1353" y="1142"/>
                  </a:lnTo>
                  <a:cubicBezTo>
                    <a:pt x="1399" y="1115"/>
                    <a:pt x="1413" y="1056"/>
                    <a:pt x="1386" y="1010"/>
                  </a:cubicBezTo>
                  <a:lnTo>
                    <a:pt x="1382" y="1004"/>
                  </a:lnTo>
                  <a:lnTo>
                    <a:pt x="1395" y="991"/>
                  </a:lnTo>
                  <a:cubicBezTo>
                    <a:pt x="1424" y="1006"/>
                    <a:pt x="1460" y="1007"/>
                    <a:pt x="1490" y="989"/>
                  </a:cubicBezTo>
                  <a:lnTo>
                    <a:pt x="1504" y="981"/>
                  </a:lnTo>
                  <a:cubicBezTo>
                    <a:pt x="1549" y="954"/>
                    <a:pt x="1564" y="894"/>
                    <a:pt x="1536" y="849"/>
                  </a:cubicBezTo>
                  <a:lnTo>
                    <a:pt x="1528" y="835"/>
                  </a:lnTo>
                  <a:cubicBezTo>
                    <a:pt x="1551" y="798"/>
                    <a:pt x="1571" y="758"/>
                    <a:pt x="1582" y="724"/>
                  </a:cubicBezTo>
                  <a:lnTo>
                    <a:pt x="1589" y="703"/>
                  </a:lnTo>
                  <a:cubicBezTo>
                    <a:pt x="1615" y="622"/>
                    <a:pt x="1590" y="516"/>
                    <a:pt x="1530" y="456"/>
                  </a:cubicBezTo>
                  <a:close/>
                  <a:moveTo>
                    <a:pt x="1527" y="683"/>
                  </a:moveTo>
                  <a:lnTo>
                    <a:pt x="1527" y="683"/>
                  </a:lnTo>
                  <a:lnTo>
                    <a:pt x="1520" y="704"/>
                  </a:lnTo>
                  <a:cubicBezTo>
                    <a:pt x="1513" y="724"/>
                    <a:pt x="1503" y="748"/>
                    <a:pt x="1490" y="771"/>
                  </a:cubicBezTo>
                  <a:lnTo>
                    <a:pt x="1460" y="722"/>
                  </a:lnTo>
                  <a:cubicBezTo>
                    <a:pt x="1433" y="677"/>
                    <a:pt x="1374" y="662"/>
                    <a:pt x="1328" y="689"/>
                  </a:cubicBezTo>
                  <a:lnTo>
                    <a:pt x="1315" y="697"/>
                  </a:lnTo>
                  <a:cubicBezTo>
                    <a:pt x="1270" y="724"/>
                    <a:pt x="1255" y="784"/>
                    <a:pt x="1282" y="829"/>
                  </a:cubicBezTo>
                  <a:lnTo>
                    <a:pt x="1351" y="943"/>
                  </a:lnTo>
                  <a:lnTo>
                    <a:pt x="1348" y="946"/>
                  </a:lnTo>
                  <a:lnTo>
                    <a:pt x="1286" y="844"/>
                  </a:lnTo>
                  <a:cubicBezTo>
                    <a:pt x="1259" y="798"/>
                    <a:pt x="1200" y="783"/>
                    <a:pt x="1154" y="811"/>
                  </a:cubicBezTo>
                  <a:lnTo>
                    <a:pt x="1141" y="819"/>
                  </a:lnTo>
                  <a:cubicBezTo>
                    <a:pt x="1096" y="846"/>
                    <a:pt x="1081" y="905"/>
                    <a:pt x="1108" y="950"/>
                  </a:cubicBezTo>
                  <a:lnTo>
                    <a:pt x="1196" y="1097"/>
                  </a:lnTo>
                  <a:lnTo>
                    <a:pt x="1193" y="1100"/>
                  </a:lnTo>
                  <a:lnTo>
                    <a:pt x="1160" y="1044"/>
                  </a:lnTo>
                  <a:cubicBezTo>
                    <a:pt x="1133" y="999"/>
                    <a:pt x="1073" y="984"/>
                    <a:pt x="1028" y="1011"/>
                  </a:cubicBezTo>
                  <a:lnTo>
                    <a:pt x="1015" y="1020"/>
                  </a:lnTo>
                  <a:cubicBezTo>
                    <a:pt x="970" y="1047"/>
                    <a:pt x="955" y="1106"/>
                    <a:pt x="982" y="1151"/>
                  </a:cubicBezTo>
                  <a:lnTo>
                    <a:pt x="1042" y="1251"/>
                  </a:lnTo>
                  <a:lnTo>
                    <a:pt x="1040" y="1253"/>
                  </a:lnTo>
                  <a:lnTo>
                    <a:pt x="1029" y="1235"/>
                  </a:lnTo>
                  <a:cubicBezTo>
                    <a:pt x="1002" y="1189"/>
                    <a:pt x="943" y="1175"/>
                    <a:pt x="898" y="1202"/>
                  </a:cubicBezTo>
                  <a:lnTo>
                    <a:pt x="884" y="1210"/>
                  </a:lnTo>
                  <a:cubicBezTo>
                    <a:pt x="839" y="1237"/>
                    <a:pt x="824" y="1296"/>
                    <a:pt x="851" y="1341"/>
                  </a:cubicBezTo>
                  <a:lnTo>
                    <a:pt x="884" y="1396"/>
                  </a:lnTo>
                  <a:cubicBezTo>
                    <a:pt x="886" y="1399"/>
                    <a:pt x="888" y="1401"/>
                    <a:pt x="890" y="1404"/>
                  </a:cubicBezTo>
                  <a:lnTo>
                    <a:pt x="880" y="1414"/>
                  </a:lnTo>
                  <a:cubicBezTo>
                    <a:pt x="855" y="1439"/>
                    <a:pt x="823" y="1452"/>
                    <a:pt x="795" y="1452"/>
                  </a:cubicBezTo>
                  <a:cubicBezTo>
                    <a:pt x="776" y="1452"/>
                    <a:pt x="759" y="1447"/>
                    <a:pt x="746" y="1434"/>
                  </a:cubicBezTo>
                  <a:cubicBezTo>
                    <a:pt x="731" y="1418"/>
                    <a:pt x="725" y="1395"/>
                    <a:pt x="730" y="1370"/>
                  </a:cubicBezTo>
                  <a:cubicBezTo>
                    <a:pt x="732" y="1358"/>
                    <a:pt x="736" y="1346"/>
                    <a:pt x="742" y="1334"/>
                  </a:cubicBezTo>
                  <a:cubicBezTo>
                    <a:pt x="743" y="1333"/>
                    <a:pt x="744" y="1332"/>
                    <a:pt x="745" y="1330"/>
                  </a:cubicBezTo>
                  <a:cubicBezTo>
                    <a:pt x="747" y="1326"/>
                    <a:pt x="750" y="1321"/>
                    <a:pt x="753" y="1317"/>
                  </a:cubicBezTo>
                  <a:cubicBezTo>
                    <a:pt x="757" y="1311"/>
                    <a:pt x="762" y="1306"/>
                    <a:pt x="767" y="1300"/>
                  </a:cubicBezTo>
                  <a:lnTo>
                    <a:pt x="968" y="1100"/>
                  </a:lnTo>
                  <a:lnTo>
                    <a:pt x="928" y="1059"/>
                  </a:lnTo>
                  <a:lnTo>
                    <a:pt x="650" y="1337"/>
                  </a:lnTo>
                  <a:cubicBezTo>
                    <a:pt x="624" y="1363"/>
                    <a:pt x="593" y="1376"/>
                    <a:pt x="565" y="1376"/>
                  </a:cubicBezTo>
                  <a:cubicBezTo>
                    <a:pt x="546" y="1376"/>
                    <a:pt x="529" y="1370"/>
                    <a:pt x="516" y="1358"/>
                  </a:cubicBezTo>
                  <a:cubicBezTo>
                    <a:pt x="485" y="1327"/>
                    <a:pt x="495" y="1267"/>
                    <a:pt x="537" y="1224"/>
                  </a:cubicBezTo>
                  <a:lnTo>
                    <a:pt x="546" y="1215"/>
                  </a:lnTo>
                  <a:lnTo>
                    <a:pt x="553" y="1208"/>
                  </a:lnTo>
                  <a:lnTo>
                    <a:pt x="815" y="946"/>
                  </a:lnTo>
                  <a:lnTo>
                    <a:pt x="775" y="906"/>
                  </a:lnTo>
                  <a:lnTo>
                    <a:pt x="466" y="1215"/>
                  </a:lnTo>
                  <a:cubicBezTo>
                    <a:pt x="441" y="1240"/>
                    <a:pt x="409" y="1254"/>
                    <a:pt x="381" y="1254"/>
                  </a:cubicBezTo>
                  <a:cubicBezTo>
                    <a:pt x="362" y="1254"/>
                    <a:pt x="345" y="1248"/>
                    <a:pt x="332" y="1236"/>
                  </a:cubicBezTo>
                  <a:cubicBezTo>
                    <a:pt x="301" y="1205"/>
                    <a:pt x="311" y="1144"/>
                    <a:pt x="353" y="1102"/>
                  </a:cubicBezTo>
                  <a:lnTo>
                    <a:pt x="662" y="793"/>
                  </a:lnTo>
                  <a:lnTo>
                    <a:pt x="622" y="753"/>
                  </a:lnTo>
                  <a:lnTo>
                    <a:pt x="421" y="954"/>
                  </a:lnTo>
                  <a:cubicBezTo>
                    <a:pt x="395" y="979"/>
                    <a:pt x="363" y="993"/>
                    <a:pt x="335" y="993"/>
                  </a:cubicBezTo>
                  <a:cubicBezTo>
                    <a:pt x="317" y="993"/>
                    <a:pt x="300" y="987"/>
                    <a:pt x="287" y="975"/>
                  </a:cubicBezTo>
                  <a:cubicBezTo>
                    <a:pt x="277" y="965"/>
                    <a:pt x="272" y="952"/>
                    <a:pt x="270" y="939"/>
                  </a:cubicBezTo>
                  <a:cubicBezTo>
                    <a:pt x="268" y="928"/>
                    <a:pt x="269" y="916"/>
                    <a:pt x="272" y="904"/>
                  </a:cubicBezTo>
                  <a:cubicBezTo>
                    <a:pt x="272" y="903"/>
                    <a:pt x="272" y="901"/>
                    <a:pt x="273" y="900"/>
                  </a:cubicBezTo>
                  <a:cubicBezTo>
                    <a:pt x="274" y="897"/>
                    <a:pt x="275" y="894"/>
                    <a:pt x="276" y="890"/>
                  </a:cubicBezTo>
                  <a:cubicBezTo>
                    <a:pt x="277" y="886"/>
                    <a:pt x="279" y="882"/>
                    <a:pt x="281" y="878"/>
                  </a:cubicBezTo>
                  <a:cubicBezTo>
                    <a:pt x="282" y="876"/>
                    <a:pt x="283" y="874"/>
                    <a:pt x="284" y="872"/>
                  </a:cubicBezTo>
                  <a:cubicBezTo>
                    <a:pt x="287" y="868"/>
                    <a:pt x="289" y="864"/>
                    <a:pt x="292" y="860"/>
                  </a:cubicBezTo>
                  <a:cubicBezTo>
                    <a:pt x="293" y="859"/>
                    <a:pt x="294" y="857"/>
                    <a:pt x="295" y="856"/>
                  </a:cubicBezTo>
                  <a:cubicBezTo>
                    <a:pt x="299" y="851"/>
                    <a:pt x="303" y="846"/>
                    <a:pt x="307" y="841"/>
                  </a:cubicBezTo>
                  <a:lnTo>
                    <a:pt x="509" y="640"/>
                  </a:lnTo>
                  <a:lnTo>
                    <a:pt x="489" y="621"/>
                  </a:lnTo>
                  <a:cubicBezTo>
                    <a:pt x="479" y="611"/>
                    <a:pt x="471" y="599"/>
                    <a:pt x="466" y="586"/>
                  </a:cubicBezTo>
                  <a:lnTo>
                    <a:pt x="343" y="655"/>
                  </a:lnTo>
                  <a:cubicBezTo>
                    <a:pt x="325" y="666"/>
                    <a:pt x="304" y="671"/>
                    <a:pt x="284" y="671"/>
                  </a:cubicBezTo>
                  <a:cubicBezTo>
                    <a:pt x="248" y="671"/>
                    <a:pt x="214" y="654"/>
                    <a:pt x="195" y="625"/>
                  </a:cubicBezTo>
                  <a:cubicBezTo>
                    <a:pt x="165" y="578"/>
                    <a:pt x="184" y="516"/>
                    <a:pt x="236" y="487"/>
                  </a:cubicBezTo>
                  <a:lnTo>
                    <a:pt x="595" y="284"/>
                  </a:lnTo>
                  <a:cubicBezTo>
                    <a:pt x="606" y="298"/>
                    <a:pt x="620" y="311"/>
                    <a:pt x="636" y="322"/>
                  </a:cubicBezTo>
                  <a:lnTo>
                    <a:pt x="871" y="477"/>
                  </a:lnTo>
                  <a:cubicBezTo>
                    <a:pt x="941" y="524"/>
                    <a:pt x="1032" y="511"/>
                    <a:pt x="1073" y="449"/>
                  </a:cubicBezTo>
                  <a:cubicBezTo>
                    <a:pt x="1114" y="387"/>
                    <a:pt x="1091" y="298"/>
                    <a:pt x="1021" y="251"/>
                  </a:cubicBezTo>
                  <a:lnTo>
                    <a:pt x="848" y="137"/>
                  </a:lnTo>
                  <a:cubicBezTo>
                    <a:pt x="875" y="121"/>
                    <a:pt x="903" y="109"/>
                    <a:pt x="927" y="101"/>
                  </a:cubicBezTo>
                  <a:lnTo>
                    <a:pt x="942" y="96"/>
                  </a:lnTo>
                  <a:cubicBezTo>
                    <a:pt x="956" y="92"/>
                    <a:pt x="972" y="90"/>
                    <a:pt x="988" y="90"/>
                  </a:cubicBezTo>
                  <a:cubicBezTo>
                    <a:pt x="1037" y="90"/>
                    <a:pt x="1091" y="109"/>
                    <a:pt x="1123" y="141"/>
                  </a:cubicBezTo>
                  <a:lnTo>
                    <a:pt x="1484" y="502"/>
                  </a:lnTo>
                  <a:cubicBezTo>
                    <a:pt x="1526" y="544"/>
                    <a:pt x="1545" y="625"/>
                    <a:pt x="1527" y="68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20" name="TextBox 6"/>
          <p:cNvSpPr txBox="1">
            <a:spLocks noChangeArrowheads="1"/>
          </p:cNvSpPr>
          <p:nvPr/>
        </p:nvSpPr>
        <p:spPr bwMode="auto">
          <a:xfrm>
            <a:off x="850900" y="4935538"/>
            <a:ext cx="2530475" cy="584200"/>
          </a:xfrm>
          <a:prstGeom prst="rect">
            <a:avLst/>
          </a:prstGeom>
          <a:solidFill>
            <a:srgbClr val="00B0F0"/>
          </a:solid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sz="3200" kern="0" dirty="0">
                <a:solidFill>
                  <a:srgbClr val="FFFFFF"/>
                </a:solidFill>
                <a:latin typeface="微软雅黑" panose="020B0503020204020204" pitchFamily="34" charset="-122"/>
                <a:ea typeface="微软雅黑" panose="020B0503020204020204" pitchFamily="34" charset="-122"/>
              </a:rPr>
              <a:t>实施方案</a:t>
            </a:r>
            <a:endParaRPr kumimoji="0" lang="zh-CN" altLang="en-US" sz="32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椭圆 7"/>
          <p:cNvSpPr>
            <a:spLocks noChangeArrowheads="1"/>
          </p:cNvSpPr>
          <p:nvPr/>
        </p:nvSpPr>
        <p:spPr bwMode="auto">
          <a:xfrm>
            <a:off x="4043363" y="1789113"/>
            <a:ext cx="504825" cy="504825"/>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1</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2" name="椭圆 8"/>
          <p:cNvSpPr>
            <a:spLocks noChangeArrowheads="1"/>
          </p:cNvSpPr>
          <p:nvPr/>
        </p:nvSpPr>
        <p:spPr bwMode="auto">
          <a:xfrm>
            <a:off x="4043363" y="2417763"/>
            <a:ext cx="504825" cy="503237"/>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2</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3" name="椭圆 9"/>
          <p:cNvSpPr>
            <a:spLocks noChangeArrowheads="1"/>
          </p:cNvSpPr>
          <p:nvPr/>
        </p:nvSpPr>
        <p:spPr bwMode="auto">
          <a:xfrm>
            <a:off x="4043363" y="3100388"/>
            <a:ext cx="504825" cy="503237"/>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3</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4" name="TextBox 10"/>
          <p:cNvSpPr txBox="1">
            <a:spLocks noChangeArrowheads="1"/>
          </p:cNvSpPr>
          <p:nvPr/>
        </p:nvSpPr>
        <p:spPr bwMode="auto">
          <a:xfrm>
            <a:off x="4638675" y="1831975"/>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优先利用省政府农业部门与省供销总社的职能力量，调动各级农口职能部门的支持参与。</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5" name="TextBox 11"/>
          <p:cNvSpPr txBox="1">
            <a:spLocks noChangeArrowheads="1"/>
          </p:cNvSpPr>
          <p:nvPr/>
        </p:nvSpPr>
        <p:spPr bwMode="auto">
          <a:xfrm>
            <a:off x="4638675" y="2424113"/>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选择典型的生产基地或产品集散地优先试行，先期可重点抓好试点的运作，创出成效后再加以利用扩大。</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6" name="TextBox 12"/>
          <p:cNvSpPr txBox="1">
            <a:spLocks noChangeArrowheads="1"/>
          </p:cNvSpPr>
          <p:nvPr/>
        </p:nvSpPr>
        <p:spPr bwMode="auto">
          <a:xfrm>
            <a:off x="4638675" y="3100388"/>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利用政府的支持，通过信息置换或免费宣传等方式，将农业系统与供销系统的物理网络纳入经营轨道。</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27" name="椭圆 18"/>
          <p:cNvSpPr>
            <a:spLocks noChangeArrowheads="1"/>
          </p:cNvSpPr>
          <p:nvPr/>
        </p:nvSpPr>
        <p:spPr bwMode="auto">
          <a:xfrm>
            <a:off x="4043363" y="3849688"/>
            <a:ext cx="504825" cy="504825"/>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4</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8" name="椭圆 19"/>
          <p:cNvSpPr>
            <a:spLocks noChangeArrowheads="1"/>
          </p:cNvSpPr>
          <p:nvPr/>
        </p:nvSpPr>
        <p:spPr bwMode="auto">
          <a:xfrm>
            <a:off x="4043363" y="4478338"/>
            <a:ext cx="504825" cy="503237"/>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5</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9" name="椭圆 20"/>
          <p:cNvSpPr>
            <a:spLocks noChangeArrowheads="1"/>
          </p:cNvSpPr>
          <p:nvPr/>
        </p:nvSpPr>
        <p:spPr bwMode="auto">
          <a:xfrm>
            <a:off x="4043363" y="5160963"/>
            <a:ext cx="504825" cy="503237"/>
          </a:xfrm>
          <a:prstGeom prst="ellipse">
            <a:avLst/>
          </a:prstGeom>
          <a:solidFill>
            <a:srgbClr val="00B0F0"/>
          </a:solidFill>
          <a:ln w="9525">
            <a:solidFill>
              <a:srgbClr val="FFFFFF"/>
            </a:solidFill>
            <a:round/>
          </a:ln>
        </p:spPr>
        <p:txBody>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6</a:t>
            </a:r>
            <a:endParaRPr kumimoji="0" lang="zh-CN" altLang="en-US" sz="22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30" name="TextBox 21"/>
          <p:cNvSpPr txBox="1">
            <a:spLocks noChangeArrowheads="1"/>
          </p:cNvSpPr>
          <p:nvPr/>
        </p:nvSpPr>
        <p:spPr bwMode="auto">
          <a:xfrm>
            <a:off x="4638675" y="3892550"/>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在终端或接近终端配备一套网络传输设备（政府会做），保证当地信息通过更少的环节传到本网站。</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1" name="TextBox 22"/>
          <p:cNvSpPr txBox="1">
            <a:spLocks noChangeArrowheads="1"/>
          </p:cNvSpPr>
          <p:nvPr/>
        </p:nvSpPr>
        <p:spPr bwMode="auto">
          <a:xfrm>
            <a:off x="4638675" y="4521200"/>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首先选择广东省的几个试点，逐步发展。然后开辟几个有特色的农业大省优先配置物理网络，将这些省份的农副产品信息推上网络</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32" name="TextBox 23"/>
          <p:cNvSpPr txBox="1">
            <a:spLocks noChangeArrowheads="1"/>
          </p:cNvSpPr>
          <p:nvPr/>
        </p:nvSpPr>
        <p:spPr bwMode="auto">
          <a:xfrm>
            <a:off x="4638675" y="5181600"/>
            <a:ext cx="68405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lang="zh-CN" altLang="en-US" sz="1600" kern="0" dirty="0">
                <a:solidFill>
                  <a:schemeClr val="bg1">
                    <a:lumMod val="50000"/>
                  </a:schemeClr>
                </a:solidFill>
                <a:latin typeface="微软雅黑" panose="020B0503020204020204" pitchFamily="34" charset="-122"/>
                <a:ea typeface="微软雅黑" panose="020B0503020204020204" pitchFamily="34" charset="-122"/>
              </a:rPr>
              <a:t>在各省、市寻找有实力的农副产品批发市场，通过利益捆绑的方式，把双方的紧密结合起来，从而保障全国信息来源。</a:t>
            </a:r>
            <a:endParaRPr kumimoji="0" lang="zh-CN" altLang="en-US" sz="1600" b="0" i="0" u="none" strike="noStrike" kern="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52" presetClass="entr" presetSubtype="0"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Scale>
                                      <p:cBhvr>
                                        <p:cTn id="29"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0" dur="1000" decel="50000" fill="hold">
                                          <p:stCondLst>
                                            <p:cond delay="0"/>
                                          </p:stCondLst>
                                        </p:cTn>
                                        <p:tgtEl>
                                          <p:spTgt spid="17"/>
                                        </p:tgtEl>
                                        <p:attrNameLst>
                                          <p:attrName>ppt_x</p:attrName>
                                          <p:attrName>ppt_y</p:attrName>
                                        </p:attrNameLst>
                                      </p:cBhvr>
                                      <p:rCtr x="0" y="0"/>
                                    </p:animMotion>
                                    <p:animEffect transition="in" filter="fade">
                                      <p:cBhvr>
                                        <p:cTn id="31" dur="1000"/>
                                        <p:tgtEl>
                                          <p:spTgt spid="17"/>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left)">
                                      <p:cBhvr>
                                        <p:cTn id="35" dur="500"/>
                                        <p:tgtEl>
                                          <p:spTgt spid="20"/>
                                        </p:tgtEl>
                                      </p:cBhvr>
                                    </p:animEffect>
                                  </p:childTnLst>
                                </p:cTn>
                              </p:par>
                            </p:childTnLst>
                          </p:cTn>
                        </p:par>
                        <p:par>
                          <p:cTn id="36" fill="hold">
                            <p:stCondLst>
                              <p:cond delay="2500"/>
                            </p:stCondLst>
                            <p:childTnLst>
                              <p:par>
                                <p:cTn id="37" presetID="2" presetClass="entr" presetSubtype="12"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0-#ppt_w/2"/>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10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0-#ppt_w/2"/>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12" fill="hold" grpId="0" nodeType="withEffect">
                                  <p:stCondLst>
                                    <p:cond delay="20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0-#ppt_w/2"/>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childTnLst>
                          </p:cTn>
                        </p:par>
                        <p:par>
                          <p:cTn id="49" fill="hold">
                            <p:stCondLst>
                              <p:cond delay="3000"/>
                            </p:stCondLst>
                            <p:childTnLst>
                              <p:par>
                                <p:cTn id="50" presetID="22" presetClass="entr" presetSubtype="8" fill="hold" grpId="0" nodeType="after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par>
                                <p:cTn id="53" presetID="22" presetClass="entr" presetSubtype="8" fill="hold" grpId="0" nodeType="withEffect">
                                  <p:stCondLst>
                                    <p:cond delay="10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par>
                                <p:cTn id="56" presetID="22" presetClass="entr" presetSubtype="8" fill="hold" grpId="0" nodeType="withEffect">
                                  <p:stCondLst>
                                    <p:cond delay="20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500"/>
                                        <p:tgtEl>
                                          <p:spTgt spid="26"/>
                                        </p:tgtEl>
                                      </p:cBhvr>
                                    </p:animEffect>
                                  </p:childTnLst>
                                </p:cTn>
                              </p:par>
                            </p:childTnLst>
                          </p:cTn>
                        </p:par>
                        <p:par>
                          <p:cTn id="59" fill="hold">
                            <p:stCondLst>
                              <p:cond delay="3500"/>
                            </p:stCondLst>
                            <p:childTnLst>
                              <p:par>
                                <p:cTn id="60" presetID="2" presetClass="entr" presetSubtype="12"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additive="base">
                                        <p:cTn id="62" dur="500" fill="hold"/>
                                        <p:tgtEl>
                                          <p:spTgt spid="27"/>
                                        </p:tgtEl>
                                        <p:attrNameLst>
                                          <p:attrName>ppt_x</p:attrName>
                                        </p:attrNameLst>
                                      </p:cBhvr>
                                      <p:tavLst>
                                        <p:tav tm="0">
                                          <p:val>
                                            <p:strVal val="0-#ppt_w/2"/>
                                          </p:val>
                                        </p:tav>
                                        <p:tav tm="100000">
                                          <p:val>
                                            <p:strVal val="#ppt_x"/>
                                          </p:val>
                                        </p:tav>
                                      </p:tavLst>
                                    </p:anim>
                                    <p:anim calcmode="lin" valueType="num">
                                      <p:cBhvr additive="base">
                                        <p:cTn id="63" dur="500" fill="hold"/>
                                        <p:tgtEl>
                                          <p:spTgt spid="27"/>
                                        </p:tgtEl>
                                        <p:attrNameLst>
                                          <p:attrName>ppt_y</p:attrName>
                                        </p:attrNameLst>
                                      </p:cBhvr>
                                      <p:tavLst>
                                        <p:tav tm="0">
                                          <p:val>
                                            <p:strVal val="1+#ppt_h/2"/>
                                          </p:val>
                                        </p:tav>
                                        <p:tav tm="100000">
                                          <p:val>
                                            <p:strVal val="#ppt_y"/>
                                          </p:val>
                                        </p:tav>
                                      </p:tavLst>
                                    </p:anim>
                                  </p:childTnLst>
                                </p:cTn>
                              </p:par>
                              <p:par>
                                <p:cTn id="64" presetID="2" presetClass="entr" presetSubtype="12" fill="hold" grpId="0" nodeType="withEffect">
                                  <p:stCondLst>
                                    <p:cond delay="10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fill="hold"/>
                                        <p:tgtEl>
                                          <p:spTgt spid="28"/>
                                        </p:tgtEl>
                                        <p:attrNameLst>
                                          <p:attrName>ppt_x</p:attrName>
                                        </p:attrNameLst>
                                      </p:cBhvr>
                                      <p:tavLst>
                                        <p:tav tm="0">
                                          <p:val>
                                            <p:strVal val="0-#ppt_w/2"/>
                                          </p:val>
                                        </p:tav>
                                        <p:tav tm="100000">
                                          <p:val>
                                            <p:strVal val="#ppt_x"/>
                                          </p:val>
                                        </p:tav>
                                      </p:tavLst>
                                    </p:anim>
                                    <p:anim calcmode="lin" valueType="num">
                                      <p:cBhvr additive="base">
                                        <p:cTn id="67" dur="500" fill="hold"/>
                                        <p:tgtEl>
                                          <p:spTgt spid="28"/>
                                        </p:tgtEl>
                                        <p:attrNameLst>
                                          <p:attrName>ppt_y</p:attrName>
                                        </p:attrNameLst>
                                      </p:cBhvr>
                                      <p:tavLst>
                                        <p:tav tm="0">
                                          <p:val>
                                            <p:strVal val="1+#ppt_h/2"/>
                                          </p:val>
                                        </p:tav>
                                        <p:tav tm="100000">
                                          <p:val>
                                            <p:strVal val="#ppt_y"/>
                                          </p:val>
                                        </p:tav>
                                      </p:tavLst>
                                    </p:anim>
                                  </p:childTnLst>
                                </p:cTn>
                              </p:par>
                              <p:par>
                                <p:cTn id="68" presetID="2" presetClass="entr" presetSubtype="12" fill="hold" grpId="0" nodeType="withEffect">
                                  <p:stCondLst>
                                    <p:cond delay="200"/>
                                  </p:stCondLst>
                                  <p:childTnLst>
                                    <p:set>
                                      <p:cBhvr>
                                        <p:cTn id="69" dur="1" fill="hold">
                                          <p:stCondLst>
                                            <p:cond delay="0"/>
                                          </p:stCondLst>
                                        </p:cTn>
                                        <p:tgtEl>
                                          <p:spTgt spid="29"/>
                                        </p:tgtEl>
                                        <p:attrNameLst>
                                          <p:attrName>style.visibility</p:attrName>
                                        </p:attrNameLst>
                                      </p:cBhvr>
                                      <p:to>
                                        <p:strVal val="visible"/>
                                      </p:to>
                                    </p:set>
                                    <p:anim calcmode="lin" valueType="num">
                                      <p:cBhvr additive="base">
                                        <p:cTn id="70" dur="500" fill="hold"/>
                                        <p:tgtEl>
                                          <p:spTgt spid="29"/>
                                        </p:tgtEl>
                                        <p:attrNameLst>
                                          <p:attrName>ppt_x</p:attrName>
                                        </p:attrNameLst>
                                      </p:cBhvr>
                                      <p:tavLst>
                                        <p:tav tm="0">
                                          <p:val>
                                            <p:strVal val="0-#ppt_w/2"/>
                                          </p:val>
                                        </p:tav>
                                        <p:tav tm="100000">
                                          <p:val>
                                            <p:strVal val="#ppt_x"/>
                                          </p:val>
                                        </p:tav>
                                      </p:tavLst>
                                    </p:anim>
                                    <p:anim calcmode="lin" valueType="num">
                                      <p:cBhvr additive="base">
                                        <p:cTn id="71" dur="500" fill="hold"/>
                                        <p:tgtEl>
                                          <p:spTgt spid="29"/>
                                        </p:tgtEl>
                                        <p:attrNameLst>
                                          <p:attrName>ppt_y</p:attrName>
                                        </p:attrNameLst>
                                      </p:cBhvr>
                                      <p:tavLst>
                                        <p:tav tm="0">
                                          <p:val>
                                            <p:strVal val="1+#ppt_h/2"/>
                                          </p:val>
                                        </p:tav>
                                        <p:tav tm="100000">
                                          <p:val>
                                            <p:strVal val="#ppt_y"/>
                                          </p:val>
                                        </p:tav>
                                      </p:tavLst>
                                    </p:anim>
                                  </p:childTnLst>
                                </p:cTn>
                              </p:par>
                            </p:childTnLst>
                          </p:cTn>
                        </p:par>
                        <p:par>
                          <p:cTn id="72" fill="hold">
                            <p:stCondLst>
                              <p:cond delay="4000"/>
                            </p:stCondLst>
                            <p:childTnLst>
                              <p:par>
                                <p:cTn id="73" presetID="22" presetClass="entr" presetSubtype="8"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left)">
                                      <p:cBhvr>
                                        <p:cTn id="75" dur="500"/>
                                        <p:tgtEl>
                                          <p:spTgt spid="30"/>
                                        </p:tgtEl>
                                      </p:cBhvr>
                                    </p:animEffect>
                                  </p:childTnLst>
                                </p:cTn>
                              </p:par>
                              <p:par>
                                <p:cTn id="76" presetID="22" presetClass="entr" presetSubtype="8"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Effect transition="in" filter="wipe(left)">
                                      <p:cBhvr>
                                        <p:cTn id="78" dur="500"/>
                                        <p:tgtEl>
                                          <p:spTgt spid="31"/>
                                        </p:tgtEl>
                                      </p:cBhvr>
                                    </p:animEffect>
                                  </p:childTnLst>
                                </p:cTn>
                              </p:par>
                              <p:par>
                                <p:cTn id="79" presetID="22" presetClass="entr" presetSubtype="8" fill="hold" grpId="0" nodeType="withEffect">
                                  <p:stCondLst>
                                    <p:cond delay="20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20" grpId="0" animBg="1" autoUpdateAnimBg="0"/>
      <p:bldP spid="21" grpId="0" animBg="1" autoUpdateAnimBg="0"/>
      <p:bldP spid="22" grpId="0" animBg="1" autoUpdateAnimBg="0"/>
      <p:bldP spid="23" grpId="0" animBg="1" autoUpdateAnimBg="0"/>
      <p:bldP spid="24" grpId="0" autoUpdateAnimBg="0"/>
      <p:bldP spid="25" grpId="0" autoUpdateAnimBg="0"/>
      <p:bldP spid="26" grpId="0" autoUpdateAnimBg="0"/>
      <p:bldP spid="27" grpId="0" animBg="1" autoUpdateAnimBg="0"/>
      <p:bldP spid="28" grpId="0" animBg="1" autoUpdateAnimBg="0"/>
      <p:bldP spid="29" grpId="0" animBg="1" autoUpdateAnimBg="0"/>
      <p:bldP spid="30" grpId="0" autoUpdateAnimBg="0"/>
      <p:bldP spid="31" grpId="0" autoUpdateAnimBg="0"/>
      <p:bldP spid="3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六边形 16"/>
          <p:cNvSpPr/>
          <p:nvPr/>
        </p:nvSpPr>
        <p:spPr>
          <a:xfrm rot="16200000">
            <a:off x="783852" y="1879448"/>
            <a:ext cx="1063401" cy="1000486"/>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18" name="TextBox 25"/>
          <p:cNvSpPr txBox="1"/>
          <p:nvPr/>
        </p:nvSpPr>
        <p:spPr>
          <a:xfrm>
            <a:off x="890284" y="2028442"/>
            <a:ext cx="887307" cy="779881"/>
          </a:xfrm>
          <a:prstGeom prst="rect">
            <a:avLst/>
          </a:prstGeom>
          <a:noFill/>
        </p:spPr>
        <p:txBody>
          <a:bodyPr wrap="none" lIns="121917" tIns="60958" rIns="121917" bIns="60958" rtlCol="0">
            <a:spAutoFit/>
          </a:bodyPr>
          <a:lstStyle/>
          <a:p>
            <a:r>
              <a:rPr lang="en-US" altLang="zh-CN" sz="4300" dirty="0">
                <a:solidFill>
                  <a:schemeClr val="bg1"/>
                </a:solidFill>
                <a:latin typeface="微软雅黑" panose="020B0503020204020204" pitchFamily="34" charset="-122"/>
                <a:ea typeface="微软雅黑" panose="020B0503020204020204" pitchFamily="34" charset="-122"/>
              </a:rPr>
              <a:t>01</a:t>
            </a:r>
            <a:endParaRPr lang="zh-CN" altLang="en-US" sz="4300" dirty="0">
              <a:solidFill>
                <a:schemeClr val="bg1"/>
              </a:solidFill>
              <a:latin typeface="微软雅黑" panose="020B0503020204020204" pitchFamily="34" charset="-122"/>
              <a:ea typeface="微软雅黑" panose="020B0503020204020204" pitchFamily="34" charset="-122"/>
            </a:endParaRPr>
          </a:p>
        </p:txBody>
      </p:sp>
      <p:sp>
        <p:nvSpPr>
          <p:cNvPr id="19" name="TextBox 26"/>
          <p:cNvSpPr txBox="1"/>
          <p:nvPr/>
        </p:nvSpPr>
        <p:spPr bwMode="auto">
          <a:xfrm>
            <a:off x="1967289" y="2527261"/>
            <a:ext cx="3935925" cy="1231392"/>
          </a:xfrm>
          <a:prstGeom prst="rect">
            <a:avLst/>
          </a:prstGeom>
          <a:noFill/>
        </p:spPr>
        <p:txBody>
          <a:bodyPr wrap="square" lIns="121917" tIns="60958" rIns="121917" bIns="60958">
            <a:spAutoFit/>
          </a:bodyPr>
          <a:lstStyle/>
          <a:p>
            <a:pPr>
              <a:lnSpc>
                <a:spcPct val="150000"/>
              </a:lnSpc>
            </a:pPr>
            <a:r>
              <a:rPr lang="zh-CN" altLang="en-US" sz="1600" dirty="0">
                <a:solidFill>
                  <a:schemeClr val="tx1">
                    <a:lumMod val="95000"/>
                    <a:lumOff val="5000"/>
                  </a:schemeClr>
                </a:solidFill>
              </a:rPr>
              <a:t>这里输入简单的文字概述这里输入简单文字概述简单的文字概述这里输入简单的文字概述这里输入</a:t>
            </a:r>
            <a:endParaRPr lang="zh-CN" altLang="en-US" sz="1600" dirty="0">
              <a:solidFill>
                <a:schemeClr val="tx1">
                  <a:lumMod val="95000"/>
                  <a:lumOff val="5000"/>
                </a:schemeClr>
              </a:solidFill>
              <a:latin typeface="Calibri" panose="020F0502020204030204" pitchFamily="34" charset="0"/>
            </a:endParaRPr>
          </a:p>
        </p:txBody>
      </p:sp>
      <p:sp>
        <p:nvSpPr>
          <p:cNvPr id="20" name="矩形 19"/>
          <p:cNvSpPr/>
          <p:nvPr/>
        </p:nvSpPr>
        <p:spPr bwMode="auto">
          <a:xfrm>
            <a:off x="1967290" y="2064943"/>
            <a:ext cx="2694165" cy="400105"/>
          </a:xfrm>
          <a:prstGeom prst="rect">
            <a:avLst/>
          </a:prstGeom>
        </p:spPr>
        <p:txBody>
          <a:bodyPr lIns="121917" tIns="60958" rIns="121917" bIns="60958">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endParaRPr>
          </a:p>
        </p:txBody>
      </p:sp>
      <p:sp>
        <p:nvSpPr>
          <p:cNvPr id="21" name="六边形 20"/>
          <p:cNvSpPr/>
          <p:nvPr/>
        </p:nvSpPr>
        <p:spPr>
          <a:xfrm rot="16200000">
            <a:off x="783851" y="4287311"/>
            <a:ext cx="1063401" cy="1000486"/>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22" name="TextBox 29"/>
          <p:cNvSpPr txBox="1"/>
          <p:nvPr/>
        </p:nvSpPr>
        <p:spPr>
          <a:xfrm>
            <a:off x="890282" y="4436305"/>
            <a:ext cx="887307" cy="779881"/>
          </a:xfrm>
          <a:prstGeom prst="rect">
            <a:avLst/>
          </a:prstGeom>
          <a:noFill/>
        </p:spPr>
        <p:txBody>
          <a:bodyPr wrap="none" lIns="121917" tIns="60958" rIns="121917" bIns="60958" rtlCol="0">
            <a:spAutoFit/>
          </a:bodyPr>
          <a:lstStyle/>
          <a:p>
            <a:r>
              <a:rPr lang="en-US" altLang="zh-CN" sz="4300" dirty="0">
                <a:solidFill>
                  <a:schemeClr val="bg1"/>
                </a:solidFill>
                <a:latin typeface="微软雅黑" panose="020B0503020204020204" pitchFamily="34" charset="-122"/>
                <a:ea typeface="微软雅黑" panose="020B0503020204020204" pitchFamily="34" charset="-122"/>
              </a:rPr>
              <a:t>03</a:t>
            </a:r>
            <a:endParaRPr lang="zh-CN" altLang="en-US" sz="4300" dirty="0">
              <a:solidFill>
                <a:schemeClr val="bg1"/>
              </a:solidFill>
              <a:latin typeface="微软雅黑" panose="020B0503020204020204" pitchFamily="34" charset="-122"/>
              <a:ea typeface="微软雅黑" panose="020B0503020204020204" pitchFamily="34" charset="-122"/>
            </a:endParaRPr>
          </a:p>
        </p:txBody>
      </p:sp>
      <p:sp>
        <p:nvSpPr>
          <p:cNvPr id="23" name="TextBox 30"/>
          <p:cNvSpPr txBox="1"/>
          <p:nvPr/>
        </p:nvSpPr>
        <p:spPr bwMode="auto">
          <a:xfrm>
            <a:off x="1967288" y="4935124"/>
            <a:ext cx="3935925" cy="1231392"/>
          </a:xfrm>
          <a:prstGeom prst="rect">
            <a:avLst/>
          </a:prstGeom>
          <a:noFill/>
        </p:spPr>
        <p:txBody>
          <a:bodyPr wrap="square" lIns="121917" tIns="60958" rIns="121917" bIns="60958">
            <a:spAutoFit/>
          </a:bodyPr>
          <a:lstStyle/>
          <a:p>
            <a:pPr>
              <a:lnSpc>
                <a:spcPct val="150000"/>
              </a:lnSpc>
            </a:pPr>
            <a:r>
              <a:rPr lang="zh-CN" altLang="en-US" sz="1600" dirty="0">
                <a:solidFill>
                  <a:schemeClr val="tx1">
                    <a:lumMod val="95000"/>
                    <a:lumOff val="5000"/>
                  </a:schemeClr>
                </a:solidFill>
              </a:rPr>
              <a:t>这里输入简单的文字概述这里输入简单文字概述简单的文字概述这里输入简单的文字概述这里输入</a:t>
            </a:r>
            <a:endParaRPr lang="zh-CN" altLang="en-US" sz="1600" dirty="0">
              <a:solidFill>
                <a:schemeClr val="tx1">
                  <a:lumMod val="95000"/>
                  <a:lumOff val="5000"/>
                </a:schemeClr>
              </a:solidFill>
              <a:latin typeface="Calibri" panose="020F0502020204030204" pitchFamily="34" charset="0"/>
            </a:endParaRPr>
          </a:p>
        </p:txBody>
      </p:sp>
      <p:sp>
        <p:nvSpPr>
          <p:cNvPr id="24" name="矩形 23"/>
          <p:cNvSpPr/>
          <p:nvPr/>
        </p:nvSpPr>
        <p:spPr bwMode="auto">
          <a:xfrm>
            <a:off x="1967289" y="4472806"/>
            <a:ext cx="2694165" cy="400105"/>
          </a:xfrm>
          <a:prstGeom prst="rect">
            <a:avLst/>
          </a:prstGeom>
        </p:spPr>
        <p:txBody>
          <a:bodyPr lIns="121917" tIns="60958" rIns="121917" bIns="60958">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endParaRPr>
          </a:p>
        </p:txBody>
      </p:sp>
      <p:sp>
        <p:nvSpPr>
          <p:cNvPr id="25" name="六边形 24"/>
          <p:cNvSpPr/>
          <p:nvPr/>
        </p:nvSpPr>
        <p:spPr>
          <a:xfrm rot="16200000">
            <a:off x="6351747" y="1886490"/>
            <a:ext cx="1063401" cy="1000486"/>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26" name="TextBox 33"/>
          <p:cNvSpPr txBox="1"/>
          <p:nvPr/>
        </p:nvSpPr>
        <p:spPr>
          <a:xfrm>
            <a:off x="6458179" y="2035484"/>
            <a:ext cx="887307" cy="779881"/>
          </a:xfrm>
          <a:prstGeom prst="rect">
            <a:avLst/>
          </a:prstGeom>
          <a:noFill/>
        </p:spPr>
        <p:txBody>
          <a:bodyPr wrap="none" lIns="121917" tIns="60958" rIns="121917" bIns="60958" rtlCol="0">
            <a:spAutoFit/>
          </a:bodyPr>
          <a:lstStyle/>
          <a:p>
            <a:r>
              <a:rPr lang="en-US" altLang="zh-CN" sz="4300" dirty="0">
                <a:solidFill>
                  <a:schemeClr val="bg1"/>
                </a:solidFill>
                <a:latin typeface="微软雅黑" panose="020B0503020204020204" pitchFamily="34" charset="-122"/>
                <a:ea typeface="微软雅黑" panose="020B0503020204020204" pitchFamily="34" charset="-122"/>
              </a:rPr>
              <a:t>02</a:t>
            </a:r>
            <a:endParaRPr lang="zh-CN" altLang="en-US" sz="4300" dirty="0">
              <a:solidFill>
                <a:schemeClr val="bg1"/>
              </a:solidFill>
              <a:latin typeface="微软雅黑" panose="020B0503020204020204" pitchFamily="34" charset="-122"/>
              <a:ea typeface="微软雅黑" panose="020B0503020204020204" pitchFamily="34" charset="-122"/>
            </a:endParaRPr>
          </a:p>
        </p:txBody>
      </p:sp>
      <p:sp>
        <p:nvSpPr>
          <p:cNvPr id="27" name="TextBox 34"/>
          <p:cNvSpPr txBox="1"/>
          <p:nvPr/>
        </p:nvSpPr>
        <p:spPr bwMode="auto">
          <a:xfrm>
            <a:off x="7535184" y="2534303"/>
            <a:ext cx="3935925" cy="1231392"/>
          </a:xfrm>
          <a:prstGeom prst="rect">
            <a:avLst/>
          </a:prstGeom>
          <a:noFill/>
        </p:spPr>
        <p:txBody>
          <a:bodyPr wrap="square" lIns="121917" tIns="60958" rIns="121917" bIns="60958">
            <a:spAutoFit/>
          </a:bodyPr>
          <a:lstStyle/>
          <a:p>
            <a:pPr>
              <a:lnSpc>
                <a:spcPct val="150000"/>
              </a:lnSpc>
            </a:pPr>
            <a:r>
              <a:rPr lang="zh-CN" altLang="en-US" sz="1600" dirty="0">
                <a:solidFill>
                  <a:schemeClr val="tx1">
                    <a:lumMod val="95000"/>
                    <a:lumOff val="5000"/>
                  </a:schemeClr>
                </a:solidFill>
              </a:rPr>
              <a:t>这里输入简单的文字概述这里输入简单文字概述简单的文字概述这里输入简单的文字概述这里输入</a:t>
            </a:r>
            <a:endParaRPr lang="zh-CN" altLang="en-US" sz="1600" dirty="0">
              <a:solidFill>
                <a:schemeClr val="tx1">
                  <a:lumMod val="95000"/>
                  <a:lumOff val="5000"/>
                </a:schemeClr>
              </a:solidFill>
              <a:latin typeface="Calibri" panose="020F0502020204030204" pitchFamily="34" charset="0"/>
            </a:endParaRPr>
          </a:p>
        </p:txBody>
      </p:sp>
      <p:sp>
        <p:nvSpPr>
          <p:cNvPr id="28" name="矩形 27"/>
          <p:cNvSpPr/>
          <p:nvPr/>
        </p:nvSpPr>
        <p:spPr bwMode="auto">
          <a:xfrm>
            <a:off x="7535185" y="2071985"/>
            <a:ext cx="2694165" cy="400105"/>
          </a:xfrm>
          <a:prstGeom prst="rect">
            <a:avLst/>
          </a:prstGeom>
        </p:spPr>
        <p:txBody>
          <a:bodyPr lIns="121917" tIns="60958" rIns="121917" bIns="60958">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endParaRPr>
          </a:p>
        </p:txBody>
      </p:sp>
      <p:sp>
        <p:nvSpPr>
          <p:cNvPr id="29" name="六边形 28"/>
          <p:cNvSpPr/>
          <p:nvPr/>
        </p:nvSpPr>
        <p:spPr>
          <a:xfrm rot="16200000">
            <a:off x="6351746" y="4294352"/>
            <a:ext cx="1063401" cy="1000486"/>
          </a:xfrm>
          <a:prstGeom prst="hexagon">
            <a:avLst/>
          </a:prstGeom>
          <a:solidFill>
            <a:srgbClr val="00B0F0"/>
          </a:solidFill>
          <a:ln w="15875" cap="rnd">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30" name="TextBox 37"/>
          <p:cNvSpPr txBox="1"/>
          <p:nvPr/>
        </p:nvSpPr>
        <p:spPr>
          <a:xfrm>
            <a:off x="6458177" y="4443346"/>
            <a:ext cx="887307" cy="779881"/>
          </a:xfrm>
          <a:prstGeom prst="rect">
            <a:avLst/>
          </a:prstGeom>
          <a:noFill/>
        </p:spPr>
        <p:txBody>
          <a:bodyPr wrap="none" lIns="121917" tIns="60958" rIns="121917" bIns="60958" rtlCol="0">
            <a:spAutoFit/>
          </a:bodyPr>
          <a:lstStyle/>
          <a:p>
            <a:r>
              <a:rPr lang="en-US" altLang="zh-CN" sz="4300" dirty="0">
                <a:solidFill>
                  <a:schemeClr val="bg1"/>
                </a:solidFill>
                <a:latin typeface="微软雅黑" panose="020B0503020204020204" pitchFamily="34" charset="-122"/>
                <a:ea typeface="微软雅黑" panose="020B0503020204020204" pitchFamily="34" charset="-122"/>
              </a:rPr>
              <a:t>04</a:t>
            </a:r>
            <a:endParaRPr lang="zh-CN" altLang="en-US" sz="4300" dirty="0">
              <a:solidFill>
                <a:schemeClr val="bg1"/>
              </a:solidFill>
              <a:latin typeface="微软雅黑" panose="020B0503020204020204" pitchFamily="34" charset="-122"/>
              <a:ea typeface="微软雅黑" panose="020B0503020204020204" pitchFamily="34" charset="-122"/>
            </a:endParaRPr>
          </a:p>
        </p:txBody>
      </p:sp>
      <p:sp>
        <p:nvSpPr>
          <p:cNvPr id="31" name="TextBox 38"/>
          <p:cNvSpPr txBox="1"/>
          <p:nvPr/>
        </p:nvSpPr>
        <p:spPr bwMode="auto">
          <a:xfrm>
            <a:off x="7535183" y="4942165"/>
            <a:ext cx="3935925" cy="1231392"/>
          </a:xfrm>
          <a:prstGeom prst="rect">
            <a:avLst/>
          </a:prstGeom>
          <a:noFill/>
        </p:spPr>
        <p:txBody>
          <a:bodyPr wrap="square" lIns="121917" tIns="60958" rIns="121917" bIns="60958">
            <a:spAutoFit/>
          </a:bodyPr>
          <a:lstStyle/>
          <a:p>
            <a:pPr>
              <a:lnSpc>
                <a:spcPct val="150000"/>
              </a:lnSpc>
            </a:pPr>
            <a:r>
              <a:rPr lang="zh-CN" altLang="en-US" sz="1600" dirty="0">
                <a:solidFill>
                  <a:schemeClr val="tx1">
                    <a:lumMod val="95000"/>
                    <a:lumOff val="5000"/>
                  </a:schemeClr>
                </a:solidFill>
              </a:rPr>
              <a:t>这里输入简单的文字概述这里输入简单文字概述简单的文字概述这里输入简单的文字概述这里输入</a:t>
            </a:r>
            <a:endParaRPr lang="zh-CN" altLang="en-US" sz="1600" dirty="0">
              <a:solidFill>
                <a:schemeClr val="tx1">
                  <a:lumMod val="95000"/>
                  <a:lumOff val="5000"/>
                </a:schemeClr>
              </a:solidFill>
              <a:latin typeface="Calibri" panose="020F0502020204030204" pitchFamily="34" charset="0"/>
            </a:endParaRPr>
          </a:p>
        </p:txBody>
      </p:sp>
      <p:sp>
        <p:nvSpPr>
          <p:cNvPr id="32" name="矩形 31"/>
          <p:cNvSpPr/>
          <p:nvPr/>
        </p:nvSpPr>
        <p:spPr bwMode="auto">
          <a:xfrm>
            <a:off x="7535184" y="4479848"/>
            <a:ext cx="2694165" cy="400105"/>
          </a:xfrm>
          <a:prstGeom prst="rect">
            <a:avLst/>
          </a:prstGeom>
        </p:spPr>
        <p:txBody>
          <a:bodyPr lIns="121917" tIns="60958" rIns="121917" bIns="60958">
            <a:spAutoFit/>
          </a:bodyPr>
          <a:lstStyle/>
          <a:p>
            <a:pPr>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输入相关标题</a:t>
            </a:r>
            <a:endParaRPr lang="zh-CN" altLang="en-US" b="1" dirty="0">
              <a:solidFill>
                <a:schemeClr val="tx1">
                  <a:lumMod val="95000"/>
                  <a:lumOff val="5000"/>
                </a:schemeClr>
              </a:solidFill>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0-#ppt_w/2"/>
                                          </p:val>
                                        </p:tav>
                                        <p:tav tm="100000">
                                          <p:val>
                                            <p:strVal val="#ppt_x"/>
                                          </p:val>
                                        </p:tav>
                                      </p:tavLst>
                                    </p:anim>
                                    <p:anim calcmode="lin" valueType="num">
                                      <p:cBhvr additive="base">
                                        <p:cTn id="30" dur="500" fill="hold"/>
                                        <p:tgtEl>
                                          <p:spTgt spid="1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0-#ppt_w/2"/>
                                          </p:val>
                                        </p:tav>
                                        <p:tav tm="100000">
                                          <p:val>
                                            <p:strVal val="#ppt_x"/>
                                          </p:val>
                                        </p:tav>
                                      </p:tavLst>
                                    </p:anim>
                                    <p:anim calcmode="lin" valueType="num">
                                      <p:cBhvr additive="base">
                                        <p:cTn id="34" dur="500" fill="hold"/>
                                        <p:tgtEl>
                                          <p:spTgt spid="18"/>
                                        </p:tgtEl>
                                        <p:attrNameLst>
                                          <p:attrName>ppt_y</p:attrName>
                                        </p:attrNameLst>
                                      </p:cBhvr>
                                      <p:tavLst>
                                        <p:tav tm="0">
                                          <p:val>
                                            <p:strVal val="#ppt_y"/>
                                          </p:val>
                                        </p:tav>
                                        <p:tav tm="100000">
                                          <p:val>
                                            <p:strVal val="#ppt_y"/>
                                          </p:val>
                                        </p:tav>
                                      </p:tavLst>
                                    </p:anim>
                                  </p:childTnLst>
                                </p:cTn>
                              </p:par>
                            </p:childTnLst>
                          </p:cTn>
                        </p:par>
                        <p:par>
                          <p:cTn id="35" fill="hold">
                            <p:stCondLst>
                              <p:cond delay="1500"/>
                            </p:stCondLst>
                            <p:childTnLst>
                              <p:par>
                                <p:cTn id="36" presetID="42" presetClass="entr" presetSubtype="0" fill="hold" grpId="0"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childTnLst>
                          </p:cTn>
                        </p:par>
                        <p:par>
                          <p:cTn id="46" fill="hold">
                            <p:stCondLst>
                              <p:cond delay="2500"/>
                            </p:stCondLst>
                            <p:childTnLst>
                              <p:par>
                                <p:cTn id="47" presetID="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0-#ppt_w/2"/>
                                          </p:val>
                                        </p:tav>
                                        <p:tav tm="100000">
                                          <p:val>
                                            <p:strVal val="#ppt_x"/>
                                          </p:val>
                                        </p:tav>
                                      </p:tavLst>
                                    </p:anim>
                                    <p:anim calcmode="lin" valueType="num">
                                      <p:cBhvr additive="base">
                                        <p:cTn id="54" dur="500" fill="hold"/>
                                        <p:tgtEl>
                                          <p:spTgt spid="25"/>
                                        </p:tgtEl>
                                        <p:attrNameLst>
                                          <p:attrName>ppt_y</p:attrName>
                                        </p:attrNameLst>
                                      </p:cBhvr>
                                      <p:tavLst>
                                        <p:tav tm="0">
                                          <p:val>
                                            <p:strVal val="#ppt_y"/>
                                          </p:val>
                                        </p:tav>
                                        <p:tav tm="100000">
                                          <p:val>
                                            <p:strVal val="#ppt_y"/>
                                          </p:val>
                                        </p:tav>
                                      </p:tavLst>
                                    </p:anim>
                                  </p:childTnLst>
                                </p:cTn>
                              </p:par>
                            </p:childTnLst>
                          </p:cTn>
                        </p:par>
                        <p:par>
                          <p:cTn id="55" fill="hold">
                            <p:stCondLst>
                              <p:cond delay="3000"/>
                            </p:stCondLst>
                            <p:childTnLst>
                              <p:par>
                                <p:cTn id="56" presetID="42"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1000"/>
                                        <p:tgtEl>
                                          <p:spTgt spid="28"/>
                                        </p:tgtEl>
                                      </p:cBhvr>
                                    </p:animEffect>
                                    <p:anim calcmode="lin" valueType="num">
                                      <p:cBhvr>
                                        <p:cTn id="59" dur="1000" fill="hold"/>
                                        <p:tgtEl>
                                          <p:spTgt spid="28"/>
                                        </p:tgtEl>
                                        <p:attrNameLst>
                                          <p:attrName>ppt_x</p:attrName>
                                        </p:attrNameLst>
                                      </p:cBhvr>
                                      <p:tavLst>
                                        <p:tav tm="0">
                                          <p:val>
                                            <p:strVal val="#ppt_x"/>
                                          </p:val>
                                        </p:tav>
                                        <p:tav tm="100000">
                                          <p:val>
                                            <p:strVal val="#ppt_x"/>
                                          </p:val>
                                        </p:tav>
                                      </p:tavLst>
                                    </p:anim>
                                    <p:anim calcmode="lin" valueType="num">
                                      <p:cBhvr>
                                        <p:cTn id="60" dur="1000" fill="hold"/>
                                        <p:tgtEl>
                                          <p:spTgt spid="28"/>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1000"/>
                                        <p:tgtEl>
                                          <p:spTgt spid="27"/>
                                        </p:tgtEl>
                                      </p:cBhvr>
                                    </p:animEffect>
                                    <p:anim calcmode="lin" valueType="num">
                                      <p:cBhvr>
                                        <p:cTn id="64" dur="1000" fill="hold"/>
                                        <p:tgtEl>
                                          <p:spTgt spid="27"/>
                                        </p:tgtEl>
                                        <p:attrNameLst>
                                          <p:attrName>ppt_x</p:attrName>
                                        </p:attrNameLst>
                                      </p:cBhvr>
                                      <p:tavLst>
                                        <p:tav tm="0">
                                          <p:val>
                                            <p:strVal val="#ppt_x"/>
                                          </p:val>
                                        </p:tav>
                                        <p:tav tm="100000">
                                          <p:val>
                                            <p:strVal val="#ppt_x"/>
                                          </p:val>
                                        </p:tav>
                                      </p:tavLst>
                                    </p:anim>
                                    <p:anim calcmode="lin" valueType="num">
                                      <p:cBhvr>
                                        <p:cTn id="65" dur="1000" fill="hold"/>
                                        <p:tgtEl>
                                          <p:spTgt spid="27"/>
                                        </p:tgtEl>
                                        <p:attrNameLst>
                                          <p:attrName>ppt_y</p:attrName>
                                        </p:attrNameLst>
                                      </p:cBhvr>
                                      <p:tavLst>
                                        <p:tav tm="0">
                                          <p:val>
                                            <p:strVal val="#ppt_y+.1"/>
                                          </p:val>
                                        </p:tav>
                                        <p:tav tm="100000">
                                          <p:val>
                                            <p:strVal val="#ppt_y"/>
                                          </p:val>
                                        </p:tav>
                                      </p:tavLst>
                                    </p:anim>
                                  </p:childTnLst>
                                </p:cTn>
                              </p:par>
                            </p:childTnLst>
                          </p:cTn>
                        </p:par>
                        <p:par>
                          <p:cTn id="66" fill="hold">
                            <p:stCondLst>
                              <p:cond delay="40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500" fill="hold"/>
                                        <p:tgtEl>
                                          <p:spTgt spid="22"/>
                                        </p:tgtEl>
                                        <p:attrNameLst>
                                          <p:attrName>ppt_x</p:attrName>
                                        </p:attrNameLst>
                                      </p:cBhvr>
                                      <p:tavLst>
                                        <p:tav tm="0">
                                          <p:val>
                                            <p:strVal val="0-#ppt_w/2"/>
                                          </p:val>
                                        </p:tav>
                                        <p:tav tm="100000">
                                          <p:val>
                                            <p:strVal val="#ppt_x"/>
                                          </p:val>
                                        </p:tav>
                                      </p:tavLst>
                                    </p:anim>
                                    <p:anim calcmode="lin" valueType="num">
                                      <p:cBhvr additive="base">
                                        <p:cTn id="70" dur="500" fill="hold"/>
                                        <p:tgtEl>
                                          <p:spTgt spid="22"/>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0-#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par>
                          <p:cTn id="75" fill="hold">
                            <p:stCondLst>
                              <p:cond delay="4500"/>
                            </p:stCondLst>
                            <p:childTnLst>
                              <p:par>
                                <p:cTn id="76" presetID="42"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1000"/>
                                        <p:tgtEl>
                                          <p:spTgt spid="24"/>
                                        </p:tgtEl>
                                      </p:cBhvr>
                                    </p:animEffect>
                                    <p:anim calcmode="lin" valueType="num">
                                      <p:cBhvr>
                                        <p:cTn id="79" dur="1000" fill="hold"/>
                                        <p:tgtEl>
                                          <p:spTgt spid="24"/>
                                        </p:tgtEl>
                                        <p:attrNameLst>
                                          <p:attrName>ppt_x</p:attrName>
                                        </p:attrNameLst>
                                      </p:cBhvr>
                                      <p:tavLst>
                                        <p:tav tm="0">
                                          <p:val>
                                            <p:strVal val="#ppt_x"/>
                                          </p:val>
                                        </p:tav>
                                        <p:tav tm="100000">
                                          <p:val>
                                            <p:strVal val="#ppt_x"/>
                                          </p:val>
                                        </p:tav>
                                      </p:tavLst>
                                    </p:anim>
                                    <p:anim calcmode="lin" valueType="num">
                                      <p:cBhvr>
                                        <p:cTn id="80" dur="1000" fill="hold"/>
                                        <p:tgtEl>
                                          <p:spTgt spid="24"/>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1000"/>
                                        <p:tgtEl>
                                          <p:spTgt spid="23"/>
                                        </p:tgtEl>
                                      </p:cBhvr>
                                    </p:animEffect>
                                    <p:anim calcmode="lin" valueType="num">
                                      <p:cBhvr>
                                        <p:cTn id="84" dur="1000" fill="hold"/>
                                        <p:tgtEl>
                                          <p:spTgt spid="23"/>
                                        </p:tgtEl>
                                        <p:attrNameLst>
                                          <p:attrName>ppt_x</p:attrName>
                                        </p:attrNameLst>
                                      </p:cBhvr>
                                      <p:tavLst>
                                        <p:tav tm="0">
                                          <p:val>
                                            <p:strVal val="#ppt_x"/>
                                          </p:val>
                                        </p:tav>
                                        <p:tav tm="100000">
                                          <p:val>
                                            <p:strVal val="#ppt_x"/>
                                          </p:val>
                                        </p:tav>
                                      </p:tavLst>
                                    </p:anim>
                                    <p:anim calcmode="lin" valueType="num">
                                      <p:cBhvr>
                                        <p:cTn id="85" dur="1000" fill="hold"/>
                                        <p:tgtEl>
                                          <p:spTgt spid="23"/>
                                        </p:tgtEl>
                                        <p:attrNameLst>
                                          <p:attrName>ppt_y</p:attrName>
                                        </p:attrNameLst>
                                      </p:cBhvr>
                                      <p:tavLst>
                                        <p:tav tm="0">
                                          <p:val>
                                            <p:strVal val="#ppt_y+.1"/>
                                          </p:val>
                                        </p:tav>
                                        <p:tav tm="100000">
                                          <p:val>
                                            <p:strVal val="#ppt_y"/>
                                          </p:val>
                                        </p:tav>
                                      </p:tavLst>
                                    </p:anim>
                                  </p:childTnLst>
                                </p:cTn>
                              </p:par>
                            </p:childTnLst>
                          </p:cTn>
                        </p:par>
                        <p:par>
                          <p:cTn id="86" fill="hold">
                            <p:stCondLst>
                              <p:cond delay="5500"/>
                            </p:stCondLst>
                            <p:childTnLst>
                              <p:par>
                                <p:cTn id="87" presetID="2" presetClass="entr" presetSubtype="8" fill="hold" grpId="0" nodeType="afterEffect">
                                  <p:stCondLst>
                                    <p:cond delay="0"/>
                                  </p:stCondLst>
                                  <p:childTnLst>
                                    <p:set>
                                      <p:cBhvr>
                                        <p:cTn id="88" dur="1" fill="hold">
                                          <p:stCondLst>
                                            <p:cond delay="0"/>
                                          </p:stCondLst>
                                        </p:cTn>
                                        <p:tgtEl>
                                          <p:spTgt spid="30"/>
                                        </p:tgtEl>
                                        <p:attrNameLst>
                                          <p:attrName>style.visibility</p:attrName>
                                        </p:attrNameLst>
                                      </p:cBhvr>
                                      <p:to>
                                        <p:strVal val="visible"/>
                                      </p:to>
                                    </p:set>
                                    <p:anim calcmode="lin" valueType="num">
                                      <p:cBhvr additive="base">
                                        <p:cTn id="89" dur="500" fill="hold"/>
                                        <p:tgtEl>
                                          <p:spTgt spid="30"/>
                                        </p:tgtEl>
                                        <p:attrNameLst>
                                          <p:attrName>ppt_x</p:attrName>
                                        </p:attrNameLst>
                                      </p:cBhvr>
                                      <p:tavLst>
                                        <p:tav tm="0">
                                          <p:val>
                                            <p:strVal val="0-#ppt_w/2"/>
                                          </p:val>
                                        </p:tav>
                                        <p:tav tm="100000">
                                          <p:val>
                                            <p:strVal val="#ppt_x"/>
                                          </p:val>
                                        </p:tav>
                                      </p:tavLst>
                                    </p:anim>
                                    <p:anim calcmode="lin" valueType="num">
                                      <p:cBhvr additive="base">
                                        <p:cTn id="90" dur="500" fill="hold"/>
                                        <p:tgtEl>
                                          <p:spTgt spid="30"/>
                                        </p:tgtEl>
                                        <p:attrNameLst>
                                          <p:attrName>ppt_y</p:attrName>
                                        </p:attrNameLst>
                                      </p:cBhvr>
                                      <p:tavLst>
                                        <p:tav tm="0">
                                          <p:val>
                                            <p:strVal val="#ppt_y"/>
                                          </p:val>
                                        </p:tav>
                                        <p:tav tm="100000">
                                          <p:val>
                                            <p:strVal val="#ppt_y"/>
                                          </p:val>
                                        </p:tav>
                                      </p:tavLst>
                                    </p:anim>
                                  </p:childTnLst>
                                </p:cTn>
                              </p:par>
                              <p:par>
                                <p:cTn id="91" presetID="2" presetClass="entr" presetSubtype="8"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0-#ppt_w/2"/>
                                          </p:val>
                                        </p:tav>
                                        <p:tav tm="100000">
                                          <p:val>
                                            <p:strVal val="#ppt_x"/>
                                          </p:val>
                                        </p:tav>
                                      </p:tavLst>
                                    </p:anim>
                                    <p:anim calcmode="lin" valueType="num">
                                      <p:cBhvr additive="base">
                                        <p:cTn id="94" dur="500" fill="hold"/>
                                        <p:tgtEl>
                                          <p:spTgt spid="29"/>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42" presetClass="entr" presetSubtype="0"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fade">
                                      <p:cBhvr>
                                        <p:cTn id="98" dur="1000"/>
                                        <p:tgtEl>
                                          <p:spTgt spid="32"/>
                                        </p:tgtEl>
                                      </p:cBhvr>
                                    </p:animEffect>
                                    <p:anim calcmode="lin" valueType="num">
                                      <p:cBhvr>
                                        <p:cTn id="99" dur="1000" fill="hold"/>
                                        <p:tgtEl>
                                          <p:spTgt spid="32"/>
                                        </p:tgtEl>
                                        <p:attrNameLst>
                                          <p:attrName>ppt_x</p:attrName>
                                        </p:attrNameLst>
                                      </p:cBhvr>
                                      <p:tavLst>
                                        <p:tav tm="0">
                                          <p:val>
                                            <p:strVal val="#ppt_x"/>
                                          </p:val>
                                        </p:tav>
                                        <p:tav tm="100000">
                                          <p:val>
                                            <p:strVal val="#ppt_x"/>
                                          </p:val>
                                        </p:tav>
                                      </p:tavLst>
                                    </p:anim>
                                    <p:anim calcmode="lin" valueType="num">
                                      <p:cBhvr>
                                        <p:cTn id="100" dur="1000" fill="hold"/>
                                        <p:tgtEl>
                                          <p:spTgt spid="32"/>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1000"/>
                                        <p:tgtEl>
                                          <p:spTgt spid="31"/>
                                        </p:tgtEl>
                                      </p:cBhvr>
                                    </p:animEffect>
                                    <p:anim calcmode="lin" valueType="num">
                                      <p:cBhvr>
                                        <p:cTn id="104" dur="1000" fill="hold"/>
                                        <p:tgtEl>
                                          <p:spTgt spid="31"/>
                                        </p:tgtEl>
                                        <p:attrNameLst>
                                          <p:attrName>ppt_x</p:attrName>
                                        </p:attrNameLst>
                                      </p:cBhvr>
                                      <p:tavLst>
                                        <p:tav tm="0">
                                          <p:val>
                                            <p:strVal val="#ppt_x"/>
                                          </p:val>
                                        </p:tav>
                                        <p:tav tm="100000">
                                          <p:val>
                                            <p:strVal val="#ppt_x"/>
                                          </p:val>
                                        </p:tav>
                                      </p:tavLst>
                                    </p:anim>
                                    <p:anim calcmode="lin" valueType="num">
                                      <p:cBhvr>
                                        <p:cTn id="10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P spid="18" grpId="0"/>
      <p:bldP spid="19" grpId="0"/>
      <p:bldP spid="20" grpId="0"/>
      <p:bldP spid="21" grpId="0" animBg="1"/>
      <p:bldP spid="22" grpId="0"/>
      <p:bldP spid="23" grpId="0"/>
      <p:bldP spid="24" grpId="0"/>
      <p:bldP spid="25" grpId="0" animBg="1"/>
      <p:bldP spid="26" grpId="0"/>
      <p:bldP spid="27" grpId="0"/>
      <p:bldP spid="28" grpId="0"/>
      <p:bldP spid="29" grpId="0" animBg="1"/>
      <p:bldP spid="30" grpId="0"/>
      <p:bldP spid="31"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4</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加入你的标题</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70"/>
          <p:cNvSpPr>
            <a:spLocks noChangeArrowheads="1"/>
          </p:cNvSpPr>
          <p:nvPr/>
        </p:nvSpPr>
        <p:spPr bwMode="auto">
          <a:xfrm>
            <a:off x="1317717" y="4720142"/>
            <a:ext cx="95704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在此处添加文字，在此处在此处添加文字在此处添加文字</a:t>
            </a: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Scale>
                                      <p:cBhvr>
                                        <p:cTn id="4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5"/>
                                        </p:tgtEl>
                                        <p:attrNameLst>
                                          <p:attrName>ppt_x</p:attrName>
                                          <p:attrName>ppt_y</p:attrName>
                                        </p:attrNameLst>
                                      </p:cBhvr>
                                    </p:animMotion>
                                    <p:animEffect transition="in" filter="fade">
                                      <p:cBhvr>
                                        <p:cTn id="49" dur="1000"/>
                                        <p:tgtEl>
                                          <p:spTgt spid="35"/>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2"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1500"/>
                            </p:stCondLst>
                            <p:childTnLst>
                              <p:par>
                                <p:cTn id="63" presetID="31"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1" name="组合 30"/>
          <p:cNvGrpSpPr/>
          <p:nvPr/>
        </p:nvGrpSpPr>
        <p:grpSpPr>
          <a:xfrm>
            <a:off x="873051" y="2356504"/>
            <a:ext cx="3103864" cy="1085808"/>
            <a:chOff x="1221767" y="2047198"/>
            <a:chExt cx="2370017" cy="1085808"/>
          </a:xfrm>
        </p:grpSpPr>
        <p:sp>
          <p:nvSpPr>
            <p:cNvPr id="32" name="矩形 31"/>
            <p:cNvSpPr/>
            <p:nvPr/>
          </p:nvSpPr>
          <p:spPr>
            <a:xfrm>
              <a:off x="2221079" y="2047198"/>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33" name="矩形 32"/>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34" name="组合 33"/>
          <p:cNvGrpSpPr/>
          <p:nvPr/>
        </p:nvGrpSpPr>
        <p:grpSpPr>
          <a:xfrm>
            <a:off x="8282811" y="2357882"/>
            <a:ext cx="3123348" cy="1084430"/>
            <a:chOff x="3091720" y="4929372"/>
            <a:chExt cx="2384895" cy="1084430"/>
          </a:xfrm>
        </p:grpSpPr>
        <p:sp>
          <p:nvSpPr>
            <p:cNvPr id="35" name="矩形 34"/>
            <p:cNvSpPr/>
            <p:nvPr/>
          </p:nvSpPr>
          <p:spPr>
            <a:xfrm>
              <a:off x="3091720" y="4929372"/>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36" name="矩形 35"/>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37" name="组合 36"/>
          <p:cNvGrpSpPr/>
          <p:nvPr/>
        </p:nvGrpSpPr>
        <p:grpSpPr>
          <a:xfrm>
            <a:off x="873051" y="4517754"/>
            <a:ext cx="3103864" cy="1027752"/>
            <a:chOff x="1221767" y="2105254"/>
            <a:chExt cx="2370017" cy="1027752"/>
          </a:xfrm>
        </p:grpSpPr>
        <p:sp>
          <p:nvSpPr>
            <p:cNvPr id="38" name="矩形 37"/>
            <p:cNvSpPr/>
            <p:nvPr/>
          </p:nvSpPr>
          <p:spPr>
            <a:xfrm>
              <a:off x="2254326" y="2105254"/>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39" name="矩形 38"/>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40" name="组合 39"/>
          <p:cNvGrpSpPr/>
          <p:nvPr/>
        </p:nvGrpSpPr>
        <p:grpSpPr>
          <a:xfrm>
            <a:off x="8297325" y="4445184"/>
            <a:ext cx="3108835" cy="1100322"/>
            <a:chOff x="3102802" y="4913480"/>
            <a:chExt cx="2373813" cy="1100322"/>
          </a:xfrm>
        </p:grpSpPr>
        <p:sp>
          <p:nvSpPr>
            <p:cNvPr id="41" name="矩形 40"/>
            <p:cNvSpPr/>
            <p:nvPr/>
          </p:nvSpPr>
          <p:spPr>
            <a:xfrm>
              <a:off x="3102802" y="4913480"/>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42" name="矩形 41"/>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43" name="组合 42"/>
          <p:cNvGrpSpPr/>
          <p:nvPr/>
        </p:nvGrpSpPr>
        <p:grpSpPr>
          <a:xfrm>
            <a:off x="4233069" y="2496322"/>
            <a:ext cx="2338909" cy="1441591"/>
            <a:chOff x="4233069" y="2496322"/>
            <a:chExt cx="2338909" cy="1441591"/>
          </a:xfrm>
        </p:grpSpPr>
        <p:sp>
          <p:nvSpPr>
            <p:cNvPr id="44" name="Freeform 6"/>
            <p:cNvSpPr/>
            <p:nvPr/>
          </p:nvSpPr>
          <p:spPr bwMode="auto">
            <a:xfrm>
              <a:off x="4233069" y="2496322"/>
              <a:ext cx="2338909" cy="1441591"/>
            </a:xfrm>
            <a:custGeom>
              <a:avLst/>
              <a:gdLst>
                <a:gd name="T0" fmla="*/ 328 w 591"/>
                <a:gd name="T1" fmla="*/ 111 h 364"/>
                <a:gd name="T2" fmla="*/ 277 w 591"/>
                <a:gd name="T3" fmla="*/ 187 h 364"/>
                <a:gd name="T4" fmla="*/ 423 w 591"/>
                <a:gd name="T5" fmla="*/ 295 h 364"/>
                <a:gd name="T6" fmla="*/ 591 w 591"/>
                <a:gd name="T7" fmla="*/ 351 h 364"/>
                <a:gd name="T8" fmla="*/ 589 w 591"/>
                <a:gd name="T9" fmla="*/ 364 h 364"/>
                <a:gd name="T10" fmla="*/ 381 w 591"/>
                <a:gd name="T11" fmla="*/ 325 h 364"/>
                <a:gd name="T12" fmla="*/ 69 w 591"/>
                <a:gd name="T13" fmla="*/ 131 h 364"/>
                <a:gd name="T14" fmla="*/ 0 w 591"/>
                <a:gd name="T15" fmla="*/ 96 h 364"/>
                <a:gd name="T16" fmla="*/ 140 w 591"/>
                <a:gd name="T17" fmla="*/ 5 h 364"/>
                <a:gd name="T18" fmla="*/ 177 w 591"/>
                <a:gd name="T19" fmla="*/ 9 h 364"/>
                <a:gd name="T20" fmla="*/ 328 w 591"/>
                <a:gd name="T21" fmla="*/ 11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1" h="364">
                  <a:moveTo>
                    <a:pt x="328" y="111"/>
                  </a:moveTo>
                  <a:cubicBezTo>
                    <a:pt x="259" y="119"/>
                    <a:pt x="242" y="150"/>
                    <a:pt x="277" y="187"/>
                  </a:cubicBezTo>
                  <a:cubicBezTo>
                    <a:pt x="319" y="230"/>
                    <a:pt x="370" y="267"/>
                    <a:pt x="423" y="295"/>
                  </a:cubicBezTo>
                  <a:cubicBezTo>
                    <a:pt x="475" y="322"/>
                    <a:pt x="535" y="333"/>
                    <a:pt x="591" y="351"/>
                  </a:cubicBezTo>
                  <a:cubicBezTo>
                    <a:pt x="591" y="355"/>
                    <a:pt x="590" y="360"/>
                    <a:pt x="589" y="364"/>
                  </a:cubicBezTo>
                  <a:cubicBezTo>
                    <a:pt x="520" y="351"/>
                    <a:pt x="449" y="345"/>
                    <a:pt x="381" y="325"/>
                  </a:cubicBezTo>
                  <a:cubicBezTo>
                    <a:pt x="260" y="291"/>
                    <a:pt x="149" y="236"/>
                    <a:pt x="69" y="131"/>
                  </a:cubicBezTo>
                  <a:cubicBezTo>
                    <a:pt x="56" y="115"/>
                    <a:pt x="28" y="110"/>
                    <a:pt x="0" y="96"/>
                  </a:cubicBezTo>
                  <a:cubicBezTo>
                    <a:pt x="47" y="65"/>
                    <a:pt x="93" y="33"/>
                    <a:pt x="140" y="5"/>
                  </a:cubicBezTo>
                  <a:cubicBezTo>
                    <a:pt x="149" y="0"/>
                    <a:pt x="168" y="3"/>
                    <a:pt x="177" y="9"/>
                  </a:cubicBezTo>
                  <a:cubicBezTo>
                    <a:pt x="224" y="39"/>
                    <a:pt x="270" y="71"/>
                    <a:pt x="328" y="11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5" name="文本框 28"/>
            <p:cNvSpPr txBox="1"/>
            <p:nvPr/>
          </p:nvSpPr>
          <p:spPr>
            <a:xfrm>
              <a:off x="4833923" y="2752547"/>
              <a:ext cx="56257" cy="160734"/>
            </a:xfrm>
            <a:custGeom>
              <a:avLst/>
              <a:gdLst/>
              <a:ahLst/>
              <a:cxnLst/>
              <a:rect l="l" t="t" r="r" b="b"/>
              <a:pathLst>
                <a:path w="56257" h="160734">
                  <a:moveTo>
                    <a:pt x="44649" y="0"/>
                  </a:moveTo>
                  <a:lnTo>
                    <a:pt x="56257" y="0"/>
                  </a:lnTo>
                  <a:lnTo>
                    <a:pt x="56257" y="160734"/>
                  </a:lnTo>
                  <a:lnTo>
                    <a:pt x="41077" y="160734"/>
                  </a:lnTo>
                  <a:lnTo>
                    <a:pt x="41077" y="41076"/>
                  </a:lnTo>
                  <a:lnTo>
                    <a:pt x="0" y="41076"/>
                  </a:lnTo>
                  <a:lnTo>
                    <a:pt x="0" y="31254"/>
                  </a:lnTo>
                  <a:cubicBezTo>
                    <a:pt x="26789" y="31849"/>
                    <a:pt x="41672" y="21431"/>
                    <a:pt x="44649"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方正中等线繁体" panose="03000509000000000000" pitchFamily="65" charset="-122"/>
                <a:ea typeface="方正中等线繁体" panose="03000509000000000000" pitchFamily="65" charset="-122"/>
              </a:endParaRPr>
            </a:p>
          </p:txBody>
        </p:sp>
      </p:grpSp>
      <p:grpSp>
        <p:nvGrpSpPr>
          <p:cNvPr id="46" name="组合 45"/>
          <p:cNvGrpSpPr/>
          <p:nvPr/>
        </p:nvGrpSpPr>
        <p:grpSpPr>
          <a:xfrm>
            <a:off x="5872196" y="2454293"/>
            <a:ext cx="1138983" cy="1012897"/>
            <a:chOff x="5872196" y="2454293"/>
            <a:chExt cx="1138983" cy="1012897"/>
          </a:xfrm>
        </p:grpSpPr>
        <p:sp>
          <p:nvSpPr>
            <p:cNvPr id="47" name="Freeform 8"/>
            <p:cNvSpPr/>
            <p:nvPr/>
          </p:nvSpPr>
          <p:spPr bwMode="auto">
            <a:xfrm>
              <a:off x="5872196" y="2454293"/>
              <a:ext cx="1138983" cy="1012897"/>
            </a:xfrm>
            <a:custGeom>
              <a:avLst/>
              <a:gdLst>
                <a:gd name="T0" fmla="*/ 288 w 288"/>
                <a:gd name="T1" fmla="*/ 122 h 256"/>
                <a:gd name="T2" fmla="*/ 179 w 288"/>
                <a:gd name="T3" fmla="*/ 120 h 256"/>
                <a:gd name="T4" fmla="*/ 84 w 288"/>
                <a:gd name="T5" fmla="*/ 100 h 256"/>
                <a:gd name="T6" fmla="*/ 33 w 288"/>
                <a:gd name="T7" fmla="*/ 177 h 256"/>
                <a:gd name="T8" fmla="*/ 22 w 288"/>
                <a:gd name="T9" fmla="*/ 256 h 256"/>
                <a:gd name="T10" fmla="*/ 1 w 288"/>
                <a:gd name="T11" fmla="*/ 117 h 256"/>
                <a:gd name="T12" fmla="*/ 146 w 288"/>
                <a:gd name="T13" fmla="*/ 31 h 256"/>
                <a:gd name="T14" fmla="*/ 288 w 288"/>
                <a:gd name="T15" fmla="*/ 122 h 2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8" h="256">
                  <a:moveTo>
                    <a:pt x="288" y="122"/>
                  </a:moveTo>
                  <a:cubicBezTo>
                    <a:pt x="241" y="135"/>
                    <a:pt x="215" y="160"/>
                    <a:pt x="179" y="120"/>
                  </a:cubicBezTo>
                  <a:cubicBezTo>
                    <a:pt x="160" y="99"/>
                    <a:pt x="111" y="91"/>
                    <a:pt x="84" y="100"/>
                  </a:cubicBezTo>
                  <a:cubicBezTo>
                    <a:pt x="61" y="108"/>
                    <a:pt x="44" y="148"/>
                    <a:pt x="33" y="177"/>
                  </a:cubicBezTo>
                  <a:cubicBezTo>
                    <a:pt x="25" y="200"/>
                    <a:pt x="32" y="228"/>
                    <a:pt x="22" y="256"/>
                  </a:cubicBezTo>
                  <a:cubicBezTo>
                    <a:pt x="14" y="209"/>
                    <a:pt x="0" y="163"/>
                    <a:pt x="1" y="117"/>
                  </a:cubicBezTo>
                  <a:cubicBezTo>
                    <a:pt x="3" y="42"/>
                    <a:pt x="73" y="0"/>
                    <a:pt x="146" y="31"/>
                  </a:cubicBezTo>
                  <a:cubicBezTo>
                    <a:pt x="193" y="50"/>
                    <a:pt x="234" y="86"/>
                    <a:pt x="288" y="122"/>
                  </a:cubicBezTo>
                  <a:close/>
                </a:path>
              </a:pathLst>
            </a:cu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8" name="文本框 29"/>
            <p:cNvSpPr txBox="1"/>
            <p:nvPr/>
          </p:nvSpPr>
          <p:spPr>
            <a:xfrm>
              <a:off x="6703472" y="2832789"/>
              <a:ext cx="78328" cy="117492"/>
            </a:xfrm>
            <a:custGeom>
              <a:avLst/>
              <a:gdLst/>
              <a:ahLst/>
              <a:cxnLst/>
              <a:rect l="l" t="t" r="r" b="b"/>
              <a:pathLst>
                <a:path w="107156" h="160734">
                  <a:moveTo>
                    <a:pt x="57150" y="0"/>
                  </a:moveTo>
                  <a:cubicBezTo>
                    <a:pt x="88701" y="1190"/>
                    <a:pt x="105370" y="15775"/>
                    <a:pt x="107156" y="43755"/>
                  </a:cubicBezTo>
                  <a:cubicBezTo>
                    <a:pt x="107156" y="65186"/>
                    <a:pt x="90785" y="84832"/>
                    <a:pt x="58043" y="102691"/>
                  </a:cubicBezTo>
                  <a:cubicBezTo>
                    <a:pt x="47923" y="108644"/>
                    <a:pt x="40779" y="113109"/>
                    <a:pt x="36612" y="116086"/>
                  </a:cubicBezTo>
                  <a:cubicBezTo>
                    <a:pt x="22324" y="126206"/>
                    <a:pt x="15478" y="136922"/>
                    <a:pt x="16073" y="148233"/>
                  </a:cubicBezTo>
                  <a:lnTo>
                    <a:pt x="105370" y="148233"/>
                  </a:lnTo>
                  <a:lnTo>
                    <a:pt x="105370" y="160734"/>
                  </a:lnTo>
                  <a:lnTo>
                    <a:pt x="0" y="160734"/>
                  </a:lnTo>
                  <a:cubicBezTo>
                    <a:pt x="0" y="143470"/>
                    <a:pt x="4167" y="130373"/>
                    <a:pt x="12501" y="121443"/>
                  </a:cubicBezTo>
                  <a:cubicBezTo>
                    <a:pt x="21431" y="110728"/>
                    <a:pt x="36016" y="99715"/>
                    <a:pt x="56257" y="88404"/>
                  </a:cubicBezTo>
                  <a:cubicBezTo>
                    <a:pt x="80665" y="75902"/>
                    <a:pt x="92273" y="61317"/>
                    <a:pt x="91083" y="44648"/>
                  </a:cubicBezTo>
                  <a:cubicBezTo>
                    <a:pt x="89892" y="24408"/>
                    <a:pt x="77986" y="13394"/>
                    <a:pt x="55364" y="11608"/>
                  </a:cubicBezTo>
                  <a:cubicBezTo>
                    <a:pt x="32742" y="13990"/>
                    <a:pt x="21133" y="27682"/>
                    <a:pt x="20538" y="52685"/>
                  </a:cubicBezTo>
                  <a:lnTo>
                    <a:pt x="5358" y="52685"/>
                  </a:lnTo>
                  <a:cubicBezTo>
                    <a:pt x="6548" y="19347"/>
                    <a:pt x="23812" y="1786"/>
                    <a:pt x="5715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方正中等线繁体" panose="03000509000000000000" pitchFamily="65" charset="-122"/>
                <a:ea typeface="方正中等线繁体" panose="03000509000000000000" pitchFamily="65" charset="-122"/>
              </a:endParaRPr>
            </a:p>
          </p:txBody>
        </p:sp>
      </p:grpSp>
      <p:grpSp>
        <p:nvGrpSpPr>
          <p:cNvPr id="49" name="组合 48"/>
          <p:cNvGrpSpPr/>
          <p:nvPr/>
        </p:nvGrpSpPr>
        <p:grpSpPr>
          <a:xfrm>
            <a:off x="6330311" y="3145669"/>
            <a:ext cx="1628620" cy="1775722"/>
            <a:chOff x="6330311" y="3145669"/>
            <a:chExt cx="1628620" cy="1775722"/>
          </a:xfrm>
        </p:grpSpPr>
        <p:sp>
          <p:nvSpPr>
            <p:cNvPr id="50" name="Freeform 7"/>
            <p:cNvSpPr/>
            <p:nvPr/>
          </p:nvSpPr>
          <p:spPr bwMode="auto">
            <a:xfrm>
              <a:off x="6330311" y="3145669"/>
              <a:ext cx="1628620" cy="1775722"/>
            </a:xfrm>
            <a:custGeom>
              <a:avLst/>
              <a:gdLst>
                <a:gd name="T0" fmla="*/ 358 w 411"/>
                <a:gd name="T1" fmla="*/ 449 h 449"/>
                <a:gd name="T2" fmla="*/ 229 w 411"/>
                <a:gd name="T3" fmla="*/ 251 h 449"/>
                <a:gd name="T4" fmla="*/ 250 w 411"/>
                <a:gd name="T5" fmla="*/ 191 h 449"/>
                <a:gd name="T6" fmla="*/ 63 w 411"/>
                <a:gd name="T7" fmla="*/ 28 h 449"/>
                <a:gd name="T8" fmla="*/ 0 w 411"/>
                <a:gd name="T9" fmla="*/ 0 h 449"/>
                <a:gd name="T10" fmla="*/ 274 w 411"/>
                <a:gd name="T11" fmla="*/ 139 h 449"/>
                <a:gd name="T12" fmla="*/ 396 w 411"/>
                <a:gd name="T13" fmla="*/ 312 h 449"/>
                <a:gd name="T14" fmla="*/ 376 w 411"/>
                <a:gd name="T15" fmla="*/ 449 h 449"/>
                <a:gd name="T16" fmla="*/ 358 w 411"/>
                <a:gd name="T17" fmla="*/ 449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449">
                  <a:moveTo>
                    <a:pt x="358" y="449"/>
                  </a:moveTo>
                  <a:cubicBezTo>
                    <a:pt x="316" y="385"/>
                    <a:pt x="274" y="320"/>
                    <a:pt x="229" y="251"/>
                  </a:cubicBezTo>
                  <a:cubicBezTo>
                    <a:pt x="272" y="244"/>
                    <a:pt x="262" y="217"/>
                    <a:pt x="250" y="191"/>
                  </a:cubicBezTo>
                  <a:cubicBezTo>
                    <a:pt x="212" y="109"/>
                    <a:pt x="142" y="63"/>
                    <a:pt x="63" y="28"/>
                  </a:cubicBezTo>
                  <a:cubicBezTo>
                    <a:pt x="42" y="19"/>
                    <a:pt x="20" y="12"/>
                    <a:pt x="0" y="0"/>
                  </a:cubicBezTo>
                  <a:cubicBezTo>
                    <a:pt x="108" y="12"/>
                    <a:pt x="201" y="60"/>
                    <a:pt x="274" y="139"/>
                  </a:cubicBezTo>
                  <a:cubicBezTo>
                    <a:pt x="321" y="191"/>
                    <a:pt x="369" y="248"/>
                    <a:pt x="396" y="312"/>
                  </a:cubicBezTo>
                  <a:cubicBezTo>
                    <a:pt x="411" y="348"/>
                    <a:pt x="384" y="403"/>
                    <a:pt x="376" y="449"/>
                  </a:cubicBezTo>
                  <a:cubicBezTo>
                    <a:pt x="370" y="449"/>
                    <a:pt x="364" y="449"/>
                    <a:pt x="358" y="44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1" name="文本框 30"/>
            <p:cNvSpPr txBox="1"/>
            <p:nvPr/>
          </p:nvSpPr>
          <p:spPr>
            <a:xfrm>
              <a:off x="7588027" y="4245976"/>
              <a:ext cx="108942" cy="162653"/>
            </a:xfrm>
            <a:custGeom>
              <a:avLst/>
              <a:gdLst/>
              <a:ahLst/>
              <a:cxnLst/>
              <a:rect l="l" t="t" r="r" b="b"/>
              <a:pathLst>
                <a:path w="108942" h="162653">
                  <a:moveTo>
                    <a:pt x="57150" y="0"/>
                  </a:moveTo>
                  <a:cubicBezTo>
                    <a:pt x="86916" y="1190"/>
                    <a:pt x="102394" y="14287"/>
                    <a:pt x="103584" y="39290"/>
                  </a:cubicBezTo>
                  <a:cubicBezTo>
                    <a:pt x="102989" y="56554"/>
                    <a:pt x="95250" y="68461"/>
                    <a:pt x="80367" y="75009"/>
                  </a:cubicBezTo>
                  <a:cubicBezTo>
                    <a:pt x="98822" y="80962"/>
                    <a:pt x="108347" y="94357"/>
                    <a:pt x="108942" y="115193"/>
                  </a:cubicBezTo>
                  <a:cubicBezTo>
                    <a:pt x="106561" y="145554"/>
                    <a:pt x="89297" y="161329"/>
                    <a:pt x="57150" y="162520"/>
                  </a:cubicBezTo>
                  <a:cubicBezTo>
                    <a:pt x="20241" y="164306"/>
                    <a:pt x="1191" y="148233"/>
                    <a:pt x="0" y="114300"/>
                  </a:cubicBezTo>
                  <a:lnTo>
                    <a:pt x="14287" y="114300"/>
                  </a:lnTo>
                  <a:cubicBezTo>
                    <a:pt x="14883" y="138708"/>
                    <a:pt x="28277" y="151209"/>
                    <a:pt x="54471" y="151804"/>
                  </a:cubicBezTo>
                  <a:cubicBezTo>
                    <a:pt x="78879" y="150018"/>
                    <a:pt x="92273" y="137815"/>
                    <a:pt x="94655" y="115193"/>
                  </a:cubicBezTo>
                  <a:cubicBezTo>
                    <a:pt x="92869" y="92571"/>
                    <a:pt x="75605" y="81855"/>
                    <a:pt x="42862" y="83046"/>
                  </a:cubicBezTo>
                  <a:lnTo>
                    <a:pt x="42862" y="71437"/>
                  </a:lnTo>
                  <a:cubicBezTo>
                    <a:pt x="73223" y="72628"/>
                    <a:pt x="88404" y="62210"/>
                    <a:pt x="88404" y="40183"/>
                  </a:cubicBezTo>
                  <a:cubicBezTo>
                    <a:pt x="87213" y="22324"/>
                    <a:pt x="75902" y="12799"/>
                    <a:pt x="54471" y="11608"/>
                  </a:cubicBezTo>
                  <a:cubicBezTo>
                    <a:pt x="32445" y="13394"/>
                    <a:pt x="20836" y="25003"/>
                    <a:pt x="19645" y="46434"/>
                  </a:cubicBezTo>
                  <a:lnTo>
                    <a:pt x="5358" y="46434"/>
                  </a:lnTo>
                  <a:cubicBezTo>
                    <a:pt x="4762" y="32742"/>
                    <a:pt x="9823" y="20836"/>
                    <a:pt x="20538" y="10715"/>
                  </a:cubicBezTo>
                  <a:cubicBezTo>
                    <a:pt x="28277" y="3572"/>
                    <a:pt x="40481" y="0"/>
                    <a:pt x="5715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方正中等线繁体" panose="03000509000000000000" pitchFamily="65" charset="-122"/>
                <a:ea typeface="方正中等线繁体" panose="03000509000000000000" pitchFamily="65" charset="-122"/>
              </a:endParaRPr>
            </a:p>
          </p:txBody>
        </p:sp>
      </p:grpSp>
      <p:grpSp>
        <p:nvGrpSpPr>
          <p:cNvPr id="52" name="组合 51"/>
          <p:cNvGrpSpPr/>
          <p:nvPr/>
        </p:nvGrpSpPr>
        <p:grpSpPr>
          <a:xfrm>
            <a:off x="5084155" y="3668928"/>
            <a:ext cx="1952243" cy="2004779"/>
            <a:chOff x="5084155" y="3668928"/>
            <a:chExt cx="1952243" cy="2004779"/>
          </a:xfrm>
        </p:grpSpPr>
        <p:sp>
          <p:nvSpPr>
            <p:cNvPr id="53" name="Freeform 5"/>
            <p:cNvSpPr/>
            <p:nvPr/>
          </p:nvSpPr>
          <p:spPr bwMode="auto">
            <a:xfrm>
              <a:off x="5084155" y="3668928"/>
              <a:ext cx="1952243" cy="2004779"/>
            </a:xfrm>
            <a:custGeom>
              <a:avLst/>
              <a:gdLst>
                <a:gd name="T0" fmla="*/ 242 w 493"/>
                <a:gd name="T1" fmla="*/ 505 h 507"/>
                <a:gd name="T2" fmla="*/ 0 w 493"/>
                <a:gd name="T3" fmla="*/ 303 h 507"/>
                <a:gd name="T4" fmla="*/ 230 w 493"/>
                <a:gd name="T5" fmla="*/ 129 h 507"/>
                <a:gd name="T6" fmla="*/ 314 w 493"/>
                <a:gd name="T7" fmla="*/ 211 h 507"/>
                <a:gd name="T8" fmla="*/ 421 w 493"/>
                <a:gd name="T9" fmla="*/ 129 h 507"/>
                <a:gd name="T10" fmla="*/ 443 w 493"/>
                <a:gd name="T11" fmla="*/ 0 h 507"/>
                <a:gd name="T12" fmla="*/ 418 w 493"/>
                <a:gd name="T13" fmla="*/ 311 h 507"/>
                <a:gd name="T14" fmla="*/ 329 w 493"/>
                <a:gd name="T15" fmla="*/ 397 h 507"/>
                <a:gd name="T16" fmla="*/ 258 w 493"/>
                <a:gd name="T17" fmla="*/ 507 h 507"/>
                <a:gd name="T18" fmla="*/ 242 w 493"/>
                <a:gd name="T19" fmla="*/ 505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3" h="507">
                  <a:moveTo>
                    <a:pt x="242" y="505"/>
                  </a:moveTo>
                  <a:cubicBezTo>
                    <a:pt x="164" y="440"/>
                    <a:pt x="85" y="375"/>
                    <a:pt x="0" y="303"/>
                  </a:cubicBezTo>
                  <a:cubicBezTo>
                    <a:pt x="79" y="244"/>
                    <a:pt x="150" y="189"/>
                    <a:pt x="230" y="129"/>
                  </a:cubicBezTo>
                  <a:cubicBezTo>
                    <a:pt x="234" y="190"/>
                    <a:pt x="263" y="214"/>
                    <a:pt x="314" y="211"/>
                  </a:cubicBezTo>
                  <a:cubicBezTo>
                    <a:pt x="369" y="209"/>
                    <a:pt x="405" y="177"/>
                    <a:pt x="421" y="129"/>
                  </a:cubicBezTo>
                  <a:cubicBezTo>
                    <a:pt x="434" y="87"/>
                    <a:pt x="436" y="42"/>
                    <a:pt x="443" y="0"/>
                  </a:cubicBezTo>
                  <a:cubicBezTo>
                    <a:pt x="493" y="74"/>
                    <a:pt x="484" y="220"/>
                    <a:pt x="418" y="311"/>
                  </a:cubicBezTo>
                  <a:cubicBezTo>
                    <a:pt x="394" y="344"/>
                    <a:pt x="363" y="374"/>
                    <a:pt x="329" y="397"/>
                  </a:cubicBezTo>
                  <a:cubicBezTo>
                    <a:pt x="289" y="423"/>
                    <a:pt x="241" y="438"/>
                    <a:pt x="258" y="507"/>
                  </a:cubicBezTo>
                  <a:cubicBezTo>
                    <a:pt x="252" y="506"/>
                    <a:pt x="247" y="506"/>
                    <a:pt x="242" y="505"/>
                  </a:cubicBezTo>
                  <a:close/>
                </a:path>
              </a:pathLst>
            </a:cu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文本框 31"/>
            <p:cNvSpPr txBox="1"/>
            <p:nvPr/>
          </p:nvSpPr>
          <p:spPr>
            <a:xfrm>
              <a:off x="5813090" y="4818079"/>
              <a:ext cx="110728" cy="159841"/>
            </a:xfrm>
            <a:custGeom>
              <a:avLst/>
              <a:gdLst/>
              <a:ahLst/>
              <a:cxnLst/>
              <a:rect l="l" t="t" r="r" b="b"/>
              <a:pathLst>
                <a:path w="110728" h="159841">
                  <a:moveTo>
                    <a:pt x="75009" y="0"/>
                  </a:moveTo>
                  <a:lnTo>
                    <a:pt x="88404" y="0"/>
                  </a:lnTo>
                  <a:lnTo>
                    <a:pt x="88404" y="108049"/>
                  </a:lnTo>
                  <a:lnTo>
                    <a:pt x="110728" y="108049"/>
                  </a:lnTo>
                  <a:lnTo>
                    <a:pt x="110728" y="119657"/>
                  </a:lnTo>
                  <a:lnTo>
                    <a:pt x="88404" y="119657"/>
                  </a:lnTo>
                  <a:lnTo>
                    <a:pt x="88404" y="159841"/>
                  </a:lnTo>
                  <a:lnTo>
                    <a:pt x="74116" y="159841"/>
                  </a:lnTo>
                  <a:lnTo>
                    <a:pt x="74116" y="119657"/>
                  </a:lnTo>
                  <a:lnTo>
                    <a:pt x="0" y="119657"/>
                  </a:lnTo>
                  <a:lnTo>
                    <a:pt x="0" y="107156"/>
                  </a:lnTo>
                  <a:lnTo>
                    <a:pt x="75009" y="0"/>
                  </a:lnTo>
                  <a:close/>
                  <a:moveTo>
                    <a:pt x="74116" y="22324"/>
                  </a:moveTo>
                  <a:lnTo>
                    <a:pt x="14287" y="108049"/>
                  </a:lnTo>
                  <a:lnTo>
                    <a:pt x="74116" y="108049"/>
                  </a:lnTo>
                  <a:lnTo>
                    <a:pt x="74116" y="22324"/>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方正中等线繁体" panose="03000509000000000000" pitchFamily="65" charset="-122"/>
                <a:ea typeface="方正中等线繁体" panose="03000509000000000000" pitchFamily="65" charset="-122"/>
              </a:endParaRPr>
            </a:p>
          </p:txBody>
        </p:sp>
      </p:grpSp>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fade">
                                      <p:cBhvr>
                                        <p:cTn id="29" dur="500"/>
                                        <p:tgtEl>
                                          <p:spTgt spid="43"/>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childTnLst>
                          </p:cTn>
                        </p:par>
                        <p:par>
                          <p:cTn id="34" fill="hold">
                            <p:stCondLst>
                              <p:cond delay="2000"/>
                            </p:stCondLst>
                            <p:childTnLst>
                              <p:par>
                                <p:cTn id="35" presetID="10" presetClass="entr" presetSubtype="0" fill="hold" nodeType="after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fade">
                                      <p:cBhvr>
                                        <p:cTn id="37" dur="500"/>
                                        <p:tgtEl>
                                          <p:spTgt spid="49"/>
                                        </p:tgtEl>
                                      </p:cBhvr>
                                    </p:animEffect>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500"/>
                                        <p:tgtEl>
                                          <p:spTgt spid="52"/>
                                        </p:tgtEl>
                                      </p:cBhvr>
                                    </p:animEffect>
                                  </p:childTnLst>
                                </p:cTn>
                              </p:par>
                            </p:childTnLst>
                          </p:cTn>
                        </p:par>
                        <p:par>
                          <p:cTn id="42" fill="hold">
                            <p:stCondLst>
                              <p:cond delay="3000"/>
                            </p:stCondLst>
                            <p:childTnLst>
                              <p:par>
                                <p:cTn id="43" presetID="10" presetClass="entr" presetSubtype="0" fill="hold"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500"/>
                                        <p:tgtEl>
                                          <p:spTgt spid="31"/>
                                        </p:tgtEl>
                                      </p:cBhvr>
                                    </p:animEffect>
                                  </p:childTnLst>
                                </p:cTn>
                              </p:par>
                            </p:childTnLst>
                          </p:cTn>
                        </p:par>
                        <p:par>
                          <p:cTn id="46" fill="hold">
                            <p:stCondLst>
                              <p:cond delay="3500"/>
                            </p:stCondLst>
                            <p:childTnLst>
                              <p:par>
                                <p:cTn id="47" presetID="10" presetClass="entr" presetSubtype="0" fill="hold"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childTnLst>
                          </p:cTn>
                        </p:par>
                        <p:par>
                          <p:cTn id="54" fill="hold">
                            <p:stCondLst>
                              <p:cond delay="4500"/>
                            </p:stCondLst>
                            <p:childTnLst>
                              <p:par>
                                <p:cTn id="55" presetID="10" presetClass="entr" presetSubtype="0" fill="hold"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pic>
        <p:nvPicPr>
          <p:cNvPr id="17" name="_effect"/>
          <p:cNvPicPr>
            <a:picLocks noChangeAspect="1" noChangeArrowheads="1"/>
          </p:cNvPicPr>
          <p:nvPr/>
        </p:nvPicPr>
        <p:blipFill>
          <a:blip r:embed="rId4" cstate="print">
            <a:lum bright="20000"/>
          </a:blip>
          <a:srcRect/>
          <a:stretch>
            <a:fillRect/>
          </a:stretch>
        </p:blipFill>
        <p:spPr bwMode="gray">
          <a:xfrm>
            <a:off x="28007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8" name="_effect"/>
          <p:cNvPicPr>
            <a:picLocks noChangeAspect="1" noChangeArrowheads="1"/>
          </p:cNvPicPr>
          <p:nvPr/>
        </p:nvPicPr>
        <p:blipFill>
          <a:blip r:embed="rId4" cstate="print">
            <a:lum bright="20000"/>
          </a:blip>
          <a:srcRect/>
          <a:stretch>
            <a:fillRect/>
          </a:stretch>
        </p:blipFill>
        <p:spPr bwMode="gray">
          <a:xfrm>
            <a:off x="5903489" y="5196177"/>
            <a:ext cx="3238879" cy="488065"/>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9" name="_color1"/>
          <p:cNvSpPr/>
          <p:nvPr/>
        </p:nvSpPr>
        <p:spPr bwMode="gray">
          <a:xfrm>
            <a:off x="3248639" y="4402103"/>
            <a:ext cx="1328933" cy="869035"/>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0" name="_color1"/>
          <p:cNvSpPr/>
          <p:nvPr/>
        </p:nvSpPr>
        <p:spPr bwMode="gray">
          <a:xfrm>
            <a:off x="3235046" y="2122398"/>
            <a:ext cx="1270518" cy="858810"/>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1" name="_color1"/>
          <p:cNvSpPr/>
          <p:nvPr/>
        </p:nvSpPr>
        <p:spPr bwMode="gray">
          <a:xfrm>
            <a:off x="4525676" y="2123744"/>
            <a:ext cx="1327473" cy="871957"/>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2" name="_color1"/>
          <p:cNvSpPr/>
          <p:nvPr/>
        </p:nvSpPr>
        <p:spPr bwMode="gray">
          <a:xfrm>
            <a:off x="2980679" y="2962436"/>
            <a:ext cx="420585" cy="1466407"/>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3" name="_color1"/>
          <p:cNvSpPr/>
          <p:nvPr/>
        </p:nvSpPr>
        <p:spPr bwMode="gray">
          <a:xfrm>
            <a:off x="4679586" y="4412325"/>
            <a:ext cx="1266138" cy="858810"/>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4" name="_color1"/>
          <p:cNvSpPr/>
          <p:nvPr/>
        </p:nvSpPr>
        <p:spPr bwMode="gray">
          <a:xfrm>
            <a:off x="6195155" y="2123445"/>
            <a:ext cx="1327472" cy="869035"/>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solidFill>
            <a:srgbClr val="00B0F0"/>
          </a:solidFill>
          <a:ln>
            <a:noFill/>
            <a:headEnd type="none" w="sm" len="sm"/>
            <a:tailEnd type="none" w="sm" len="sm"/>
          </a:ln>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5" name="_color1"/>
          <p:cNvSpPr/>
          <p:nvPr/>
        </p:nvSpPr>
        <p:spPr bwMode="gray">
          <a:xfrm>
            <a:off x="7601908" y="2122394"/>
            <a:ext cx="1270519" cy="858812"/>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solidFill>
            <a:srgbClr val="00B0F0"/>
          </a:solidFill>
          <a:ln>
            <a:noFill/>
            <a:headEnd type="none" w="sm" len="sm"/>
            <a:tailEnd type="none" w="sm" len="sm"/>
          </a:ln>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6" name="_color1"/>
          <p:cNvSpPr/>
          <p:nvPr/>
        </p:nvSpPr>
        <p:spPr bwMode="gray">
          <a:xfrm>
            <a:off x="6198372" y="4412325"/>
            <a:ext cx="1273439" cy="858810"/>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solidFill>
            <a:srgbClr val="00B0F0"/>
          </a:solidFill>
          <a:ln>
            <a:noFill/>
            <a:headEnd type="none" w="sm" len="sm"/>
            <a:tailEnd type="none" w="sm" len="sm"/>
          </a:ln>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7" name="_color1"/>
          <p:cNvSpPr/>
          <p:nvPr/>
        </p:nvSpPr>
        <p:spPr bwMode="gray">
          <a:xfrm>
            <a:off x="7529900" y="4402103"/>
            <a:ext cx="1324552" cy="869035"/>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solidFill>
            <a:srgbClr val="00B0F0"/>
          </a:solidFill>
          <a:ln>
            <a:noFill/>
            <a:headEnd type="none" w="sm" len="sm"/>
            <a:tailEnd type="none" w="sm" len="sm"/>
          </a:ln>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8" name="_color1"/>
          <p:cNvSpPr/>
          <p:nvPr/>
        </p:nvSpPr>
        <p:spPr bwMode="gray">
          <a:xfrm>
            <a:off x="8682028" y="2966814"/>
            <a:ext cx="420585" cy="1462024"/>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solidFill>
            <a:srgbClr val="00B0F0"/>
          </a:solidFill>
          <a:ln>
            <a:noFill/>
            <a:headEnd type="none" w="sm" len="sm"/>
            <a:tailEnd type="none" w="sm" len="sm"/>
          </a:ln>
          <a:effectLst/>
          <a:scene3d>
            <a:camera prst="orthographicFront">
              <a:rot lat="0" lon="0" rev="0"/>
            </a:camera>
            <a:lightRig rig="balanced" dir="t">
              <a:rot lat="0" lon="0" rev="8700000"/>
            </a:lightRig>
          </a:scene3d>
          <a:sp3d/>
        </p:spPr>
        <p:style>
          <a:lnRef idx="1">
            <a:schemeClr val="dk1"/>
          </a:lnRef>
          <a:fillRef idx="2">
            <a:schemeClr val="dk1"/>
          </a:fillRef>
          <a:effectRef idx="1">
            <a:schemeClr val="dk1"/>
          </a:effectRef>
          <a:fontRef idx="minor">
            <a:schemeClr val="dk1"/>
          </a:fontRef>
        </p:style>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29" name="_color1"/>
          <p:cNvSpPr/>
          <p:nvPr/>
        </p:nvSpPr>
        <p:spPr bwMode="gray">
          <a:xfrm>
            <a:off x="5784627" y="2973409"/>
            <a:ext cx="565162" cy="1463483"/>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solidFill>
            <a:srgbClr val="00B0F0"/>
          </a:solidFill>
          <a:ln w="12700" cap="flat" cmpd="sng" algn="ctr">
            <a:noFill/>
            <a:prstDash val="solid"/>
            <a:round/>
            <a:headEnd type="none" w="sm" len="sm"/>
            <a:tailEnd type="none" w="sm" len="sm"/>
          </a:ln>
          <a:effectLst/>
          <a:scene3d>
            <a:camera prst="orthographicFront">
              <a:rot lat="0" lon="0" rev="0"/>
            </a:camera>
            <a:lightRig rig="balanced" dir="t">
              <a:rot lat="0" lon="0" rev="8700000"/>
            </a:lightRig>
          </a:scene3d>
          <a:sp3d/>
        </p:spPr>
        <p:txBody>
          <a:bodyPr vert="horz" wrap="square" lIns="121933" tIns="60967" rIns="121933" bIns="60967" numCol="1" rtlCol="0" anchor="ctr" anchorCtr="0" compatLnSpc="1"/>
          <a:lstStyle/>
          <a:p>
            <a:pPr algn="ctr" defTabSz="913765" fontAlgn="base">
              <a:spcBef>
                <a:spcPct val="0"/>
              </a:spcBef>
              <a:spcAft>
                <a:spcPct val="0"/>
              </a:spcAft>
              <a:defRPr/>
            </a:pPr>
            <a:endParaRPr lang="de-DE" altLang="zh-CN" sz="1465" kern="0">
              <a:solidFill>
                <a:schemeClr val="bg1">
                  <a:lumMod val="85000"/>
                </a:schemeClr>
              </a:solidFill>
              <a:effectLst>
                <a:outerShdw blurRad="38100" dist="38100" dir="2700000" algn="tl">
                  <a:srgbClr val="000000">
                    <a:alpha val="43137"/>
                  </a:srgbClr>
                </a:outerShdw>
              </a:effectLst>
              <a:latin typeface="微软雅黑" panose="020B0503020204020204" pitchFamily="34" charset="-122"/>
            </a:endParaRPr>
          </a:p>
        </p:txBody>
      </p:sp>
      <p:sp>
        <p:nvSpPr>
          <p:cNvPr id="30" name="TextBox 64"/>
          <p:cNvSpPr txBox="1"/>
          <p:nvPr/>
        </p:nvSpPr>
        <p:spPr>
          <a:xfrm>
            <a:off x="3238192" y="3378566"/>
            <a:ext cx="2637226" cy="738678"/>
          </a:xfrm>
          <a:prstGeom prst="rect">
            <a:avLst/>
          </a:prstGeom>
          <a:noFill/>
        </p:spPr>
        <p:txBody>
          <a:bodyPr wrap="square" lIns="121933" tIns="60967" rIns="121933" bIns="60967" rtlCol="0">
            <a:spAutoFit/>
          </a:bodyPr>
          <a:lstStyle/>
          <a:p>
            <a:pPr algn="ctr" defTabSz="913765"/>
            <a:r>
              <a:rPr lang="zh-CN" altLang="en-US" sz="4000" b="1" dirty="0">
                <a:solidFill>
                  <a:schemeClr val="bg1">
                    <a:lumMod val="50000"/>
                  </a:schemeClr>
                </a:solidFill>
                <a:latin typeface="微软雅黑" panose="020B0503020204020204" pitchFamily="34" charset="-122"/>
                <a:ea typeface="微软雅黑" panose="020B0503020204020204" pitchFamily="34" charset="-122"/>
              </a:rPr>
              <a:t>关键字</a:t>
            </a:r>
          </a:p>
        </p:txBody>
      </p:sp>
      <p:sp>
        <p:nvSpPr>
          <p:cNvPr id="31" name="TextBox 65"/>
          <p:cNvSpPr txBox="1"/>
          <p:nvPr/>
        </p:nvSpPr>
        <p:spPr>
          <a:xfrm>
            <a:off x="6328008" y="3319483"/>
            <a:ext cx="2638760" cy="738678"/>
          </a:xfrm>
          <a:prstGeom prst="rect">
            <a:avLst/>
          </a:prstGeom>
          <a:noFill/>
        </p:spPr>
        <p:txBody>
          <a:bodyPr wrap="square" lIns="121933" tIns="60967" rIns="121933" bIns="60967" rtlCol="0">
            <a:spAutoFit/>
          </a:bodyPr>
          <a:lstStyle/>
          <a:p>
            <a:pPr algn="ctr" defTabSz="913765"/>
            <a:r>
              <a:rPr lang="zh-CN" altLang="en-US" sz="4000" b="1" dirty="0">
                <a:solidFill>
                  <a:schemeClr val="bg1">
                    <a:lumMod val="50000"/>
                  </a:schemeClr>
                </a:solidFill>
                <a:latin typeface="微软雅黑" panose="020B0503020204020204" pitchFamily="34" charset="-122"/>
                <a:ea typeface="微软雅黑" panose="020B0503020204020204" pitchFamily="34" charset="-122"/>
              </a:rPr>
              <a:t>关键字</a:t>
            </a:r>
          </a:p>
        </p:txBody>
      </p:sp>
      <p:sp>
        <p:nvSpPr>
          <p:cNvPr id="32" name="Text Box 40"/>
          <p:cNvSpPr txBox="1">
            <a:spLocks noChangeArrowheads="1"/>
          </p:cNvSpPr>
          <p:nvPr/>
        </p:nvSpPr>
        <p:spPr bwMode="gray">
          <a:xfrm>
            <a:off x="1056754" y="5563067"/>
            <a:ext cx="3664834" cy="640189"/>
          </a:xfrm>
          <a:prstGeom prst="rect">
            <a:avLst/>
          </a:prstGeom>
          <a:noFill/>
          <a:ln w="9525">
            <a:noFill/>
            <a:miter lim="800000"/>
          </a:ln>
        </p:spPr>
        <p:txBody>
          <a:bodyPr wrap="square" lIns="121933" tIns="60967" rIns="121933" bIns="60967">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sp>
        <p:nvSpPr>
          <p:cNvPr id="33" name="Rectangle 11"/>
          <p:cNvSpPr>
            <a:spLocks noChangeArrowheads="1"/>
          </p:cNvSpPr>
          <p:nvPr/>
        </p:nvSpPr>
        <p:spPr bwMode="gray">
          <a:xfrm>
            <a:off x="1155460" y="5078089"/>
            <a:ext cx="3024627" cy="434064"/>
          </a:xfrm>
          <a:prstGeom prst="rect">
            <a:avLst/>
          </a:prstGeom>
          <a:noFill/>
          <a:ln>
            <a:noFill/>
          </a:ln>
        </p:spPr>
        <p:txBody>
          <a:bodyPr lIns="0" tIns="0" rIns="0" bIns="0" anchor="ctr"/>
          <a:lstStyle/>
          <a:p>
            <a:pPr defTabSz="913765">
              <a:lnSpc>
                <a:spcPct val="120000"/>
              </a:lnSpc>
              <a:defRPr/>
            </a:pPr>
            <a:r>
              <a:rPr lang="zh-CN" altLang="en-US" b="1" kern="0" dirty="0">
                <a:solidFill>
                  <a:schemeClr val="bg1">
                    <a:lumMod val="50000"/>
                  </a:schemeClr>
                </a:solidFill>
                <a:latin typeface="微软雅黑" panose="020B0503020204020204" pitchFamily="34" charset="-122"/>
                <a:ea typeface="微软雅黑" panose="020B0503020204020204" pitchFamily="34" charset="-122"/>
              </a:rPr>
              <a:t>输入小标题</a:t>
            </a:r>
          </a:p>
        </p:txBody>
      </p:sp>
      <p:sp>
        <p:nvSpPr>
          <p:cNvPr id="34" name="Text Box 40"/>
          <p:cNvSpPr txBox="1">
            <a:spLocks noChangeArrowheads="1"/>
          </p:cNvSpPr>
          <p:nvPr/>
        </p:nvSpPr>
        <p:spPr bwMode="gray">
          <a:xfrm>
            <a:off x="7634350" y="1458188"/>
            <a:ext cx="3639966" cy="640189"/>
          </a:xfrm>
          <a:prstGeom prst="rect">
            <a:avLst/>
          </a:prstGeom>
          <a:noFill/>
          <a:ln w="9525">
            <a:noFill/>
            <a:miter lim="800000"/>
          </a:ln>
        </p:spPr>
        <p:txBody>
          <a:bodyPr wrap="square" lIns="121933" tIns="60967" rIns="121933" bIns="60967">
            <a:spAutoFit/>
          </a:bodyPr>
          <a:lstStyle/>
          <a:p>
            <a:pPr algn="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algn="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sp>
        <p:nvSpPr>
          <p:cNvPr id="35" name="Rectangle 11"/>
          <p:cNvSpPr>
            <a:spLocks noChangeArrowheads="1"/>
          </p:cNvSpPr>
          <p:nvPr/>
        </p:nvSpPr>
        <p:spPr bwMode="gray">
          <a:xfrm>
            <a:off x="8105964" y="2060624"/>
            <a:ext cx="3024627" cy="434064"/>
          </a:xfrm>
          <a:prstGeom prst="rect">
            <a:avLst/>
          </a:prstGeom>
          <a:noFill/>
          <a:ln>
            <a:noFill/>
          </a:ln>
        </p:spPr>
        <p:txBody>
          <a:bodyPr lIns="0" tIns="0" rIns="0" bIns="0" anchor="ctr"/>
          <a:lstStyle/>
          <a:p>
            <a:pPr algn="r" defTabSz="913765">
              <a:lnSpc>
                <a:spcPct val="120000"/>
              </a:lnSpc>
              <a:defRPr/>
            </a:pPr>
            <a:r>
              <a:rPr lang="zh-CN" altLang="en-US" b="1" kern="0" dirty="0">
                <a:solidFill>
                  <a:schemeClr val="bg1">
                    <a:lumMod val="50000"/>
                  </a:schemeClr>
                </a:solidFill>
                <a:latin typeface="微软雅黑" panose="020B0503020204020204" pitchFamily="34" charset="-122"/>
                <a:ea typeface="微软雅黑" panose="020B0503020204020204" pitchFamily="34" charset="-122"/>
              </a:rPr>
              <a:t>输入小标题</a:t>
            </a:r>
          </a:p>
        </p:txBody>
      </p:sp>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100"/>
                                        <p:tgtEl>
                                          <p:spTgt spid="24"/>
                                        </p:tgtEl>
                                      </p:cBhvr>
                                    </p:animEffect>
                                  </p:childTnLst>
                                </p:cTn>
                              </p:par>
                            </p:childTnLst>
                          </p:cTn>
                        </p:par>
                        <p:par>
                          <p:cTn id="30" fill="hold">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100"/>
                                        <p:tgtEl>
                                          <p:spTgt spid="25"/>
                                        </p:tgtEl>
                                      </p:cBhvr>
                                    </p:animEffect>
                                  </p:childTnLst>
                                </p:cTn>
                              </p:par>
                            </p:childTnLst>
                          </p:cTn>
                        </p:par>
                        <p:par>
                          <p:cTn id="34" fill="hold">
                            <p:stCondLst>
                              <p:cond delay="2000"/>
                            </p:stCondLst>
                            <p:childTnLst>
                              <p:par>
                                <p:cTn id="35" presetID="22" presetClass="entr" presetSubtype="1"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up)">
                                      <p:cBhvr>
                                        <p:cTn id="37" dur="100"/>
                                        <p:tgtEl>
                                          <p:spTgt spid="28"/>
                                        </p:tgtEl>
                                      </p:cBhvr>
                                    </p:animEffect>
                                  </p:childTnLst>
                                </p:cTn>
                              </p:par>
                            </p:childTnLst>
                          </p:cTn>
                        </p:par>
                        <p:par>
                          <p:cTn id="38" fill="hold">
                            <p:stCondLst>
                              <p:cond delay="2500"/>
                            </p:stCondLst>
                            <p:childTnLst>
                              <p:par>
                                <p:cTn id="39" presetID="22" presetClass="entr" presetSubtype="2"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right)">
                                      <p:cBhvr>
                                        <p:cTn id="41" dur="100"/>
                                        <p:tgtEl>
                                          <p:spTgt spid="27"/>
                                        </p:tgtEl>
                                      </p:cBhvr>
                                    </p:animEffect>
                                  </p:childTnLst>
                                </p:cTn>
                              </p:par>
                            </p:childTnLst>
                          </p:cTn>
                        </p:par>
                        <p:par>
                          <p:cTn id="42" fill="hold">
                            <p:stCondLst>
                              <p:cond delay="3000"/>
                            </p:stCondLst>
                            <p:childTnLst>
                              <p:par>
                                <p:cTn id="43" presetID="22" presetClass="entr" presetSubtype="2"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right)">
                                      <p:cBhvr>
                                        <p:cTn id="45" dur="100"/>
                                        <p:tgtEl>
                                          <p:spTgt spid="26"/>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100"/>
                                        <p:tgtEl>
                                          <p:spTgt spid="29"/>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right)">
                                      <p:cBhvr>
                                        <p:cTn id="53" dur="100"/>
                                        <p:tgtEl>
                                          <p:spTgt spid="21"/>
                                        </p:tgtEl>
                                      </p:cBhvr>
                                    </p:animEffect>
                                  </p:childTnLst>
                                </p:cTn>
                              </p:par>
                            </p:childTnLst>
                          </p:cTn>
                        </p:par>
                        <p:par>
                          <p:cTn id="54" fill="hold">
                            <p:stCondLst>
                              <p:cond delay="4500"/>
                            </p:stCondLst>
                            <p:childTnLst>
                              <p:par>
                                <p:cTn id="55" presetID="22" presetClass="entr" presetSubtype="2"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wipe(right)">
                                      <p:cBhvr>
                                        <p:cTn id="57" dur="100"/>
                                        <p:tgtEl>
                                          <p:spTgt spid="20"/>
                                        </p:tgtEl>
                                      </p:cBhvr>
                                    </p:animEffect>
                                  </p:childTnLst>
                                </p:cTn>
                              </p:par>
                            </p:childTnLst>
                          </p:cTn>
                        </p:par>
                        <p:par>
                          <p:cTn id="58" fill="hold">
                            <p:stCondLst>
                              <p:cond delay="5000"/>
                            </p:stCondLst>
                            <p:childTnLst>
                              <p:par>
                                <p:cTn id="59" presetID="22" presetClass="entr" presetSubtype="1"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up)">
                                      <p:cBhvr>
                                        <p:cTn id="61" dur="100"/>
                                        <p:tgtEl>
                                          <p:spTgt spid="22"/>
                                        </p:tgtEl>
                                      </p:cBhvr>
                                    </p:animEffect>
                                  </p:childTnLst>
                                </p:cTn>
                              </p:par>
                            </p:childTnLst>
                          </p:cTn>
                        </p:par>
                        <p:par>
                          <p:cTn id="62" fill="hold">
                            <p:stCondLst>
                              <p:cond delay="5500"/>
                            </p:stCondLst>
                            <p:childTnLst>
                              <p:par>
                                <p:cTn id="63" presetID="22" presetClass="entr" presetSubtype="8" fill="hold" grpId="0" nodeType="after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wipe(left)">
                                      <p:cBhvr>
                                        <p:cTn id="65" dur="100"/>
                                        <p:tgtEl>
                                          <p:spTgt spid="19"/>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100"/>
                                        <p:tgtEl>
                                          <p:spTgt spid="23"/>
                                        </p:tgtEl>
                                      </p:cBhvr>
                                    </p:animEffect>
                                  </p:childTnLst>
                                </p:cTn>
                              </p:par>
                            </p:childTnLst>
                          </p:cTn>
                        </p:par>
                        <p:par>
                          <p:cTn id="70" fill="hold">
                            <p:stCondLst>
                              <p:cond delay="6500"/>
                            </p:stCondLst>
                            <p:childTnLst>
                              <p:par>
                                <p:cTn id="71" presetID="10" presetClass="entr" presetSubtype="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300"/>
                                        <p:tgtEl>
                                          <p:spTgt spid="17"/>
                                        </p:tgtEl>
                                      </p:cBhvr>
                                    </p:animEffect>
                                  </p:childTnLst>
                                </p:cTn>
                              </p:par>
                              <p:par>
                                <p:cTn id="74" presetID="10"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300"/>
                                        <p:tgtEl>
                                          <p:spTgt spid="18"/>
                                        </p:tgtEl>
                                      </p:cBhvr>
                                    </p:animEffect>
                                  </p:childTnLst>
                                </p:cTn>
                              </p:par>
                            </p:childTnLst>
                          </p:cTn>
                        </p:par>
                        <p:par>
                          <p:cTn id="77" fill="hold">
                            <p:stCondLst>
                              <p:cond delay="7000"/>
                            </p:stCondLst>
                            <p:childTnLst>
                              <p:par>
                                <p:cTn id="78" presetID="10"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par>
                          <p:cTn id="84" fill="hold">
                            <p:stCondLst>
                              <p:cond delay="7500"/>
                            </p:stCondLst>
                            <p:childTnLst>
                              <p:par>
                                <p:cTn id="85" presetID="41" presetClass="entr" presetSubtype="0" fill="hold" grpId="0" nodeType="afterEffect">
                                  <p:stCondLst>
                                    <p:cond delay="0"/>
                                  </p:stCondLst>
                                  <p:iterate type="lt">
                                    <p:tmPct val="10000"/>
                                  </p:iterate>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8" dur="500" fill="hold"/>
                                        <p:tgtEl>
                                          <p:spTgt spid="33"/>
                                        </p:tgtEl>
                                        <p:attrNameLst>
                                          <p:attrName>ppt_y</p:attrName>
                                        </p:attrNameLst>
                                      </p:cBhvr>
                                      <p:tavLst>
                                        <p:tav tm="0">
                                          <p:val>
                                            <p:strVal val="#ppt_y"/>
                                          </p:val>
                                        </p:tav>
                                        <p:tav tm="100000">
                                          <p:val>
                                            <p:strVal val="#ppt_y"/>
                                          </p:val>
                                        </p:tav>
                                      </p:tavLst>
                                    </p:anim>
                                    <p:anim calcmode="lin" valueType="num">
                                      <p:cBhvr>
                                        <p:cTn id="8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9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91" dur="500" tmFilter="0,0; .5, 1; 1, 1"/>
                                        <p:tgtEl>
                                          <p:spTgt spid="33"/>
                                        </p:tgtEl>
                                      </p:cBhvr>
                                    </p:animEffect>
                                  </p:childTnLst>
                                </p:cTn>
                              </p:par>
                            </p:childTnLst>
                          </p:cTn>
                        </p:par>
                        <p:par>
                          <p:cTn id="92" fill="hold">
                            <p:stCondLst>
                              <p:cond delay="2599"/>
                            </p:stCondLst>
                            <p:childTnLst>
                              <p:par>
                                <p:cTn id="93" presetID="42" presetClass="entr" presetSubtype="0" fill="hold" grpId="0" nodeType="after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750"/>
                                        <p:tgtEl>
                                          <p:spTgt spid="32"/>
                                        </p:tgtEl>
                                      </p:cBhvr>
                                    </p:animEffect>
                                    <p:anim calcmode="lin" valueType="num">
                                      <p:cBhvr>
                                        <p:cTn id="96" dur="750" fill="hold"/>
                                        <p:tgtEl>
                                          <p:spTgt spid="32"/>
                                        </p:tgtEl>
                                        <p:attrNameLst>
                                          <p:attrName>ppt_x</p:attrName>
                                        </p:attrNameLst>
                                      </p:cBhvr>
                                      <p:tavLst>
                                        <p:tav tm="0">
                                          <p:val>
                                            <p:strVal val="#ppt_x"/>
                                          </p:val>
                                        </p:tav>
                                        <p:tav tm="100000">
                                          <p:val>
                                            <p:strVal val="#ppt_x"/>
                                          </p:val>
                                        </p:tav>
                                      </p:tavLst>
                                    </p:anim>
                                    <p:anim calcmode="lin" valueType="num">
                                      <p:cBhvr>
                                        <p:cTn id="97" dur="750" fill="hold"/>
                                        <p:tgtEl>
                                          <p:spTgt spid="32"/>
                                        </p:tgtEl>
                                        <p:attrNameLst>
                                          <p:attrName>ppt_y</p:attrName>
                                        </p:attrNameLst>
                                      </p:cBhvr>
                                      <p:tavLst>
                                        <p:tav tm="0">
                                          <p:val>
                                            <p:strVal val="#ppt_y+.1"/>
                                          </p:val>
                                        </p:tav>
                                        <p:tav tm="100000">
                                          <p:val>
                                            <p:strVal val="#ppt_y"/>
                                          </p:val>
                                        </p:tav>
                                      </p:tavLst>
                                    </p:anim>
                                  </p:childTnLst>
                                </p:cTn>
                              </p:par>
                            </p:childTnLst>
                          </p:cTn>
                        </p:par>
                        <p:par>
                          <p:cTn id="98" fill="hold">
                            <p:stCondLst>
                              <p:cond delay="3599"/>
                            </p:stCondLst>
                            <p:childTnLst>
                              <p:par>
                                <p:cTn id="99" presetID="41" presetClass="entr" presetSubtype="0" fill="hold" grpId="0" nodeType="afterEffect">
                                  <p:stCondLst>
                                    <p:cond delay="0"/>
                                  </p:stCondLst>
                                  <p:iterate type="lt">
                                    <p:tmPct val="10000"/>
                                  </p:iterate>
                                  <p:childTnLst>
                                    <p:set>
                                      <p:cBhvr>
                                        <p:cTn id="100" dur="1" fill="hold">
                                          <p:stCondLst>
                                            <p:cond delay="0"/>
                                          </p:stCondLst>
                                        </p:cTn>
                                        <p:tgtEl>
                                          <p:spTgt spid="35"/>
                                        </p:tgtEl>
                                        <p:attrNameLst>
                                          <p:attrName>style.visibility</p:attrName>
                                        </p:attrNameLst>
                                      </p:cBhvr>
                                      <p:to>
                                        <p:strVal val="visible"/>
                                      </p:to>
                                    </p:set>
                                    <p:anim calcmode="lin" valueType="num">
                                      <p:cBhvr>
                                        <p:cTn id="101"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102" dur="500" fill="hold"/>
                                        <p:tgtEl>
                                          <p:spTgt spid="35"/>
                                        </p:tgtEl>
                                        <p:attrNameLst>
                                          <p:attrName>ppt_y</p:attrName>
                                        </p:attrNameLst>
                                      </p:cBhvr>
                                      <p:tavLst>
                                        <p:tav tm="0">
                                          <p:val>
                                            <p:strVal val="#ppt_y"/>
                                          </p:val>
                                        </p:tav>
                                        <p:tav tm="100000">
                                          <p:val>
                                            <p:strVal val="#ppt_y"/>
                                          </p:val>
                                        </p:tav>
                                      </p:tavLst>
                                    </p:anim>
                                    <p:anim calcmode="lin" valueType="num">
                                      <p:cBhvr>
                                        <p:cTn id="103"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4"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05" dur="500" tmFilter="0,0; .5, 1; 1, 1"/>
                                        <p:tgtEl>
                                          <p:spTgt spid="35"/>
                                        </p:tgtEl>
                                      </p:cBhvr>
                                    </p:animEffect>
                                  </p:childTnLst>
                                </p:cTn>
                              </p:par>
                            </p:childTnLst>
                          </p:cTn>
                        </p:par>
                        <p:par>
                          <p:cTn id="106" fill="hold">
                            <p:stCondLst>
                              <p:cond delay="4049"/>
                            </p:stCondLst>
                            <p:childTnLst>
                              <p:par>
                                <p:cTn id="107" presetID="42" presetClass="entr" presetSubtype="0" fill="hold" grpId="0" nodeType="afterEffect">
                                  <p:stCondLst>
                                    <p:cond delay="0"/>
                                  </p:stCondLst>
                                  <p:childTnLst>
                                    <p:set>
                                      <p:cBhvr>
                                        <p:cTn id="108" dur="1" fill="hold">
                                          <p:stCondLst>
                                            <p:cond delay="0"/>
                                          </p:stCondLst>
                                        </p:cTn>
                                        <p:tgtEl>
                                          <p:spTgt spid="34"/>
                                        </p:tgtEl>
                                        <p:attrNameLst>
                                          <p:attrName>style.visibility</p:attrName>
                                        </p:attrNameLst>
                                      </p:cBhvr>
                                      <p:to>
                                        <p:strVal val="visible"/>
                                      </p:to>
                                    </p:set>
                                    <p:animEffect transition="in" filter="fade">
                                      <p:cBhvr>
                                        <p:cTn id="109" dur="750"/>
                                        <p:tgtEl>
                                          <p:spTgt spid="34"/>
                                        </p:tgtEl>
                                      </p:cBhvr>
                                    </p:animEffect>
                                    <p:anim calcmode="lin" valueType="num">
                                      <p:cBhvr>
                                        <p:cTn id="110" dur="750" fill="hold"/>
                                        <p:tgtEl>
                                          <p:spTgt spid="34"/>
                                        </p:tgtEl>
                                        <p:attrNameLst>
                                          <p:attrName>ppt_x</p:attrName>
                                        </p:attrNameLst>
                                      </p:cBhvr>
                                      <p:tavLst>
                                        <p:tav tm="0">
                                          <p:val>
                                            <p:strVal val="#ppt_x"/>
                                          </p:val>
                                        </p:tav>
                                        <p:tav tm="100000">
                                          <p:val>
                                            <p:strVal val="#ppt_x"/>
                                          </p:val>
                                        </p:tav>
                                      </p:tavLst>
                                    </p:anim>
                                    <p:anim calcmode="lin" valueType="num">
                                      <p:cBhvr>
                                        <p:cTn id="111" dur="75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1" grpId="0"/>
      <p:bldP spid="32" grpId="0"/>
      <p:bldP spid="33" grpId="0"/>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4311650" y="2229181"/>
            <a:ext cx="1211986" cy="1194142"/>
            <a:chOff x="4025900" y="2024063"/>
            <a:chExt cx="1401763" cy="1381125"/>
          </a:xfrm>
          <a:solidFill>
            <a:srgbClr val="00B0F0"/>
          </a:solidFill>
        </p:grpSpPr>
        <p:sp>
          <p:nvSpPr>
            <p:cNvPr id="18" name="Freeform 12"/>
            <p:cNvSpPr/>
            <p:nvPr/>
          </p:nvSpPr>
          <p:spPr bwMode="auto">
            <a:xfrm>
              <a:off x="4025900" y="2024063"/>
              <a:ext cx="1401763" cy="1381125"/>
            </a:xfrm>
            <a:custGeom>
              <a:avLst/>
              <a:gdLst>
                <a:gd name="T0" fmla="*/ 145 w 469"/>
                <a:gd name="T1" fmla="*/ 291 h 463"/>
                <a:gd name="T2" fmla="*/ 39 w 469"/>
                <a:gd name="T3" fmla="*/ 297 h 463"/>
                <a:gd name="T4" fmla="*/ 14 w 469"/>
                <a:gd name="T5" fmla="*/ 293 h 463"/>
                <a:gd name="T6" fmla="*/ 11 w 469"/>
                <a:gd name="T7" fmla="*/ 266 h 463"/>
                <a:gd name="T8" fmla="*/ 35 w 469"/>
                <a:gd name="T9" fmla="*/ 255 h 463"/>
                <a:gd name="T10" fmla="*/ 121 w 469"/>
                <a:gd name="T11" fmla="*/ 229 h 463"/>
                <a:gd name="T12" fmla="*/ 246 w 469"/>
                <a:gd name="T13" fmla="*/ 99 h 463"/>
                <a:gd name="T14" fmla="*/ 261 w 469"/>
                <a:gd name="T15" fmla="*/ 43 h 463"/>
                <a:gd name="T16" fmla="*/ 274 w 469"/>
                <a:gd name="T17" fmla="*/ 10 h 463"/>
                <a:gd name="T18" fmla="*/ 294 w 469"/>
                <a:gd name="T19" fmla="*/ 1 h 463"/>
                <a:gd name="T20" fmla="*/ 309 w 469"/>
                <a:gd name="T21" fmla="*/ 17 h 463"/>
                <a:gd name="T22" fmla="*/ 312 w 469"/>
                <a:gd name="T23" fmla="*/ 50 h 463"/>
                <a:gd name="T24" fmla="*/ 310 w 469"/>
                <a:gd name="T25" fmla="*/ 134 h 463"/>
                <a:gd name="T26" fmla="*/ 367 w 469"/>
                <a:gd name="T27" fmla="*/ 242 h 463"/>
                <a:gd name="T28" fmla="*/ 441 w 469"/>
                <a:gd name="T29" fmla="*/ 323 h 463"/>
                <a:gd name="T30" fmla="*/ 466 w 469"/>
                <a:gd name="T31" fmla="*/ 366 h 463"/>
                <a:gd name="T32" fmla="*/ 459 w 469"/>
                <a:gd name="T33" fmla="*/ 392 h 463"/>
                <a:gd name="T34" fmla="*/ 437 w 469"/>
                <a:gd name="T35" fmla="*/ 386 h 463"/>
                <a:gd name="T36" fmla="*/ 400 w 469"/>
                <a:gd name="T37" fmla="*/ 353 h 463"/>
                <a:gd name="T38" fmla="*/ 369 w 469"/>
                <a:gd name="T39" fmla="*/ 332 h 463"/>
                <a:gd name="T40" fmla="*/ 346 w 469"/>
                <a:gd name="T41" fmla="*/ 333 h 463"/>
                <a:gd name="T42" fmla="*/ 349 w 469"/>
                <a:gd name="T43" fmla="*/ 355 h 463"/>
                <a:gd name="T44" fmla="*/ 387 w 469"/>
                <a:gd name="T45" fmla="*/ 411 h 463"/>
                <a:gd name="T46" fmla="*/ 396 w 469"/>
                <a:gd name="T47" fmla="*/ 448 h 463"/>
                <a:gd name="T48" fmla="*/ 354 w 469"/>
                <a:gd name="T49" fmla="*/ 444 h 463"/>
                <a:gd name="T50" fmla="*/ 254 w 469"/>
                <a:gd name="T51" fmla="*/ 348 h 463"/>
                <a:gd name="T52" fmla="*/ 145 w 469"/>
                <a:gd name="T53" fmla="*/ 291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9" h="463">
                  <a:moveTo>
                    <a:pt x="145" y="291"/>
                  </a:moveTo>
                  <a:cubicBezTo>
                    <a:pt x="100" y="294"/>
                    <a:pt x="69" y="296"/>
                    <a:pt x="39" y="297"/>
                  </a:cubicBezTo>
                  <a:cubicBezTo>
                    <a:pt x="30" y="297"/>
                    <a:pt x="21" y="296"/>
                    <a:pt x="14" y="293"/>
                  </a:cubicBezTo>
                  <a:cubicBezTo>
                    <a:pt x="1" y="287"/>
                    <a:pt x="0" y="274"/>
                    <a:pt x="11" y="266"/>
                  </a:cubicBezTo>
                  <a:cubicBezTo>
                    <a:pt x="18" y="261"/>
                    <a:pt x="27" y="258"/>
                    <a:pt x="35" y="255"/>
                  </a:cubicBezTo>
                  <a:cubicBezTo>
                    <a:pt x="63" y="246"/>
                    <a:pt x="92" y="238"/>
                    <a:pt x="121" y="229"/>
                  </a:cubicBezTo>
                  <a:cubicBezTo>
                    <a:pt x="186" y="208"/>
                    <a:pt x="225" y="163"/>
                    <a:pt x="246" y="99"/>
                  </a:cubicBezTo>
                  <a:cubicBezTo>
                    <a:pt x="252" y="81"/>
                    <a:pt x="256" y="62"/>
                    <a:pt x="261" y="43"/>
                  </a:cubicBezTo>
                  <a:cubicBezTo>
                    <a:pt x="265" y="32"/>
                    <a:pt x="268" y="20"/>
                    <a:pt x="274" y="10"/>
                  </a:cubicBezTo>
                  <a:cubicBezTo>
                    <a:pt x="278" y="5"/>
                    <a:pt x="288" y="0"/>
                    <a:pt x="294" y="1"/>
                  </a:cubicBezTo>
                  <a:cubicBezTo>
                    <a:pt x="300" y="2"/>
                    <a:pt x="307" y="10"/>
                    <a:pt x="309" y="17"/>
                  </a:cubicBezTo>
                  <a:cubicBezTo>
                    <a:pt x="312" y="27"/>
                    <a:pt x="312" y="39"/>
                    <a:pt x="312" y="50"/>
                  </a:cubicBezTo>
                  <a:cubicBezTo>
                    <a:pt x="312" y="78"/>
                    <a:pt x="311" y="106"/>
                    <a:pt x="310" y="134"/>
                  </a:cubicBezTo>
                  <a:cubicBezTo>
                    <a:pt x="309" y="181"/>
                    <a:pt x="338" y="211"/>
                    <a:pt x="367" y="242"/>
                  </a:cubicBezTo>
                  <a:cubicBezTo>
                    <a:pt x="392" y="269"/>
                    <a:pt x="418" y="295"/>
                    <a:pt x="441" y="323"/>
                  </a:cubicBezTo>
                  <a:cubicBezTo>
                    <a:pt x="452" y="335"/>
                    <a:pt x="460" y="350"/>
                    <a:pt x="466" y="366"/>
                  </a:cubicBezTo>
                  <a:cubicBezTo>
                    <a:pt x="469" y="373"/>
                    <a:pt x="464" y="385"/>
                    <a:pt x="459" y="392"/>
                  </a:cubicBezTo>
                  <a:cubicBezTo>
                    <a:pt x="457" y="394"/>
                    <a:pt x="443" y="391"/>
                    <a:pt x="437" y="386"/>
                  </a:cubicBezTo>
                  <a:cubicBezTo>
                    <a:pt x="424" y="376"/>
                    <a:pt x="413" y="364"/>
                    <a:pt x="400" y="353"/>
                  </a:cubicBezTo>
                  <a:cubicBezTo>
                    <a:pt x="390" y="345"/>
                    <a:pt x="380" y="337"/>
                    <a:pt x="369" y="332"/>
                  </a:cubicBezTo>
                  <a:cubicBezTo>
                    <a:pt x="363" y="329"/>
                    <a:pt x="354" y="332"/>
                    <a:pt x="346" y="333"/>
                  </a:cubicBezTo>
                  <a:cubicBezTo>
                    <a:pt x="347" y="340"/>
                    <a:pt x="345" y="349"/>
                    <a:pt x="349" y="355"/>
                  </a:cubicBezTo>
                  <a:cubicBezTo>
                    <a:pt x="361" y="374"/>
                    <a:pt x="375" y="392"/>
                    <a:pt x="387" y="411"/>
                  </a:cubicBezTo>
                  <a:cubicBezTo>
                    <a:pt x="395" y="422"/>
                    <a:pt x="408" y="434"/>
                    <a:pt x="396" y="448"/>
                  </a:cubicBezTo>
                  <a:cubicBezTo>
                    <a:pt x="382" y="463"/>
                    <a:pt x="366" y="454"/>
                    <a:pt x="354" y="444"/>
                  </a:cubicBezTo>
                  <a:cubicBezTo>
                    <a:pt x="320" y="413"/>
                    <a:pt x="284" y="383"/>
                    <a:pt x="254" y="348"/>
                  </a:cubicBezTo>
                  <a:cubicBezTo>
                    <a:pt x="220" y="309"/>
                    <a:pt x="183" y="287"/>
                    <a:pt x="145" y="29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19" name="Freeform 16"/>
            <p:cNvSpPr/>
            <p:nvPr/>
          </p:nvSpPr>
          <p:spPr bwMode="auto">
            <a:xfrm>
              <a:off x="4346575" y="2268538"/>
              <a:ext cx="292100" cy="295275"/>
            </a:xfrm>
            <a:custGeom>
              <a:avLst/>
              <a:gdLst>
                <a:gd name="T0" fmla="*/ 58 w 98"/>
                <a:gd name="T1" fmla="*/ 99 h 99"/>
                <a:gd name="T2" fmla="*/ 0 w 98"/>
                <a:gd name="T3" fmla="*/ 47 h 99"/>
                <a:gd name="T4" fmla="*/ 40 w 98"/>
                <a:gd name="T5" fmla="*/ 1 h 99"/>
                <a:gd name="T6" fmla="*/ 98 w 98"/>
                <a:gd name="T7" fmla="*/ 58 h 99"/>
                <a:gd name="T8" fmla="*/ 58 w 98"/>
                <a:gd name="T9" fmla="*/ 99 h 99"/>
              </a:gdLst>
              <a:ahLst/>
              <a:cxnLst>
                <a:cxn ang="0">
                  <a:pos x="T0" y="T1"/>
                </a:cxn>
                <a:cxn ang="0">
                  <a:pos x="T2" y="T3"/>
                </a:cxn>
                <a:cxn ang="0">
                  <a:pos x="T4" y="T5"/>
                </a:cxn>
                <a:cxn ang="0">
                  <a:pos x="T6" y="T7"/>
                </a:cxn>
                <a:cxn ang="0">
                  <a:pos x="T8" y="T9"/>
                </a:cxn>
              </a:cxnLst>
              <a:rect l="0" t="0" r="r" b="b"/>
              <a:pathLst>
                <a:path w="98" h="99">
                  <a:moveTo>
                    <a:pt x="58" y="99"/>
                  </a:moveTo>
                  <a:cubicBezTo>
                    <a:pt x="28" y="99"/>
                    <a:pt x="0" y="74"/>
                    <a:pt x="0" y="47"/>
                  </a:cubicBezTo>
                  <a:cubicBezTo>
                    <a:pt x="0" y="22"/>
                    <a:pt x="18" y="1"/>
                    <a:pt x="40" y="1"/>
                  </a:cubicBezTo>
                  <a:cubicBezTo>
                    <a:pt x="69" y="0"/>
                    <a:pt x="98" y="29"/>
                    <a:pt x="98" y="58"/>
                  </a:cubicBezTo>
                  <a:cubicBezTo>
                    <a:pt x="98" y="82"/>
                    <a:pt x="82" y="99"/>
                    <a:pt x="58" y="9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0" name="组合 19"/>
          <p:cNvGrpSpPr/>
          <p:nvPr/>
        </p:nvGrpSpPr>
        <p:grpSpPr>
          <a:xfrm>
            <a:off x="6682091" y="2231926"/>
            <a:ext cx="1163945" cy="1199633"/>
            <a:chOff x="6767513" y="2027238"/>
            <a:chExt cx="1346200" cy="1387475"/>
          </a:xfrm>
          <a:solidFill>
            <a:srgbClr val="00B0F0">
              <a:alpha val="75000"/>
            </a:srgbClr>
          </a:solidFill>
        </p:grpSpPr>
        <p:sp>
          <p:nvSpPr>
            <p:cNvPr id="21" name="Freeform 13"/>
            <p:cNvSpPr/>
            <p:nvPr/>
          </p:nvSpPr>
          <p:spPr bwMode="auto">
            <a:xfrm>
              <a:off x="6767513" y="2027238"/>
              <a:ext cx="1346200" cy="1387475"/>
            </a:xfrm>
            <a:custGeom>
              <a:avLst/>
              <a:gdLst>
                <a:gd name="T0" fmla="*/ 371 w 451"/>
                <a:gd name="T1" fmla="*/ 303 h 465"/>
                <a:gd name="T2" fmla="*/ 335 w 451"/>
                <a:gd name="T3" fmla="*/ 303 h 465"/>
                <a:gd name="T4" fmla="*/ 229 w 451"/>
                <a:gd name="T5" fmla="*/ 346 h 465"/>
                <a:gd name="T6" fmla="*/ 136 w 451"/>
                <a:gd name="T7" fmla="*/ 434 h 465"/>
                <a:gd name="T8" fmla="*/ 90 w 451"/>
                <a:gd name="T9" fmla="*/ 462 h 465"/>
                <a:gd name="T10" fmla="*/ 63 w 451"/>
                <a:gd name="T11" fmla="*/ 458 h 465"/>
                <a:gd name="T12" fmla="*/ 70 w 451"/>
                <a:gd name="T13" fmla="*/ 433 h 465"/>
                <a:gd name="T14" fmla="*/ 107 w 451"/>
                <a:gd name="T15" fmla="*/ 391 h 465"/>
                <a:gd name="T16" fmla="*/ 112 w 451"/>
                <a:gd name="T17" fmla="*/ 385 h 465"/>
                <a:gd name="T18" fmla="*/ 120 w 451"/>
                <a:gd name="T19" fmla="*/ 344 h 465"/>
                <a:gd name="T20" fmla="*/ 85 w 451"/>
                <a:gd name="T21" fmla="*/ 354 h 465"/>
                <a:gd name="T22" fmla="*/ 33 w 451"/>
                <a:gd name="T23" fmla="*/ 391 h 465"/>
                <a:gd name="T24" fmla="*/ 8 w 451"/>
                <a:gd name="T25" fmla="*/ 394 h 465"/>
                <a:gd name="T26" fmla="*/ 3 w 451"/>
                <a:gd name="T27" fmla="*/ 365 h 465"/>
                <a:gd name="T28" fmla="*/ 38 w 451"/>
                <a:gd name="T29" fmla="*/ 317 h 465"/>
                <a:gd name="T30" fmla="*/ 114 w 451"/>
                <a:gd name="T31" fmla="*/ 243 h 465"/>
                <a:gd name="T32" fmla="*/ 159 w 451"/>
                <a:gd name="T33" fmla="*/ 108 h 465"/>
                <a:gd name="T34" fmla="*/ 153 w 451"/>
                <a:gd name="T35" fmla="*/ 38 h 465"/>
                <a:gd name="T36" fmla="*/ 155 w 451"/>
                <a:gd name="T37" fmla="*/ 17 h 465"/>
                <a:gd name="T38" fmla="*/ 170 w 451"/>
                <a:gd name="T39" fmla="*/ 1 h 465"/>
                <a:gd name="T40" fmla="*/ 186 w 451"/>
                <a:gd name="T41" fmla="*/ 14 h 465"/>
                <a:gd name="T42" fmla="*/ 207 w 451"/>
                <a:gd name="T43" fmla="*/ 74 h 465"/>
                <a:gd name="T44" fmla="*/ 401 w 451"/>
                <a:gd name="T45" fmla="*/ 254 h 465"/>
                <a:gd name="T46" fmla="*/ 439 w 451"/>
                <a:gd name="T47" fmla="*/ 267 h 465"/>
                <a:gd name="T48" fmla="*/ 451 w 451"/>
                <a:gd name="T49" fmla="*/ 288 h 465"/>
                <a:gd name="T50" fmla="*/ 432 w 451"/>
                <a:gd name="T51" fmla="*/ 303 h 465"/>
                <a:gd name="T52" fmla="*/ 371 w 451"/>
                <a:gd name="T53" fmla="*/ 30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1" h="465">
                  <a:moveTo>
                    <a:pt x="371" y="303"/>
                  </a:moveTo>
                  <a:cubicBezTo>
                    <a:pt x="359" y="303"/>
                    <a:pt x="347" y="304"/>
                    <a:pt x="335" y="303"/>
                  </a:cubicBezTo>
                  <a:cubicBezTo>
                    <a:pt x="293" y="302"/>
                    <a:pt x="258" y="317"/>
                    <a:pt x="229" y="346"/>
                  </a:cubicBezTo>
                  <a:cubicBezTo>
                    <a:pt x="198" y="376"/>
                    <a:pt x="168" y="406"/>
                    <a:pt x="136" y="434"/>
                  </a:cubicBezTo>
                  <a:cubicBezTo>
                    <a:pt x="123" y="446"/>
                    <a:pt x="107" y="455"/>
                    <a:pt x="90" y="462"/>
                  </a:cubicBezTo>
                  <a:cubicBezTo>
                    <a:pt x="83" y="465"/>
                    <a:pt x="72" y="460"/>
                    <a:pt x="63" y="458"/>
                  </a:cubicBezTo>
                  <a:cubicBezTo>
                    <a:pt x="65" y="450"/>
                    <a:pt x="65" y="440"/>
                    <a:pt x="70" y="433"/>
                  </a:cubicBezTo>
                  <a:cubicBezTo>
                    <a:pt x="81" y="418"/>
                    <a:pt x="94" y="405"/>
                    <a:pt x="107" y="391"/>
                  </a:cubicBezTo>
                  <a:cubicBezTo>
                    <a:pt x="108" y="389"/>
                    <a:pt x="110" y="387"/>
                    <a:pt x="112" y="385"/>
                  </a:cubicBezTo>
                  <a:cubicBezTo>
                    <a:pt x="120" y="372"/>
                    <a:pt x="133" y="357"/>
                    <a:pt x="120" y="344"/>
                  </a:cubicBezTo>
                  <a:cubicBezTo>
                    <a:pt x="107" y="332"/>
                    <a:pt x="95" y="347"/>
                    <a:pt x="85" y="354"/>
                  </a:cubicBezTo>
                  <a:cubicBezTo>
                    <a:pt x="67" y="366"/>
                    <a:pt x="51" y="380"/>
                    <a:pt x="33" y="391"/>
                  </a:cubicBezTo>
                  <a:cubicBezTo>
                    <a:pt x="26" y="395"/>
                    <a:pt x="10" y="397"/>
                    <a:pt x="8" y="394"/>
                  </a:cubicBezTo>
                  <a:cubicBezTo>
                    <a:pt x="3" y="386"/>
                    <a:pt x="0" y="373"/>
                    <a:pt x="3" y="365"/>
                  </a:cubicBezTo>
                  <a:cubicBezTo>
                    <a:pt x="12" y="348"/>
                    <a:pt x="24" y="331"/>
                    <a:pt x="38" y="317"/>
                  </a:cubicBezTo>
                  <a:cubicBezTo>
                    <a:pt x="62" y="291"/>
                    <a:pt x="86" y="265"/>
                    <a:pt x="114" y="243"/>
                  </a:cubicBezTo>
                  <a:cubicBezTo>
                    <a:pt x="159" y="207"/>
                    <a:pt x="164" y="160"/>
                    <a:pt x="159" y="108"/>
                  </a:cubicBezTo>
                  <a:cubicBezTo>
                    <a:pt x="156" y="85"/>
                    <a:pt x="154" y="62"/>
                    <a:pt x="153" y="38"/>
                  </a:cubicBezTo>
                  <a:cubicBezTo>
                    <a:pt x="152" y="31"/>
                    <a:pt x="152" y="23"/>
                    <a:pt x="155" y="17"/>
                  </a:cubicBezTo>
                  <a:cubicBezTo>
                    <a:pt x="158" y="10"/>
                    <a:pt x="164" y="3"/>
                    <a:pt x="170" y="1"/>
                  </a:cubicBezTo>
                  <a:cubicBezTo>
                    <a:pt x="174" y="0"/>
                    <a:pt x="183" y="8"/>
                    <a:pt x="186" y="14"/>
                  </a:cubicBezTo>
                  <a:cubicBezTo>
                    <a:pt x="194" y="33"/>
                    <a:pt x="202" y="53"/>
                    <a:pt x="207" y="74"/>
                  </a:cubicBezTo>
                  <a:cubicBezTo>
                    <a:pt x="230" y="180"/>
                    <a:pt x="298" y="235"/>
                    <a:pt x="401" y="254"/>
                  </a:cubicBezTo>
                  <a:cubicBezTo>
                    <a:pt x="414" y="256"/>
                    <a:pt x="428" y="260"/>
                    <a:pt x="439" y="267"/>
                  </a:cubicBezTo>
                  <a:cubicBezTo>
                    <a:pt x="445" y="270"/>
                    <a:pt x="451" y="281"/>
                    <a:pt x="451" y="288"/>
                  </a:cubicBezTo>
                  <a:cubicBezTo>
                    <a:pt x="450" y="294"/>
                    <a:pt x="439" y="302"/>
                    <a:pt x="432" y="303"/>
                  </a:cubicBezTo>
                  <a:cubicBezTo>
                    <a:pt x="412" y="305"/>
                    <a:pt x="391" y="303"/>
                    <a:pt x="371" y="3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2" name="Freeform 17"/>
            <p:cNvSpPr/>
            <p:nvPr/>
          </p:nvSpPr>
          <p:spPr bwMode="auto">
            <a:xfrm>
              <a:off x="7578725" y="2332038"/>
              <a:ext cx="290513" cy="292100"/>
            </a:xfrm>
            <a:custGeom>
              <a:avLst/>
              <a:gdLst>
                <a:gd name="T0" fmla="*/ 0 w 97"/>
                <a:gd name="T1" fmla="*/ 56 h 98"/>
                <a:gd name="T2" fmla="*/ 50 w 97"/>
                <a:gd name="T3" fmla="*/ 1 h 98"/>
                <a:gd name="T4" fmla="*/ 97 w 97"/>
                <a:gd name="T5" fmla="*/ 41 h 98"/>
                <a:gd name="T6" fmla="*/ 38 w 97"/>
                <a:gd name="T7" fmla="*/ 97 h 98"/>
                <a:gd name="T8" fmla="*/ 0 w 97"/>
                <a:gd name="T9" fmla="*/ 56 h 98"/>
              </a:gdLst>
              <a:ahLst/>
              <a:cxnLst>
                <a:cxn ang="0">
                  <a:pos x="T0" y="T1"/>
                </a:cxn>
                <a:cxn ang="0">
                  <a:pos x="T2" y="T3"/>
                </a:cxn>
                <a:cxn ang="0">
                  <a:pos x="T4" y="T5"/>
                </a:cxn>
                <a:cxn ang="0">
                  <a:pos x="T6" y="T7"/>
                </a:cxn>
                <a:cxn ang="0">
                  <a:pos x="T8" y="T9"/>
                </a:cxn>
              </a:cxnLst>
              <a:rect l="0" t="0" r="r" b="b"/>
              <a:pathLst>
                <a:path w="97" h="98">
                  <a:moveTo>
                    <a:pt x="0" y="56"/>
                  </a:moveTo>
                  <a:cubicBezTo>
                    <a:pt x="0" y="25"/>
                    <a:pt x="23" y="0"/>
                    <a:pt x="50" y="1"/>
                  </a:cubicBezTo>
                  <a:cubicBezTo>
                    <a:pt x="76" y="1"/>
                    <a:pt x="97" y="20"/>
                    <a:pt x="97" y="41"/>
                  </a:cubicBezTo>
                  <a:cubicBezTo>
                    <a:pt x="96" y="68"/>
                    <a:pt x="65" y="98"/>
                    <a:pt x="38" y="97"/>
                  </a:cubicBezTo>
                  <a:cubicBezTo>
                    <a:pt x="14" y="97"/>
                    <a:pt x="0" y="82"/>
                    <a:pt x="0" y="5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3" name="组合 22"/>
          <p:cNvGrpSpPr/>
          <p:nvPr/>
        </p:nvGrpSpPr>
        <p:grpSpPr>
          <a:xfrm>
            <a:off x="6683463" y="4528249"/>
            <a:ext cx="1196887" cy="1192770"/>
            <a:chOff x="6769100" y="4683126"/>
            <a:chExt cx="1384300" cy="1379538"/>
          </a:xfrm>
          <a:solidFill>
            <a:srgbClr val="00B0F0"/>
          </a:solidFill>
        </p:grpSpPr>
        <p:sp>
          <p:nvSpPr>
            <p:cNvPr id="24" name="Freeform 14"/>
            <p:cNvSpPr/>
            <p:nvPr/>
          </p:nvSpPr>
          <p:spPr bwMode="auto">
            <a:xfrm>
              <a:off x="6769100" y="4683126"/>
              <a:ext cx="1384300" cy="1379538"/>
            </a:xfrm>
            <a:custGeom>
              <a:avLst/>
              <a:gdLst>
                <a:gd name="T0" fmla="*/ 159 w 463"/>
                <a:gd name="T1" fmla="*/ 374 h 462"/>
                <a:gd name="T2" fmla="*/ 160 w 463"/>
                <a:gd name="T3" fmla="*/ 354 h 462"/>
                <a:gd name="T4" fmla="*/ 108 w 463"/>
                <a:gd name="T5" fmla="*/ 224 h 462"/>
                <a:gd name="T6" fmla="*/ 22 w 463"/>
                <a:gd name="T7" fmla="*/ 129 h 462"/>
                <a:gd name="T8" fmla="*/ 2 w 463"/>
                <a:gd name="T9" fmla="*/ 91 h 462"/>
                <a:gd name="T10" fmla="*/ 10 w 463"/>
                <a:gd name="T11" fmla="*/ 68 h 462"/>
                <a:gd name="T12" fmla="*/ 29 w 463"/>
                <a:gd name="T13" fmla="*/ 73 h 462"/>
                <a:gd name="T14" fmla="*/ 69 w 463"/>
                <a:gd name="T15" fmla="*/ 108 h 462"/>
                <a:gd name="T16" fmla="*/ 104 w 463"/>
                <a:gd name="T17" fmla="*/ 130 h 462"/>
                <a:gd name="T18" fmla="*/ 124 w 463"/>
                <a:gd name="T19" fmla="*/ 125 h 462"/>
                <a:gd name="T20" fmla="*/ 122 w 463"/>
                <a:gd name="T21" fmla="*/ 108 h 462"/>
                <a:gd name="T22" fmla="*/ 78 w 463"/>
                <a:gd name="T23" fmla="*/ 43 h 462"/>
                <a:gd name="T24" fmla="*/ 73 w 463"/>
                <a:gd name="T25" fmla="*/ 13 h 462"/>
                <a:gd name="T26" fmla="*/ 107 w 463"/>
                <a:gd name="T27" fmla="*/ 13 h 462"/>
                <a:gd name="T28" fmla="*/ 208 w 463"/>
                <a:gd name="T29" fmla="*/ 106 h 462"/>
                <a:gd name="T30" fmla="*/ 300 w 463"/>
                <a:gd name="T31" fmla="*/ 167 h 462"/>
                <a:gd name="T32" fmla="*/ 374 w 463"/>
                <a:gd name="T33" fmla="*/ 167 h 462"/>
                <a:gd name="T34" fmla="*/ 441 w 463"/>
                <a:gd name="T35" fmla="*/ 165 h 462"/>
                <a:gd name="T36" fmla="*/ 463 w 463"/>
                <a:gd name="T37" fmla="*/ 179 h 462"/>
                <a:gd name="T38" fmla="*/ 447 w 463"/>
                <a:gd name="T39" fmla="*/ 198 h 462"/>
                <a:gd name="T40" fmla="*/ 367 w 463"/>
                <a:gd name="T41" fmla="*/ 223 h 462"/>
                <a:gd name="T42" fmla="*/ 215 w 463"/>
                <a:gd name="T43" fmla="*/ 380 h 462"/>
                <a:gd name="T44" fmla="*/ 199 w 463"/>
                <a:gd name="T45" fmla="*/ 438 h 462"/>
                <a:gd name="T46" fmla="*/ 174 w 463"/>
                <a:gd name="T47" fmla="*/ 457 h 462"/>
                <a:gd name="T48" fmla="*/ 158 w 463"/>
                <a:gd name="T49" fmla="*/ 432 h 462"/>
                <a:gd name="T50" fmla="*/ 157 w 463"/>
                <a:gd name="T51" fmla="*/ 374 h 462"/>
                <a:gd name="T52" fmla="*/ 159 w 463"/>
                <a:gd name="T53" fmla="*/ 374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3" h="462">
                  <a:moveTo>
                    <a:pt x="159" y="374"/>
                  </a:moveTo>
                  <a:cubicBezTo>
                    <a:pt x="159" y="368"/>
                    <a:pt x="159" y="361"/>
                    <a:pt x="160" y="354"/>
                  </a:cubicBezTo>
                  <a:cubicBezTo>
                    <a:pt x="164" y="302"/>
                    <a:pt x="145" y="260"/>
                    <a:pt x="108" y="224"/>
                  </a:cubicBezTo>
                  <a:cubicBezTo>
                    <a:pt x="77" y="194"/>
                    <a:pt x="50" y="161"/>
                    <a:pt x="22" y="129"/>
                  </a:cubicBezTo>
                  <a:cubicBezTo>
                    <a:pt x="13" y="118"/>
                    <a:pt x="6" y="104"/>
                    <a:pt x="2" y="91"/>
                  </a:cubicBezTo>
                  <a:cubicBezTo>
                    <a:pt x="0" y="84"/>
                    <a:pt x="5" y="74"/>
                    <a:pt x="10" y="68"/>
                  </a:cubicBezTo>
                  <a:cubicBezTo>
                    <a:pt x="12" y="66"/>
                    <a:pt x="24" y="69"/>
                    <a:pt x="29" y="73"/>
                  </a:cubicBezTo>
                  <a:cubicBezTo>
                    <a:pt x="43" y="84"/>
                    <a:pt x="55" y="97"/>
                    <a:pt x="69" y="108"/>
                  </a:cubicBezTo>
                  <a:cubicBezTo>
                    <a:pt x="80" y="117"/>
                    <a:pt x="92" y="125"/>
                    <a:pt x="104" y="130"/>
                  </a:cubicBezTo>
                  <a:cubicBezTo>
                    <a:pt x="109" y="132"/>
                    <a:pt x="119" y="130"/>
                    <a:pt x="124" y="125"/>
                  </a:cubicBezTo>
                  <a:cubicBezTo>
                    <a:pt x="126" y="123"/>
                    <a:pt x="125" y="112"/>
                    <a:pt x="122" y="108"/>
                  </a:cubicBezTo>
                  <a:cubicBezTo>
                    <a:pt x="108" y="86"/>
                    <a:pt x="92" y="65"/>
                    <a:pt x="78" y="43"/>
                  </a:cubicBezTo>
                  <a:cubicBezTo>
                    <a:pt x="73" y="34"/>
                    <a:pt x="69" y="20"/>
                    <a:pt x="73" y="13"/>
                  </a:cubicBezTo>
                  <a:cubicBezTo>
                    <a:pt x="81" y="0"/>
                    <a:pt x="97" y="4"/>
                    <a:pt x="107" y="13"/>
                  </a:cubicBezTo>
                  <a:cubicBezTo>
                    <a:pt x="141" y="43"/>
                    <a:pt x="176" y="73"/>
                    <a:pt x="208" y="106"/>
                  </a:cubicBezTo>
                  <a:cubicBezTo>
                    <a:pt x="235" y="133"/>
                    <a:pt x="257" y="165"/>
                    <a:pt x="300" y="167"/>
                  </a:cubicBezTo>
                  <a:cubicBezTo>
                    <a:pt x="324" y="168"/>
                    <a:pt x="349" y="167"/>
                    <a:pt x="374" y="167"/>
                  </a:cubicBezTo>
                  <a:cubicBezTo>
                    <a:pt x="396" y="166"/>
                    <a:pt x="419" y="164"/>
                    <a:pt x="441" y="165"/>
                  </a:cubicBezTo>
                  <a:cubicBezTo>
                    <a:pt x="449" y="165"/>
                    <a:pt x="456" y="174"/>
                    <a:pt x="463" y="179"/>
                  </a:cubicBezTo>
                  <a:cubicBezTo>
                    <a:pt x="458" y="185"/>
                    <a:pt x="454" y="195"/>
                    <a:pt x="447" y="198"/>
                  </a:cubicBezTo>
                  <a:cubicBezTo>
                    <a:pt x="421" y="208"/>
                    <a:pt x="394" y="216"/>
                    <a:pt x="367" y="223"/>
                  </a:cubicBezTo>
                  <a:cubicBezTo>
                    <a:pt x="284" y="245"/>
                    <a:pt x="236" y="299"/>
                    <a:pt x="215" y="380"/>
                  </a:cubicBezTo>
                  <a:cubicBezTo>
                    <a:pt x="210" y="399"/>
                    <a:pt x="205" y="418"/>
                    <a:pt x="199" y="438"/>
                  </a:cubicBezTo>
                  <a:cubicBezTo>
                    <a:pt x="195" y="449"/>
                    <a:pt x="188" y="462"/>
                    <a:pt x="174" y="457"/>
                  </a:cubicBezTo>
                  <a:cubicBezTo>
                    <a:pt x="166" y="454"/>
                    <a:pt x="159" y="441"/>
                    <a:pt x="158" y="432"/>
                  </a:cubicBezTo>
                  <a:cubicBezTo>
                    <a:pt x="155" y="413"/>
                    <a:pt x="157" y="394"/>
                    <a:pt x="157" y="374"/>
                  </a:cubicBezTo>
                  <a:cubicBezTo>
                    <a:pt x="158" y="374"/>
                    <a:pt x="159" y="374"/>
                    <a:pt x="159" y="37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5" name="Freeform 18"/>
            <p:cNvSpPr/>
            <p:nvPr/>
          </p:nvSpPr>
          <p:spPr bwMode="auto">
            <a:xfrm>
              <a:off x="7558088" y="5519738"/>
              <a:ext cx="290513" cy="292100"/>
            </a:xfrm>
            <a:custGeom>
              <a:avLst/>
              <a:gdLst>
                <a:gd name="T0" fmla="*/ 38 w 97"/>
                <a:gd name="T1" fmla="*/ 0 h 98"/>
                <a:gd name="T2" fmla="*/ 96 w 97"/>
                <a:gd name="T3" fmla="*/ 50 h 98"/>
                <a:gd name="T4" fmla="*/ 57 w 97"/>
                <a:gd name="T5" fmla="*/ 97 h 98"/>
                <a:gd name="T6" fmla="*/ 0 w 97"/>
                <a:gd name="T7" fmla="*/ 40 h 98"/>
                <a:gd name="T8" fmla="*/ 38 w 97"/>
                <a:gd name="T9" fmla="*/ 0 h 98"/>
              </a:gdLst>
              <a:ahLst/>
              <a:cxnLst>
                <a:cxn ang="0">
                  <a:pos x="T0" y="T1"/>
                </a:cxn>
                <a:cxn ang="0">
                  <a:pos x="T2" y="T3"/>
                </a:cxn>
                <a:cxn ang="0">
                  <a:pos x="T4" y="T5"/>
                </a:cxn>
                <a:cxn ang="0">
                  <a:pos x="T6" y="T7"/>
                </a:cxn>
                <a:cxn ang="0">
                  <a:pos x="T8" y="T9"/>
                </a:cxn>
              </a:cxnLst>
              <a:rect l="0" t="0" r="r" b="b"/>
              <a:pathLst>
                <a:path w="97" h="98">
                  <a:moveTo>
                    <a:pt x="38" y="0"/>
                  </a:moveTo>
                  <a:cubicBezTo>
                    <a:pt x="69" y="0"/>
                    <a:pt x="95" y="22"/>
                    <a:pt x="96" y="50"/>
                  </a:cubicBezTo>
                  <a:cubicBezTo>
                    <a:pt x="97" y="74"/>
                    <a:pt x="78" y="96"/>
                    <a:pt x="57" y="97"/>
                  </a:cubicBezTo>
                  <a:cubicBezTo>
                    <a:pt x="30" y="98"/>
                    <a:pt x="0" y="67"/>
                    <a:pt x="0" y="40"/>
                  </a:cubicBezTo>
                  <a:cubicBezTo>
                    <a:pt x="0" y="17"/>
                    <a:pt x="15" y="1"/>
                    <a:pt x="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6" name="组合 25"/>
          <p:cNvGrpSpPr/>
          <p:nvPr/>
        </p:nvGrpSpPr>
        <p:grpSpPr>
          <a:xfrm>
            <a:off x="4358318" y="4513150"/>
            <a:ext cx="1165318" cy="1194142"/>
            <a:chOff x="4079875" y="4665663"/>
            <a:chExt cx="1347788" cy="1381125"/>
          </a:xfrm>
          <a:solidFill>
            <a:srgbClr val="00B0F0">
              <a:alpha val="75000"/>
            </a:srgbClr>
          </a:solidFill>
        </p:grpSpPr>
        <p:sp>
          <p:nvSpPr>
            <p:cNvPr id="27" name="Freeform 15"/>
            <p:cNvSpPr/>
            <p:nvPr/>
          </p:nvSpPr>
          <p:spPr bwMode="auto">
            <a:xfrm>
              <a:off x="4079875" y="4665663"/>
              <a:ext cx="1347788" cy="1381125"/>
            </a:xfrm>
            <a:custGeom>
              <a:avLst/>
              <a:gdLst>
                <a:gd name="T0" fmla="*/ 38 w 451"/>
                <a:gd name="T1" fmla="*/ 160 h 463"/>
                <a:gd name="T2" fmla="*/ 150 w 451"/>
                <a:gd name="T3" fmla="*/ 159 h 463"/>
                <a:gd name="T4" fmla="*/ 214 w 451"/>
                <a:gd name="T5" fmla="*/ 127 h 463"/>
                <a:gd name="T6" fmla="*/ 323 w 451"/>
                <a:gd name="T7" fmla="*/ 26 h 463"/>
                <a:gd name="T8" fmla="*/ 366 w 451"/>
                <a:gd name="T9" fmla="*/ 2 h 463"/>
                <a:gd name="T10" fmla="*/ 386 w 451"/>
                <a:gd name="T11" fmla="*/ 8 h 463"/>
                <a:gd name="T12" fmla="*/ 383 w 451"/>
                <a:gd name="T13" fmla="*/ 29 h 463"/>
                <a:gd name="T14" fmla="*/ 338 w 451"/>
                <a:gd name="T15" fmla="*/ 80 h 463"/>
                <a:gd name="T16" fmla="*/ 330 w 451"/>
                <a:gd name="T17" fmla="*/ 122 h 463"/>
                <a:gd name="T18" fmla="*/ 368 w 451"/>
                <a:gd name="T19" fmla="*/ 111 h 463"/>
                <a:gd name="T20" fmla="*/ 420 w 451"/>
                <a:gd name="T21" fmla="*/ 74 h 463"/>
                <a:gd name="T22" fmla="*/ 443 w 451"/>
                <a:gd name="T23" fmla="*/ 72 h 463"/>
                <a:gd name="T24" fmla="*/ 447 w 451"/>
                <a:gd name="T25" fmla="*/ 97 h 463"/>
                <a:gd name="T26" fmla="*/ 414 w 451"/>
                <a:gd name="T27" fmla="*/ 146 h 463"/>
                <a:gd name="T28" fmla="*/ 340 w 451"/>
                <a:gd name="T29" fmla="*/ 218 h 463"/>
                <a:gd name="T30" fmla="*/ 291 w 451"/>
                <a:gd name="T31" fmla="*/ 338 h 463"/>
                <a:gd name="T32" fmla="*/ 296 w 451"/>
                <a:gd name="T33" fmla="*/ 428 h 463"/>
                <a:gd name="T34" fmla="*/ 295 w 451"/>
                <a:gd name="T35" fmla="*/ 447 h 463"/>
                <a:gd name="T36" fmla="*/ 281 w 451"/>
                <a:gd name="T37" fmla="*/ 462 h 463"/>
                <a:gd name="T38" fmla="*/ 267 w 451"/>
                <a:gd name="T39" fmla="*/ 452 h 463"/>
                <a:gd name="T40" fmla="*/ 251 w 451"/>
                <a:gd name="T41" fmla="*/ 411 h 463"/>
                <a:gd name="T42" fmla="*/ 211 w 451"/>
                <a:gd name="T43" fmla="*/ 307 h 463"/>
                <a:gd name="T44" fmla="*/ 88 w 451"/>
                <a:gd name="T45" fmla="*/ 220 h 463"/>
                <a:gd name="T46" fmla="*/ 17 w 451"/>
                <a:gd name="T47" fmla="*/ 200 h 463"/>
                <a:gd name="T48" fmla="*/ 1 w 451"/>
                <a:gd name="T49" fmla="*/ 180 h 463"/>
                <a:gd name="T50" fmla="*/ 17 w 451"/>
                <a:gd name="T51" fmla="*/ 163 h 463"/>
                <a:gd name="T52" fmla="*/ 38 w 451"/>
                <a:gd name="T53" fmla="*/ 16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1" h="463">
                  <a:moveTo>
                    <a:pt x="38" y="160"/>
                  </a:moveTo>
                  <a:cubicBezTo>
                    <a:pt x="77" y="160"/>
                    <a:pt x="113" y="161"/>
                    <a:pt x="150" y="159"/>
                  </a:cubicBezTo>
                  <a:cubicBezTo>
                    <a:pt x="175" y="158"/>
                    <a:pt x="196" y="145"/>
                    <a:pt x="214" y="127"/>
                  </a:cubicBezTo>
                  <a:cubicBezTo>
                    <a:pt x="250" y="93"/>
                    <a:pt x="286" y="59"/>
                    <a:pt x="323" y="26"/>
                  </a:cubicBezTo>
                  <a:cubicBezTo>
                    <a:pt x="335" y="16"/>
                    <a:pt x="351" y="8"/>
                    <a:pt x="366" y="2"/>
                  </a:cubicBezTo>
                  <a:cubicBezTo>
                    <a:pt x="371" y="0"/>
                    <a:pt x="383" y="3"/>
                    <a:pt x="386" y="8"/>
                  </a:cubicBezTo>
                  <a:cubicBezTo>
                    <a:pt x="389" y="12"/>
                    <a:pt x="387" y="24"/>
                    <a:pt x="383" y="29"/>
                  </a:cubicBezTo>
                  <a:cubicBezTo>
                    <a:pt x="369" y="47"/>
                    <a:pt x="352" y="62"/>
                    <a:pt x="338" y="80"/>
                  </a:cubicBezTo>
                  <a:cubicBezTo>
                    <a:pt x="329" y="92"/>
                    <a:pt x="316" y="109"/>
                    <a:pt x="330" y="122"/>
                  </a:cubicBezTo>
                  <a:cubicBezTo>
                    <a:pt x="344" y="135"/>
                    <a:pt x="357" y="118"/>
                    <a:pt x="368" y="111"/>
                  </a:cubicBezTo>
                  <a:cubicBezTo>
                    <a:pt x="386" y="99"/>
                    <a:pt x="402" y="85"/>
                    <a:pt x="420" y="74"/>
                  </a:cubicBezTo>
                  <a:cubicBezTo>
                    <a:pt x="427" y="70"/>
                    <a:pt x="440" y="68"/>
                    <a:pt x="443" y="72"/>
                  </a:cubicBezTo>
                  <a:cubicBezTo>
                    <a:pt x="448" y="78"/>
                    <a:pt x="451" y="90"/>
                    <a:pt x="447" y="97"/>
                  </a:cubicBezTo>
                  <a:cubicBezTo>
                    <a:pt x="438" y="114"/>
                    <a:pt x="427" y="131"/>
                    <a:pt x="414" y="146"/>
                  </a:cubicBezTo>
                  <a:cubicBezTo>
                    <a:pt x="391" y="171"/>
                    <a:pt x="366" y="196"/>
                    <a:pt x="340" y="218"/>
                  </a:cubicBezTo>
                  <a:cubicBezTo>
                    <a:pt x="300" y="250"/>
                    <a:pt x="287" y="290"/>
                    <a:pt x="291" y="338"/>
                  </a:cubicBezTo>
                  <a:cubicBezTo>
                    <a:pt x="293" y="368"/>
                    <a:pt x="295" y="398"/>
                    <a:pt x="296" y="428"/>
                  </a:cubicBezTo>
                  <a:cubicBezTo>
                    <a:pt x="297" y="434"/>
                    <a:pt x="298" y="442"/>
                    <a:pt x="295" y="447"/>
                  </a:cubicBezTo>
                  <a:cubicBezTo>
                    <a:pt x="292" y="453"/>
                    <a:pt x="287" y="460"/>
                    <a:pt x="281" y="462"/>
                  </a:cubicBezTo>
                  <a:cubicBezTo>
                    <a:pt x="278" y="463"/>
                    <a:pt x="269" y="457"/>
                    <a:pt x="267" y="452"/>
                  </a:cubicBezTo>
                  <a:cubicBezTo>
                    <a:pt x="260" y="439"/>
                    <a:pt x="256" y="425"/>
                    <a:pt x="251" y="411"/>
                  </a:cubicBezTo>
                  <a:cubicBezTo>
                    <a:pt x="238" y="376"/>
                    <a:pt x="228" y="340"/>
                    <a:pt x="211" y="307"/>
                  </a:cubicBezTo>
                  <a:cubicBezTo>
                    <a:pt x="186" y="258"/>
                    <a:pt x="139" y="235"/>
                    <a:pt x="88" y="220"/>
                  </a:cubicBezTo>
                  <a:cubicBezTo>
                    <a:pt x="64" y="213"/>
                    <a:pt x="40" y="208"/>
                    <a:pt x="17" y="200"/>
                  </a:cubicBezTo>
                  <a:cubicBezTo>
                    <a:pt x="10" y="197"/>
                    <a:pt x="2" y="187"/>
                    <a:pt x="1" y="180"/>
                  </a:cubicBezTo>
                  <a:cubicBezTo>
                    <a:pt x="0" y="175"/>
                    <a:pt x="10" y="167"/>
                    <a:pt x="17" y="163"/>
                  </a:cubicBezTo>
                  <a:cubicBezTo>
                    <a:pt x="23" y="160"/>
                    <a:pt x="32" y="161"/>
                    <a:pt x="38" y="1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8" name="Freeform 19"/>
            <p:cNvSpPr/>
            <p:nvPr/>
          </p:nvSpPr>
          <p:spPr bwMode="auto">
            <a:xfrm>
              <a:off x="4376738" y="5480051"/>
              <a:ext cx="265113" cy="298450"/>
            </a:xfrm>
            <a:custGeom>
              <a:avLst/>
              <a:gdLst>
                <a:gd name="T0" fmla="*/ 89 w 89"/>
                <a:gd name="T1" fmla="*/ 52 h 100"/>
                <a:gd name="T2" fmla="*/ 41 w 89"/>
                <a:gd name="T3" fmla="*/ 100 h 100"/>
                <a:gd name="T4" fmla="*/ 1 w 89"/>
                <a:gd name="T5" fmla="*/ 56 h 100"/>
                <a:gd name="T6" fmla="*/ 49 w 89"/>
                <a:gd name="T7" fmla="*/ 0 h 100"/>
                <a:gd name="T8" fmla="*/ 89 w 89"/>
                <a:gd name="T9" fmla="*/ 52 h 100"/>
              </a:gdLst>
              <a:ahLst/>
              <a:cxnLst>
                <a:cxn ang="0">
                  <a:pos x="T0" y="T1"/>
                </a:cxn>
                <a:cxn ang="0">
                  <a:pos x="T2" y="T3"/>
                </a:cxn>
                <a:cxn ang="0">
                  <a:pos x="T4" y="T5"/>
                </a:cxn>
                <a:cxn ang="0">
                  <a:pos x="T6" y="T7"/>
                </a:cxn>
                <a:cxn ang="0">
                  <a:pos x="T8" y="T9"/>
                </a:cxn>
              </a:cxnLst>
              <a:rect l="0" t="0" r="r" b="b"/>
              <a:pathLst>
                <a:path w="89" h="100">
                  <a:moveTo>
                    <a:pt x="89" y="52"/>
                  </a:moveTo>
                  <a:cubicBezTo>
                    <a:pt x="88" y="80"/>
                    <a:pt x="68" y="100"/>
                    <a:pt x="41" y="100"/>
                  </a:cubicBezTo>
                  <a:cubicBezTo>
                    <a:pt x="15" y="100"/>
                    <a:pt x="0" y="83"/>
                    <a:pt x="1" y="56"/>
                  </a:cubicBezTo>
                  <a:cubicBezTo>
                    <a:pt x="1" y="26"/>
                    <a:pt x="24" y="0"/>
                    <a:pt x="49" y="0"/>
                  </a:cubicBezTo>
                  <a:cubicBezTo>
                    <a:pt x="71" y="1"/>
                    <a:pt x="89" y="25"/>
                    <a:pt x="89" y="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29" name="Group 5"/>
          <p:cNvGrpSpPr/>
          <p:nvPr/>
        </p:nvGrpSpPr>
        <p:grpSpPr bwMode="auto">
          <a:xfrm>
            <a:off x="5353262" y="3136454"/>
            <a:ext cx="1497832" cy="1499443"/>
            <a:chOff x="0" y="0"/>
            <a:chExt cx="11159" cy="11170"/>
          </a:xfrm>
          <a:solidFill>
            <a:srgbClr val="00B0F0"/>
          </a:solidFill>
        </p:grpSpPr>
        <p:sp>
          <p:nvSpPr>
            <p:cNvPr id="30" name="AutoShape 6"/>
            <p:cNvSpPr/>
            <p:nvPr/>
          </p:nvSpPr>
          <p:spPr bwMode="auto">
            <a:xfrm>
              <a:off x="5723" y="1096"/>
              <a:ext cx="128" cy="64"/>
            </a:xfrm>
            <a:custGeom>
              <a:avLst/>
              <a:gdLst/>
              <a:ahLst/>
              <a:cxnLst/>
              <a:rect l="0" t="0" r="r" b="b"/>
              <a:pathLst>
                <a:path w="21600" h="21600">
                  <a:moveTo>
                    <a:pt x="21600" y="0"/>
                  </a:moveTo>
                  <a:lnTo>
                    <a:pt x="21600" y="0"/>
                  </a:lnTo>
                  <a:lnTo>
                    <a:pt x="5400" y="10800"/>
                  </a:lnTo>
                  <a:lnTo>
                    <a:pt x="2700" y="10800"/>
                  </a:lnTo>
                  <a:lnTo>
                    <a:pt x="0" y="10800"/>
                  </a:lnTo>
                  <a:lnTo>
                    <a:pt x="2700" y="21600"/>
                  </a:lnTo>
                  <a:lnTo>
                    <a:pt x="5400" y="21600"/>
                  </a:lnTo>
                  <a:lnTo>
                    <a:pt x="10800" y="216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1" name="AutoShape 7"/>
            <p:cNvSpPr/>
            <p:nvPr/>
          </p:nvSpPr>
          <p:spPr bwMode="auto">
            <a:xfrm>
              <a:off x="4178" y="496"/>
              <a:ext cx="544" cy="200"/>
            </a:xfrm>
            <a:custGeom>
              <a:avLst/>
              <a:gdLst/>
              <a:ahLst/>
              <a:cxnLst/>
              <a:rect l="0" t="0" r="r" b="b"/>
              <a:pathLst>
                <a:path w="21600" h="21600">
                  <a:moveTo>
                    <a:pt x="5718" y="7776"/>
                  </a:moveTo>
                  <a:lnTo>
                    <a:pt x="5718" y="7776"/>
                  </a:lnTo>
                  <a:lnTo>
                    <a:pt x="4447" y="11232"/>
                  </a:lnTo>
                  <a:lnTo>
                    <a:pt x="1906" y="14688"/>
                  </a:lnTo>
                  <a:lnTo>
                    <a:pt x="0" y="16416"/>
                  </a:lnTo>
                  <a:lnTo>
                    <a:pt x="635" y="16416"/>
                  </a:lnTo>
                  <a:lnTo>
                    <a:pt x="635" y="19872"/>
                  </a:lnTo>
                  <a:lnTo>
                    <a:pt x="635" y="21600"/>
                  </a:lnTo>
                  <a:lnTo>
                    <a:pt x="1271" y="21600"/>
                  </a:lnTo>
                  <a:lnTo>
                    <a:pt x="6353" y="21600"/>
                  </a:lnTo>
                  <a:lnTo>
                    <a:pt x="6988" y="19872"/>
                  </a:lnTo>
                  <a:lnTo>
                    <a:pt x="6988" y="18144"/>
                  </a:lnTo>
                  <a:lnTo>
                    <a:pt x="5718" y="16416"/>
                  </a:lnTo>
                  <a:lnTo>
                    <a:pt x="6988" y="16416"/>
                  </a:lnTo>
                  <a:lnTo>
                    <a:pt x="12706" y="19872"/>
                  </a:lnTo>
                  <a:lnTo>
                    <a:pt x="15882" y="21600"/>
                  </a:lnTo>
                  <a:lnTo>
                    <a:pt x="18424" y="21600"/>
                  </a:lnTo>
                  <a:lnTo>
                    <a:pt x="19694" y="19872"/>
                  </a:lnTo>
                  <a:lnTo>
                    <a:pt x="20329" y="18144"/>
                  </a:lnTo>
                  <a:lnTo>
                    <a:pt x="20965" y="11232"/>
                  </a:lnTo>
                  <a:lnTo>
                    <a:pt x="19694" y="11232"/>
                  </a:lnTo>
                  <a:lnTo>
                    <a:pt x="18424" y="11232"/>
                  </a:lnTo>
                  <a:lnTo>
                    <a:pt x="18424" y="9504"/>
                  </a:lnTo>
                  <a:lnTo>
                    <a:pt x="19059" y="7776"/>
                  </a:lnTo>
                  <a:lnTo>
                    <a:pt x="19694" y="7776"/>
                  </a:lnTo>
                  <a:lnTo>
                    <a:pt x="20965" y="7776"/>
                  </a:lnTo>
                  <a:lnTo>
                    <a:pt x="21600" y="6048"/>
                  </a:lnTo>
                  <a:lnTo>
                    <a:pt x="21600" y="1728"/>
                  </a:lnTo>
                  <a:lnTo>
                    <a:pt x="20965" y="1728"/>
                  </a:lnTo>
                  <a:lnTo>
                    <a:pt x="19059" y="0"/>
                  </a:lnTo>
                  <a:lnTo>
                    <a:pt x="18424" y="1728"/>
                  </a:lnTo>
                  <a:lnTo>
                    <a:pt x="17788" y="4320"/>
                  </a:lnTo>
                  <a:lnTo>
                    <a:pt x="16518" y="6048"/>
                  </a:lnTo>
                  <a:lnTo>
                    <a:pt x="14612" y="6048"/>
                  </a:lnTo>
                  <a:lnTo>
                    <a:pt x="13341" y="6048"/>
                  </a:lnTo>
                  <a:lnTo>
                    <a:pt x="12071" y="7776"/>
                  </a:lnTo>
                  <a:lnTo>
                    <a:pt x="10800" y="9504"/>
                  </a:lnTo>
                  <a:lnTo>
                    <a:pt x="8894" y="12960"/>
                  </a:lnTo>
                  <a:lnTo>
                    <a:pt x="6988" y="14688"/>
                  </a:lnTo>
                  <a:lnTo>
                    <a:pt x="8259" y="11232"/>
                  </a:lnTo>
                  <a:lnTo>
                    <a:pt x="12071" y="7776"/>
                  </a:lnTo>
                  <a:lnTo>
                    <a:pt x="12071" y="6048"/>
                  </a:lnTo>
                  <a:lnTo>
                    <a:pt x="7624" y="9504"/>
                  </a:lnTo>
                  <a:lnTo>
                    <a:pt x="5718" y="7776"/>
                  </a:lnTo>
                  <a:close/>
                  <a:moveTo>
                    <a:pt x="5718" y="7776"/>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2" name="AutoShape 8"/>
            <p:cNvSpPr/>
            <p:nvPr/>
          </p:nvSpPr>
          <p:spPr bwMode="auto">
            <a:xfrm>
              <a:off x="4354" y="568"/>
              <a:ext cx="128" cy="64"/>
            </a:xfrm>
            <a:custGeom>
              <a:avLst/>
              <a:gdLst/>
              <a:ahLst/>
              <a:cxnLst/>
              <a:rect l="0" t="0" r="r" b="b"/>
              <a:pathLst>
                <a:path w="21600" h="21600">
                  <a:moveTo>
                    <a:pt x="21600" y="0"/>
                  </a:moveTo>
                  <a:lnTo>
                    <a:pt x="21600" y="0"/>
                  </a:lnTo>
                  <a:lnTo>
                    <a:pt x="5400" y="10800"/>
                  </a:lnTo>
                  <a:lnTo>
                    <a:pt x="0" y="21600"/>
                  </a:lnTo>
                  <a:lnTo>
                    <a:pt x="8100" y="16200"/>
                  </a:lnTo>
                  <a:lnTo>
                    <a:pt x="16200" y="54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3" name="AutoShape 9"/>
            <p:cNvSpPr/>
            <p:nvPr/>
          </p:nvSpPr>
          <p:spPr bwMode="auto">
            <a:xfrm>
              <a:off x="4018" y="568"/>
              <a:ext cx="208" cy="144"/>
            </a:xfrm>
            <a:custGeom>
              <a:avLst/>
              <a:gdLst/>
              <a:ahLst/>
              <a:cxnLst/>
              <a:rect l="0" t="0" r="r" b="b"/>
              <a:pathLst>
                <a:path w="21600" h="21600">
                  <a:moveTo>
                    <a:pt x="21600" y="0"/>
                  </a:moveTo>
                  <a:lnTo>
                    <a:pt x="21600" y="0"/>
                  </a:lnTo>
                  <a:lnTo>
                    <a:pt x="19938" y="0"/>
                  </a:lnTo>
                  <a:lnTo>
                    <a:pt x="18277" y="0"/>
                  </a:lnTo>
                  <a:lnTo>
                    <a:pt x="13292" y="2400"/>
                  </a:lnTo>
                  <a:lnTo>
                    <a:pt x="9969" y="0"/>
                  </a:lnTo>
                  <a:lnTo>
                    <a:pt x="8308" y="2400"/>
                  </a:lnTo>
                  <a:lnTo>
                    <a:pt x="8308" y="7200"/>
                  </a:lnTo>
                  <a:lnTo>
                    <a:pt x="8308" y="12000"/>
                  </a:lnTo>
                  <a:lnTo>
                    <a:pt x="4985" y="14400"/>
                  </a:lnTo>
                  <a:lnTo>
                    <a:pt x="1662" y="16800"/>
                  </a:lnTo>
                  <a:lnTo>
                    <a:pt x="0" y="16800"/>
                  </a:lnTo>
                  <a:lnTo>
                    <a:pt x="0" y="21600"/>
                  </a:lnTo>
                  <a:lnTo>
                    <a:pt x="1662" y="21600"/>
                  </a:lnTo>
                  <a:lnTo>
                    <a:pt x="4985" y="19200"/>
                  </a:lnTo>
                  <a:lnTo>
                    <a:pt x="9969" y="14400"/>
                  </a:lnTo>
                  <a:lnTo>
                    <a:pt x="13292" y="9600"/>
                  </a:lnTo>
                  <a:lnTo>
                    <a:pt x="14954" y="7200"/>
                  </a:lnTo>
                  <a:lnTo>
                    <a:pt x="18277" y="4800"/>
                  </a:lnTo>
                  <a:lnTo>
                    <a:pt x="19938" y="24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4" name="AutoShape 10"/>
            <p:cNvSpPr/>
            <p:nvPr/>
          </p:nvSpPr>
          <p:spPr bwMode="auto">
            <a:xfrm>
              <a:off x="6788" y="600"/>
              <a:ext cx="176" cy="80"/>
            </a:xfrm>
            <a:custGeom>
              <a:avLst/>
              <a:gdLst/>
              <a:ahLst/>
              <a:cxnLst/>
              <a:rect l="0" t="0" r="r" b="b"/>
              <a:pathLst>
                <a:path w="21600" h="21600">
                  <a:moveTo>
                    <a:pt x="11782" y="4320"/>
                  </a:moveTo>
                  <a:lnTo>
                    <a:pt x="11782" y="4320"/>
                  </a:lnTo>
                  <a:lnTo>
                    <a:pt x="3927" y="0"/>
                  </a:lnTo>
                  <a:lnTo>
                    <a:pt x="0" y="4320"/>
                  </a:lnTo>
                  <a:lnTo>
                    <a:pt x="3927" y="12960"/>
                  </a:lnTo>
                  <a:lnTo>
                    <a:pt x="9818" y="17280"/>
                  </a:lnTo>
                  <a:lnTo>
                    <a:pt x="21600" y="21600"/>
                  </a:lnTo>
                  <a:lnTo>
                    <a:pt x="17673" y="12960"/>
                  </a:lnTo>
                  <a:lnTo>
                    <a:pt x="11782" y="4320"/>
                  </a:lnTo>
                  <a:close/>
                  <a:moveTo>
                    <a:pt x="11782" y="432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5" name="AutoShape 11"/>
            <p:cNvSpPr/>
            <p:nvPr/>
          </p:nvSpPr>
          <p:spPr bwMode="auto">
            <a:xfrm>
              <a:off x="5579" y="1128"/>
              <a:ext cx="256" cy="272"/>
            </a:xfrm>
            <a:custGeom>
              <a:avLst/>
              <a:gdLst/>
              <a:ahLst/>
              <a:cxnLst/>
              <a:rect l="0" t="0" r="r" b="b"/>
              <a:pathLst>
                <a:path w="21600" h="21600">
                  <a:moveTo>
                    <a:pt x="4050" y="11435"/>
                  </a:moveTo>
                  <a:lnTo>
                    <a:pt x="4050" y="11435"/>
                  </a:lnTo>
                  <a:lnTo>
                    <a:pt x="9450" y="10165"/>
                  </a:lnTo>
                  <a:lnTo>
                    <a:pt x="10800" y="10165"/>
                  </a:lnTo>
                  <a:lnTo>
                    <a:pt x="13500" y="10165"/>
                  </a:lnTo>
                  <a:lnTo>
                    <a:pt x="10800" y="11435"/>
                  </a:lnTo>
                  <a:lnTo>
                    <a:pt x="8100" y="11435"/>
                  </a:lnTo>
                  <a:lnTo>
                    <a:pt x="5400" y="12706"/>
                  </a:lnTo>
                  <a:lnTo>
                    <a:pt x="5400" y="13976"/>
                  </a:lnTo>
                  <a:lnTo>
                    <a:pt x="5400" y="16518"/>
                  </a:lnTo>
                  <a:lnTo>
                    <a:pt x="6750" y="17788"/>
                  </a:lnTo>
                  <a:lnTo>
                    <a:pt x="13500" y="19059"/>
                  </a:lnTo>
                  <a:lnTo>
                    <a:pt x="12150" y="19059"/>
                  </a:lnTo>
                  <a:lnTo>
                    <a:pt x="10800" y="19059"/>
                  </a:lnTo>
                  <a:lnTo>
                    <a:pt x="12150" y="21600"/>
                  </a:lnTo>
                  <a:lnTo>
                    <a:pt x="13500" y="21600"/>
                  </a:lnTo>
                  <a:lnTo>
                    <a:pt x="16200" y="16518"/>
                  </a:lnTo>
                  <a:lnTo>
                    <a:pt x="17550" y="11435"/>
                  </a:lnTo>
                  <a:lnTo>
                    <a:pt x="16200" y="10165"/>
                  </a:lnTo>
                  <a:lnTo>
                    <a:pt x="18900" y="8894"/>
                  </a:lnTo>
                  <a:lnTo>
                    <a:pt x="21600" y="7624"/>
                  </a:lnTo>
                  <a:lnTo>
                    <a:pt x="18900" y="6353"/>
                  </a:lnTo>
                  <a:lnTo>
                    <a:pt x="17550" y="5082"/>
                  </a:lnTo>
                  <a:lnTo>
                    <a:pt x="12150" y="3812"/>
                  </a:lnTo>
                  <a:lnTo>
                    <a:pt x="13500" y="2541"/>
                  </a:lnTo>
                  <a:lnTo>
                    <a:pt x="10800" y="0"/>
                  </a:lnTo>
                  <a:lnTo>
                    <a:pt x="9450" y="0"/>
                  </a:lnTo>
                  <a:lnTo>
                    <a:pt x="9450" y="2541"/>
                  </a:lnTo>
                  <a:lnTo>
                    <a:pt x="10800" y="3812"/>
                  </a:lnTo>
                  <a:lnTo>
                    <a:pt x="12150" y="6353"/>
                  </a:lnTo>
                  <a:lnTo>
                    <a:pt x="10800" y="7624"/>
                  </a:lnTo>
                  <a:lnTo>
                    <a:pt x="9450" y="6353"/>
                  </a:lnTo>
                  <a:lnTo>
                    <a:pt x="8100" y="5082"/>
                  </a:lnTo>
                  <a:lnTo>
                    <a:pt x="6750" y="2541"/>
                  </a:lnTo>
                  <a:lnTo>
                    <a:pt x="5400" y="1271"/>
                  </a:lnTo>
                  <a:lnTo>
                    <a:pt x="2700" y="2541"/>
                  </a:lnTo>
                  <a:lnTo>
                    <a:pt x="0" y="3812"/>
                  </a:lnTo>
                  <a:lnTo>
                    <a:pt x="4050" y="8894"/>
                  </a:lnTo>
                  <a:lnTo>
                    <a:pt x="4050" y="10165"/>
                  </a:lnTo>
                  <a:lnTo>
                    <a:pt x="4050" y="11435"/>
                  </a:lnTo>
                  <a:close/>
                  <a:moveTo>
                    <a:pt x="4050" y="11435"/>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6" name="AutoShape 12"/>
            <p:cNvSpPr/>
            <p:nvPr/>
          </p:nvSpPr>
          <p:spPr bwMode="auto">
            <a:xfrm>
              <a:off x="3906" y="496"/>
              <a:ext cx="272" cy="232"/>
            </a:xfrm>
            <a:custGeom>
              <a:avLst/>
              <a:gdLst/>
              <a:ahLst/>
              <a:cxnLst/>
              <a:rect l="0" t="0" r="r" b="b"/>
              <a:pathLst>
                <a:path w="21600" h="21600">
                  <a:moveTo>
                    <a:pt x="1271" y="21600"/>
                  </a:moveTo>
                  <a:lnTo>
                    <a:pt x="1271" y="21600"/>
                  </a:lnTo>
                  <a:lnTo>
                    <a:pt x="2541" y="21600"/>
                  </a:lnTo>
                  <a:lnTo>
                    <a:pt x="3812" y="20110"/>
                  </a:lnTo>
                  <a:lnTo>
                    <a:pt x="3812" y="14152"/>
                  </a:lnTo>
                  <a:lnTo>
                    <a:pt x="5082" y="12662"/>
                  </a:lnTo>
                  <a:lnTo>
                    <a:pt x="5082" y="9683"/>
                  </a:lnTo>
                  <a:lnTo>
                    <a:pt x="6353" y="9683"/>
                  </a:lnTo>
                  <a:lnTo>
                    <a:pt x="8894" y="9683"/>
                  </a:lnTo>
                  <a:lnTo>
                    <a:pt x="12706" y="8193"/>
                  </a:lnTo>
                  <a:lnTo>
                    <a:pt x="17788" y="5214"/>
                  </a:lnTo>
                  <a:lnTo>
                    <a:pt x="20329" y="1490"/>
                  </a:lnTo>
                  <a:lnTo>
                    <a:pt x="21600" y="0"/>
                  </a:lnTo>
                  <a:lnTo>
                    <a:pt x="20329" y="0"/>
                  </a:lnTo>
                  <a:lnTo>
                    <a:pt x="17788" y="1490"/>
                  </a:lnTo>
                  <a:lnTo>
                    <a:pt x="15247" y="3724"/>
                  </a:lnTo>
                  <a:lnTo>
                    <a:pt x="8894" y="6703"/>
                  </a:lnTo>
                  <a:lnTo>
                    <a:pt x="2541" y="8193"/>
                  </a:lnTo>
                  <a:lnTo>
                    <a:pt x="0" y="8193"/>
                  </a:lnTo>
                  <a:lnTo>
                    <a:pt x="0" y="11172"/>
                  </a:lnTo>
                  <a:lnTo>
                    <a:pt x="0" y="15641"/>
                  </a:lnTo>
                  <a:lnTo>
                    <a:pt x="1271" y="21600"/>
                  </a:lnTo>
                  <a:close/>
                  <a:moveTo>
                    <a:pt x="1271"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7" name="AutoShape 13"/>
            <p:cNvSpPr/>
            <p:nvPr/>
          </p:nvSpPr>
          <p:spPr bwMode="auto">
            <a:xfrm>
              <a:off x="6836" y="1080"/>
              <a:ext cx="144" cy="336"/>
            </a:xfrm>
            <a:custGeom>
              <a:avLst/>
              <a:gdLst/>
              <a:ahLst/>
              <a:cxnLst/>
              <a:rect l="0" t="0" r="r" b="b"/>
              <a:pathLst>
                <a:path w="21600" h="21600">
                  <a:moveTo>
                    <a:pt x="19200" y="12343"/>
                  </a:moveTo>
                  <a:lnTo>
                    <a:pt x="19200" y="12343"/>
                  </a:lnTo>
                  <a:lnTo>
                    <a:pt x="16800" y="10286"/>
                  </a:lnTo>
                  <a:lnTo>
                    <a:pt x="12000" y="8229"/>
                  </a:lnTo>
                  <a:lnTo>
                    <a:pt x="14400" y="7200"/>
                  </a:lnTo>
                  <a:lnTo>
                    <a:pt x="16800" y="0"/>
                  </a:lnTo>
                  <a:lnTo>
                    <a:pt x="2400" y="3086"/>
                  </a:lnTo>
                  <a:lnTo>
                    <a:pt x="0" y="6171"/>
                  </a:lnTo>
                  <a:lnTo>
                    <a:pt x="0" y="9257"/>
                  </a:lnTo>
                  <a:lnTo>
                    <a:pt x="2400" y="11314"/>
                  </a:lnTo>
                  <a:lnTo>
                    <a:pt x="9600" y="14400"/>
                  </a:lnTo>
                  <a:lnTo>
                    <a:pt x="9600" y="17486"/>
                  </a:lnTo>
                  <a:lnTo>
                    <a:pt x="12000" y="20571"/>
                  </a:lnTo>
                  <a:lnTo>
                    <a:pt x="16800" y="21600"/>
                  </a:lnTo>
                  <a:lnTo>
                    <a:pt x="19200" y="21600"/>
                  </a:lnTo>
                  <a:lnTo>
                    <a:pt x="21600" y="19543"/>
                  </a:lnTo>
                  <a:lnTo>
                    <a:pt x="21600" y="16457"/>
                  </a:lnTo>
                  <a:lnTo>
                    <a:pt x="21600" y="15429"/>
                  </a:lnTo>
                  <a:lnTo>
                    <a:pt x="19200" y="15429"/>
                  </a:lnTo>
                  <a:lnTo>
                    <a:pt x="14400" y="13371"/>
                  </a:lnTo>
                  <a:lnTo>
                    <a:pt x="16800" y="13371"/>
                  </a:lnTo>
                  <a:lnTo>
                    <a:pt x="19200" y="12343"/>
                  </a:lnTo>
                  <a:close/>
                  <a:moveTo>
                    <a:pt x="19200" y="12343"/>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8" name="AutoShape 14"/>
            <p:cNvSpPr/>
            <p:nvPr/>
          </p:nvSpPr>
          <p:spPr bwMode="auto">
            <a:xfrm>
              <a:off x="3722" y="552"/>
              <a:ext cx="160" cy="64"/>
            </a:xfrm>
            <a:custGeom>
              <a:avLst/>
              <a:gdLst/>
              <a:ahLst/>
              <a:cxnLst/>
              <a:rect l="0" t="0" r="r" b="b"/>
              <a:pathLst>
                <a:path w="21600" h="21600">
                  <a:moveTo>
                    <a:pt x="0" y="21600"/>
                  </a:moveTo>
                  <a:lnTo>
                    <a:pt x="0" y="21600"/>
                  </a:lnTo>
                  <a:lnTo>
                    <a:pt x="10800" y="16200"/>
                  </a:lnTo>
                  <a:lnTo>
                    <a:pt x="21600" y="0"/>
                  </a:lnTo>
                  <a:lnTo>
                    <a:pt x="12960" y="0"/>
                  </a:lnTo>
                  <a:lnTo>
                    <a:pt x="6480" y="5400"/>
                  </a:lnTo>
                  <a:lnTo>
                    <a:pt x="0" y="16200"/>
                  </a:lnTo>
                  <a:lnTo>
                    <a:pt x="0" y="21600"/>
                  </a:lnTo>
                  <a:close/>
                  <a:moveTo>
                    <a:pt x="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9" name="AutoShape 15"/>
            <p:cNvSpPr/>
            <p:nvPr/>
          </p:nvSpPr>
          <p:spPr bwMode="auto">
            <a:xfrm>
              <a:off x="6932" y="1400"/>
              <a:ext cx="344" cy="192"/>
            </a:xfrm>
            <a:custGeom>
              <a:avLst/>
              <a:gdLst/>
              <a:ahLst/>
              <a:cxnLst/>
              <a:rect l="0" t="0" r="r" b="b"/>
              <a:pathLst>
                <a:path w="21600" h="21600">
                  <a:moveTo>
                    <a:pt x="1005" y="1800"/>
                  </a:moveTo>
                  <a:lnTo>
                    <a:pt x="1005" y="1800"/>
                  </a:lnTo>
                  <a:lnTo>
                    <a:pt x="0" y="3600"/>
                  </a:lnTo>
                  <a:lnTo>
                    <a:pt x="1005" y="7200"/>
                  </a:lnTo>
                  <a:lnTo>
                    <a:pt x="4019" y="18000"/>
                  </a:lnTo>
                  <a:lnTo>
                    <a:pt x="16074" y="21600"/>
                  </a:lnTo>
                  <a:lnTo>
                    <a:pt x="20093" y="21600"/>
                  </a:lnTo>
                  <a:lnTo>
                    <a:pt x="21600" y="21600"/>
                  </a:lnTo>
                  <a:lnTo>
                    <a:pt x="20093" y="18000"/>
                  </a:lnTo>
                  <a:lnTo>
                    <a:pt x="18084" y="18000"/>
                  </a:lnTo>
                  <a:lnTo>
                    <a:pt x="15070" y="16200"/>
                  </a:lnTo>
                  <a:lnTo>
                    <a:pt x="10047" y="12600"/>
                  </a:lnTo>
                  <a:lnTo>
                    <a:pt x="7033" y="9000"/>
                  </a:lnTo>
                  <a:lnTo>
                    <a:pt x="5023" y="1800"/>
                  </a:lnTo>
                  <a:lnTo>
                    <a:pt x="5023" y="0"/>
                  </a:lnTo>
                  <a:lnTo>
                    <a:pt x="2009" y="1800"/>
                  </a:lnTo>
                  <a:lnTo>
                    <a:pt x="1005" y="1800"/>
                  </a:lnTo>
                  <a:close/>
                  <a:moveTo>
                    <a:pt x="1005" y="18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0" name="AutoShape 16"/>
            <p:cNvSpPr/>
            <p:nvPr/>
          </p:nvSpPr>
          <p:spPr bwMode="auto">
            <a:xfrm>
              <a:off x="4210" y="1544"/>
              <a:ext cx="48" cy="120"/>
            </a:xfrm>
            <a:custGeom>
              <a:avLst/>
              <a:gdLst/>
              <a:ahLst/>
              <a:cxnLst/>
              <a:rect l="0" t="0" r="r" b="b"/>
              <a:pathLst>
                <a:path w="21600" h="21600">
                  <a:moveTo>
                    <a:pt x="0" y="0"/>
                  </a:moveTo>
                  <a:lnTo>
                    <a:pt x="0" y="0"/>
                  </a:lnTo>
                  <a:lnTo>
                    <a:pt x="0" y="2880"/>
                  </a:lnTo>
                  <a:lnTo>
                    <a:pt x="0" y="11520"/>
                  </a:lnTo>
                  <a:lnTo>
                    <a:pt x="7200" y="21600"/>
                  </a:lnTo>
                  <a:lnTo>
                    <a:pt x="14400" y="21600"/>
                  </a:lnTo>
                  <a:lnTo>
                    <a:pt x="21600" y="17280"/>
                  </a:lnTo>
                  <a:lnTo>
                    <a:pt x="0" y="0"/>
                  </a:lnTo>
                  <a:close/>
                  <a:moveTo>
                    <a:pt x="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1" name="AutoShape 17"/>
            <p:cNvSpPr/>
            <p:nvPr/>
          </p:nvSpPr>
          <p:spPr bwMode="auto">
            <a:xfrm>
              <a:off x="2689" y="696"/>
              <a:ext cx="2442" cy="1576"/>
            </a:xfrm>
            <a:custGeom>
              <a:avLst/>
              <a:gdLst/>
              <a:ahLst/>
              <a:cxnLst/>
              <a:rect l="0" t="0" r="r" b="b"/>
              <a:pathLst>
                <a:path w="21600" h="21600">
                  <a:moveTo>
                    <a:pt x="19971" y="5263"/>
                  </a:moveTo>
                  <a:lnTo>
                    <a:pt x="19971" y="5263"/>
                  </a:lnTo>
                  <a:lnTo>
                    <a:pt x="20254" y="5044"/>
                  </a:lnTo>
                  <a:lnTo>
                    <a:pt x="20113" y="5044"/>
                  </a:lnTo>
                  <a:lnTo>
                    <a:pt x="21175" y="4605"/>
                  </a:lnTo>
                  <a:lnTo>
                    <a:pt x="21458" y="4386"/>
                  </a:lnTo>
                  <a:lnTo>
                    <a:pt x="21600" y="4386"/>
                  </a:lnTo>
                  <a:lnTo>
                    <a:pt x="21033" y="4166"/>
                  </a:lnTo>
                  <a:lnTo>
                    <a:pt x="20254" y="3947"/>
                  </a:lnTo>
                  <a:lnTo>
                    <a:pt x="19971" y="4166"/>
                  </a:lnTo>
                  <a:lnTo>
                    <a:pt x="19830" y="4166"/>
                  </a:lnTo>
                  <a:lnTo>
                    <a:pt x="20538" y="3728"/>
                  </a:lnTo>
                  <a:lnTo>
                    <a:pt x="20750" y="3509"/>
                  </a:lnTo>
                  <a:lnTo>
                    <a:pt x="20750" y="3289"/>
                  </a:lnTo>
                  <a:lnTo>
                    <a:pt x="20538" y="3070"/>
                  </a:lnTo>
                  <a:lnTo>
                    <a:pt x="20113" y="2851"/>
                  </a:lnTo>
                  <a:lnTo>
                    <a:pt x="19830" y="2851"/>
                  </a:lnTo>
                  <a:lnTo>
                    <a:pt x="19688" y="2851"/>
                  </a:lnTo>
                  <a:lnTo>
                    <a:pt x="19546" y="2851"/>
                  </a:lnTo>
                  <a:lnTo>
                    <a:pt x="19546" y="2631"/>
                  </a:lnTo>
                  <a:lnTo>
                    <a:pt x="19688" y="2631"/>
                  </a:lnTo>
                  <a:lnTo>
                    <a:pt x="19971" y="2412"/>
                  </a:lnTo>
                  <a:lnTo>
                    <a:pt x="20396" y="2631"/>
                  </a:lnTo>
                  <a:lnTo>
                    <a:pt x="20892" y="2851"/>
                  </a:lnTo>
                  <a:lnTo>
                    <a:pt x="21175" y="2851"/>
                  </a:lnTo>
                  <a:lnTo>
                    <a:pt x="21458" y="2851"/>
                  </a:lnTo>
                  <a:lnTo>
                    <a:pt x="21458" y="2412"/>
                  </a:lnTo>
                  <a:lnTo>
                    <a:pt x="21458" y="2193"/>
                  </a:lnTo>
                  <a:lnTo>
                    <a:pt x="20750" y="1974"/>
                  </a:lnTo>
                  <a:lnTo>
                    <a:pt x="20113" y="1754"/>
                  </a:lnTo>
                  <a:lnTo>
                    <a:pt x="20254" y="1754"/>
                  </a:lnTo>
                  <a:lnTo>
                    <a:pt x="20538" y="1754"/>
                  </a:lnTo>
                  <a:lnTo>
                    <a:pt x="21175" y="1974"/>
                  </a:lnTo>
                  <a:lnTo>
                    <a:pt x="21317" y="1974"/>
                  </a:lnTo>
                  <a:lnTo>
                    <a:pt x="21458" y="1974"/>
                  </a:lnTo>
                  <a:lnTo>
                    <a:pt x="21175" y="1535"/>
                  </a:lnTo>
                  <a:lnTo>
                    <a:pt x="20750" y="1316"/>
                  </a:lnTo>
                  <a:lnTo>
                    <a:pt x="19830" y="1535"/>
                  </a:lnTo>
                  <a:lnTo>
                    <a:pt x="19688" y="1535"/>
                  </a:lnTo>
                  <a:lnTo>
                    <a:pt x="19546" y="1316"/>
                  </a:lnTo>
                  <a:lnTo>
                    <a:pt x="19405" y="1096"/>
                  </a:lnTo>
                  <a:lnTo>
                    <a:pt x="19263" y="1096"/>
                  </a:lnTo>
                  <a:lnTo>
                    <a:pt x="19121" y="1316"/>
                  </a:lnTo>
                  <a:lnTo>
                    <a:pt x="18838" y="1535"/>
                  </a:lnTo>
                  <a:lnTo>
                    <a:pt x="18413" y="1754"/>
                  </a:lnTo>
                  <a:lnTo>
                    <a:pt x="18130" y="1754"/>
                  </a:lnTo>
                  <a:lnTo>
                    <a:pt x="17988" y="1754"/>
                  </a:lnTo>
                  <a:lnTo>
                    <a:pt x="17988" y="1535"/>
                  </a:lnTo>
                  <a:lnTo>
                    <a:pt x="17988" y="1316"/>
                  </a:lnTo>
                  <a:lnTo>
                    <a:pt x="18130" y="877"/>
                  </a:lnTo>
                  <a:lnTo>
                    <a:pt x="18130" y="658"/>
                  </a:lnTo>
                  <a:lnTo>
                    <a:pt x="17988" y="439"/>
                  </a:lnTo>
                  <a:lnTo>
                    <a:pt x="17847" y="439"/>
                  </a:lnTo>
                  <a:lnTo>
                    <a:pt x="17563" y="658"/>
                  </a:lnTo>
                  <a:lnTo>
                    <a:pt x="17422" y="877"/>
                  </a:lnTo>
                  <a:lnTo>
                    <a:pt x="17280" y="877"/>
                  </a:lnTo>
                  <a:lnTo>
                    <a:pt x="17138" y="877"/>
                  </a:lnTo>
                  <a:lnTo>
                    <a:pt x="16997" y="658"/>
                  </a:lnTo>
                  <a:lnTo>
                    <a:pt x="16855" y="219"/>
                  </a:lnTo>
                  <a:lnTo>
                    <a:pt x="16005" y="0"/>
                  </a:lnTo>
                  <a:lnTo>
                    <a:pt x="15722" y="219"/>
                  </a:lnTo>
                  <a:lnTo>
                    <a:pt x="15580" y="439"/>
                  </a:lnTo>
                  <a:lnTo>
                    <a:pt x="15155" y="877"/>
                  </a:lnTo>
                  <a:lnTo>
                    <a:pt x="14872" y="877"/>
                  </a:lnTo>
                  <a:lnTo>
                    <a:pt x="14589" y="658"/>
                  </a:lnTo>
                  <a:lnTo>
                    <a:pt x="14447" y="439"/>
                  </a:lnTo>
                  <a:lnTo>
                    <a:pt x="14022" y="219"/>
                  </a:lnTo>
                  <a:lnTo>
                    <a:pt x="13456" y="439"/>
                  </a:lnTo>
                  <a:lnTo>
                    <a:pt x="13172" y="658"/>
                  </a:lnTo>
                  <a:lnTo>
                    <a:pt x="13031" y="1096"/>
                  </a:lnTo>
                  <a:lnTo>
                    <a:pt x="13172" y="1316"/>
                  </a:lnTo>
                  <a:lnTo>
                    <a:pt x="13314" y="1535"/>
                  </a:lnTo>
                  <a:lnTo>
                    <a:pt x="13172" y="1535"/>
                  </a:lnTo>
                  <a:lnTo>
                    <a:pt x="12889" y="1316"/>
                  </a:lnTo>
                  <a:lnTo>
                    <a:pt x="12606" y="1096"/>
                  </a:lnTo>
                  <a:lnTo>
                    <a:pt x="12181" y="1316"/>
                  </a:lnTo>
                  <a:lnTo>
                    <a:pt x="11898" y="1535"/>
                  </a:lnTo>
                  <a:lnTo>
                    <a:pt x="11756" y="1754"/>
                  </a:lnTo>
                  <a:lnTo>
                    <a:pt x="11614" y="1974"/>
                  </a:lnTo>
                  <a:lnTo>
                    <a:pt x="11898" y="2412"/>
                  </a:lnTo>
                  <a:lnTo>
                    <a:pt x="12039" y="2631"/>
                  </a:lnTo>
                  <a:lnTo>
                    <a:pt x="12181" y="2851"/>
                  </a:lnTo>
                  <a:lnTo>
                    <a:pt x="12039" y="3289"/>
                  </a:lnTo>
                  <a:lnTo>
                    <a:pt x="11756" y="3947"/>
                  </a:lnTo>
                  <a:lnTo>
                    <a:pt x="11614" y="3947"/>
                  </a:lnTo>
                  <a:lnTo>
                    <a:pt x="11473" y="3947"/>
                  </a:lnTo>
                  <a:lnTo>
                    <a:pt x="11190" y="4166"/>
                  </a:lnTo>
                  <a:lnTo>
                    <a:pt x="10552" y="5044"/>
                  </a:lnTo>
                  <a:lnTo>
                    <a:pt x="9986" y="5482"/>
                  </a:lnTo>
                  <a:lnTo>
                    <a:pt x="9561" y="6140"/>
                  </a:lnTo>
                  <a:lnTo>
                    <a:pt x="9561" y="6359"/>
                  </a:lnTo>
                  <a:lnTo>
                    <a:pt x="8852" y="6579"/>
                  </a:lnTo>
                  <a:lnTo>
                    <a:pt x="8569" y="6798"/>
                  </a:lnTo>
                  <a:lnTo>
                    <a:pt x="8286" y="7017"/>
                  </a:lnTo>
                  <a:lnTo>
                    <a:pt x="8144" y="7017"/>
                  </a:lnTo>
                  <a:lnTo>
                    <a:pt x="8286" y="7017"/>
                  </a:lnTo>
                  <a:lnTo>
                    <a:pt x="8569" y="7017"/>
                  </a:lnTo>
                  <a:lnTo>
                    <a:pt x="8852" y="6798"/>
                  </a:lnTo>
                  <a:lnTo>
                    <a:pt x="9136" y="7017"/>
                  </a:lnTo>
                  <a:lnTo>
                    <a:pt x="9136" y="7456"/>
                  </a:lnTo>
                  <a:lnTo>
                    <a:pt x="8994" y="7675"/>
                  </a:lnTo>
                  <a:lnTo>
                    <a:pt x="8711" y="7894"/>
                  </a:lnTo>
                  <a:lnTo>
                    <a:pt x="8428" y="8114"/>
                  </a:lnTo>
                  <a:lnTo>
                    <a:pt x="8144" y="8333"/>
                  </a:lnTo>
                  <a:lnTo>
                    <a:pt x="7719" y="8991"/>
                  </a:lnTo>
                  <a:lnTo>
                    <a:pt x="7861" y="8991"/>
                  </a:lnTo>
                  <a:lnTo>
                    <a:pt x="7719" y="8991"/>
                  </a:lnTo>
                  <a:lnTo>
                    <a:pt x="7436" y="8991"/>
                  </a:lnTo>
                  <a:lnTo>
                    <a:pt x="7153" y="8991"/>
                  </a:lnTo>
                  <a:lnTo>
                    <a:pt x="7153" y="9210"/>
                  </a:lnTo>
                  <a:lnTo>
                    <a:pt x="7294" y="9210"/>
                  </a:lnTo>
                  <a:lnTo>
                    <a:pt x="7436" y="9429"/>
                  </a:lnTo>
                  <a:lnTo>
                    <a:pt x="7436" y="9649"/>
                  </a:lnTo>
                  <a:lnTo>
                    <a:pt x="6870" y="10307"/>
                  </a:lnTo>
                  <a:lnTo>
                    <a:pt x="6161" y="10526"/>
                  </a:lnTo>
                  <a:lnTo>
                    <a:pt x="5878" y="10526"/>
                  </a:lnTo>
                  <a:lnTo>
                    <a:pt x="5736" y="10307"/>
                  </a:lnTo>
                  <a:lnTo>
                    <a:pt x="5595" y="10307"/>
                  </a:lnTo>
                  <a:lnTo>
                    <a:pt x="5453" y="10307"/>
                  </a:lnTo>
                  <a:lnTo>
                    <a:pt x="5453" y="10526"/>
                  </a:lnTo>
                  <a:lnTo>
                    <a:pt x="5595" y="10745"/>
                  </a:lnTo>
                  <a:lnTo>
                    <a:pt x="5595" y="11184"/>
                  </a:lnTo>
                  <a:lnTo>
                    <a:pt x="5595" y="11403"/>
                  </a:lnTo>
                  <a:lnTo>
                    <a:pt x="5453" y="11403"/>
                  </a:lnTo>
                  <a:lnTo>
                    <a:pt x="5453" y="11184"/>
                  </a:lnTo>
                  <a:lnTo>
                    <a:pt x="5311" y="10745"/>
                  </a:lnTo>
                  <a:lnTo>
                    <a:pt x="5311" y="10526"/>
                  </a:lnTo>
                  <a:lnTo>
                    <a:pt x="5170" y="10745"/>
                  </a:lnTo>
                  <a:lnTo>
                    <a:pt x="5170" y="10964"/>
                  </a:lnTo>
                  <a:lnTo>
                    <a:pt x="4745" y="10964"/>
                  </a:lnTo>
                  <a:lnTo>
                    <a:pt x="4603" y="10964"/>
                  </a:lnTo>
                  <a:lnTo>
                    <a:pt x="4462" y="10964"/>
                  </a:lnTo>
                  <a:lnTo>
                    <a:pt x="4462" y="11403"/>
                  </a:lnTo>
                  <a:lnTo>
                    <a:pt x="4745" y="11622"/>
                  </a:lnTo>
                  <a:lnTo>
                    <a:pt x="4887" y="11842"/>
                  </a:lnTo>
                  <a:lnTo>
                    <a:pt x="4887" y="12061"/>
                  </a:lnTo>
                  <a:lnTo>
                    <a:pt x="4745" y="12061"/>
                  </a:lnTo>
                  <a:lnTo>
                    <a:pt x="4603" y="11622"/>
                  </a:lnTo>
                  <a:lnTo>
                    <a:pt x="4462" y="11403"/>
                  </a:lnTo>
                  <a:lnTo>
                    <a:pt x="4320" y="11184"/>
                  </a:lnTo>
                  <a:lnTo>
                    <a:pt x="4178" y="11403"/>
                  </a:lnTo>
                  <a:lnTo>
                    <a:pt x="4037" y="11622"/>
                  </a:lnTo>
                  <a:lnTo>
                    <a:pt x="3753" y="12061"/>
                  </a:lnTo>
                  <a:lnTo>
                    <a:pt x="3612" y="12061"/>
                  </a:lnTo>
                  <a:lnTo>
                    <a:pt x="4462" y="12061"/>
                  </a:lnTo>
                  <a:lnTo>
                    <a:pt x="4745" y="12061"/>
                  </a:lnTo>
                  <a:lnTo>
                    <a:pt x="4887" y="12280"/>
                  </a:lnTo>
                  <a:lnTo>
                    <a:pt x="4603" y="12280"/>
                  </a:lnTo>
                  <a:lnTo>
                    <a:pt x="4462" y="12061"/>
                  </a:lnTo>
                  <a:lnTo>
                    <a:pt x="3753" y="12280"/>
                  </a:lnTo>
                  <a:lnTo>
                    <a:pt x="3612" y="12280"/>
                  </a:lnTo>
                  <a:lnTo>
                    <a:pt x="3470" y="12280"/>
                  </a:lnTo>
                  <a:lnTo>
                    <a:pt x="3470" y="12499"/>
                  </a:lnTo>
                  <a:lnTo>
                    <a:pt x="3612" y="12938"/>
                  </a:lnTo>
                  <a:lnTo>
                    <a:pt x="3612" y="13267"/>
                  </a:lnTo>
                  <a:lnTo>
                    <a:pt x="3612" y="13486"/>
                  </a:lnTo>
                  <a:lnTo>
                    <a:pt x="3470" y="13486"/>
                  </a:lnTo>
                  <a:lnTo>
                    <a:pt x="3329" y="13486"/>
                  </a:lnTo>
                  <a:lnTo>
                    <a:pt x="3187" y="13267"/>
                  </a:lnTo>
                  <a:lnTo>
                    <a:pt x="3045" y="13267"/>
                  </a:lnTo>
                  <a:lnTo>
                    <a:pt x="2762" y="13486"/>
                  </a:lnTo>
                  <a:lnTo>
                    <a:pt x="2479" y="13925"/>
                  </a:lnTo>
                  <a:lnTo>
                    <a:pt x="2195" y="14363"/>
                  </a:lnTo>
                  <a:lnTo>
                    <a:pt x="1912" y="15021"/>
                  </a:lnTo>
                  <a:lnTo>
                    <a:pt x="2054" y="15021"/>
                  </a:lnTo>
                  <a:lnTo>
                    <a:pt x="1912" y="15460"/>
                  </a:lnTo>
                  <a:lnTo>
                    <a:pt x="1487" y="15898"/>
                  </a:lnTo>
                  <a:lnTo>
                    <a:pt x="921" y="16776"/>
                  </a:lnTo>
                  <a:lnTo>
                    <a:pt x="921" y="16995"/>
                  </a:lnTo>
                  <a:lnTo>
                    <a:pt x="921" y="17214"/>
                  </a:lnTo>
                  <a:lnTo>
                    <a:pt x="921" y="17434"/>
                  </a:lnTo>
                  <a:lnTo>
                    <a:pt x="425" y="18091"/>
                  </a:lnTo>
                  <a:lnTo>
                    <a:pt x="567" y="18091"/>
                  </a:lnTo>
                  <a:lnTo>
                    <a:pt x="425" y="18091"/>
                  </a:lnTo>
                  <a:lnTo>
                    <a:pt x="283" y="18091"/>
                  </a:lnTo>
                  <a:lnTo>
                    <a:pt x="283" y="18311"/>
                  </a:lnTo>
                  <a:lnTo>
                    <a:pt x="425" y="18530"/>
                  </a:lnTo>
                  <a:lnTo>
                    <a:pt x="283" y="18749"/>
                  </a:lnTo>
                  <a:lnTo>
                    <a:pt x="142" y="19188"/>
                  </a:lnTo>
                  <a:lnTo>
                    <a:pt x="0" y="19188"/>
                  </a:lnTo>
                  <a:lnTo>
                    <a:pt x="142" y="19407"/>
                  </a:lnTo>
                  <a:lnTo>
                    <a:pt x="567" y="19846"/>
                  </a:lnTo>
                  <a:lnTo>
                    <a:pt x="779" y="19626"/>
                  </a:lnTo>
                  <a:lnTo>
                    <a:pt x="921" y="19626"/>
                  </a:lnTo>
                  <a:lnTo>
                    <a:pt x="1062" y="19626"/>
                  </a:lnTo>
                  <a:lnTo>
                    <a:pt x="1062" y="19846"/>
                  </a:lnTo>
                  <a:lnTo>
                    <a:pt x="921" y="20065"/>
                  </a:lnTo>
                  <a:lnTo>
                    <a:pt x="567" y="20504"/>
                  </a:lnTo>
                  <a:lnTo>
                    <a:pt x="142" y="20942"/>
                  </a:lnTo>
                  <a:lnTo>
                    <a:pt x="0" y="21161"/>
                  </a:lnTo>
                  <a:lnTo>
                    <a:pt x="142" y="21381"/>
                  </a:lnTo>
                  <a:lnTo>
                    <a:pt x="425" y="21600"/>
                  </a:lnTo>
                  <a:lnTo>
                    <a:pt x="567" y="21600"/>
                  </a:lnTo>
                  <a:lnTo>
                    <a:pt x="921" y="21381"/>
                  </a:lnTo>
                  <a:lnTo>
                    <a:pt x="1204" y="20942"/>
                  </a:lnTo>
                  <a:lnTo>
                    <a:pt x="1629" y="20284"/>
                  </a:lnTo>
                  <a:lnTo>
                    <a:pt x="1629" y="20504"/>
                  </a:lnTo>
                  <a:lnTo>
                    <a:pt x="1912" y="20065"/>
                  </a:lnTo>
                  <a:lnTo>
                    <a:pt x="2054" y="19846"/>
                  </a:lnTo>
                  <a:lnTo>
                    <a:pt x="2054" y="20065"/>
                  </a:lnTo>
                  <a:lnTo>
                    <a:pt x="2620" y="19407"/>
                  </a:lnTo>
                  <a:lnTo>
                    <a:pt x="3329" y="18530"/>
                  </a:lnTo>
                  <a:lnTo>
                    <a:pt x="4037" y="17872"/>
                  </a:lnTo>
                  <a:lnTo>
                    <a:pt x="4037" y="18091"/>
                  </a:lnTo>
                  <a:lnTo>
                    <a:pt x="4178" y="18311"/>
                  </a:lnTo>
                  <a:lnTo>
                    <a:pt x="4178" y="17872"/>
                  </a:lnTo>
                  <a:lnTo>
                    <a:pt x="4320" y="17434"/>
                  </a:lnTo>
                  <a:lnTo>
                    <a:pt x="4462" y="17653"/>
                  </a:lnTo>
                  <a:lnTo>
                    <a:pt x="4603" y="17653"/>
                  </a:lnTo>
                  <a:lnTo>
                    <a:pt x="4745" y="17434"/>
                  </a:lnTo>
                  <a:lnTo>
                    <a:pt x="4887" y="17214"/>
                  </a:lnTo>
                  <a:lnTo>
                    <a:pt x="4887" y="16776"/>
                  </a:lnTo>
                  <a:lnTo>
                    <a:pt x="5028" y="16556"/>
                  </a:lnTo>
                  <a:lnTo>
                    <a:pt x="5453" y="16556"/>
                  </a:lnTo>
                  <a:lnTo>
                    <a:pt x="5878" y="16776"/>
                  </a:lnTo>
                  <a:lnTo>
                    <a:pt x="5878" y="16556"/>
                  </a:lnTo>
                  <a:lnTo>
                    <a:pt x="6020" y="16337"/>
                  </a:lnTo>
                  <a:lnTo>
                    <a:pt x="6161" y="16776"/>
                  </a:lnTo>
                  <a:lnTo>
                    <a:pt x="6586" y="16556"/>
                  </a:lnTo>
                  <a:lnTo>
                    <a:pt x="6870" y="16118"/>
                  </a:lnTo>
                  <a:lnTo>
                    <a:pt x="7011" y="16118"/>
                  </a:lnTo>
                  <a:lnTo>
                    <a:pt x="7011" y="16337"/>
                  </a:lnTo>
                  <a:lnTo>
                    <a:pt x="7153" y="16776"/>
                  </a:lnTo>
                  <a:lnTo>
                    <a:pt x="7436" y="16776"/>
                  </a:lnTo>
                  <a:lnTo>
                    <a:pt x="8003" y="16776"/>
                  </a:lnTo>
                  <a:lnTo>
                    <a:pt x="8286" y="16337"/>
                  </a:lnTo>
                  <a:lnTo>
                    <a:pt x="8711" y="16118"/>
                  </a:lnTo>
                  <a:lnTo>
                    <a:pt x="8852" y="16118"/>
                  </a:lnTo>
                  <a:lnTo>
                    <a:pt x="8994" y="15679"/>
                  </a:lnTo>
                  <a:lnTo>
                    <a:pt x="9277" y="15898"/>
                  </a:lnTo>
                  <a:lnTo>
                    <a:pt x="9419" y="15898"/>
                  </a:lnTo>
                  <a:lnTo>
                    <a:pt x="9702" y="15241"/>
                  </a:lnTo>
                  <a:lnTo>
                    <a:pt x="9844" y="15021"/>
                  </a:lnTo>
                  <a:lnTo>
                    <a:pt x="9986" y="14802"/>
                  </a:lnTo>
                  <a:lnTo>
                    <a:pt x="10552" y="15021"/>
                  </a:lnTo>
                  <a:lnTo>
                    <a:pt x="10906" y="15241"/>
                  </a:lnTo>
                  <a:lnTo>
                    <a:pt x="11190" y="15460"/>
                  </a:lnTo>
                  <a:lnTo>
                    <a:pt x="11331" y="15679"/>
                  </a:lnTo>
                  <a:lnTo>
                    <a:pt x="11473" y="16118"/>
                  </a:lnTo>
                  <a:lnTo>
                    <a:pt x="12039" y="15898"/>
                  </a:lnTo>
                  <a:lnTo>
                    <a:pt x="12889" y="15241"/>
                  </a:lnTo>
                  <a:lnTo>
                    <a:pt x="13172" y="15460"/>
                  </a:lnTo>
                  <a:lnTo>
                    <a:pt x="13597" y="15241"/>
                  </a:lnTo>
                  <a:lnTo>
                    <a:pt x="13739" y="15241"/>
                  </a:lnTo>
                  <a:lnTo>
                    <a:pt x="13739" y="15021"/>
                  </a:lnTo>
                  <a:lnTo>
                    <a:pt x="13456" y="14802"/>
                  </a:lnTo>
                  <a:lnTo>
                    <a:pt x="12889" y="14583"/>
                  </a:lnTo>
                  <a:lnTo>
                    <a:pt x="12464" y="14363"/>
                  </a:lnTo>
                  <a:lnTo>
                    <a:pt x="12039" y="13925"/>
                  </a:lnTo>
                  <a:lnTo>
                    <a:pt x="12323" y="13925"/>
                  </a:lnTo>
                  <a:lnTo>
                    <a:pt x="12606" y="13925"/>
                  </a:lnTo>
                  <a:lnTo>
                    <a:pt x="12889" y="13925"/>
                  </a:lnTo>
                  <a:lnTo>
                    <a:pt x="12889" y="13706"/>
                  </a:lnTo>
                  <a:lnTo>
                    <a:pt x="12889" y="13486"/>
                  </a:lnTo>
                  <a:lnTo>
                    <a:pt x="12889" y="13267"/>
                  </a:lnTo>
                  <a:lnTo>
                    <a:pt x="13314" y="12938"/>
                  </a:lnTo>
                  <a:lnTo>
                    <a:pt x="13597" y="13267"/>
                  </a:lnTo>
                  <a:lnTo>
                    <a:pt x="13456" y="12499"/>
                  </a:lnTo>
                  <a:lnTo>
                    <a:pt x="13456" y="11842"/>
                  </a:lnTo>
                  <a:lnTo>
                    <a:pt x="13456" y="11622"/>
                  </a:lnTo>
                  <a:lnTo>
                    <a:pt x="13881" y="12938"/>
                  </a:lnTo>
                  <a:lnTo>
                    <a:pt x="13739" y="13267"/>
                  </a:lnTo>
                  <a:lnTo>
                    <a:pt x="13597" y="13267"/>
                  </a:lnTo>
                  <a:lnTo>
                    <a:pt x="13739" y="14144"/>
                  </a:lnTo>
                  <a:lnTo>
                    <a:pt x="13739" y="14583"/>
                  </a:lnTo>
                  <a:lnTo>
                    <a:pt x="14022" y="14583"/>
                  </a:lnTo>
                  <a:lnTo>
                    <a:pt x="14164" y="14363"/>
                  </a:lnTo>
                  <a:lnTo>
                    <a:pt x="14164" y="14144"/>
                  </a:lnTo>
                  <a:lnTo>
                    <a:pt x="14306" y="14144"/>
                  </a:lnTo>
                  <a:lnTo>
                    <a:pt x="14164" y="14363"/>
                  </a:lnTo>
                  <a:lnTo>
                    <a:pt x="14022" y="14583"/>
                  </a:lnTo>
                  <a:lnTo>
                    <a:pt x="14164" y="14802"/>
                  </a:lnTo>
                  <a:lnTo>
                    <a:pt x="14306" y="14583"/>
                  </a:lnTo>
                  <a:lnTo>
                    <a:pt x="14730" y="13486"/>
                  </a:lnTo>
                  <a:lnTo>
                    <a:pt x="14872" y="12719"/>
                  </a:lnTo>
                  <a:lnTo>
                    <a:pt x="14872" y="12280"/>
                  </a:lnTo>
                  <a:lnTo>
                    <a:pt x="14589" y="12061"/>
                  </a:lnTo>
                  <a:lnTo>
                    <a:pt x="14447" y="12061"/>
                  </a:lnTo>
                  <a:lnTo>
                    <a:pt x="14164" y="12280"/>
                  </a:lnTo>
                  <a:lnTo>
                    <a:pt x="14306" y="12061"/>
                  </a:lnTo>
                  <a:lnTo>
                    <a:pt x="14447" y="11842"/>
                  </a:lnTo>
                  <a:lnTo>
                    <a:pt x="14447" y="11184"/>
                  </a:lnTo>
                  <a:lnTo>
                    <a:pt x="14447" y="10745"/>
                  </a:lnTo>
                  <a:lnTo>
                    <a:pt x="14589" y="10526"/>
                  </a:lnTo>
                  <a:lnTo>
                    <a:pt x="14730" y="10526"/>
                  </a:lnTo>
                  <a:lnTo>
                    <a:pt x="15014" y="10526"/>
                  </a:lnTo>
                  <a:lnTo>
                    <a:pt x="15439" y="10745"/>
                  </a:lnTo>
                  <a:lnTo>
                    <a:pt x="15580" y="10745"/>
                  </a:lnTo>
                  <a:lnTo>
                    <a:pt x="15722" y="10526"/>
                  </a:lnTo>
                  <a:lnTo>
                    <a:pt x="15722" y="11403"/>
                  </a:lnTo>
                  <a:lnTo>
                    <a:pt x="15722" y="11622"/>
                  </a:lnTo>
                  <a:lnTo>
                    <a:pt x="15864" y="11842"/>
                  </a:lnTo>
                  <a:lnTo>
                    <a:pt x="16005" y="11622"/>
                  </a:lnTo>
                  <a:lnTo>
                    <a:pt x="16289" y="11403"/>
                  </a:lnTo>
                  <a:lnTo>
                    <a:pt x="16430" y="11184"/>
                  </a:lnTo>
                  <a:lnTo>
                    <a:pt x="16430" y="10745"/>
                  </a:lnTo>
                  <a:lnTo>
                    <a:pt x="16430" y="10307"/>
                  </a:lnTo>
                  <a:lnTo>
                    <a:pt x="16572" y="10087"/>
                  </a:lnTo>
                  <a:lnTo>
                    <a:pt x="16713" y="10087"/>
                  </a:lnTo>
                  <a:lnTo>
                    <a:pt x="16997" y="10307"/>
                  </a:lnTo>
                  <a:lnTo>
                    <a:pt x="17138" y="10526"/>
                  </a:lnTo>
                  <a:lnTo>
                    <a:pt x="17280" y="10526"/>
                  </a:lnTo>
                  <a:lnTo>
                    <a:pt x="17280" y="10307"/>
                  </a:lnTo>
                  <a:lnTo>
                    <a:pt x="16997" y="9868"/>
                  </a:lnTo>
                  <a:lnTo>
                    <a:pt x="16855" y="9649"/>
                  </a:lnTo>
                  <a:lnTo>
                    <a:pt x="16855" y="9429"/>
                  </a:lnTo>
                  <a:lnTo>
                    <a:pt x="16997" y="9210"/>
                  </a:lnTo>
                  <a:lnTo>
                    <a:pt x="17280" y="9429"/>
                  </a:lnTo>
                  <a:lnTo>
                    <a:pt x="17422" y="9429"/>
                  </a:lnTo>
                  <a:lnTo>
                    <a:pt x="17705" y="9429"/>
                  </a:lnTo>
                  <a:lnTo>
                    <a:pt x="17847" y="9210"/>
                  </a:lnTo>
                  <a:lnTo>
                    <a:pt x="17847" y="8772"/>
                  </a:lnTo>
                  <a:lnTo>
                    <a:pt x="17847" y="8114"/>
                  </a:lnTo>
                  <a:lnTo>
                    <a:pt x="17847" y="7894"/>
                  </a:lnTo>
                  <a:lnTo>
                    <a:pt x="17847" y="7675"/>
                  </a:lnTo>
                  <a:lnTo>
                    <a:pt x="18271" y="7894"/>
                  </a:lnTo>
                  <a:lnTo>
                    <a:pt x="18555" y="8114"/>
                  </a:lnTo>
                  <a:lnTo>
                    <a:pt x="18696" y="8114"/>
                  </a:lnTo>
                  <a:lnTo>
                    <a:pt x="18838" y="8114"/>
                  </a:lnTo>
                  <a:lnTo>
                    <a:pt x="18555" y="7456"/>
                  </a:lnTo>
                  <a:lnTo>
                    <a:pt x="18413" y="7237"/>
                  </a:lnTo>
                  <a:lnTo>
                    <a:pt x="18413" y="7017"/>
                  </a:lnTo>
                  <a:lnTo>
                    <a:pt x="19121" y="6140"/>
                  </a:lnTo>
                  <a:lnTo>
                    <a:pt x="20113" y="5044"/>
                  </a:lnTo>
                  <a:lnTo>
                    <a:pt x="19971" y="5263"/>
                  </a:lnTo>
                  <a:close/>
                  <a:moveTo>
                    <a:pt x="19971" y="5263"/>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2" name="AutoShape 18"/>
            <p:cNvSpPr/>
            <p:nvPr/>
          </p:nvSpPr>
          <p:spPr bwMode="auto">
            <a:xfrm>
              <a:off x="3402" y="1304"/>
              <a:ext cx="96" cy="80"/>
            </a:xfrm>
            <a:custGeom>
              <a:avLst/>
              <a:gdLst/>
              <a:ahLst/>
              <a:cxnLst/>
              <a:rect l="0" t="0" r="r" b="b"/>
              <a:pathLst>
                <a:path w="21600" h="21600">
                  <a:moveTo>
                    <a:pt x="0" y="21600"/>
                  </a:moveTo>
                  <a:lnTo>
                    <a:pt x="0" y="21600"/>
                  </a:lnTo>
                  <a:lnTo>
                    <a:pt x="21600" y="0"/>
                  </a:lnTo>
                  <a:lnTo>
                    <a:pt x="0" y="17280"/>
                  </a:lnTo>
                  <a:lnTo>
                    <a:pt x="0" y="21600"/>
                  </a:lnTo>
                  <a:close/>
                  <a:moveTo>
                    <a:pt x="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3" name="AutoShape 19"/>
            <p:cNvSpPr/>
            <p:nvPr/>
          </p:nvSpPr>
          <p:spPr bwMode="auto">
            <a:xfrm>
              <a:off x="3370" y="584"/>
              <a:ext cx="144" cy="80"/>
            </a:xfrm>
            <a:custGeom>
              <a:avLst/>
              <a:gdLst/>
              <a:ahLst/>
              <a:cxnLst/>
              <a:rect l="0" t="0" r="r" b="b"/>
              <a:pathLst>
                <a:path w="21600" h="21600">
                  <a:moveTo>
                    <a:pt x="12000" y="0"/>
                  </a:moveTo>
                  <a:lnTo>
                    <a:pt x="12000" y="0"/>
                  </a:lnTo>
                  <a:lnTo>
                    <a:pt x="4800" y="8640"/>
                  </a:lnTo>
                  <a:lnTo>
                    <a:pt x="0" y="21600"/>
                  </a:lnTo>
                  <a:lnTo>
                    <a:pt x="2400" y="21600"/>
                  </a:lnTo>
                  <a:lnTo>
                    <a:pt x="7200" y="12960"/>
                  </a:lnTo>
                  <a:lnTo>
                    <a:pt x="21600" y="4320"/>
                  </a:lnTo>
                  <a:lnTo>
                    <a:pt x="16800" y="0"/>
                  </a:lnTo>
                  <a:lnTo>
                    <a:pt x="12000" y="0"/>
                  </a:lnTo>
                  <a:close/>
                  <a:moveTo>
                    <a:pt x="120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4" name="AutoShape 20"/>
            <p:cNvSpPr/>
            <p:nvPr/>
          </p:nvSpPr>
          <p:spPr bwMode="auto">
            <a:xfrm>
              <a:off x="5739" y="2112"/>
              <a:ext cx="48" cy="16"/>
            </a:xfrm>
            <a:custGeom>
              <a:avLst/>
              <a:gdLst/>
              <a:ahLst/>
              <a:cxnLst/>
              <a:rect l="0" t="0" r="r" b="b"/>
              <a:pathLst>
                <a:path w="21600" h="21600">
                  <a:moveTo>
                    <a:pt x="7200" y="21600"/>
                  </a:moveTo>
                  <a:lnTo>
                    <a:pt x="7200" y="21600"/>
                  </a:lnTo>
                  <a:lnTo>
                    <a:pt x="14400" y="21600"/>
                  </a:lnTo>
                  <a:lnTo>
                    <a:pt x="14400" y="0"/>
                  </a:lnTo>
                  <a:lnTo>
                    <a:pt x="21600" y="0"/>
                  </a:lnTo>
                  <a:lnTo>
                    <a:pt x="14400" y="0"/>
                  </a:lnTo>
                  <a:lnTo>
                    <a:pt x="0" y="0"/>
                  </a:lnTo>
                  <a:lnTo>
                    <a:pt x="0" y="21600"/>
                  </a:lnTo>
                  <a:lnTo>
                    <a:pt x="7200" y="21600"/>
                  </a:lnTo>
                  <a:close/>
                  <a:moveTo>
                    <a:pt x="72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5" name="AutoShape 21"/>
            <p:cNvSpPr/>
            <p:nvPr/>
          </p:nvSpPr>
          <p:spPr bwMode="auto">
            <a:xfrm>
              <a:off x="2529" y="664"/>
              <a:ext cx="1241" cy="912"/>
            </a:xfrm>
            <a:custGeom>
              <a:avLst/>
              <a:gdLst/>
              <a:ahLst/>
              <a:cxnLst/>
              <a:rect l="0" t="0" r="r" b="b"/>
              <a:pathLst>
                <a:path w="21600" h="21600">
                  <a:moveTo>
                    <a:pt x="1672" y="16674"/>
                  </a:moveTo>
                  <a:lnTo>
                    <a:pt x="1672" y="16674"/>
                  </a:lnTo>
                  <a:lnTo>
                    <a:pt x="1394" y="18189"/>
                  </a:lnTo>
                  <a:lnTo>
                    <a:pt x="557" y="19326"/>
                  </a:lnTo>
                  <a:lnTo>
                    <a:pt x="0" y="20463"/>
                  </a:lnTo>
                  <a:lnTo>
                    <a:pt x="0" y="20842"/>
                  </a:lnTo>
                  <a:lnTo>
                    <a:pt x="0" y="21221"/>
                  </a:lnTo>
                  <a:lnTo>
                    <a:pt x="279" y="21600"/>
                  </a:lnTo>
                  <a:lnTo>
                    <a:pt x="557" y="21221"/>
                  </a:lnTo>
                  <a:lnTo>
                    <a:pt x="1115" y="20842"/>
                  </a:lnTo>
                  <a:lnTo>
                    <a:pt x="1951" y="20842"/>
                  </a:lnTo>
                  <a:lnTo>
                    <a:pt x="2787" y="20084"/>
                  </a:lnTo>
                  <a:lnTo>
                    <a:pt x="3623" y="18947"/>
                  </a:lnTo>
                  <a:lnTo>
                    <a:pt x="4877" y="17053"/>
                  </a:lnTo>
                  <a:lnTo>
                    <a:pt x="5435" y="16295"/>
                  </a:lnTo>
                  <a:lnTo>
                    <a:pt x="6271" y="15537"/>
                  </a:lnTo>
                  <a:lnTo>
                    <a:pt x="6828" y="14779"/>
                  </a:lnTo>
                  <a:lnTo>
                    <a:pt x="7107" y="14400"/>
                  </a:lnTo>
                  <a:lnTo>
                    <a:pt x="7665" y="14021"/>
                  </a:lnTo>
                  <a:lnTo>
                    <a:pt x="7943" y="14400"/>
                  </a:lnTo>
                  <a:lnTo>
                    <a:pt x="7943" y="14779"/>
                  </a:lnTo>
                  <a:lnTo>
                    <a:pt x="7943" y="16295"/>
                  </a:lnTo>
                  <a:lnTo>
                    <a:pt x="7665" y="16674"/>
                  </a:lnTo>
                  <a:lnTo>
                    <a:pt x="7386" y="16674"/>
                  </a:lnTo>
                  <a:lnTo>
                    <a:pt x="6550" y="17053"/>
                  </a:lnTo>
                  <a:lnTo>
                    <a:pt x="5992" y="17811"/>
                  </a:lnTo>
                  <a:lnTo>
                    <a:pt x="5714" y="18189"/>
                  </a:lnTo>
                  <a:lnTo>
                    <a:pt x="5435" y="18568"/>
                  </a:lnTo>
                  <a:lnTo>
                    <a:pt x="6271" y="18189"/>
                  </a:lnTo>
                  <a:lnTo>
                    <a:pt x="7107" y="17811"/>
                  </a:lnTo>
                  <a:lnTo>
                    <a:pt x="8779" y="16674"/>
                  </a:lnTo>
                  <a:lnTo>
                    <a:pt x="8779" y="17053"/>
                  </a:lnTo>
                  <a:lnTo>
                    <a:pt x="9058" y="17432"/>
                  </a:lnTo>
                  <a:lnTo>
                    <a:pt x="9615" y="15158"/>
                  </a:lnTo>
                  <a:lnTo>
                    <a:pt x="10452" y="14021"/>
                  </a:lnTo>
                  <a:lnTo>
                    <a:pt x="11009" y="13263"/>
                  </a:lnTo>
                  <a:lnTo>
                    <a:pt x="10730" y="13263"/>
                  </a:lnTo>
                  <a:lnTo>
                    <a:pt x="10452" y="13263"/>
                  </a:lnTo>
                  <a:lnTo>
                    <a:pt x="10173" y="13263"/>
                  </a:lnTo>
                  <a:lnTo>
                    <a:pt x="10730" y="12884"/>
                  </a:lnTo>
                  <a:lnTo>
                    <a:pt x="11288" y="12505"/>
                  </a:lnTo>
                  <a:lnTo>
                    <a:pt x="11566" y="11747"/>
                  </a:lnTo>
                  <a:lnTo>
                    <a:pt x="12124" y="10611"/>
                  </a:lnTo>
                  <a:lnTo>
                    <a:pt x="12403" y="10989"/>
                  </a:lnTo>
                  <a:lnTo>
                    <a:pt x="12681" y="10989"/>
                  </a:lnTo>
                  <a:lnTo>
                    <a:pt x="12960" y="11368"/>
                  </a:lnTo>
                  <a:lnTo>
                    <a:pt x="13239" y="11368"/>
                  </a:lnTo>
                  <a:lnTo>
                    <a:pt x="13239" y="10989"/>
                  </a:lnTo>
                  <a:lnTo>
                    <a:pt x="13239" y="10611"/>
                  </a:lnTo>
                  <a:lnTo>
                    <a:pt x="13239" y="10232"/>
                  </a:lnTo>
                  <a:lnTo>
                    <a:pt x="13239" y="9853"/>
                  </a:lnTo>
                  <a:lnTo>
                    <a:pt x="13517" y="9474"/>
                  </a:lnTo>
                  <a:lnTo>
                    <a:pt x="13796" y="9474"/>
                  </a:lnTo>
                  <a:lnTo>
                    <a:pt x="14632" y="9853"/>
                  </a:lnTo>
                  <a:lnTo>
                    <a:pt x="15190" y="9853"/>
                  </a:lnTo>
                  <a:lnTo>
                    <a:pt x="15468" y="9853"/>
                  </a:lnTo>
                  <a:lnTo>
                    <a:pt x="15747" y="9095"/>
                  </a:lnTo>
                  <a:lnTo>
                    <a:pt x="15747" y="8337"/>
                  </a:lnTo>
                  <a:lnTo>
                    <a:pt x="15468" y="8337"/>
                  </a:lnTo>
                  <a:lnTo>
                    <a:pt x="14632" y="8337"/>
                  </a:lnTo>
                  <a:lnTo>
                    <a:pt x="14075" y="8716"/>
                  </a:lnTo>
                  <a:lnTo>
                    <a:pt x="14632" y="7958"/>
                  </a:lnTo>
                  <a:lnTo>
                    <a:pt x="15468" y="7579"/>
                  </a:lnTo>
                  <a:lnTo>
                    <a:pt x="16305" y="7579"/>
                  </a:lnTo>
                  <a:lnTo>
                    <a:pt x="16862" y="6821"/>
                  </a:lnTo>
                  <a:lnTo>
                    <a:pt x="16583" y="6821"/>
                  </a:lnTo>
                  <a:lnTo>
                    <a:pt x="16305" y="7200"/>
                  </a:lnTo>
                  <a:lnTo>
                    <a:pt x="15747" y="6821"/>
                  </a:lnTo>
                  <a:lnTo>
                    <a:pt x="16026" y="6442"/>
                  </a:lnTo>
                  <a:lnTo>
                    <a:pt x="16305" y="6063"/>
                  </a:lnTo>
                  <a:lnTo>
                    <a:pt x="17977" y="4926"/>
                  </a:lnTo>
                  <a:lnTo>
                    <a:pt x="18255" y="5305"/>
                  </a:lnTo>
                  <a:lnTo>
                    <a:pt x="18813" y="4926"/>
                  </a:lnTo>
                  <a:lnTo>
                    <a:pt x="19092" y="4547"/>
                  </a:lnTo>
                  <a:lnTo>
                    <a:pt x="19092" y="4168"/>
                  </a:lnTo>
                  <a:lnTo>
                    <a:pt x="18813" y="3789"/>
                  </a:lnTo>
                  <a:lnTo>
                    <a:pt x="18255" y="3789"/>
                  </a:lnTo>
                  <a:lnTo>
                    <a:pt x="17698" y="3411"/>
                  </a:lnTo>
                  <a:lnTo>
                    <a:pt x="18255" y="3032"/>
                  </a:lnTo>
                  <a:lnTo>
                    <a:pt x="18813" y="2653"/>
                  </a:lnTo>
                  <a:lnTo>
                    <a:pt x="19928" y="2653"/>
                  </a:lnTo>
                  <a:lnTo>
                    <a:pt x="20764" y="2274"/>
                  </a:lnTo>
                  <a:lnTo>
                    <a:pt x="21043" y="2274"/>
                  </a:lnTo>
                  <a:lnTo>
                    <a:pt x="21043" y="1895"/>
                  </a:lnTo>
                  <a:lnTo>
                    <a:pt x="21043" y="1516"/>
                  </a:lnTo>
                  <a:lnTo>
                    <a:pt x="20764" y="1137"/>
                  </a:lnTo>
                  <a:lnTo>
                    <a:pt x="19928" y="1137"/>
                  </a:lnTo>
                  <a:lnTo>
                    <a:pt x="19092" y="1137"/>
                  </a:lnTo>
                  <a:lnTo>
                    <a:pt x="18534" y="1516"/>
                  </a:lnTo>
                  <a:lnTo>
                    <a:pt x="17698" y="1895"/>
                  </a:lnTo>
                  <a:lnTo>
                    <a:pt x="16862" y="2274"/>
                  </a:lnTo>
                  <a:lnTo>
                    <a:pt x="16862" y="1895"/>
                  </a:lnTo>
                  <a:lnTo>
                    <a:pt x="18534" y="1137"/>
                  </a:lnTo>
                  <a:lnTo>
                    <a:pt x="20206" y="758"/>
                  </a:lnTo>
                  <a:lnTo>
                    <a:pt x="21043" y="758"/>
                  </a:lnTo>
                  <a:lnTo>
                    <a:pt x="21600" y="758"/>
                  </a:lnTo>
                  <a:lnTo>
                    <a:pt x="20485" y="379"/>
                  </a:lnTo>
                  <a:lnTo>
                    <a:pt x="19370" y="0"/>
                  </a:lnTo>
                  <a:lnTo>
                    <a:pt x="18534" y="379"/>
                  </a:lnTo>
                  <a:lnTo>
                    <a:pt x="17419" y="758"/>
                  </a:lnTo>
                  <a:lnTo>
                    <a:pt x="16305" y="1137"/>
                  </a:lnTo>
                  <a:lnTo>
                    <a:pt x="16026" y="1516"/>
                  </a:lnTo>
                  <a:lnTo>
                    <a:pt x="15747" y="1895"/>
                  </a:lnTo>
                  <a:lnTo>
                    <a:pt x="15468" y="2653"/>
                  </a:lnTo>
                  <a:lnTo>
                    <a:pt x="15190" y="3789"/>
                  </a:lnTo>
                  <a:lnTo>
                    <a:pt x="14354" y="4168"/>
                  </a:lnTo>
                  <a:lnTo>
                    <a:pt x="13796" y="4547"/>
                  </a:lnTo>
                  <a:lnTo>
                    <a:pt x="13796" y="4926"/>
                  </a:lnTo>
                  <a:lnTo>
                    <a:pt x="14075" y="5305"/>
                  </a:lnTo>
                  <a:lnTo>
                    <a:pt x="14632" y="4926"/>
                  </a:lnTo>
                  <a:lnTo>
                    <a:pt x="15190" y="4926"/>
                  </a:lnTo>
                  <a:lnTo>
                    <a:pt x="15468" y="4926"/>
                  </a:lnTo>
                  <a:lnTo>
                    <a:pt x="15468" y="5305"/>
                  </a:lnTo>
                  <a:lnTo>
                    <a:pt x="14911" y="5684"/>
                  </a:lnTo>
                  <a:lnTo>
                    <a:pt x="13796" y="6442"/>
                  </a:lnTo>
                  <a:lnTo>
                    <a:pt x="11845" y="7579"/>
                  </a:lnTo>
                  <a:lnTo>
                    <a:pt x="11288" y="8716"/>
                  </a:lnTo>
                  <a:lnTo>
                    <a:pt x="10730" y="9853"/>
                  </a:lnTo>
                  <a:lnTo>
                    <a:pt x="10173" y="10611"/>
                  </a:lnTo>
                  <a:lnTo>
                    <a:pt x="9058" y="11368"/>
                  </a:lnTo>
                  <a:lnTo>
                    <a:pt x="8501" y="11368"/>
                  </a:lnTo>
                  <a:lnTo>
                    <a:pt x="8222" y="11368"/>
                  </a:lnTo>
                  <a:lnTo>
                    <a:pt x="8222" y="11747"/>
                  </a:lnTo>
                  <a:lnTo>
                    <a:pt x="8222" y="12505"/>
                  </a:lnTo>
                  <a:lnTo>
                    <a:pt x="8222" y="12884"/>
                  </a:lnTo>
                  <a:lnTo>
                    <a:pt x="7943" y="13642"/>
                  </a:lnTo>
                  <a:lnTo>
                    <a:pt x="7665" y="13642"/>
                  </a:lnTo>
                  <a:lnTo>
                    <a:pt x="7386" y="13642"/>
                  </a:lnTo>
                  <a:lnTo>
                    <a:pt x="6828" y="13263"/>
                  </a:lnTo>
                  <a:lnTo>
                    <a:pt x="5714" y="12884"/>
                  </a:lnTo>
                  <a:lnTo>
                    <a:pt x="5156" y="12884"/>
                  </a:lnTo>
                  <a:lnTo>
                    <a:pt x="4877" y="12505"/>
                  </a:lnTo>
                  <a:lnTo>
                    <a:pt x="5156" y="12126"/>
                  </a:lnTo>
                  <a:lnTo>
                    <a:pt x="5435" y="12126"/>
                  </a:lnTo>
                  <a:lnTo>
                    <a:pt x="5714" y="11747"/>
                  </a:lnTo>
                  <a:lnTo>
                    <a:pt x="5435" y="10989"/>
                  </a:lnTo>
                  <a:lnTo>
                    <a:pt x="4877" y="10989"/>
                  </a:lnTo>
                  <a:lnTo>
                    <a:pt x="4599" y="11368"/>
                  </a:lnTo>
                  <a:lnTo>
                    <a:pt x="4320" y="12505"/>
                  </a:lnTo>
                  <a:lnTo>
                    <a:pt x="3902" y="14021"/>
                  </a:lnTo>
                  <a:lnTo>
                    <a:pt x="2787" y="15158"/>
                  </a:lnTo>
                  <a:lnTo>
                    <a:pt x="2230" y="15916"/>
                  </a:lnTo>
                  <a:lnTo>
                    <a:pt x="1672" y="16674"/>
                  </a:lnTo>
                  <a:close/>
                  <a:moveTo>
                    <a:pt x="1672" y="16674"/>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6" name="AutoShape 22"/>
            <p:cNvSpPr/>
            <p:nvPr/>
          </p:nvSpPr>
          <p:spPr bwMode="auto">
            <a:xfrm>
              <a:off x="3818" y="2096"/>
              <a:ext cx="504" cy="352"/>
            </a:xfrm>
            <a:custGeom>
              <a:avLst/>
              <a:gdLst/>
              <a:ahLst/>
              <a:cxnLst/>
              <a:rect l="0" t="0" r="r" b="b"/>
              <a:pathLst>
                <a:path w="21600" h="21600">
                  <a:moveTo>
                    <a:pt x="2743" y="16691"/>
                  </a:moveTo>
                  <a:lnTo>
                    <a:pt x="2743" y="16691"/>
                  </a:lnTo>
                  <a:lnTo>
                    <a:pt x="2743" y="17673"/>
                  </a:lnTo>
                  <a:lnTo>
                    <a:pt x="4457" y="19636"/>
                  </a:lnTo>
                  <a:lnTo>
                    <a:pt x="5829" y="21600"/>
                  </a:lnTo>
                  <a:lnTo>
                    <a:pt x="7886" y="21600"/>
                  </a:lnTo>
                  <a:lnTo>
                    <a:pt x="12000" y="20618"/>
                  </a:lnTo>
                  <a:lnTo>
                    <a:pt x="16114" y="18655"/>
                  </a:lnTo>
                  <a:lnTo>
                    <a:pt x="16800" y="18655"/>
                  </a:lnTo>
                  <a:lnTo>
                    <a:pt x="17486" y="18655"/>
                  </a:lnTo>
                  <a:lnTo>
                    <a:pt x="18857" y="17673"/>
                  </a:lnTo>
                  <a:lnTo>
                    <a:pt x="19543" y="15709"/>
                  </a:lnTo>
                  <a:lnTo>
                    <a:pt x="20914" y="14727"/>
                  </a:lnTo>
                  <a:lnTo>
                    <a:pt x="21600" y="13745"/>
                  </a:lnTo>
                  <a:lnTo>
                    <a:pt x="21600" y="12764"/>
                  </a:lnTo>
                  <a:lnTo>
                    <a:pt x="21600" y="10800"/>
                  </a:lnTo>
                  <a:lnTo>
                    <a:pt x="20914" y="8836"/>
                  </a:lnTo>
                  <a:lnTo>
                    <a:pt x="20229" y="7855"/>
                  </a:lnTo>
                  <a:lnTo>
                    <a:pt x="18857" y="7855"/>
                  </a:lnTo>
                  <a:lnTo>
                    <a:pt x="16114" y="8836"/>
                  </a:lnTo>
                  <a:lnTo>
                    <a:pt x="14057" y="8836"/>
                  </a:lnTo>
                  <a:lnTo>
                    <a:pt x="13371" y="7855"/>
                  </a:lnTo>
                  <a:lnTo>
                    <a:pt x="12686" y="6873"/>
                  </a:lnTo>
                  <a:lnTo>
                    <a:pt x="12686" y="5891"/>
                  </a:lnTo>
                  <a:lnTo>
                    <a:pt x="12000" y="4909"/>
                  </a:lnTo>
                  <a:lnTo>
                    <a:pt x="12000" y="5891"/>
                  </a:lnTo>
                  <a:lnTo>
                    <a:pt x="11314" y="6873"/>
                  </a:lnTo>
                  <a:lnTo>
                    <a:pt x="10629" y="6873"/>
                  </a:lnTo>
                  <a:lnTo>
                    <a:pt x="9943" y="6873"/>
                  </a:lnTo>
                  <a:lnTo>
                    <a:pt x="8571" y="7855"/>
                  </a:lnTo>
                  <a:lnTo>
                    <a:pt x="8571" y="6873"/>
                  </a:lnTo>
                  <a:lnTo>
                    <a:pt x="7200" y="8836"/>
                  </a:lnTo>
                  <a:lnTo>
                    <a:pt x="7886" y="6873"/>
                  </a:lnTo>
                  <a:lnTo>
                    <a:pt x="8571" y="5891"/>
                  </a:lnTo>
                  <a:lnTo>
                    <a:pt x="8571" y="3927"/>
                  </a:lnTo>
                  <a:lnTo>
                    <a:pt x="8571" y="1964"/>
                  </a:lnTo>
                  <a:lnTo>
                    <a:pt x="7886" y="982"/>
                  </a:lnTo>
                  <a:lnTo>
                    <a:pt x="7200" y="0"/>
                  </a:lnTo>
                  <a:lnTo>
                    <a:pt x="5829" y="982"/>
                  </a:lnTo>
                  <a:lnTo>
                    <a:pt x="5143" y="1964"/>
                  </a:lnTo>
                  <a:lnTo>
                    <a:pt x="2743" y="4909"/>
                  </a:lnTo>
                  <a:lnTo>
                    <a:pt x="2057" y="4909"/>
                  </a:lnTo>
                  <a:lnTo>
                    <a:pt x="1371" y="3927"/>
                  </a:lnTo>
                  <a:lnTo>
                    <a:pt x="5829" y="6873"/>
                  </a:lnTo>
                  <a:lnTo>
                    <a:pt x="6514" y="6873"/>
                  </a:lnTo>
                  <a:lnTo>
                    <a:pt x="3771" y="7855"/>
                  </a:lnTo>
                  <a:lnTo>
                    <a:pt x="686" y="9818"/>
                  </a:lnTo>
                  <a:lnTo>
                    <a:pt x="0" y="10800"/>
                  </a:lnTo>
                  <a:lnTo>
                    <a:pt x="0" y="11782"/>
                  </a:lnTo>
                  <a:lnTo>
                    <a:pt x="686" y="13745"/>
                  </a:lnTo>
                  <a:lnTo>
                    <a:pt x="2743" y="16691"/>
                  </a:lnTo>
                  <a:close/>
                  <a:moveTo>
                    <a:pt x="2743" y="16691"/>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7" name="AutoShape 23"/>
            <p:cNvSpPr/>
            <p:nvPr/>
          </p:nvSpPr>
          <p:spPr bwMode="auto">
            <a:xfrm>
              <a:off x="2689" y="936"/>
              <a:ext cx="280" cy="192"/>
            </a:xfrm>
            <a:custGeom>
              <a:avLst/>
              <a:gdLst/>
              <a:ahLst/>
              <a:cxnLst/>
              <a:rect l="0" t="0" r="r" b="b"/>
              <a:pathLst>
                <a:path w="21600" h="21600">
                  <a:moveTo>
                    <a:pt x="10491" y="5400"/>
                  </a:moveTo>
                  <a:lnTo>
                    <a:pt x="10491" y="5400"/>
                  </a:lnTo>
                  <a:lnTo>
                    <a:pt x="8023" y="5400"/>
                  </a:lnTo>
                  <a:lnTo>
                    <a:pt x="6789" y="3600"/>
                  </a:lnTo>
                  <a:lnTo>
                    <a:pt x="4937" y="5400"/>
                  </a:lnTo>
                  <a:lnTo>
                    <a:pt x="1234" y="12600"/>
                  </a:lnTo>
                  <a:lnTo>
                    <a:pt x="0" y="18000"/>
                  </a:lnTo>
                  <a:lnTo>
                    <a:pt x="0" y="19800"/>
                  </a:lnTo>
                  <a:lnTo>
                    <a:pt x="1234" y="21600"/>
                  </a:lnTo>
                  <a:lnTo>
                    <a:pt x="2469" y="21600"/>
                  </a:lnTo>
                  <a:lnTo>
                    <a:pt x="3703" y="19800"/>
                  </a:lnTo>
                  <a:lnTo>
                    <a:pt x="4937" y="16200"/>
                  </a:lnTo>
                  <a:lnTo>
                    <a:pt x="12960" y="9000"/>
                  </a:lnTo>
                  <a:lnTo>
                    <a:pt x="16663" y="3600"/>
                  </a:lnTo>
                  <a:lnTo>
                    <a:pt x="21600" y="0"/>
                  </a:lnTo>
                  <a:lnTo>
                    <a:pt x="20366" y="0"/>
                  </a:lnTo>
                  <a:lnTo>
                    <a:pt x="10491" y="5400"/>
                  </a:lnTo>
                  <a:close/>
                  <a:moveTo>
                    <a:pt x="10491" y="54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8" name="AutoShape 24"/>
            <p:cNvSpPr/>
            <p:nvPr/>
          </p:nvSpPr>
          <p:spPr bwMode="auto">
            <a:xfrm>
              <a:off x="5579" y="3528"/>
              <a:ext cx="112" cy="96"/>
            </a:xfrm>
            <a:custGeom>
              <a:avLst/>
              <a:gdLst/>
              <a:ahLst/>
              <a:cxnLst/>
              <a:rect l="0" t="0" r="r" b="b"/>
              <a:pathLst>
                <a:path w="21600" h="21600">
                  <a:moveTo>
                    <a:pt x="6171" y="7200"/>
                  </a:moveTo>
                  <a:lnTo>
                    <a:pt x="6171" y="7200"/>
                  </a:lnTo>
                  <a:lnTo>
                    <a:pt x="0" y="7200"/>
                  </a:lnTo>
                  <a:lnTo>
                    <a:pt x="0" y="18000"/>
                  </a:lnTo>
                  <a:lnTo>
                    <a:pt x="0" y="21600"/>
                  </a:lnTo>
                  <a:lnTo>
                    <a:pt x="3086" y="21600"/>
                  </a:lnTo>
                  <a:lnTo>
                    <a:pt x="9257" y="18000"/>
                  </a:lnTo>
                  <a:lnTo>
                    <a:pt x="15429" y="10800"/>
                  </a:lnTo>
                  <a:lnTo>
                    <a:pt x="21600" y="0"/>
                  </a:lnTo>
                  <a:lnTo>
                    <a:pt x="6171" y="7200"/>
                  </a:lnTo>
                  <a:close/>
                  <a:moveTo>
                    <a:pt x="6171" y="72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9" name="AutoShape 25"/>
            <p:cNvSpPr/>
            <p:nvPr/>
          </p:nvSpPr>
          <p:spPr bwMode="auto">
            <a:xfrm>
              <a:off x="4354" y="3448"/>
              <a:ext cx="48" cy="64"/>
            </a:xfrm>
            <a:custGeom>
              <a:avLst/>
              <a:gdLst/>
              <a:ahLst/>
              <a:cxnLst/>
              <a:rect l="0" t="0" r="r" b="b"/>
              <a:pathLst>
                <a:path w="21600" h="21600">
                  <a:moveTo>
                    <a:pt x="21600" y="5400"/>
                  </a:moveTo>
                  <a:lnTo>
                    <a:pt x="21600" y="5400"/>
                  </a:lnTo>
                  <a:lnTo>
                    <a:pt x="14400" y="0"/>
                  </a:lnTo>
                  <a:lnTo>
                    <a:pt x="0" y="21600"/>
                  </a:lnTo>
                  <a:lnTo>
                    <a:pt x="7200" y="16200"/>
                  </a:lnTo>
                  <a:lnTo>
                    <a:pt x="21600" y="5400"/>
                  </a:lnTo>
                  <a:close/>
                  <a:moveTo>
                    <a:pt x="21600" y="54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0" name="AutoShape 26"/>
            <p:cNvSpPr/>
            <p:nvPr/>
          </p:nvSpPr>
          <p:spPr bwMode="auto">
            <a:xfrm>
              <a:off x="4274" y="3144"/>
              <a:ext cx="561" cy="1016"/>
            </a:xfrm>
            <a:custGeom>
              <a:avLst/>
              <a:gdLst/>
              <a:ahLst/>
              <a:cxnLst/>
              <a:rect l="0" t="0" r="r" b="b"/>
              <a:pathLst>
                <a:path w="21600" h="21600">
                  <a:moveTo>
                    <a:pt x="1851" y="21260"/>
                  </a:moveTo>
                  <a:lnTo>
                    <a:pt x="1851" y="21260"/>
                  </a:lnTo>
                  <a:lnTo>
                    <a:pt x="2469" y="21600"/>
                  </a:lnTo>
                  <a:lnTo>
                    <a:pt x="3703" y="21600"/>
                  </a:lnTo>
                  <a:lnTo>
                    <a:pt x="3703" y="21260"/>
                  </a:lnTo>
                  <a:lnTo>
                    <a:pt x="4320" y="20920"/>
                  </a:lnTo>
                  <a:lnTo>
                    <a:pt x="4320" y="20580"/>
                  </a:lnTo>
                  <a:lnTo>
                    <a:pt x="4937" y="20580"/>
                  </a:lnTo>
                  <a:lnTo>
                    <a:pt x="6171" y="20920"/>
                  </a:lnTo>
                  <a:lnTo>
                    <a:pt x="6789" y="21260"/>
                  </a:lnTo>
                  <a:lnTo>
                    <a:pt x="7406" y="21260"/>
                  </a:lnTo>
                  <a:lnTo>
                    <a:pt x="9257" y="20920"/>
                  </a:lnTo>
                  <a:lnTo>
                    <a:pt x="11109" y="20580"/>
                  </a:lnTo>
                  <a:lnTo>
                    <a:pt x="12960" y="20580"/>
                  </a:lnTo>
                  <a:lnTo>
                    <a:pt x="15429" y="20920"/>
                  </a:lnTo>
                  <a:lnTo>
                    <a:pt x="15429" y="21260"/>
                  </a:lnTo>
                  <a:lnTo>
                    <a:pt x="16046" y="21260"/>
                  </a:lnTo>
                  <a:lnTo>
                    <a:pt x="16663" y="20239"/>
                  </a:lnTo>
                  <a:lnTo>
                    <a:pt x="16663" y="19219"/>
                  </a:lnTo>
                  <a:lnTo>
                    <a:pt x="18514" y="18539"/>
                  </a:lnTo>
                  <a:lnTo>
                    <a:pt x="19749" y="18539"/>
                  </a:lnTo>
                  <a:lnTo>
                    <a:pt x="20983" y="18198"/>
                  </a:lnTo>
                  <a:lnTo>
                    <a:pt x="21600" y="16838"/>
                  </a:lnTo>
                  <a:lnTo>
                    <a:pt x="21600" y="15987"/>
                  </a:lnTo>
                  <a:lnTo>
                    <a:pt x="20983" y="15647"/>
                  </a:lnTo>
                  <a:lnTo>
                    <a:pt x="19749" y="15647"/>
                  </a:lnTo>
                  <a:lnTo>
                    <a:pt x="18514" y="15307"/>
                  </a:lnTo>
                  <a:lnTo>
                    <a:pt x="17897" y="14287"/>
                  </a:lnTo>
                  <a:lnTo>
                    <a:pt x="17897" y="12926"/>
                  </a:lnTo>
                  <a:lnTo>
                    <a:pt x="16663" y="11225"/>
                  </a:lnTo>
                  <a:lnTo>
                    <a:pt x="14811" y="8504"/>
                  </a:lnTo>
                  <a:lnTo>
                    <a:pt x="14811" y="8164"/>
                  </a:lnTo>
                  <a:lnTo>
                    <a:pt x="11109" y="6803"/>
                  </a:lnTo>
                  <a:lnTo>
                    <a:pt x="10491" y="6803"/>
                  </a:lnTo>
                  <a:lnTo>
                    <a:pt x="9874" y="6463"/>
                  </a:lnTo>
                  <a:lnTo>
                    <a:pt x="9874" y="6123"/>
                  </a:lnTo>
                  <a:lnTo>
                    <a:pt x="11109" y="5783"/>
                  </a:lnTo>
                  <a:lnTo>
                    <a:pt x="13577" y="5443"/>
                  </a:lnTo>
                  <a:lnTo>
                    <a:pt x="15429" y="5102"/>
                  </a:lnTo>
                  <a:lnTo>
                    <a:pt x="16663" y="4762"/>
                  </a:lnTo>
                  <a:lnTo>
                    <a:pt x="16663" y="4082"/>
                  </a:lnTo>
                  <a:lnTo>
                    <a:pt x="16046" y="3402"/>
                  </a:lnTo>
                  <a:lnTo>
                    <a:pt x="14811" y="3061"/>
                  </a:lnTo>
                  <a:lnTo>
                    <a:pt x="13577" y="3061"/>
                  </a:lnTo>
                  <a:lnTo>
                    <a:pt x="11726" y="3061"/>
                  </a:lnTo>
                  <a:lnTo>
                    <a:pt x="9874" y="2721"/>
                  </a:lnTo>
                  <a:lnTo>
                    <a:pt x="9257" y="2721"/>
                  </a:lnTo>
                  <a:lnTo>
                    <a:pt x="9874" y="2381"/>
                  </a:lnTo>
                  <a:lnTo>
                    <a:pt x="11109" y="2041"/>
                  </a:lnTo>
                  <a:lnTo>
                    <a:pt x="12960" y="1701"/>
                  </a:lnTo>
                  <a:lnTo>
                    <a:pt x="13577" y="1361"/>
                  </a:lnTo>
                  <a:lnTo>
                    <a:pt x="13577" y="1020"/>
                  </a:lnTo>
                  <a:lnTo>
                    <a:pt x="12960" y="340"/>
                  </a:lnTo>
                  <a:lnTo>
                    <a:pt x="11726" y="340"/>
                  </a:lnTo>
                  <a:lnTo>
                    <a:pt x="9257" y="0"/>
                  </a:lnTo>
                  <a:lnTo>
                    <a:pt x="9257" y="680"/>
                  </a:lnTo>
                  <a:lnTo>
                    <a:pt x="8023" y="1701"/>
                  </a:lnTo>
                  <a:lnTo>
                    <a:pt x="7406" y="1701"/>
                  </a:lnTo>
                  <a:lnTo>
                    <a:pt x="6789" y="1361"/>
                  </a:lnTo>
                  <a:lnTo>
                    <a:pt x="6171" y="1701"/>
                  </a:lnTo>
                  <a:lnTo>
                    <a:pt x="6171" y="2041"/>
                  </a:lnTo>
                  <a:lnTo>
                    <a:pt x="6789" y="2721"/>
                  </a:lnTo>
                  <a:lnTo>
                    <a:pt x="6171" y="3402"/>
                  </a:lnTo>
                  <a:lnTo>
                    <a:pt x="5554" y="4082"/>
                  </a:lnTo>
                  <a:lnTo>
                    <a:pt x="4937" y="4422"/>
                  </a:lnTo>
                  <a:lnTo>
                    <a:pt x="4937" y="5102"/>
                  </a:lnTo>
                  <a:lnTo>
                    <a:pt x="6171" y="4762"/>
                  </a:lnTo>
                  <a:lnTo>
                    <a:pt x="6789" y="4422"/>
                  </a:lnTo>
                  <a:lnTo>
                    <a:pt x="6171" y="5102"/>
                  </a:lnTo>
                  <a:lnTo>
                    <a:pt x="5554" y="5443"/>
                  </a:lnTo>
                  <a:lnTo>
                    <a:pt x="4320" y="6123"/>
                  </a:lnTo>
                  <a:lnTo>
                    <a:pt x="4320" y="6463"/>
                  </a:lnTo>
                  <a:lnTo>
                    <a:pt x="4937" y="6123"/>
                  </a:lnTo>
                  <a:lnTo>
                    <a:pt x="5554" y="5783"/>
                  </a:lnTo>
                  <a:lnTo>
                    <a:pt x="6171" y="5443"/>
                  </a:lnTo>
                  <a:lnTo>
                    <a:pt x="6789" y="5783"/>
                  </a:lnTo>
                  <a:lnTo>
                    <a:pt x="6789" y="6123"/>
                  </a:lnTo>
                  <a:lnTo>
                    <a:pt x="6789" y="6803"/>
                  </a:lnTo>
                  <a:lnTo>
                    <a:pt x="6789" y="7824"/>
                  </a:lnTo>
                  <a:lnTo>
                    <a:pt x="7406" y="9524"/>
                  </a:lnTo>
                  <a:lnTo>
                    <a:pt x="8640" y="12926"/>
                  </a:lnTo>
                  <a:lnTo>
                    <a:pt x="9257" y="13266"/>
                  </a:lnTo>
                  <a:lnTo>
                    <a:pt x="9257" y="13606"/>
                  </a:lnTo>
                  <a:lnTo>
                    <a:pt x="8023" y="13606"/>
                  </a:lnTo>
                  <a:lnTo>
                    <a:pt x="6171" y="13266"/>
                  </a:lnTo>
                  <a:lnTo>
                    <a:pt x="4320" y="13606"/>
                  </a:lnTo>
                  <a:lnTo>
                    <a:pt x="3703" y="13946"/>
                  </a:lnTo>
                  <a:lnTo>
                    <a:pt x="3086" y="14287"/>
                  </a:lnTo>
                  <a:lnTo>
                    <a:pt x="3086" y="14967"/>
                  </a:lnTo>
                  <a:lnTo>
                    <a:pt x="3703" y="14967"/>
                  </a:lnTo>
                  <a:lnTo>
                    <a:pt x="4937" y="15307"/>
                  </a:lnTo>
                  <a:lnTo>
                    <a:pt x="4937" y="15647"/>
                  </a:lnTo>
                  <a:lnTo>
                    <a:pt x="3703" y="15987"/>
                  </a:lnTo>
                  <a:lnTo>
                    <a:pt x="1851" y="16498"/>
                  </a:lnTo>
                  <a:lnTo>
                    <a:pt x="617" y="16498"/>
                  </a:lnTo>
                  <a:lnTo>
                    <a:pt x="0" y="16838"/>
                  </a:lnTo>
                  <a:lnTo>
                    <a:pt x="617" y="17178"/>
                  </a:lnTo>
                  <a:lnTo>
                    <a:pt x="1234" y="17518"/>
                  </a:lnTo>
                  <a:lnTo>
                    <a:pt x="3086" y="17858"/>
                  </a:lnTo>
                  <a:lnTo>
                    <a:pt x="4320" y="18539"/>
                  </a:lnTo>
                  <a:lnTo>
                    <a:pt x="5554" y="18879"/>
                  </a:lnTo>
                  <a:lnTo>
                    <a:pt x="6789" y="18539"/>
                  </a:lnTo>
                  <a:lnTo>
                    <a:pt x="7406" y="18198"/>
                  </a:lnTo>
                  <a:lnTo>
                    <a:pt x="8023" y="17858"/>
                  </a:lnTo>
                  <a:lnTo>
                    <a:pt x="8640" y="17858"/>
                  </a:lnTo>
                  <a:lnTo>
                    <a:pt x="8640" y="18539"/>
                  </a:lnTo>
                  <a:lnTo>
                    <a:pt x="8023" y="18879"/>
                  </a:lnTo>
                  <a:lnTo>
                    <a:pt x="6171" y="19219"/>
                  </a:lnTo>
                  <a:lnTo>
                    <a:pt x="4320" y="19219"/>
                  </a:lnTo>
                  <a:lnTo>
                    <a:pt x="3703" y="18879"/>
                  </a:lnTo>
                  <a:lnTo>
                    <a:pt x="3086" y="19219"/>
                  </a:lnTo>
                  <a:lnTo>
                    <a:pt x="0" y="19559"/>
                  </a:lnTo>
                  <a:lnTo>
                    <a:pt x="0" y="19899"/>
                  </a:lnTo>
                  <a:lnTo>
                    <a:pt x="0" y="20239"/>
                  </a:lnTo>
                  <a:lnTo>
                    <a:pt x="617" y="20580"/>
                  </a:lnTo>
                  <a:lnTo>
                    <a:pt x="1851" y="21260"/>
                  </a:lnTo>
                  <a:close/>
                  <a:moveTo>
                    <a:pt x="1851" y="2126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1" name="AutoShape 27"/>
            <p:cNvSpPr/>
            <p:nvPr/>
          </p:nvSpPr>
          <p:spPr bwMode="auto">
            <a:xfrm>
              <a:off x="3906" y="3512"/>
              <a:ext cx="432" cy="368"/>
            </a:xfrm>
            <a:custGeom>
              <a:avLst/>
              <a:gdLst/>
              <a:ahLst/>
              <a:cxnLst/>
              <a:rect l="0" t="0" r="r" b="b"/>
              <a:pathLst>
                <a:path w="21600" h="21600">
                  <a:moveTo>
                    <a:pt x="13600" y="21600"/>
                  </a:moveTo>
                  <a:lnTo>
                    <a:pt x="13600" y="21600"/>
                  </a:lnTo>
                  <a:lnTo>
                    <a:pt x="14400" y="21600"/>
                  </a:lnTo>
                  <a:lnTo>
                    <a:pt x="15200" y="21600"/>
                  </a:lnTo>
                  <a:lnTo>
                    <a:pt x="17600" y="16904"/>
                  </a:lnTo>
                  <a:lnTo>
                    <a:pt x="18400" y="12209"/>
                  </a:lnTo>
                  <a:lnTo>
                    <a:pt x="18400" y="10330"/>
                  </a:lnTo>
                  <a:lnTo>
                    <a:pt x="18400" y="9391"/>
                  </a:lnTo>
                  <a:lnTo>
                    <a:pt x="19200" y="8452"/>
                  </a:lnTo>
                  <a:lnTo>
                    <a:pt x="20000" y="6574"/>
                  </a:lnTo>
                  <a:lnTo>
                    <a:pt x="21600" y="4696"/>
                  </a:lnTo>
                  <a:lnTo>
                    <a:pt x="21600" y="3757"/>
                  </a:lnTo>
                  <a:lnTo>
                    <a:pt x="21600" y="1878"/>
                  </a:lnTo>
                  <a:lnTo>
                    <a:pt x="20000" y="0"/>
                  </a:lnTo>
                  <a:lnTo>
                    <a:pt x="19200" y="0"/>
                  </a:lnTo>
                  <a:lnTo>
                    <a:pt x="17600" y="0"/>
                  </a:lnTo>
                  <a:lnTo>
                    <a:pt x="14400" y="2817"/>
                  </a:lnTo>
                  <a:lnTo>
                    <a:pt x="11200" y="5635"/>
                  </a:lnTo>
                  <a:lnTo>
                    <a:pt x="9600" y="5635"/>
                  </a:lnTo>
                  <a:lnTo>
                    <a:pt x="8000" y="3757"/>
                  </a:lnTo>
                  <a:lnTo>
                    <a:pt x="6400" y="3757"/>
                  </a:lnTo>
                  <a:lnTo>
                    <a:pt x="5600" y="4696"/>
                  </a:lnTo>
                  <a:lnTo>
                    <a:pt x="2400" y="11270"/>
                  </a:lnTo>
                  <a:lnTo>
                    <a:pt x="4000" y="9391"/>
                  </a:lnTo>
                  <a:lnTo>
                    <a:pt x="5600" y="8452"/>
                  </a:lnTo>
                  <a:lnTo>
                    <a:pt x="7200" y="7513"/>
                  </a:lnTo>
                  <a:lnTo>
                    <a:pt x="8000" y="8452"/>
                  </a:lnTo>
                  <a:lnTo>
                    <a:pt x="8000" y="12209"/>
                  </a:lnTo>
                  <a:lnTo>
                    <a:pt x="7200" y="13148"/>
                  </a:lnTo>
                  <a:lnTo>
                    <a:pt x="5600" y="14087"/>
                  </a:lnTo>
                  <a:lnTo>
                    <a:pt x="4000" y="15026"/>
                  </a:lnTo>
                  <a:lnTo>
                    <a:pt x="3200" y="15965"/>
                  </a:lnTo>
                  <a:lnTo>
                    <a:pt x="3200" y="16904"/>
                  </a:lnTo>
                  <a:lnTo>
                    <a:pt x="4800" y="15965"/>
                  </a:lnTo>
                  <a:lnTo>
                    <a:pt x="6400" y="15965"/>
                  </a:lnTo>
                  <a:lnTo>
                    <a:pt x="7200" y="15965"/>
                  </a:lnTo>
                  <a:lnTo>
                    <a:pt x="7200" y="16904"/>
                  </a:lnTo>
                  <a:lnTo>
                    <a:pt x="5600" y="17843"/>
                  </a:lnTo>
                  <a:lnTo>
                    <a:pt x="3200" y="18783"/>
                  </a:lnTo>
                  <a:lnTo>
                    <a:pt x="0" y="17843"/>
                  </a:lnTo>
                  <a:lnTo>
                    <a:pt x="13600" y="21600"/>
                  </a:lnTo>
                  <a:close/>
                  <a:moveTo>
                    <a:pt x="136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2" name="AutoShape 28"/>
            <p:cNvSpPr/>
            <p:nvPr/>
          </p:nvSpPr>
          <p:spPr bwMode="auto">
            <a:xfrm>
              <a:off x="1448" y="2984"/>
              <a:ext cx="16" cy="48"/>
            </a:xfrm>
            <a:custGeom>
              <a:avLst/>
              <a:gdLst/>
              <a:ahLst/>
              <a:cxnLst/>
              <a:rect l="0" t="0" r="r" b="b"/>
              <a:pathLst>
                <a:path w="21600" h="21600">
                  <a:moveTo>
                    <a:pt x="21600" y="0"/>
                  </a:moveTo>
                  <a:lnTo>
                    <a:pt x="21600" y="0"/>
                  </a:lnTo>
                  <a:lnTo>
                    <a:pt x="0" y="14400"/>
                  </a:lnTo>
                  <a:lnTo>
                    <a:pt x="0" y="216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3" name="AutoShape 29"/>
            <p:cNvSpPr/>
            <p:nvPr/>
          </p:nvSpPr>
          <p:spPr bwMode="auto">
            <a:xfrm>
              <a:off x="1368" y="2608"/>
              <a:ext cx="361" cy="424"/>
            </a:xfrm>
            <a:custGeom>
              <a:avLst/>
              <a:gdLst/>
              <a:ahLst/>
              <a:cxnLst/>
              <a:rect l="0" t="0" r="r" b="b"/>
              <a:pathLst>
                <a:path w="21600" h="21600">
                  <a:moveTo>
                    <a:pt x="19680" y="0"/>
                  </a:moveTo>
                  <a:lnTo>
                    <a:pt x="19680" y="0"/>
                  </a:lnTo>
                  <a:lnTo>
                    <a:pt x="17760" y="815"/>
                  </a:lnTo>
                  <a:lnTo>
                    <a:pt x="15360" y="1630"/>
                  </a:lnTo>
                  <a:lnTo>
                    <a:pt x="4800" y="7336"/>
                  </a:lnTo>
                  <a:lnTo>
                    <a:pt x="4800" y="6521"/>
                  </a:lnTo>
                  <a:lnTo>
                    <a:pt x="3840" y="6521"/>
                  </a:lnTo>
                  <a:lnTo>
                    <a:pt x="3840" y="7336"/>
                  </a:lnTo>
                  <a:lnTo>
                    <a:pt x="4800" y="8151"/>
                  </a:lnTo>
                  <a:lnTo>
                    <a:pt x="2880" y="10189"/>
                  </a:lnTo>
                  <a:lnTo>
                    <a:pt x="960" y="11819"/>
                  </a:lnTo>
                  <a:lnTo>
                    <a:pt x="0" y="13449"/>
                  </a:lnTo>
                  <a:lnTo>
                    <a:pt x="1920" y="15894"/>
                  </a:lnTo>
                  <a:lnTo>
                    <a:pt x="2880" y="15894"/>
                  </a:lnTo>
                  <a:lnTo>
                    <a:pt x="3840" y="15894"/>
                  </a:lnTo>
                  <a:lnTo>
                    <a:pt x="4800" y="15894"/>
                  </a:lnTo>
                  <a:lnTo>
                    <a:pt x="3840" y="17525"/>
                  </a:lnTo>
                  <a:lnTo>
                    <a:pt x="1920" y="18340"/>
                  </a:lnTo>
                  <a:lnTo>
                    <a:pt x="0" y="19970"/>
                  </a:lnTo>
                  <a:lnTo>
                    <a:pt x="0" y="20785"/>
                  </a:lnTo>
                  <a:lnTo>
                    <a:pt x="0" y="21600"/>
                  </a:lnTo>
                  <a:lnTo>
                    <a:pt x="1920" y="21600"/>
                  </a:lnTo>
                  <a:lnTo>
                    <a:pt x="3840" y="20785"/>
                  </a:lnTo>
                  <a:lnTo>
                    <a:pt x="4800" y="20785"/>
                  </a:lnTo>
                  <a:lnTo>
                    <a:pt x="3840" y="18340"/>
                  </a:lnTo>
                  <a:lnTo>
                    <a:pt x="4800" y="17525"/>
                  </a:lnTo>
                  <a:lnTo>
                    <a:pt x="5760" y="16709"/>
                  </a:lnTo>
                  <a:lnTo>
                    <a:pt x="6720" y="17525"/>
                  </a:lnTo>
                  <a:lnTo>
                    <a:pt x="8640" y="19155"/>
                  </a:lnTo>
                  <a:lnTo>
                    <a:pt x="9600" y="19155"/>
                  </a:lnTo>
                  <a:lnTo>
                    <a:pt x="10560" y="19155"/>
                  </a:lnTo>
                  <a:lnTo>
                    <a:pt x="10560" y="18340"/>
                  </a:lnTo>
                  <a:lnTo>
                    <a:pt x="9600" y="18340"/>
                  </a:lnTo>
                  <a:lnTo>
                    <a:pt x="8640" y="17525"/>
                  </a:lnTo>
                  <a:lnTo>
                    <a:pt x="10560" y="16709"/>
                  </a:lnTo>
                  <a:lnTo>
                    <a:pt x="9600" y="15894"/>
                  </a:lnTo>
                  <a:lnTo>
                    <a:pt x="11520" y="15079"/>
                  </a:lnTo>
                  <a:lnTo>
                    <a:pt x="12480" y="15079"/>
                  </a:lnTo>
                  <a:lnTo>
                    <a:pt x="13440" y="14264"/>
                  </a:lnTo>
                  <a:lnTo>
                    <a:pt x="12480" y="13449"/>
                  </a:lnTo>
                  <a:lnTo>
                    <a:pt x="11520" y="13449"/>
                  </a:lnTo>
                  <a:lnTo>
                    <a:pt x="10560" y="12634"/>
                  </a:lnTo>
                  <a:lnTo>
                    <a:pt x="9600" y="11819"/>
                  </a:lnTo>
                  <a:lnTo>
                    <a:pt x="9600" y="9374"/>
                  </a:lnTo>
                  <a:lnTo>
                    <a:pt x="10560" y="6521"/>
                  </a:lnTo>
                  <a:lnTo>
                    <a:pt x="21600" y="0"/>
                  </a:lnTo>
                  <a:lnTo>
                    <a:pt x="20640" y="0"/>
                  </a:lnTo>
                  <a:lnTo>
                    <a:pt x="19680" y="0"/>
                  </a:lnTo>
                  <a:close/>
                  <a:moveTo>
                    <a:pt x="1968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4" name="AutoShape 30"/>
            <p:cNvSpPr/>
            <p:nvPr/>
          </p:nvSpPr>
          <p:spPr bwMode="auto">
            <a:xfrm>
              <a:off x="1384" y="3016"/>
              <a:ext cx="128" cy="128"/>
            </a:xfrm>
            <a:custGeom>
              <a:avLst/>
              <a:gdLst/>
              <a:ahLst/>
              <a:cxnLst/>
              <a:rect l="0" t="0" r="r" b="b"/>
              <a:pathLst>
                <a:path w="21600" h="21600">
                  <a:moveTo>
                    <a:pt x="0" y="16200"/>
                  </a:moveTo>
                  <a:lnTo>
                    <a:pt x="0" y="16200"/>
                  </a:lnTo>
                  <a:lnTo>
                    <a:pt x="0" y="18900"/>
                  </a:lnTo>
                  <a:lnTo>
                    <a:pt x="2700" y="21600"/>
                  </a:lnTo>
                  <a:lnTo>
                    <a:pt x="8100" y="16200"/>
                  </a:lnTo>
                  <a:lnTo>
                    <a:pt x="10800" y="8100"/>
                  </a:lnTo>
                  <a:lnTo>
                    <a:pt x="13500" y="5400"/>
                  </a:lnTo>
                  <a:lnTo>
                    <a:pt x="18900" y="2700"/>
                  </a:lnTo>
                  <a:lnTo>
                    <a:pt x="21600" y="2700"/>
                  </a:lnTo>
                  <a:lnTo>
                    <a:pt x="21600" y="0"/>
                  </a:lnTo>
                  <a:lnTo>
                    <a:pt x="18900" y="0"/>
                  </a:lnTo>
                  <a:lnTo>
                    <a:pt x="16200" y="2700"/>
                  </a:lnTo>
                  <a:lnTo>
                    <a:pt x="13500" y="5400"/>
                  </a:lnTo>
                  <a:lnTo>
                    <a:pt x="10800" y="5400"/>
                  </a:lnTo>
                  <a:lnTo>
                    <a:pt x="10800" y="2700"/>
                  </a:lnTo>
                  <a:lnTo>
                    <a:pt x="8100" y="10800"/>
                  </a:lnTo>
                  <a:lnTo>
                    <a:pt x="0" y="16200"/>
                  </a:lnTo>
                  <a:close/>
                  <a:moveTo>
                    <a:pt x="0" y="162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5" name="AutoShape 31"/>
            <p:cNvSpPr/>
            <p:nvPr/>
          </p:nvSpPr>
          <p:spPr bwMode="auto">
            <a:xfrm>
              <a:off x="1208" y="2840"/>
              <a:ext cx="80" cy="96"/>
            </a:xfrm>
            <a:custGeom>
              <a:avLst/>
              <a:gdLst/>
              <a:ahLst/>
              <a:cxnLst/>
              <a:rect l="0" t="0" r="r" b="b"/>
              <a:pathLst>
                <a:path w="21600" h="21600">
                  <a:moveTo>
                    <a:pt x="0" y="14400"/>
                  </a:moveTo>
                  <a:lnTo>
                    <a:pt x="0" y="14400"/>
                  </a:lnTo>
                  <a:lnTo>
                    <a:pt x="0" y="18000"/>
                  </a:lnTo>
                  <a:lnTo>
                    <a:pt x="8640" y="21600"/>
                  </a:lnTo>
                  <a:lnTo>
                    <a:pt x="17280" y="10800"/>
                  </a:lnTo>
                  <a:lnTo>
                    <a:pt x="21600" y="0"/>
                  </a:lnTo>
                  <a:lnTo>
                    <a:pt x="8640" y="7200"/>
                  </a:lnTo>
                  <a:lnTo>
                    <a:pt x="0" y="14400"/>
                  </a:lnTo>
                  <a:close/>
                  <a:moveTo>
                    <a:pt x="0" y="144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6" name="AutoShape 32"/>
            <p:cNvSpPr/>
            <p:nvPr/>
          </p:nvSpPr>
          <p:spPr bwMode="auto">
            <a:xfrm>
              <a:off x="5339" y="5240"/>
              <a:ext cx="80" cy="128"/>
            </a:xfrm>
            <a:custGeom>
              <a:avLst/>
              <a:gdLst/>
              <a:ahLst/>
              <a:cxnLst/>
              <a:rect l="0" t="0" r="r" b="b"/>
              <a:pathLst>
                <a:path w="21600" h="21600">
                  <a:moveTo>
                    <a:pt x="4320" y="21600"/>
                  </a:moveTo>
                  <a:lnTo>
                    <a:pt x="4320" y="21600"/>
                  </a:lnTo>
                  <a:lnTo>
                    <a:pt x="12960" y="13500"/>
                  </a:lnTo>
                  <a:lnTo>
                    <a:pt x="21600" y="0"/>
                  </a:lnTo>
                  <a:lnTo>
                    <a:pt x="8640" y="2700"/>
                  </a:lnTo>
                  <a:lnTo>
                    <a:pt x="0" y="8100"/>
                  </a:lnTo>
                  <a:lnTo>
                    <a:pt x="0" y="16200"/>
                  </a:lnTo>
                  <a:lnTo>
                    <a:pt x="0" y="21600"/>
                  </a:lnTo>
                  <a:lnTo>
                    <a:pt x="4320" y="21600"/>
                  </a:lnTo>
                  <a:close/>
                  <a:moveTo>
                    <a:pt x="432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7" name="AutoShape 33"/>
            <p:cNvSpPr/>
            <p:nvPr/>
          </p:nvSpPr>
          <p:spPr bwMode="auto">
            <a:xfrm>
              <a:off x="5307" y="5432"/>
              <a:ext cx="160" cy="321"/>
            </a:xfrm>
            <a:custGeom>
              <a:avLst/>
              <a:gdLst/>
              <a:ahLst/>
              <a:cxnLst/>
              <a:rect l="0" t="0" r="r" b="b"/>
              <a:pathLst>
                <a:path w="21600" h="21600">
                  <a:moveTo>
                    <a:pt x="0" y="19440"/>
                  </a:moveTo>
                  <a:lnTo>
                    <a:pt x="0" y="19440"/>
                  </a:lnTo>
                  <a:lnTo>
                    <a:pt x="4320" y="20520"/>
                  </a:lnTo>
                  <a:lnTo>
                    <a:pt x="6480" y="21600"/>
                  </a:lnTo>
                  <a:lnTo>
                    <a:pt x="15120" y="19440"/>
                  </a:lnTo>
                  <a:lnTo>
                    <a:pt x="17280" y="17280"/>
                  </a:lnTo>
                  <a:lnTo>
                    <a:pt x="19440" y="14040"/>
                  </a:lnTo>
                  <a:lnTo>
                    <a:pt x="19440" y="10800"/>
                  </a:lnTo>
                  <a:lnTo>
                    <a:pt x="19440" y="9720"/>
                  </a:lnTo>
                  <a:lnTo>
                    <a:pt x="17280" y="8640"/>
                  </a:lnTo>
                  <a:lnTo>
                    <a:pt x="19440" y="7560"/>
                  </a:lnTo>
                  <a:lnTo>
                    <a:pt x="21600" y="6480"/>
                  </a:lnTo>
                  <a:lnTo>
                    <a:pt x="17280" y="3240"/>
                  </a:lnTo>
                  <a:lnTo>
                    <a:pt x="12960" y="0"/>
                  </a:lnTo>
                  <a:lnTo>
                    <a:pt x="2160" y="19440"/>
                  </a:lnTo>
                  <a:lnTo>
                    <a:pt x="0" y="19440"/>
                  </a:lnTo>
                  <a:close/>
                  <a:moveTo>
                    <a:pt x="0" y="1944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8" name="AutoShape 34"/>
            <p:cNvSpPr/>
            <p:nvPr/>
          </p:nvSpPr>
          <p:spPr bwMode="auto">
            <a:xfrm>
              <a:off x="7124" y="5561"/>
              <a:ext cx="32" cy="48"/>
            </a:xfrm>
            <a:custGeom>
              <a:avLst/>
              <a:gdLst/>
              <a:ahLst/>
              <a:cxnLst/>
              <a:rect l="0" t="0" r="r" b="b"/>
              <a:pathLst>
                <a:path w="21600" h="21600">
                  <a:moveTo>
                    <a:pt x="0" y="0"/>
                  </a:moveTo>
                  <a:lnTo>
                    <a:pt x="0" y="0"/>
                  </a:lnTo>
                  <a:lnTo>
                    <a:pt x="0" y="14400"/>
                  </a:lnTo>
                  <a:lnTo>
                    <a:pt x="10800" y="21600"/>
                  </a:lnTo>
                  <a:lnTo>
                    <a:pt x="21600" y="14400"/>
                  </a:lnTo>
                  <a:lnTo>
                    <a:pt x="10800" y="0"/>
                  </a:lnTo>
                  <a:lnTo>
                    <a:pt x="0" y="0"/>
                  </a:lnTo>
                  <a:close/>
                  <a:moveTo>
                    <a:pt x="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9" name="AutoShape 35"/>
            <p:cNvSpPr/>
            <p:nvPr/>
          </p:nvSpPr>
          <p:spPr bwMode="auto">
            <a:xfrm>
              <a:off x="5723" y="5817"/>
              <a:ext cx="336" cy="224"/>
            </a:xfrm>
            <a:custGeom>
              <a:avLst/>
              <a:gdLst/>
              <a:ahLst/>
              <a:cxnLst/>
              <a:rect l="0" t="0" r="r" b="b"/>
              <a:pathLst>
                <a:path w="21600" h="21600">
                  <a:moveTo>
                    <a:pt x="17486" y="1543"/>
                  </a:moveTo>
                  <a:lnTo>
                    <a:pt x="17486" y="1543"/>
                  </a:lnTo>
                  <a:lnTo>
                    <a:pt x="11314" y="3086"/>
                  </a:lnTo>
                  <a:lnTo>
                    <a:pt x="9257" y="4629"/>
                  </a:lnTo>
                  <a:lnTo>
                    <a:pt x="7200" y="3086"/>
                  </a:lnTo>
                  <a:lnTo>
                    <a:pt x="6171" y="1543"/>
                  </a:lnTo>
                  <a:lnTo>
                    <a:pt x="5143" y="1543"/>
                  </a:lnTo>
                  <a:lnTo>
                    <a:pt x="2057" y="1543"/>
                  </a:lnTo>
                  <a:lnTo>
                    <a:pt x="1029" y="4629"/>
                  </a:lnTo>
                  <a:lnTo>
                    <a:pt x="0" y="7714"/>
                  </a:lnTo>
                  <a:lnTo>
                    <a:pt x="1029" y="9257"/>
                  </a:lnTo>
                  <a:lnTo>
                    <a:pt x="3086" y="9257"/>
                  </a:lnTo>
                  <a:lnTo>
                    <a:pt x="5143" y="10800"/>
                  </a:lnTo>
                  <a:lnTo>
                    <a:pt x="9257" y="15429"/>
                  </a:lnTo>
                  <a:lnTo>
                    <a:pt x="13371" y="15429"/>
                  </a:lnTo>
                  <a:lnTo>
                    <a:pt x="14400" y="18514"/>
                  </a:lnTo>
                  <a:lnTo>
                    <a:pt x="15429" y="20057"/>
                  </a:lnTo>
                  <a:lnTo>
                    <a:pt x="16457" y="21600"/>
                  </a:lnTo>
                  <a:lnTo>
                    <a:pt x="18514" y="21600"/>
                  </a:lnTo>
                  <a:lnTo>
                    <a:pt x="19543" y="20057"/>
                  </a:lnTo>
                  <a:lnTo>
                    <a:pt x="20571" y="18514"/>
                  </a:lnTo>
                  <a:lnTo>
                    <a:pt x="20571" y="15429"/>
                  </a:lnTo>
                  <a:lnTo>
                    <a:pt x="18514" y="12343"/>
                  </a:lnTo>
                  <a:lnTo>
                    <a:pt x="18514" y="10800"/>
                  </a:lnTo>
                  <a:lnTo>
                    <a:pt x="19543" y="4629"/>
                  </a:lnTo>
                  <a:lnTo>
                    <a:pt x="21600" y="0"/>
                  </a:lnTo>
                  <a:lnTo>
                    <a:pt x="17486" y="1543"/>
                  </a:lnTo>
                  <a:close/>
                  <a:moveTo>
                    <a:pt x="17486" y="1543"/>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0" name="AutoShape 36"/>
            <p:cNvSpPr/>
            <p:nvPr/>
          </p:nvSpPr>
          <p:spPr bwMode="auto">
            <a:xfrm>
              <a:off x="7804" y="5833"/>
              <a:ext cx="209" cy="208"/>
            </a:xfrm>
            <a:custGeom>
              <a:avLst/>
              <a:gdLst/>
              <a:ahLst/>
              <a:cxnLst/>
              <a:rect l="0" t="0" r="r" b="b"/>
              <a:pathLst>
                <a:path w="21600" h="21600">
                  <a:moveTo>
                    <a:pt x="0" y="14954"/>
                  </a:moveTo>
                  <a:lnTo>
                    <a:pt x="0" y="14954"/>
                  </a:lnTo>
                  <a:lnTo>
                    <a:pt x="1662" y="18277"/>
                  </a:lnTo>
                  <a:lnTo>
                    <a:pt x="4985" y="19938"/>
                  </a:lnTo>
                  <a:lnTo>
                    <a:pt x="6646" y="21600"/>
                  </a:lnTo>
                  <a:lnTo>
                    <a:pt x="8308" y="19938"/>
                  </a:lnTo>
                  <a:lnTo>
                    <a:pt x="14954" y="13292"/>
                  </a:lnTo>
                  <a:lnTo>
                    <a:pt x="16615" y="11631"/>
                  </a:lnTo>
                  <a:lnTo>
                    <a:pt x="18277" y="11631"/>
                  </a:lnTo>
                  <a:lnTo>
                    <a:pt x="19938" y="6646"/>
                  </a:lnTo>
                  <a:lnTo>
                    <a:pt x="21600" y="0"/>
                  </a:lnTo>
                  <a:lnTo>
                    <a:pt x="18277" y="3323"/>
                  </a:lnTo>
                  <a:lnTo>
                    <a:pt x="14954" y="6646"/>
                  </a:lnTo>
                  <a:lnTo>
                    <a:pt x="9969" y="6646"/>
                  </a:lnTo>
                  <a:lnTo>
                    <a:pt x="4985" y="8308"/>
                  </a:lnTo>
                  <a:lnTo>
                    <a:pt x="4985" y="9969"/>
                  </a:lnTo>
                  <a:lnTo>
                    <a:pt x="6646" y="11631"/>
                  </a:lnTo>
                  <a:lnTo>
                    <a:pt x="1662" y="13292"/>
                  </a:lnTo>
                  <a:lnTo>
                    <a:pt x="0" y="13292"/>
                  </a:lnTo>
                  <a:lnTo>
                    <a:pt x="0" y="14954"/>
                  </a:lnTo>
                  <a:close/>
                  <a:moveTo>
                    <a:pt x="0" y="14954"/>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1" name="AutoShape 37"/>
            <p:cNvSpPr/>
            <p:nvPr/>
          </p:nvSpPr>
          <p:spPr bwMode="auto">
            <a:xfrm>
              <a:off x="9934" y="5993"/>
              <a:ext cx="64" cy="96"/>
            </a:xfrm>
            <a:custGeom>
              <a:avLst/>
              <a:gdLst/>
              <a:ahLst/>
              <a:cxnLst/>
              <a:rect l="0" t="0" r="r" b="b"/>
              <a:pathLst>
                <a:path w="21600" h="21600">
                  <a:moveTo>
                    <a:pt x="5400" y="21600"/>
                  </a:moveTo>
                  <a:lnTo>
                    <a:pt x="5400" y="21600"/>
                  </a:lnTo>
                  <a:lnTo>
                    <a:pt x="10800" y="10800"/>
                  </a:lnTo>
                  <a:lnTo>
                    <a:pt x="21600" y="0"/>
                  </a:lnTo>
                  <a:lnTo>
                    <a:pt x="10800" y="3600"/>
                  </a:lnTo>
                  <a:lnTo>
                    <a:pt x="0" y="14400"/>
                  </a:lnTo>
                  <a:lnTo>
                    <a:pt x="0" y="18000"/>
                  </a:lnTo>
                  <a:lnTo>
                    <a:pt x="5400" y="21600"/>
                  </a:lnTo>
                  <a:close/>
                  <a:moveTo>
                    <a:pt x="54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2" name="Rectangle 38"/>
            <p:cNvSpPr/>
            <p:nvPr/>
          </p:nvSpPr>
          <p:spPr bwMode="auto">
            <a:xfrm>
              <a:off x="11094" y="4528"/>
              <a:ext cx="8" cy="8"/>
            </a:xfrm>
            <a:prstGeom prst="rect">
              <a:avLst/>
            </a:prstGeom>
            <a:grpFill/>
            <a:ln>
              <a:noFill/>
            </a:ln>
            <a:extLst>
              <a:ext uri="{91240B29-F687-4F45-9708-019B960494DF}">
                <a14:hiddenLine xmlns:a14="http://schemas.microsoft.com/office/drawing/2010/main" w="12700">
                  <a:solidFill>
                    <a:schemeClr val="tx1"/>
                  </a:solidFill>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3" name="AutoShape 39"/>
            <p:cNvSpPr/>
            <p:nvPr/>
          </p:nvSpPr>
          <p:spPr bwMode="auto">
            <a:xfrm>
              <a:off x="11126" y="6225"/>
              <a:ext cx="33" cy="240"/>
            </a:xfrm>
            <a:custGeom>
              <a:avLst/>
              <a:gdLst/>
              <a:ahLst/>
              <a:cxnLst/>
              <a:rect l="0" t="0" r="r" b="b"/>
              <a:pathLst>
                <a:path w="21600" h="21600">
                  <a:moveTo>
                    <a:pt x="10800" y="0"/>
                  </a:moveTo>
                  <a:lnTo>
                    <a:pt x="10800" y="0"/>
                  </a:lnTo>
                  <a:lnTo>
                    <a:pt x="0" y="14400"/>
                  </a:lnTo>
                  <a:lnTo>
                    <a:pt x="0" y="18720"/>
                  </a:lnTo>
                  <a:lnTo>
                    <a:pt x="0" y="20160"/>
                  </a:lnTo>
                  <a:lnTo>
                    <a:pt x="0" y="21600"/>
                  </a:lnTo>
                  <a:lnTo>
                    <a:pt x="10800" y="21600"/>
                  </a:lnTo>
                  <a:lnTo>
                    <a:pt x="10800" y="20160"/>
                  </a:lnTo>
                  <a:lnTo>
                    <a:pt x="10800" y="14400"/>
                  </a:lnTo>
                  <a:lnTo>
                    <a:pt x="21600" y="4320"/>
                  </a:lnTo>
                  <a:lnTo>
                    <a:pt x="10800" y="0"/>
                  </a:lnTo>
                  <a:close/>
                  <a:moveTo>
                    <a:pt x="108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4" name="AutoShape 40"/>
            <p:cNvSpPr/>
            <p:nvPr/>
          </p:nvSpPr>
          <p:spPr bwMode="auto">
            <a:xfrm>
              <a:off x="11142" y="6177"/>
              <a:ext cx="17" cy="48"/>
            </a:xfrm>
            <a:custGeom>
              <a:avLst/>
              <a:gdLst/>
              <a:ahLst/>
              <a:cxnLst/>
              <a:rect l="0" t="0" r="r" b="b"/>
              <a:pathLst>
                <a:path w="21600" h="21600">
                  <a:moveTo>
                    <a:pt x="0" y="7200"/>
                  </a:moveTo>
                  <a:lnTo>
                    <a:pt x="0" y="7200"/>
                  </a:lnTo>
                  <a:lnTo>
                    <a:pt x="0" y="21600"/>
                  </a:lnTo>
                  <a:lnTo>
                    <a:pt x="21600" y="0"/>
                  </a:lnTo>
                  <a:lnTo>
                    <a:pt x="0" y="7200"/>
                  </a:lnTo>
                  <a:close/>
                  <a:moveTo>
                    <a:pt x="0" y="72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5" name="AutoShape 41"/>
            <p:cNvSpPr/>
            <p:nvPr/>
          </p:nvSpPr>
          <p:spPr bwMode="auto">
            <a:xfrm>
              <a:off x="536" y="0"/>
              <a:ext cx="4787" cy="3160"/>
            </a:xfrm>
            <a:custGeom>
              <a:avLst/>
              <a:gdLst/>
              <a:ahLst/>
              <a:cxnLst/>
              <a:rect l="0" t="0" r="r" b="b"/>
              <a:pathLst>
                <a:path w="21600" h="21600">
                  <a:moveTo>
                    <a:pt x="8344" y="11593"/>
                  </a:moveTo>
                  <a:lnTo>
                    <a:pt x="8344" y="11593"/>
                  </a:lnTo>
                  <a:lnTo>
                    <a:pt x="8344" y="11484"/>
                  </a:lnTo>
                  <a:lnTo>
                    <a:pt x="8199" y="11593"/>
                  </a:lnTo>
                  <a:lnTo>
                    <a:pt x="7983" y="11812"/>
                  </a:lnTo>
                  <a:lnTo>
                    <a:pt x="7910" y="11921"/>
                  </a:lnTo>
                  <a:lnTo>
                    <a:pt x="7766" y="12030"/>
                  </a:lnTo>
                  <a:lnTo>
                    <a:pt x="7477" y="12030"/>
                  </a:lnTo>
                  <a:lnTo>
                    <a:pt x="7188" y="11812"/>
                  </a:lnTo>
                  <a:lnTo>
                    <a:pt x="7332" y="11812"/>
                  </a:lnTo>
                  <a:lnTo>
                    <a:pt x="7549" y="11702"/>
                  </a:lnTo>
                  <a:lnTo>
                    <a:pt x="7694" y="11484"/>
                  </a:lnTo>
                  <a:lnTo>
                    <a:pt x="7838" y="11210"/>
                  </a:lnTo>
                  <a:lnTo>
                    <a:pt x="7838" y="11101"/>
                  </a:lnTo>
                  <a:lnTo>
                    <a:pt x="7983" y="10991"/>
                  </a:lnTo>
                  <a:lnTo>
                    <a:pt x="8127" y="10773"/>
                  </a:lnTo>
                  <a:lnTo>
                    <a:pt x="8127" y="10663"/>
                  </a:lnTo>
                  <a:lnTo>
                    <a:pt x="8127" y="10554"/>
                  </a:lnTo>
                  <a:lnTo>
                    <a:pt x="8344" y="10554"/>
                  </a:lnTo>
                  <a:lnTo>
                    <a:pt x="8416" y="10554"/>
                  </a:lnTo>
                  <a:lnTo>
                    <a:pt x="8488" y="10554"/>
                  </a:lnTo>
                  <a:lnTo>
                    <a:pt x="8561" y="10335"/>
                  </a:lnTo>
                  <a:lnTo>
                    <a:pt x="8633" y="10007"/>
                  </a:lnTo>
                  <a:lnTo>
                    <a:pt x="8777" y="9788"/>
                  </a:lnTo>
                  <a:lnTo>
                    <a:pt x="8849" y="9679"/>
                  </a:lnTo>
                  <a:lnTo>
                    <a:pt x="9066" y="8913"/>
                  </a:lnTo>
                  <a:lnTo>
                    <a:pt x="9138" y="8913"/>
                  </a:lnTo>
                  <a:lnTo>
                    <a:pt x="9211" y="8695"/>
                  </a:lnTo>
                  <a:lnTo>
                    <a:pt x="9283" y="8476"/>
                  </a:lnTo>
                  <a:lnTo>
                    <a:pt x="9211" y="8476"/>
                  </a:lnTo>
                  <a:lnTo>
                    <a:pt x="8849" y="8913"/>
                  </a:lnTo>
                  <a:lnTo>
                    <a:pt x="8272" y="9351"/>
                  </a:lnTo>
                  <a:lnTo>
                    <a:pt x="7983" y="9460"/>
                  </a:lnTo>
                  <a:lnTo>
                    <a:pt x="7694" y="9679"/>
                  </a:lnTo>
                  <a:lnTo>
                    <a:pt x="7405" y="10226"/>
                  </a:lnTo>
                  <a:lnTo>
                    <a:pt x="7116" y="10663"/>
                  </a:lnTo>
                  <a:lnTo>
                    <a:pt x="6827" y="10882"/>
                  </a:lnTo>
                  <a:lnTo>
                    <a:pt x="6466" y="11101"/>
                  </a:lnTo>
                  <a:lnTo>
                    <a:pt x="6393" y="11101"/>
                  </a:lnTo>
                  <a:lnTo>
                    <a:pt x="6249" y="10991"/>
                  </a:lnTo>
                  <a:lnTo>
                    <a:pt x="6104" y="11101"/>
                  </a:lnTo>
                  <a:lnTo>
                    <a:pt x="6032" y="11210"/>
                  </a:lnTo>
                  <a:lnTo>
                    <a:pt x="5888" y="11593"/>
                  </a:lnTo>
                  <a:lnTo>
                    <a:pt x="5599" y="11812"/>
                  </a:lnTo>
                  <a:lnTo>
                    <a:pt x="5310" y="12358"/>
                  </a:lnTo>
                  <a:lnTo>
                    <a:pt x="5165" y="12358"/>
                  </a:lnTo>
                  <a:lnTo>
                    <a:pt x="4985" y="12468"/>
                  </a:lnTo>
                  <a:lnTo>
                    <a:pt x="4912" y="12577"/>
                  </a:lnTo>
                  <a:lnTo>
                    <a:pt x="4768" y="12796"/>
                  </a:lnTo>
                  <a:lnTo>
                    <a:pt x="4768" y="12687"/>
                  </a:lnTo>
                  <a:lnTo>
                    <a:pt x="4840" y="12468"/>
                  </a:lnTo>
                  <a:lnTo>
                    <a:pt x="4985" y="12358"/>
                  </a:lnTo>
                  <a:lnTo>
                    <a:pt x="5237" y="12030"/>
                  </a:lnTo>
                  <a:lnTo>
                    <a:pt x="5671" y="11210"/>
                  </a:lnTo>
                  <a:lnTo>
                    <a:pt x="6249" y="10663"/>
                  </a:lnTo>
                  <a:lnTo>
                    <a:pt x="6393" y="10445"/>
                  </a:lnTo>
                  <a:lnTo>
                    <a:pt x="6538" y="10335"/>
                  </a:lnTo>
                  <a:lnTo>
                    <a:pt x="6682" y="9679"/>
                  </a:lnTo>
                  <a:lnTo>
                    <a:pt x="6827" y="9679"/>
                  </a:lnTo>
                  <a:lnTo>
                    <a:pt x="6971" y="9351"/>
                  </a:lnTo>
                  <a:lnTo>
                    <a:pt x="7260" y="8913"/>
                  </a:lnTo>
                  <a:lnTo>
                    <a:pt x="7621" y="8476"/>
                  </a:lnTo>
                  <a:lnTo>
                    <a:pt x="7838" y="8257"/>
                  </a:lnTo>
                  <a:lnTo>
                    <a:pt x="7983" y="7929"/>
                  </a:lnTo>
                  <a:lnTo>
                    <a:pt x="7983" y="7710"/>
                  </a:lnTo>
                  <a:lnTo>
                    <a:pt x="8127" y="7710"/>
                  </a:lnTo>
                  <a:lnTo>
                    <a:pt x="8488" y="7382"/>
                  </a:lnTo>
                  <a:lnTo>
                    <a:pt x="8777" y="6945"/>
                  </a:lnTo>
                  <a:lnTo>
                    <a:pt x="8705" y="7054"/>
                  </a:lnTo>
                  <a:lnTo>
                    <a:pt x="8994" y="6726"/>
                  </a:lnTo>
                  <a:lnTo>
                    <a:pt x="9283" y="6507"/>
                  </a:lnTo>
                  <a:lnTo>
                    <a:pt x="10114" y="6289"/>
                  </a:lnTo>
                  <a:lnTo>
                    <a:pt x="10186" y="6398"/>
                  </a:lnTo>
                  <a:lnTo>
                    <a:pt x="10547" y="5961"/>
                  </a:lnTo>
                  <a:lnTo>
                    <a:pt x="10692" y="5742"/>
                  </a:lnTo>
                  <a:lnTo>
                    <a:pt x="10836" y="5632"/>
                  </a:lnTo>
                  <a:lnTo>
                    <a:pt x="10619" y="6070"/>
                  </a:lnTo>
                  <a:lnTo>
                    <a:pt x="10475" y="6179"/>
                  </a:lnTo>
                  <a:lnTo>
                    <a:pt x="10475" y="6398"/>
                  </a:lnTo>
                  <a:lnTo>
                    <a:pt x="10475" y="6507"/>
                  </a:lnTo>
                  <a:lnTo>
                    <a:pt x="10619" y="6507"/>
                  </a:lnTo>
                  <a:lnTo>
                    <a:pt x="10836" y="6289"/>
                  </a:lnTo>
                  <a:lnTo>
                    <a:pt x="10908" y="6289"/>
                  </a:lnTo>
                  <a:lnTo>
                    <a:pt x="10908" y="6179"/>
                  </a:lnTo>
                  <a:lnTo>
                    <a:pt x="10981" y="5961"/>
                  </a:lnTo>
                  <a:lnTo>
                    <a:pt x="11197" y="5742"/>
                  </a:lnTo>
                  <a:lnTo>
                    <a:pt x="11270" y="5632"/>
                  </a:lnTo>
                  <a:lnTo>
                    <a:pt x="11414" y="5523"/>
                  </a:lnTo>
                  <a:lnTo>
                    <a:pt x="11342" y="5632"/>
                  </a:lnTo>
                  <a:lnTo>
                    <a:pt x="11270" y="5742"/>
                  </a:lnTo>
                  <a:lnTo>
                    <a:pt x="10908" y="6179"/>
                  </a:lnTo>
                  <a:lnTo>
                    <a:pt x="10908" y="6289"/>
                  </a:lnTo>
                  <a:lnTo>
                    <a:pt x="10908" y="6398"/>
                  </a:lnTo>
                  <a:lnTo>
                    <a:pt x="10981" y="6289"/>
                  </a:lnTo>
                  <a:lnTo>
                    <a:pt x="11053" y="6289"/>
                  </a:lnTo>
                  <a:lnTo>
                    <a:pt x="10981" y="6398"/>
                  </a:lnTo>
                  <a:lnTo>
                    <a:pt x="11053" y="6398"/>
                  </a:lnTo>
                  <a:lnTo>
                    <a:pt x="10981" y="6507"/>
                  </a:lnTo>
                  <a:lnTo>
                    <a:pt x="11053" y="6507"/>
                  </a:lnTo>
                  <a:lnTo>
                    <a:pt x="11125" y="6398"/>
                  </a:lnTo>
                  <a:lnTo>
                    <a:pt x="11270" y="6179"/>
                  </a:lnTo>
                  <a:lnTo>
                    <a:pt x="11342" y="6179"/>
                  </a:lnTo>
                  <a:lnTo>
                    <a:pt x="11486" y="6179"/>
                  </a:lnTo>
                  <a:lnTo>
                    <a:pt x="11414" y="6289"/>
                  </a:lnTo>
                  <a:lnTo>
                    <a:pt x="11414" y="6507"/>
                  </a:lnTo>
                  <a:lnTo>
                    <a:pt x="11342" y="6617"/>
                  </a:lnTo>
                  <a:lnTo>
                    <a:pt x="11414" y="6617"/>
                  </a:lnTo>
                  <a:lnTo>
                    <a:pt x="11486" y="6617"/>
                  </a:lnTo>
                  <a:lnTo>
                    <a:pt x="11559" y="6507"/>
                  </a:lnTo>
                  <a:lnTo>
                    <a:pt x="11920" y="6179"/>
                  </a:lnTo>
                  <a:lnTo>
                    <a:pt x="12064" y="6070"/>
                  </a:lnTo>
                  <a:lnTo>
                    <a:pt x="12064" y="6179"/>
                  </a:lnTo>
                  <a:lnTo>
                    <a:pt x="12353" y="6070"/>
                  </a:lnTo>
                  <a:lnTo>
                    <a:pt x="12570" y="5851"/>
                  </a:lnTo>
                  <a:lnTo>
                    <a:pt x="12787" y="5632"/>
                  </a:lnTo>
                  <a:lnTo>
                    <a:pt x="12787" y="5523"/>
                  </a:lnTo>
                  <a:lnTo>
                    <a:pt x="12787" y="5414"/>
                  </a:lnTo>
                  <a:lnTo>
                    <a:pt x="12714" y="5414"/>
                  </a:lnTo>
                  <a:lnTo>
                    <a:pt x="12570" y="5523"/>
                  </a:lnTo>
                  <a:lnTo>
                    <a:pt x="12353" y="5632"/>
                  </a:lnTo>
                  <a:lnTo>
                    <a:pt x="12281" y="5742"/>
                  </a:lnTo>
                  <a:lnTo>
                    <a:pt x="12281" y="5632"/>
                  </a:lnTo>
                  <a:lnTo>
                    <a:pt x="11775" y="5851"/>
                  </a:lnTo>
                  <a:lnTo>
                    <a:pt x="11703" y="5851"/>
                  </a:lnTo>
                  <a:lnTo>
                    <a:pt x="12209" y="5414"/>
                  </a:lnTo>
                  <a:lnTo>
                    <a:pt x="12209" y="5523"/>
                  </a:lnTo>
                  <a:lnTo>
                    <a:pt x="12281" y="5304"/>
                  </a:lnTo>
                  <a:lnTo>
                    <a:pt x="12281" y="5195"/>
                  </a:lnTo>
                  <a:lnTo>
                    <a:pt x="12425" y="5086"/>
                  </a:lnTo>
                  <a:lnTo>
                    <a:pt x="12570" y="5086"/>
                  </a:lnTo>
                  <a:lnTo>
                    <a:pt x="12931" y="4867"/>
                  </a:lnTo>
                  <a:lnTo>
                    <a:pt x="12931" y="4757"/>
                  </a:lnTo>
                  <a:lnTo>
                    <a:pt x="13076" y="4648"/>
                  </a:lnTo>
                  <a:lnTo>
                    <a:pt x="13220" y="4648"/>
                  </a:lnTo>
                  <a:lnTo>
                    <a:pt x="13365" y="4648"/>
                  </a:lnTo>
                  <a:lnTo>
                    <a:pt x="13581" y="4429"/>
                  </a:lnTo>
                  <a:lnTo>
                    <a:pt x="13581" y="4320"/>
                  </a:lnTo>
                  <a:lnTo>
                    <a:pt x="13437" y="4211"/>
                  </a:lnTo>
                  <a:lnTo>
                    <a:pt x="13365" y="4211"/>
                  </a:lnTo>
                  <a:lnTo>
                    <a:pt x="13220" y="4320"/>
                  </a:lnTo>
                  <a:lnTo>
                    <a:pt x="12787" y="4648"/>
                  </a:lnTo>
                  <a:lnTo>
                    <a:pt x="12859" y="4648"/>
                  </a:lnTo>
                  <a:lnTo>
                    <a:pt x="12425" y="4757"/>
                  </a:lnTo>
                  <a:lnTo>
                    <a:pt x="11920" y="4867"/>
                  </a:lnTo>
                  <a:lnTo>
                    <a:pt x="11992" y="4757"/>
                  </a:lnTo>
                  <a:lnTo>
                    <a:pt x="12281" y="4648"/>
                  </a:lnTo>
                  <a:lnTo>
                    <a:pt x="12714" y="4429"/>
                  </a:lnTo>
                  <a:lnTo>
                    <a:pt x="12859" y="4320"/>
                  </a:lnTo>
                  <a:lnTo>
                    <a:pt x="12931" y="4320"/>
                  </a:lnTo>
                  <a:lnTo>
                    <a:pt x="12714" y="4429"/>
                  </a:lnTo>
                  <a:lnTo>
                    <a:pt x="12498" y="4539"/>
                  </a:lnTo>
                  <a:lnTo>
                    <a:pt x="12498" y="4429"/>
                  </a:lnTo>
                  <a:lnTo>
                    <a:pt x="12642" y="4320"/>
                  </a:lnTo>
                  <a:lnTo>
                    <a:pt x="12931" y="3883"/>
                  </a:lnTo>
                  <a:lnTo>
                    <a:pt x="13365" y="3500"/>
                  </a:lnTo>
                  <a:lnTo>
                    <a:pt x="13726" y="3281"/>
                  </a:lnTo>
                  <a:lnTo>
                    <a:pt x="13798" y="3172"/>
                  </a:lnTo>
                  <a:lnTo>
                    <a:pt x="13726" y="3172"/>
                  </a:lnTo>
                  <a:lnTo>
                    <a:pt x="13654" y="3172"/>
                  </a:lnTo>
                  <a:lnTo>
                    <a:pt x="13437" y="3172"/>
                  </a:lnTo>
                  <a:lnTo>
                    <a:pt x="13798" y="2953"/>
                  </a:lnTo>
                  <a:lnTo>
                    <a:pt x="13870" y="2953"/>
                  </a:lnTo>
                  <a:lnTo>
                    <a:pt x="14304" y="2515"/>
                  </a:lnTo>
                  <a:lnTo>
                    <a:pt x="14665" y="2406"/>
                  </a:lnTo>
                  <a:lnTo>
                    <a:pt x="14882" y="2297"/>
                  </a:lnTo>
                  <a:lnTo>
                    <a:pt x="15423" y="1969"/>
                  </a:lnTo>
                  <a:lnTo>
                    <a:pt x="15929" y="1750"/>
                  </a:lnTo>
                  <a:lnTo>
                    <a:pt x="16218" y="1531"/>
                  </a:lnTo>
                  <a:lnTo>
                    <a:pt x="16579" y="1422"/>
                  </a:lnTo>
                  <a:lnTo>
                    <a:pt x="16868" y="1312"/>
                  </a:lnTo>
                  <a:lnTo>
                    <a:pt x="16868" y="1203"/>
                  </a:lnTo>
                  <a:lnTo>
                    <a:pt x="17157" y="1094"/>
                  </a:lnTo>
                  <a:lnTo>
                    <a:pt x="17880" y="766"/>
                  </a:lnTo>
                  <a:lnTo>
                    <a:pt x="18746" y="437"/>
                  </a:lnTo>
                  <a:lnTo>
                    <a:pt x="19686" y="328"/>
                  </a:lnTo>
                  <a:lnTo>
                    <a:pt x="21600" y="0"/>
                  </a:lnTo>
                  <a:lnTo>
                    <a:pt x="19902" y="219"/>
                  </a:lnTo>
                  <a:lnTo>
                    <a:pt x="18241" y="547"/>
                  </a:lnTo>
                  <a:lnTo>
                    <a:pt x="16652" y="1094"/>
                  </a:lnTo>
                  <a:lnTo>
                    <a:pt x="15026" y="1750"/>
                  </a:lnTo>
                  <a:lnTo>
                    <a:pt x="13798" y="2406"/>
                  </a:lnTo>
                  <a:lnTo>
                    <a:pt x="12642" y="3172"/>
                  </a:lnTo>
                  <a:lnTo>
                    <a:pt x="11486" y="3992"/>
                  </a:lnTo>
                  <a:lnTo>
                    <a:pt x="10330" y="4867"/>
                  </a:lnTo>
                  <a:lnTo>
                    <a:pt x="9211" y="5851"/>
                  </a:lnTo>
                  <a:lnTo>
                    <a:pt x="8199" y="6945"/>
                  </a:lnTo>
                  <a:lnTo>
                    <a:pt x="7116" y="8148"/>
                  </a:lnTo>
                  <a:lnTo>
                    <a:pt x="6177" y="9351"/>
                  </a:lnTo>
                  <a:lnTo>
                    <a:pt x="5237" y="10663"/>
                  </a:lnTo>
                  <a:lnTo>
                    <a:pt x="4334" y="12030"/>
                  </a:lnTo>
                  <a:lnTo>
                    <a:pt x="3468" y="13452"/>
                  </a:lnTo>
                  <a:lnTo>
                    <a:pt x="2673" y="14983"/>
                  </a:lnTo>
                  <a:lnTo>
                    <a:pt x="1951" y="16514"/>
                  </a:lnTo>
                  <a:lnTo>
                    <a:pt x="1228" y="18155"/>
                  </a:lnTo>
                  <a:lnTo>
                    <a:pt x="578" y="19850"/>
                  </a:lnTo>
                  <a:lnTo>
                    <a:pt x="0" y="21600"/>
                  </a:lnTo>
                  <a:lnTo>
                    <a:pt x="144" y="21272"/>
                  </a:lnTo>
                  <a:lnTo>
                    <a:pt x="289" y="20944"/>
                  </a:lnTo>
                  <a:lnTo>
                    <a:pt x="289" y="21053"/>
                  </a:lnTo>
                  <a:lnTo>
                    <a:pt x="289" y="21163"/>
                  </a:lnTo>
                  <a:lnTo>
                    <a:pt x="361" y="21053"/>
                  </a:lnTo>
                  <a:lnTo>
                    <a:pt x="433" y="20944"/>
                  </a:lnTo>
                  <a:lnTo>
                    <a:pt x="578" y="20506"/>
                  </a:lnTo>
                  <a:lnTo>
                    <a:pt x="650" y="20288"/>
                  </a:lnTo>
                  <a:lnTo>
                    <a:pt x="795" y="19959"/>
                  </a:lnTo>
                  <a:lnTo>
                    <a:pt x="867" y="19631"/>
                  </a:lnTo>
                  <a:lnTo>
                    <a:pt x="795" y="19850"/>
                  </a:lnTo>
                  <a:lnTo>
                    <a:pt x="795" y="19959"/>
                  </a:lnTo>
                  <a:lnTo>
                    <a:pt x="795" y="20069"/>
                  </a:lnTo>
                  <a:lnTo>
                    <a:pt x="795" y="19959"/>
                  </a:lnTo>
                  <a:lnTo>
                    <a:pt x="867" y="19741"/>
                  </a:lnTo>
                  <a:lnTo>
                    <a:pt x="1156" y="19085"/>
                  </a:lnTo>
                  <a:lnTo>
                    <a:pt x="1228" y="18921"/>
                  </a:lnTo>
                  <a:lnTo>
                    <a:pt x="1228" y="18811"/>
                  </a:lnTo>
                  <a:lnTo>
                    <a:pt x="1156" y="19085"/>
                  </a:lnTo>
                  <a:lnTo>
                    <a:pt x="1011" y="19522"/>
                  </a:lnTo>
                  <a:lnTo>
                    <a:pt x="1084" y="19303"/>
                  </a:lnTo>
                  <a:lnTo>
                    <a:pt x="1300" y="18811"/>
                  </a:lnTo>
                  <a:lnTo>
                    <a:pt x="1373" y="18811"/>
                  </a:lnTo>
                  <a:lnTo>
                    <a:pt x="1228" y="19085"/>
                  </a:lnTo>
                  <a:lnTo>
                    <a:pt x="1373" y="18811"/>
                  </a:lnTo>
                  <a:lnTo>
                    <a:pt x="1156" y="19413"/>
                  </a:lnTo>
                  <a:lnTo>
                    <a:pt x="1156" y="19522"/>
                  </a:lnTo>
                  <a:lnTo>
                    <a:pt x="1228" y="19522"/>
                  </a:lnTo>
                  <a:lnTo>
                    <a:pt x="1300" y="19413"/>
                  </a:lnTo>
                  <a:lnTo>
                    <a:pt x="1445" y="18921"/>
                  </a:lnTo>
                  <a:lnTo>
                    <a:pt x="1517" y="18811"/>
                  </a:lnTo>
                  <a:lnTo>
                    <a:pt x="1589" y="18921"/>
                  </a:lnTo>
                  <a:lnTo>
                    <a:pt x="1589" y="19194"/>
                  </a:lnTo>
                  <a:lnTo>
                    <a:pt x="1662" y="19303"/>
                  </a:lnTo>
                  <a:lnTo>
                    <a:pt x="2095" y="18483"/>
                  </a:lnTo>
                  <a:lnTo>
                    <a:pt x="2312" y="18592"/>
                  </a:lnTo>
                  <a:lnTo>
                    <a:pt x="2528" y="18702"/>
                  </a:lnTo>
                  <a:lnTo>
                    <a:pt x="2601" y="18483"/>
                  </a:lnTo>
                  <a:lnTo>
                    <a:pt x="2673" y="18483"/>
                  </a:lnTo>
                  <a:lnTo>
                    <a:pt x="2673" y="18374"/>
                  </a:lnTo>
                  <a:lnTo>
                    <a:pt x="2745" y="18483"/>
                  </a:lnTo>
                  <a:lnTo>
                    <a:pt x="2745" y="18592"/>
                  </a:lnTo>
                  <a:lnTo>
                    <a:pt x="2673" y="18702"/>
                  </a:lnTo>
                  <a:lnTo>
                    <a:pt x="2745" y="18811"/>
                  </a:lnTo>
                  <a:lnTo>
                    <a:pt x="2817" y="18702"/>
                  </a:lnTo>
                  <a:lnTo>
                    <a:pt x="2890" y="18702"/>
                  </a:lnTo>
                  <a:lnTo>
                    <a:pt x="2962" y="18592"/>
                  </a:lnTo>
                  <a:lnTo>
                    <a:pt x="3034" y="18592"/>
                  </a:lnTo>
                  <a:lnTo>
                    <a:pt x="2962" y="18702"/>
                  </a:lnTo>
                  <a:lnTo>
                    <a:pt x="2890" y="18811"/>
                  </a:lnTo>
                  <a:lnTo>
                    <a:pt x="2745" y="18921"/>
                  </a:lnTo>
                  <a:lnTo>
                    <a:pt x="2817" y="19194"/>
                  </a:lnTo>
                  <a:lnTo>
                    <a:pt x="2817" y="19303"/>
                  </a:lnTo>
                  <a:lnTo>
                    <a:pt x="2817" y="19413"/>
                  </a:lnTo>
                  <a:lnTo>
                    <a:pt x="2745" y="19413"/>
                  </a:lnTo>
                  <a:lnTo>
                    <a:pt x="2673" y="19303"/>
                  </a:lnTo>
                  <a:lnTo>
                    <a:pt x="2528" y="19194"/>
                  </a:lnTo>
                  <a:lnTo>
                    <a:pt x="2456" y="19194"/>
                  </a:lnTo>
                  <a:lnTo>
                    <a:pt x="2312" y="19522"/>
                  </a:lnTo>
                  <a:lnTo>
                    <a:pt x="2239" y="19741"/>
                  </a:lnTo>
                  <a:lnTo>
                    <a:pt x="2167" y="19850"/>
                  </a:lnTo>
                  <a:lnTo>
                    <a:pt x="2312" y="19959"/>
                  </a:lnTo>
                  <a:lnTo>
                    <a:pt x="2384" y="19959"/>
                  </a:lnTo>
                  <a:lnTo>
                    <a:pt x="2673" y="19959"/>
                  </a:lnTo>
                  <a:lnTo>
                    <a:pt x="2745" y="20069"/>
                  </a:lnTo>
                  <a:lnTo>
                    <a:pt x="2817" y="20178"/>
                  </a:lnTo>
                  <a:lnTo>
                    <a:pt x="2890" y="20178"/>
                  </a:lnTo>
                  <a:lnTo>
                    <a:pt x="2962" y="19850"/>
                  </a:lnTo>
                  <a:lnTo>
                    <a:pt x="2962" y="19631"/>
                  </a:lnTo>
                  <a:lnTo>
                    <a:pt x="2962" y="19085"/>
                  </a:lnTo>
                  <a:lnTo>
                    <a:pt x="3106" y="18483"/>
                  </a:lnTo>
                  <a:lnTo>
                    <a:pt x="3179" y="18155"/>
                  </a:lnTo>
                  <a:lnTo>
                    <a:pt x="3323" y="17936"/>
                  </a:lnTo>
                  <a:lnTo>
                    <a:pt x="3468" y="17827"/>
                  </a:lnTo>
                  <a:lnTo>
                    <a:pt x="3540" y="17717"/>
                  </a:lnTo>
                  <a:lnTo>
                    <a:pt x="3540" y="17608"/>
                  </a:lnTo>
                  <a:lnTo>
                    <a:pt x="3540" y="17389"/>
                  </a:lnTo>
                  <a:lnTo>
                    <a:pt x="3540" y="17171"/>
                  </a:lnTo>
                  <a:lnTo>
                    <a:pt x="3612" y="17061"/>
                  </a:lnTo>
                  <a:lnTo>
                    <a:pt x="3684" y="17061"/>
                  </a:lnTo>
                  <a:lnTo>
                    <a:pt x="3684" y="17171"/>
                  </a:lnTo>
                  <a:lnTo>
                    <a:pt x="3757" y="17389"/>
                  </a:lnTo>
                  <a:lnTo>
                    <a:pt x="3829" y="17499"/>
                  </a:lnTo>
                  <a:lnTo>
                    <a:pt x="3901" y="17389"/>
                  </a:lnTo>
                  <a:lnTo>
                    <a:pt x="3973" y="17171"/>
                  </a:lnTo>
                  <a:lnTo>
                    <a:pt x="4045" y="16952"/>
                  </a:lnTo>
                  <a:lnTo>
                    <a:pt x="4045" y="16843"/>
                  </a:lnTo>
                  <a:lnTo>
                    <a:pt x="4045" y="16733"/>
                  </a:lnTo>
                  <a:lnTo>
                    <a:pt x="3829" y="16624"/>
                  </a:lnTo>
                  <a:lnTo>
                    <a:pt x="3684" y="16624"/>
                  </a:lnTo>
                  <a:lnTo>
                    <a:pt x="3251" y="16624"/>
                  </a:lnTo>
                  <a:lnTo>
                    <a:pt x="3179" y="16514"/>
                  </a:lnTo>
                  <a:lnTo>
                    <a:pt x="3395" y="16405"/>
                  </a:lnTo>
                  <a:lnTo>
                    <a:pt x="3612" y="16296"/>
                  </a:lnTo>
                  <a:lnTo>
                    <a:pt x="3684" y="16077"/>
                  </a:lnTo>
                  <a:lnTo>
                    <a:pt x="3684" y="15968"/>
                  </a:lnTo>
                  <a:lnTo>
                    <a:pt x="3684" y="15858"/>
                  </a:lnTo>
                  <a:lnTo>
                    <a:pt x="3757" y="15749"/>
                  </a:lnTo>
                  <a:lnTo>
                    <a:pt x="3829" y="15858"/>
                  </a:lnTo>
                  <a:lnTo>
                    <a:pt x="3901" y="15968"/>
                  </a:lnTo>
                  <a:lnTo>
                    <a:pt x="3973" y="16186"/>
                  </a:lnTo>
                  <a:lnTo>
                    <a:pt x="4045" y="16186"/>
                  </a:lnTo>
                  <a:lnTo>
                    <a:pt x="4118" y="16186"/>
                  </a:lnTo>
                  <a:lnTo>
                    <a:pt x="4190" y="16077"/>
                  </a:lnTo>
                  <a:lnTo>
                    <a:pt x="4334" y="15968"/>
                  </a:lnTo>
                  <a:lnTo>
                    <a:pt x="4407" y="15968"/>
                  </a:lnTo>
                  <a:lnTo>
                    <a:pt x="4407" y="16296"/>
                  </a:lnTo>
                  <a:lnTo>
                    <a:pt x="4407" y="16843"/>
                  </a:lnTo>
                  <a:lnTo>
                    <a:pt x="4479" y="17280"/>
                  </a:lnTo>
                  <a:lnTo>
                    <a:pt x="4479" y="17499"/>
                  </a:lnTo>
                  <a:lnTo>
                    <a:pt x="4551" y="17608"/>
                  </a:lnTo>
                  <a:lnTo>
                    <a:pt x="4696" y="17608"/>
                  </a:lnTo>
                  <a:lnTo>
                    <a:pt x="4840" y="17499"/>
                  </a:lnTo>
                  <a:lnTo>
                    <a:pt x="4912" y="17389"/>
                  </a:lnTo>
                  <a:lnTo>
                    <a:pt x="5093" y="17389"/>
                  </a:lnTo>
                  <a:lnTo>
                    <a:pt x="5165" y="17389"/>
                  </a:lnTo>
                  <a:lnTo>
                    <a:pt x="5237" y="17608"/>
                  </a:lnTo>
                  <a:lnTo>
                    <a:pt x="5237" y="17827"/>
                  </a:lnTo>
                  <a:lnTo>
                    <a:pt x="5310" y="17827"/>
                  </a:lnTo>
                  <a:lnTo>
                    <a:pt x="5599" y="17499"/>
                  </a:lnTo>
                  <a:lnTo>
                    <a:pt x="5960" y="17171"/>
                  </a:lnTo>
                  <a:lnTo>
                    <a:pt x="6032" y="17061"/>
                  </a:lnTo>
                  <a:lnTo>
                    <a:pt x="5960" y="16843"/>
                  </a:lnTo>
                  <a:lnTo>
                    <a:pt x="5888" y="16733"/>
                  </a:lnTo>
                  <a:lnTo>
                    <a:pt x="5960" y="16514"/>
                  </a:lnTo>
                  <a:lnTo>
                    <a:pt x="6032" y="16186"/>
                  </a:lnTo>
                  <a:lnTo>
                    <a:pt x="6177" y="15968"/>
                  </a:lnTo>
                  <a:lnTo>
                    <a:pt x="6177" y="15858"/>
                  </a:lnTo>
                  <a:lnTo>
                    <a:pt x="6249" y="15858"/>
                  </a:lnTo>
                  <a:lnTo>
                    <a:pt x="6321" y="15858"/>
                  </a:lnTo>
                  <a:lnTo>
                    <a:pt x="6393" y="15858"/>
                  </a:lnTo>
                  <a:lnTo>
                    <a:pt x="6393" y="15749"/>
                  </a:lnTo>
                  <a:lnTo>
                    <a:pt x="6321" y="15530"/>
                  </a:lnTo>
                  <a:lnTo>
                    <a:pt x="6321" y="15202"/>
                  </a:lnTo>
                  <a:lnTo>
                    <a:pt x="6393" y="15093"/>
                  </a:lnTo>
                  <a:lnTo>
                    <a:pt x="6466" y="14874"/>
                  </a:lnTo>
                  <a:lnTo>
                    <a:pt x="6393" y="14874"/>
                  </a:lnTo>
                  <a:lnTo>
                    <a:pt x="6321" y="14874"/>
                  </a:lnTo>
                  <a:lnTo>
                    <a:pt x="6538" y="14546"/>
                  </a:lnTo>
                  <a:lnTo>
                    <a:pt x="6827" y="14218"/>
                  </a:lnTo>
                  <a:lnTo>
                    <a:pt x="6971" y="13671"/>
                  </a:lnTo>
                  <a:lnTo>
                    <a:pt x="6971" y="13780"/>
                  </a:lnTo>
                  <a:lnTo>
                    <a:pt x="7116" y="13671"/>
                  </a:lnTo>
                  <a:lnTo>
                    <a:pt x="7260" y="13562"/>
                  </a:lnTo>
                  <a:lnTo>
                    <a:pt x="7405" y="13124"/>
                  </a:lnTo>
                  <a:lnTo>
                    <a:pt x="7549" y="13015"/>
                  </a:lnTo>
                  <a:lnTo>
                    <a:pt x="7694" y="12905"/>
                  </a:lnTo>
                  <a:lnTo>
                    <a:pt x="7621" y="12796"/>
                  </a:lnTo>
                  <a:lnTo>
                    <a:pt x="7549" y="12796"/>
                  </a:lnTo>
                  <a:lnTo>
                    <a:pt x="7766" y="12577"/>
                  </a:lnTo>
                  <a:lnTo>
                    <a:pt x="7983" y="12358"/>
                  </a:lnTo>
                  <a:lnTo>
                    <a:pt x="7983" y="12140"/>
                  </a:lnTo>
                  <a:lnTo>
                    <a:pt x="8055" y="12140"/>
                  </a:lnTo>
                  <a:lnTo>
                    <a:pt x="8127" y="12140"/>
                  </a:lnTo>
                  <a:lnTo>
                    <a:pt x="8272" y="12140"/>
                  </a:lnTo>
                  <a:lnTo>
                    <a:pt x="8344" y="12140"/>
                  </a:lnTo>
                  <a:lnTo>
                    <a:pt x="8416" y="12030"/>
                  </a:lnTo>
                  <a:lnTo>
                    <a:pt x="8416" y="11921"/>
                  </a:lnTo>
                  <a:lnTo>
                    <a:pt x="8344" y="11593"/>
                  </a:lnTo>
                  <a:close/>
                  <a:moveTo>
                    <a:pt x="8344" y="11593"/>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6" name="AutoShape 42"/>
            <p:cNvSpPr/>
            <p:nvPr/>
          </p:nvSpPr>
          <p:spPr bwMode="auto">
            <a:xfrm>
              <a:off x="792" y="2752"/>
              <a:ext cx="48" cy="88"/>
            </a:xfrm>
            <a:custGeom>
              <a:avLst/>
              <a:gdLst/>
              <a:ahLst/>
              <a:cxnLst/>
              <a:rect l="0" t="0" r="r" b="b"/>
              <a:pathLst>
                <a:path w="21600" h="21600">
                  <a:moveTo>
                    <a:pt x="21600" y="0"/>
                  </a:moveTo>
                  <a:lnTo>
                    <a:pt x="21600" y="0"/>
                  </a:lnTo>
                  <a:lnTo>
                    <a:pt x="7200" y="9818"/>
                  </a:lnTo>
                  <a:lnTo>
                    <a:pt x="0" y="13745"/>
                  </a:lnTo>
                  <a:lnTo>
                    <a:pt x="0" y="216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7" name="AutoShape 43"/>
            <p:cNvSpPr/>
            <p:nvPr/>
          </p:nvSpPr>
          <p:spPr bwMode="auto">
            <a:xfrm>
              <a:off x="632" y="2968"/>
              <a:ext cx="48" cy="80"/>
            </a:xfrm>
            <a:custGeom>
              <a:avLst/>
              <a:gdLst/>
              <a:ahLst/>
              <a:cxnLst/>
              <a:rect l="0" t="0" r="r" b="b"/>
              <a:pathLst>
                <a:path w="21600" h="21600">
                  <a:moveTo>
                    <a:pt x="0" y="21600"/>
                  </a:moveTo>
                  <a:lnTo>
                    <a:pt x="0" y="21600"/>
                  </a:lnTo>
                  <a:lnTo>
                    <a:pt x="21600" y="0"/>
                  </a:lnTo>
                  <a:lnTo>
                    <a:pt x="21600" y="4320"/>
                  </a:lnTo>
                  <a:lnTo>
                    <a:pt x="0" y="21600"/>
                  </a:lnTo>
                  <a:close/>
                  <a:moveTo>
                    <a:pt x="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8" name="AutoShape 44"/>
            <p:cNvSpPr/>
            <p:nvPr/>
          </p:nvSpPr>
          <p:spPr bwMode="auto">
            <a:xfrm>
              <a:off x="712" y="2808"/>
              <a:ext cx="80" cy="144"/>
            </a:xfrm>
            <a:custGeom>
              <a:avLst/>
              <a:gdLst/>
              <a:ahLst/>
              <a:cxnLst/>
              <a:rect l="0" t="0" r="r" b="b"/>
              <a:pathLst>
                <a:path w="21600" h="21600">
                  <a:moveTo>
                    <a:pt x="21600" y="0"/>
                  </a:moveTo>
                  <a:lnTo>
                    <a:pt x="21600" y="0"/>
                  </a:lnTo>
                  <a:lnTo>
                    <a:pt x="0" y="16800"/>
                  </a:lnTo>
                  <a:lnTo>
                    <a:pt x="0" y="19200"/>
                  </a:lnTo>
                  <a:lnTo>
                    <a:pt x="0" y="21600"/>
                  </a:lnTo>
                  <a:lnTo>
                    <a:pt x="4320" y="19200"/>
                  </a:lnTo>
                  <a:lnTo>
                    <a:pt x="12960" y="12000"/>
                  </a:lnTo>
                  <a:lnTo>
                    <a:pt x="21600" y="48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69" name="AutoShape 45"/>
            <p:cNvSpPr/>
            <p:nvPr/>
          </p:nvSpPr>
          <p:spPr bwMode="auto">
            <a:xfrm>
              <a:off x="712" y="2872"/>
              <a:ext cx="16" cy="48"/>
            </a:xfrm>
            <a:custGeom>
              <a:avLst/>
              <a:gdLst/>
              <a:ahLst/>
              <a:cxnLst/>
              <a:rect l="0" t="0" r="r" b="b"/>
              <a:pathLst>
                <a:path w="21600" h="21600">
                  <a:moveTo>
                    <a:pt x="21600" y="0"/>
                  </a:moveTo>
                  <a:lnTo>
                    <a:pt x="21600" y="0"/>
                  </a:lnTo>
                  <a:lnTo>
                    <a:pt x="0" y="21600"/>
                  </a:lnTo>
                  <a:lnTo>
                    <a:pt x="0" y="144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0" name="AutoShape 46"/>
            <p:cNvSpPr/>
            <p:nvPr/>
          </p:nvSpPr>
          <p:spPr bwMode="auto">
            <a:xfrm>
              <a:off x="2305" y="5945"/>
              <a:ext cx="7565" cy="5225"/>
            </a:xfrm>
            <a:custGeom>
              <a:avLst/>
              <a:gdLst/>
              <a:ahLst/>
              <a:cxnLst/>
              <a:rect l="0" t="0" r="r" b="b"/>
              <a:pathLst>
                <a:path w="21600" h="21600">
                  <a:moveTo>
                    <a:pt x="15566" y="2084"/>
                  </a:moveTo>
                  <a:lnTo>
                    <a:pt x="15566" y="2084"/>
                  </a:lnTo>
                  <a:lnTo>
                    <a:pt x="15474" y="2216"/>
                  </a:lnTo>
                  <a:lnTo>
                    <a:pt x="15383" y="2349"/>
                  </a:lnTo>
                  <a:lnTo>
                    <a:pt x="15291" y="2349"/>
                  </a:lnTo>
                  <a:lnTo>
                    <a:pt x="15200" y="2547"/>
                  </a:lnTo>
                  <a:lnTo>
                    <a:pt x="15154" y="2613"/>
                  </a:lnTo>
                  <a:lnTo>
                    <a:pt x="15063" y="2679"/>
                  </a:lnTo>
                  <a:lnTo>
                    <a:pt x="14651" y="2613"/>
                  </a:lnTo>
                  <a:lnTo>
                    <a:pt x="14240" y="2547"/>
                  </a:lnTo>
                  <a:lnTo>
                    <a:pt x="14080" y="2547"/>
                  </a:lnTo>
                  <a:lnTo>
                    <a:pt x="13989" y="2613"/>
                  </a:lnTo>
                  <a:lnTo>
                    <a:pt x="13897" y="2679"/>
                  </a:lnTo>
                  <a:lnTo>
                    <a:pt x="13669" y="2613"/>
                  </a:lnTo>
                  <a:lnTo>
                    <a:pt x="13440" y="2481"/>
                  </a:lnTo>
                  <a:lnTo>
                    <a:pt x="13440" y="2415"/>
                  </a:lnTo>
                  <a:lnTo>
                    <a:pt x="13349" y="2481"/>
                  </a:lnTo>
                  <a:lnTo>
                    <a:pt x="13303" y="2481"/>
                  </a:lnTo>
                  <a:lnTo>
                    <a:pt x="13257" y="2481"/>
                  </a:lnTo>
                  <a:lnTo>
                    <a:pt x="13211" y="2349"/>
                  </a:lnTo>
                  <a:lnTo>
                    <a:pt x="13166" y="2216"/>
                  </a:lnTo>
                  <a:lnTo>
                    <a:pt x="13029" y="2150"/>
                  </a:lnTo>
                  <a:lnTo>
                    <a:pt x="12846" y="2084"/>
                  </a:lnTo>
                  <a:lnTo>
                    <a:pt x="12617" y="2216"/>
                  </a:lnTo>
                  <a:lnTo>
                    <a:pt x="12480" y="2349"/>
                  </a:lnTo>
                  <a:lnTo>
                    <a:pt x="12389" y="2415"/>
                  </a:lnTo>
                  <a:lnTo>
                    <a:pt x="12297" y="2878"/>
                  </a:lnTo>
                  <a:lnTo>
                    <a:pt x="12297" y="3142"/>
                  </a:lnTo>
                  <a:lnTo>
                    <a:pt x="12251" y="3407"/>
                  </a:lnTo>
                  <a:lnTo>
                    <a:pt x="12069" y="3672"/>
                  </a:lnTo>
                  <a:lnTo>
                    <a:pt x="11977" y="3738"/>
                  </a:lnTo>
                  <a:lnTo>
                    <a:pt x="11840" y="3606"/>
                  </a:lnTo>
                  <a:lnTo>
                    <a:pt x="11703" y="3473"/>
                  </a:lnTo>
                  <a:lnTo>
                    <a:pt x="11429" y="3341"/>
                  </a:lnTo>
                  <a:lnTo>
                    <a:pt x="11109" y="3275"/>
                  </a:lnTo>
                  <a:lnTo>
                    <a:pt x="10903" y="3275"/>
                  </a:lnTo>
                  <a:lnTo>
                    <a:pt x="10811" y="3076"/>
                  </a:lnTo>
                  <a:lnTo>
                    <a:pt x="10766" y="2878"/>
                  </a:lnTo>
                  <a:lnTo>
                    <a:pt x="10720" y="2745"/>
                  </a:lnTo>
                  <a:lnTo>
                    <a:pt x="10674" y="2679"/>
                  </a:lnTo>
                  <a:lnTo>
                    <a:pt x="10263" y="2349"/>
                  </a:lnTo>
                  <a:lnTo>
                    <a:pt x="10171" y="2349"/>
                  </a:lnTo>
                  <a:lnTo>
                    <a:pt x="10126" y="2349"/>
                  </a:lnTo>
                  <a:lnTo>
                    <a:pt x="10034" y="2481"/>
                  </a:lnTo>
                  <a:lnTo>
                    <a:pt x="9943" y="2547"/>
                  </a:lnTo>
                  <a:lnTo>
                    <a:pt x="9760" y="2481"/>
                  </a:lnTo>
                  <a:lnTo>
                    <a:pt x="9623" y="2415"/>
                  </a:lnTo>
                  <a:lnTo>
                    <a:pt x="9531" y="2282"/>
                  </a:lnTo>
                  <a:lnTo>
                    <a:pt x="9394" y="2150"/>
                  </a:lnTo>
                  <a:lnTo>
                    <a:pt x="9257" y="2018"/>
                  </a:lnTo>
                  <a:lnTo>
                    <a:pt x="9211" y="2018"/>
                  </a:lnTo>
                  <a:lnTo>
                    <a:pt x="9166" y="2018"/>
                  </a:lnTo>
                  <a:lnTo>
                    <a:pt x="9074" y="1885"/>
                  </a:lnTo>
                  <a:lnTo>
                    <a:pt x="9029" y="1819"/>
                  </a:lnTo>
                  <a:lnTo>
                    <a:pt x="9074" y="1687"/>
                  </a:lnTo>
                  <a:lnTo>
                    <a:pt x="9166" y="1621"/>
                  </a:lnTo>
                  <a:lnTo>
                    <a:pt x="9303" y="1489"/>
                  </a:lnTo>
                  <a:lnTo>
                    <a:pt x="9394" y="1356"/>
                  </a:lnTo>
                  <a:lnTo>
                    <a:pt x="9394" y="1224"/>
                  </a:lnTo>
                  <a:lnTo>
                    <a:pt x="9303" y="959"/>
                  </a:lnTo>
                  <a:lnTo>
                    <a:pt x="9211" y="728"/>
                  </a:lnTo>
                  <a:lnTo>
                    <a:pt x="9257" y="529"/>
                  </a:lnTo>
                  <a:lnTo>
                    <a:pt x="9303" y="397"/>
                  </a:lnTo>
                  <a:lnTo>
                    <a:pt x="9394" y="265"/>
                  </a:lnTo>
                  <a:lnTo>
                    <a:pt x="9394" y="198"/>
                  </a:lnTo>
                  <a:lnTo>
                    <a:pt x="9349" y="198"/>
                  </a:lnTo>
                  <a:lnTo>
                    <a:pt x="9029" y="66"/>
                  </a:lnTo>
                  <a:lnTo>
                    <a:pt x="8891" y="0"/>
                  </a:lnTo>
                  <a:lnTo>
                    <a:pt x="8800" y="66"/>
                  </a:lnTo>
                  <a:lnTo>
                    <a:pt x="8754" y="198"/>
                  </a:lnTo>
                  <a:lnTo>
                    <a:pt x="8617" y="265"/>
                  </a:lnTo>
                  <a:lnTo>
                    <a:pt x="8526" y="265"/>
                  </a:lnTo>
                  <a:lnTo>
                    <a:pt x="8389" y="265"/>
                  </a:lnTo>
                  <a:lnTo>
                    <a:pt x="8206" y="198"/>
                  </a:lnTo>
                  <a:lnTo>
                    <a:pt x="8114" y="198"/>
                  </a:lnTo>
                  <a:lnTo>
                    <a:pt x="7977" y="132"/>
                  </a:lnTo>
                  <a:lnTo>
                    <a:pt x="7931" y="198"/>
                  </a:lnTo>
                  <a:lnTo>
                    <a:pt x="7794" y="331"/>
                  </a:lnTo>
                  <a:lnTo>
                    <a:pt x="7634" y="331"/>
                  </a:lnTo>
                  <a:lnTo>
                    <a:pt x="7406" y="265"/>
                  </a:lnTo>
                  <a:lnTo>
                    <a:pt x="7177" y="132"/>
                  </a:lnTo>
                  <a:lnTo>
                    <a:pt x="6949" y="132"/>
                  </a:lnTo>
                  <a:lnTo>
                    <a:pt x="6629" y="198"/>
                  </a:lnTo>
                  <a:lnTo>
                    <a:pt x="6309" y="265"/>
                  </a:lnTo>
                  <a:lnTo>
                    <a:pt x="6126" y="397"/>
                  </a:lnTo>
                  <a:lnTo>
                    <a:pt x="6080" y="463"/>
                  </a:lnTo>
                  <a:lnTo>
                    <a:pt x="5989" y="529"/>
                  </a:lnTo>
                  <a:lnTo>
                    <a:pt x="5897" y="529"/>
                  </a:lnTo>
                  <a:lnTo>
                    <a:pt x="5760" y="529"/>
                  </a:lnTo>
                  <a:lnTo>
                    <a:pt x="5623" y="662"/>
                  </a:lnTo>
                  <a:lnTo>
                    <a:pt x="5440" y="794"/>
                  </a:lnTo>
                  <a:lnTo>
                    <a:pt x="5349" y="893"/>
                  </a:lnTo>
                  <a:lnTo>
                    <a:pt x="5257" y="728"/>
                  </a:lnTo>
                  <a:lnTo>
                    <a:pt x="5211" y="662"/>
                  </a:lnTo>
                  <a:lnTo>
                    <a:pt x="5120" y="595"/>
                  </a:lnTo>
                  <a:lnTo>
                    <a:pt x="5074" y="595"/>
                  </a:lnTo>
                  <a:lnTo>
                    <a:pt x="4983" y="662"/>
                  </a:lnTo>
                  <a:lnTo>
                    <a:pt x="4800" y="662"/>
                  </a:lnTo>
                  <a:lnTo>
                    <a:pt x="4709" y="595"/>
                  </a:lnTo>
                  <a:lnTo>
                    <a:pt x="4617" y="529"/>
                  </a:lnTo>
                  <a:lnTo>
                    <a:pt x="4457" y="331"/>
                  </a:lnTo>
                  <a:lnTo>
                    <a:pt x="4411" y="132"/>
                  </a:lnTo>
                  <a:lnTo>
                    <a:pt x="4366" y="66"/>
                  </a:lnTo>
                  <a:lnTo>
                    <a:pt x="4274" y="132"/>
                  </a:lnTo>
                  <a:lnTo>
                    <a:pt x="4183" y="331"/>
                  </a:lnTo>
                  <a:lnTo>
                    <a:pt x="4091" y="662"/>
                  </a:lnTo>
                  <a:lnTo>
                    <a:pt x="4000" y="959"/>
                  </a:lnTo>
                  <a:lnTo>
                    <a:pt x="3863" y="1092"/>
                  </a:lnTo>
                  <a:lnTo>
                    <a:pt x="3589" y="1158"/>
                  </a:lnTo>
                  <a:lnTo>
                    <a:pt x="3497" y="1224"/>
                  </a:lnTo>
                  <a:lnTo>
                    <a:pt x="3360" y="1290"/>
                  </a:lnTo>
                  <a:lnTo>
                    <a:pt x="3223" y="1422"/>
                  </a:lnTo>
                  <a:lnTo>
                    <a:pt x="3177" y="1489"/>
                  </a:lnTo>
                  <a:lnTo>
                    <a:pt x="3131" y="1555"/>
                  </a:lnTo>
                  <a:lnTo>
                    <a:pt x="3086" y="1687"/>
                  </a:lnTo>
                  <a:lnTo>
                    <a:pt x="3086" y="1753"/>
                  </a:lnTo>
                  <a:lnTo>
                    <a:pt x="2994" y="1885"/>
                  </a:lnTo>
                  <a:lnTo>
                    <a:pt x="2949" y="2018"/>
                  </a:lnTo>
                  <a:lnTo>
                    <a:pt x="2903" y="2415"/>
                  </a:lnTo>
                  <a:lnTo>
                    <a:pt x="2903" y="2613"/>
                  </a:lnTo>
                  <a:lnTo>
                    <a:pt x="2857" y="2745"/>
                  </a:lnTo>
                  <a:lnTo>
                    <a:pt x="2720" y="3010"/>
                  </a:lnTo>
                  <a:lnTo>
                    <a:pt x="2583" y="3209"/>
                  </a:lnTo>
                  <a:lnTo>
                    <a:pt x="2400" y="3341"/>
                  </a:lnTo>
                  <a:lnTo>
                    <a:pt x="2080" y="3539"/>
                  </a:lnTo>
                  <a:lnTo>
                    <a:pt x="1943" y="3539"/>
                  </a:lnTo>
                  <a:lnTo>
                    <a:pt x="1851" y="3473"/>
                  </a:lnTo>
                  <a:lnTo>
                    <a:pt x="1806" y="3473"/>
                  </a:lnTo>
                  <a:lnTo>
                    <a:pt x="1714" y="3606"/>
                  </a:lnTo>
                  <a:lnTo>
                    <a:pt x="1669" y="3738"/>
                  </a:lnTo>
                  <a:lnTo>
                    <a:pt x="1577" y="3936"/>
                  </a:lnTo>
                  <a:lnTo>
                    <a:pt x="1531" y="3936"/>
                  </a:lnTo>
                  <a:lnTo>
                    <a:pt x="1440" y="4002"/>
                  </a:lnTo>
                  <a:lnTo>
                    <a:pt x="1349" y="4069"/>
                  </a:lnTo>
                  <a:lnTo>
                    <a:pt x="1234" y="4135"/>
                  </a:lnTo>
                  <a:lnTo>
                    <a:pt x="1097" y="4466"/>
                  </a:lnTo>
                  <a:lnTo>
                    <a:pt x="1097" y="4664"/>
                  </a:lnTo>
                  <a:lnTo>
                    <a:pt x="1051" y="4796"/>
                  </a:lnTo>
                  <a:lnTo>
                    <a:pt x="960" y="4929"/>
                  </a:lnTo>
                  <a:lnTo>
                    <a:pt x="823" y="4995"/>
                  </a:lnTo>
                  <a:lnTo>
                    <a:pt x="731" y="5061"/>
                  </a:lnTo>
                  <a:lnTo>
                    <a:pt x="686" y="5061"/>
                  </a:lnTo>
                  <a:lnTo>
                    <a:pt x="731" y="5127"/>
                  </a:lnTo>
                  <a:lnTo>
                    <a:pt x="777" y="5061"/>
                  </a:lnTo>
                  <a:lnTo>
                    <a:pt x="640" y="5392"/>
                  </a:lnTo>
                  <a:lnTo>
                    <a:pt x="594" y="5458"/>
                  </a:lnTo>
                  <a:lnTo>
                    <a:pt x="503" y="5689"/>
                  </a:lnTo>
                  <a:lnTo>
                    <a:pt x="366" y="5756"/>
                  </a:lnTo>
                  <a:lnTo>
                    <a:pt x="366" y="5888"/>
                  </a:lnTo>
                  <a:lnTo>
                    <a:pt x="320" y="6086"/>
                  </a:lnTo>
                  <a:lnTo>
                    <a:pt x="320" y="6285"/>
                  </a:lnTo>
                  <a:lnTo>
                    <a:pt x="366" y="6351"/>
                  </a:lnTo>
                  <a:lnTo>
                    <a:pt x="411" y="6417"/>
                  </a:lnTo>
                  <a:lnTo>
                    <a:pt x="457" y="6549"/>
                  </a:lnTo>
                  <a:lnTo>
                    <a:pt x="503" y="6682"/>
                  </a:lnTo>
                  <a:lnTo>
                    <a:pt x="503" y="6748"/>
                  </a:lnTo>
                  <a:lnTo>
                    <a:pt x="457" y="6880"/>
                  </a:lnTo>
                  <a:lnTo>
                    <a:pt x="411" y="6946"/>
                  </a:lnTo>
                  <a:lnTo>
                    <a:pt x="411" y="7013"/>
                  </a:lnTo>
                  <a:lnTo>
                    <a:pt x="411" y="7211"/>
                  </a:lnTo>
                  <a:lnTo>
                    <a:pt x="457" y="7409"/>
                  </a:lnTo>
                  <a:lnTo>
                    <a:pt x="503" y="7608"/>
                  </a:lnTo>
                  <a:lnTo>
                    <a:pt x="503" y="7806"/>
                  </a:lnTo>
                  <a:lnTo>
                    <a:pt x="366" y="8270"/>
                  </a:lnTo>
                  <a:lnTo>
                    <a:pt x="320" y="8402"/>
                  </a:lnTo>
                  <a:lnTo>
                    <a:pt x="320" y="8534"/>
                  </a:lnTo>
                  <a:lnTo>
                    <a:pt x="274" y="8600"/>
                  </a:lnTo>
                  <a:lnTo>
                    <a:pt x="183" y="8733"/>
                  </a:lnTo>
                  <a:lnTo>
                    <a:pt x="91" y="8799"/>
                  </a:lnTo>
                  <a:lnTo>
                    <a:pt x="0" y="8865"/>
                  </a:lnTo>
                  <a:lnTo>
                    <a:pt x="46" y="8931"/>
                  </a:lnTo>
                  <a:lnTo>
                    <a:pt x="91" y="8931"/>
                  </a:lnTo>
                  <a:lnTo>
                    <a:pt x="229" y="9130"/>
                  </a:lnTo>
                  <a:lnTo>
                    <a:pt x="320" y="9262"/>
                  </a:lnTo>
                  <a:lnTo>
                    <a:pt x="320" y="9328"/>
                  </a:lnTo>
                  <a:lnTo>
                    <a:pt x="274" y="9526"/>
                  </a:lnTo>
                  <a:lnTo>
                    <a:pt x="320" y="9659"/>
                  </a:lnTo>
                  <a:lnTo>
                    <a:pt x="366" y="9659"/>
                  </a:lnTo>
                  <a:lnTo>
                    <a:pt x="366" y="9725"/>
                  </a:lnTo>
                  <a:lnTo>
                    <a:pt x="366" y="9791"/>
                  </a:lnTo>
                  <a:lnTo>
                    <a:pt x="320" y="9725"/>
                  </a:lnTo>
                  <a:lnTo>
                    <a:pt x="274" y="9593"/>
                  </a:lnTo>
                  <a:lnTo>
                    <a:pt x="229" y="9526"/>
                  </a:lnTo>
                  <a:lnTo>
                    <a:pt x="183" y="9593"/>
                  </a:lnTo>
                  <a:lnTo>
                    <a:pt x="229" y="9659"/>
                  </a:lnTo>
                  <a:lnTo>
                    <a:pt x="366" y="9923"/>
                  </a:lnTo>
                  <a:lnTo>
                    <a:pt x="549" y="10056"/>
                  </a:lnTo>
                  <a:lnTo>
                    <a:pt x="411" y="9990"/>
                  </a:lnTo>
                  <a:lnTo>
                    <a:pt x="274" y="9857"/>
                  </a:lnTo>
                  <a:lnTo>
                    <a:pt x="229" y="9857"/>
                  </a:lnTo>
                  <a:lnTo>
                    <a:pt x="229" y="9990"/>
                  </a:lnTo>
                  <a:lnTo>
                    <a:pt x="274" y="10122"/>
                  </a:lnTo>
                  <a:lnTo>
                    <a:pt x="366" y="10287"/>
                  </a:lnTo>
                  <a:lnTo>
                    <a:pt x="457" y="10287"/>
                  </a:lnTo>
                  <a:lnTo>
                    <a:pt x="503" y="10287"/>
                  </a:lnTo>
                  <a:lnTo>
                    <a:pt x="457" y="10353"/>
                  </a:lnTo>
                  <a:lnTo>
                    <a:pt x="411" y="10353"/>
                  </a:lnTo>
                  <a:lnTo>
                    <a:pt x="594" y="10420"/>
                  </a:lnTo>
                  <a:lnTo>
                    <a:pt x="640" y="10420"/>
                  </a:lnTo>
                  <a:lnTo>
                    <a:pt x="686" y="10420"/>
                  </a:lnTo>
                  <a:lnTo>
                    <a:pt x="686" y="10486"/>
                  </a:lnTo>
                  <a:lnTo>
                    <a:pt x="640" y="10486"/>
                  </a:lnTo>
                  <a:lnTo>
                    <a:pt x="594" y="10552"/>
                  </a:lnTo>
                  <a:lnTo>
                    <a:pt x="549" y="10618"/>
                  </a:lnTo>
                  <a:lnTo>
                    <a:pt x="594" y="10684"/>
                  </a:lnTo>
                  <a:lnTo>
                    <a:pt x="640" y="10750"/>
                  </a:lnTo>
                  <a:lnTo>
                    <a:pt x="686" y="10883"/>
                  </a:lnTo>
                  <a:lnTo>
                    <a:pt x="823" y="11081"/>
                  </a:lnTo>
                  <a:lnTo>
                    <a:pt x="1006" y="11280"/>
                  </a:lnTo>
                  <a:lnTo>
                    <a:pt x="1189" y="11743"/>
                  </a:lnTo>
                  <a:lnTo>
                    <a:pt x="1189" y="11875"/>
                  </a:lnTo>
                  <a:lnTo>
                    <a:pt x="1349" y="12272"/>
                  </a:lnTo>
                  <a:lnTo>
                    <a:pt x="1349" y="12338"/>
                  </a:lnTo>
                  <a:lnTo>
                    <a:pt x="1486" y="12470"/>
                  </a:lnTo>
                  <a:lnTo>
                    <a:pt x="1531" y="12537"/>
                  </a:lnTo>
                  <a:lnTo>
                    <a:pt x="1577" y="12603"/>
                  </a:lnTo>
                  <a:lnTo>
                    <a:pt x="1531" y="12603"/>
                  </a:lnTo>
                  <a:lnTo>
                    <a:pt x="1486" y="12603"/>
                  </a:lnTo>
                  <a:lnTo>
                    <a:pt x="1577" y="12735"/>
                  </a:lnTo>
                  <a:lnTo>
                    <a:pt x="1669" y="12801"/>
                  </a:lnTo>
                  <a:lnTo>
                    <a:pt x="1806" y="12934"/>
                  </a:lnTo>
                  <a:lnTo>
                    <a:pt x="1851" y="13000"/>
                  </a:lnTo>
                  <a:lnTo>
                    <a:pt x="2034" y="13330"/>
                  </a:lnTo>
                  <a:lnTo>
                    <a:pt x="1989" y="13264"/>
                  </a:lnTo>
                  <a:lnTo>
                    <a:pt x="2171" y="13397"/>
                  </a:lnTo>
                  <a:lnTo>
                    <a:pt x="2491" y="13926"/>
                  </a:lnTo>
                  <a:lnTo>
                    <a:pt x="2720" y="14124"/>
                  </a:lnTo>
                  <a:lnTo>
                    <a:pt x="2903" y="14257"/>
                  </a:lnTo>
                  <a:lnTo>
                    <a:pt x="3726" y="14389"/>
                  </a:lnTo>
                  <a:lnTo>
                    <a:pt x="4137" y="14455"/>
                  </a:lnTo>
                  <a:lnTo>
                    <a:pt x="4571" y="14654"/>
                  </a:lnTo>
                  <a:lnTo>
                    <a:pt x="4457" y="14654"/>
                  </a:lnTo>
                  <a:lnTo>
                    <a:pt x="4800" y="14720"/>
                  </a:lnTo>
                  <a:lnTo>
                    <a:pt x="5120" y="14786"/>
                  </a:lnTo>
                  <a:lnTo>
                    <a:pt x="5257" y="14786"/>
                  </a:lnTo>
                  <a:lnTo>
                    <a:pt x="5394" y="14720"/>
                  </a:lnTo>
                  <a:lnTo>
                    <a:pt x="6903" y="14720"/>
                  </a:lnTo>
                  <a:lnTo>
                    <a:pt x="7040" y="14720"/>
                  </a:lnTo>
                  <a:lnTo>
                    <a:pt x="7086" y="14786"/>
                  </a:lnTo>
                  <a:lnTo>
                    <a:pt x="7131" y="14885"/>
                  </a:lnTo>
                  <a:lnTo>
                    <a:pt x="7269" y="15017"/>
                  </a:lnTo>
                  <a:lnTo>
                    <a:pt x="7314" y="15017"/>
                  </a:lnTo>
                  <a:lnTo>
                    <a:pt x="7360" y="14951"/>
                  </a:lnTo>
                  <a:lnTo>
                    <a:pt x="7406" y="15150"/>
                  </a:lnTo>
                  <a:lnTo>
                    <a:pt x="7406" y="15348"/>
                  </a:lnTo>
                  <a:lnTo>
                    <a:pt x="7451" y="15481"/>
                  </a:lnTo>
                  <a:lnTo>
                    <a:pt x="7634" y="15547"/>
                  </a:lnTo>
                  <a:lnTo>
                    <a:pt x="7680" y="15547"/>
                  </a:lnTo>
                  <a:lnTo>
                    <a:pt x="7726" y="15481"/>
                  </a:lnTo>
                  <a:lnTo>
                    <a:pt x="7794" y="15414"/>
                  </a:lnTo>
                  <a:lnTo>
                    <a:pt x="7886" y="15414"/>
                  </a:lnTo>
                  <a:lnTo>
                    <a:pt x="8023" y="15481"/>
                  </a:lnTo>
                  <a:lnTo>
                    <a:pt x="8206" y="15547"/>
                  </a:lnTo>
                  <a:lnTo>
                    <a:pt x="8297" y="15547"/>
                  </a:lnTo>
                  <a:lnTo>
                    <a:pt x="8434" y="15547"/>
                  </a:lnTo>
                  <a:lnTo>
                    <a:pt x="8434" y="15481"/>
                  </a:lnTo>
                  <a:lnTo>
                    <a:pt x="8389" y="15481"/>
                  </a:lnTo>
                  <a:lnTo>
                    <a:pt x="8389" y="15414"/>
                  </a:lnTo>
                  <a:lnTo>
                    <a:pt x="8480" y="15414"/>
                  </a:lnTo>
                  <a:lnTo>
                    <a:pt x="8526" y="15481"/>
                  </a:lnTo>
                  <a:lnTo>
                    <a:pt x="8617" y="15613"/>
                  </a:lnTo>
                  <a:lnTo>
                    <a:pt x="8709" y="15745"/>
                  </a:lnTo>
                  <a:lnTo>
                    <a:pt x="8754" y="15745"/>
                  </a:lnTo>
                  <a:lnTo>
                    <a:pt x="8800" y="15679"/>
                  </a:lnTo>
                  <a:lnTo>
                    <a:pt x="8891" y="15679"/>
                  </a:lnTo>
                  <a:lnTo>
                    <a:pt x="8937" y="15679"/>
                  </a:lnTo>
                  <a:lnTo>
                    <a:pt x="8983" y="15877"/>
                  </a:lnTo>
                  <a:lnTo>
                    <a:pt x="9029" y="16010"/>
                  </a:lnTo>
                  <a:lnTo>
                    <a:pt x="8937" y="16274"/>
                  </a:lnTo>
                  <a:lnTo>
                    <a:pt x="8937" y="16539"/>
                  </a:lnTo>
                  <a:lnTo>
                    <a:pt x="8937" y="16738"/>
                  </a:lnTo>
                  <a:lnTo>
                    <a:pt x="8800" y="17201"/>
                  </a:lnTo>
                  <a:lnTo>
                    <a:pt x="8754" y="17333"/>
                  </a:lnTo>
                  <a:lnTo>
                    <a:pt x="8800" y="16936"/>
                  </a:lnTo>
                  <a:lnTo>
                    <a:pt x="8800" y="16671"/>
                  </a:lnTo>
                  <a:lnTo>
                    <a:pt x="8800" y="16539"/>
                  </a:lnTo>
                  <a:lnTo>
                    <a:pt x="8709" y="16671"/>
                  </a:lnTo>
                  <a:lnTo>
                    <a:pt x="8571" y="17201"/>
                  </a:lnTo>
                  <a:lnTo>
                    <a:pt x="8617" y="17333"/>
                  </a:lnTo>
                  <a:lnTo>
                    <a:pt x="8663" y="17399"/>
                  </a:lnTo>
                  <a:lnTo>
                    <a:pt x="8754" y="17598"/>
                  </a:lnTo>
                  <a:lnTo>
                    <a:pt x="8937" y="17664"/>
                  </a:lnTo>
                  <a:lnTo>
                    <a:pt x="9074" y="17730"/>
                  </a:lnTo>
                  <a:lnTo>
                    <a:pt x="8983" y="17730"/>
                  </a:lnTo>
                  <a:lnTo>
                    <a:pt x="8937" y="17730"/>
                  </a:lnTo>
                  <a:lnTo>
                    <a:pt x="9257" y="17994"/>
                  </a:lnTo>
                  <a:lnTo>
                    <a:pt x="9623" y="18325"/>
                  </a:lnTo>
                  <a:lnTo>
                    <a:pt x="9669" y="18391"/>
                  </a:lnTo>
                  <a:lnTo>
                    <a:pt x="9714" y="18458"/>
                  </a:lnTo>
                  <a:lnTo>
                    <a:pt x="9714" y="18524"/>
                  </a:lnTo>
                  <a:lnTo>
                    <a:pt x="9760" y="18656"/>
                  </a:lnTo>
                  <a:lnTo>
                    <a:pt x="9989" y="18987"/>
                  </a:lnTo>
                  <a:lnTo>
                    <a:pt x="10080" y="19119"/>
                  </a:lnTo>
                  <a:lnTo>
                    <a:pt x="10126" y="19251"/>
                  </a:lnTo>
                  <a:lnTo>
                    <a:pt x="10126" y="19318"/>
                  </a:lnTo>
                  <a:lnTo>
                    <a:pt x="10080" y="19318"/>
                  </a:lnTo>
                  <a:lnTo>
                    <a:pt x="10034" y="19318"/>
                  </a:lnTo>
                  <a:lnTo>
                    <a:pt x="9989" y="19384"/>
                  </a:lnTo>
                  <a:lnTo>
                    <a:pt x="10080" y="19450"/>
                  </a:lnTo>
                  <a:lnTo>
                    <a:pt x="10171" y="19615"/>
                  </a:lnTo>
                  <a:lnTo>
                    <a:pt x="10263" y="19748"/>
                  </a:lnTo>
                  <a:lnTo>
                    <a:pt x="10263" y="19814"/>
                  </a:lnTo>
                  <a:lnTo>
                    <a:pt x="10263" y="19880"/>
                  </a:lnTo>
                  <a:lnTo>
                    <a:pt x="10126" y="20012"/>
                  </a:lnTo>
                  <a:lnTo>
                    <a:pt x="9989" y="20145"/>
                  </a:lnTo>
                  <a:lnTo>
                    <a:pt x="9851" y="20211"/>
                  </a:lnTo>
                  <a:lnTo>
                    <a:pt x="9714" y="20475"/>
                  </a:lnTo>
                  <a:lnTo>
                    <a:pt x="9623" y="20542"/>
                  </a:lnTo>
                  <a:lnTo>
                    <a:pt x="9577" y="20608"/>
                  </a:lnTo>
                  <a:lnTo>
                    <a:pt x="9577" y="20674"/>
                  </a:lnTo>
                  <a:lnTo>
                    <a:pt x="9577" y="20806"/>
                  </a:lnTo>
                  <a:lnTo>
                    <a:pt x="9577" y="20872"/>
                  </a:lnTo>
                  <a:lnTo>
                    <a:pt x="9577" y="20938"/>
                  </a:lnTo>
                  <a:lnTo>
                    <a:pt x="9714" y="21005"/>
                  </a:lnTo>
                  <a:lnTo>
                    <a:pt x="9806" y="21005"/>
                  </a:lnTo>
                  <a:lnTo>
                    <a:pt x="10309" y="21335"/>
                  </a:lnTo>
                  <a:lnTo>
                    <a:pt x="10354" y="21335"/>
                  </a:lnTo>
                  <a:lnTo>
                    <a:pt x="10309" y="21402"/>
                  </a:lnTo>
                  <a:lnTo>
                    <a:pt x="11154" y="21600"/>
                  </a:lnTo>
                  <a:lnTo>
                    <a:pt x="11977" y="21468"/>
                  </a:lnTo>
                  <a:lnTo>
                    <a:pt x="13120" y="21137"/>
                  </a:lnTo>
                  <a:lnTo>
                    <a:pt x="14240" y="20674"/>
                  </a:lnTo>
                  <a:lnTo>
                    <a:pt x="14286" y="20674"/>
                  </a:lnTo>
                  <a:lnTo>
                    <a:pt x="14880" y="20343"/>
                  </a:lnTo>
                  <a:lnTo>
                    <a:pt x="15520" y="19946"/>
                  </a:lnTo>
                  <a:lnTo>
                    <a:pt x="15703" y="19814"/>
                  </a:lnTo>
                  <a:lnTo>
                    <a:pt x="15886" y="19681"/>
                  </a:lnTo>
                  <a:lnTo>
                    <a:pt x="15931" y="19549"/>
                  </a:lnTo>
                  <a:lnTo>
                    <a:pt x="16023" y="19318"/>
                  </a:lnTo>
                  <a:lnTo>
                    <a:pt x="16069" y="19251"/>
                  </a:lnTo>
                  <a:lnTo>
                    <a:pt x="16160" y="19185"/>
                  </a:lnTo>
                  <a:lnTo>
                    <a:pt x="16434" y="18987"/>
                  </a:lnTo>
                  <a:lnTo>
                    <a:pt x="16709" y="18722"/>
                  </a:lnTo>
                  <a:lnTo>
                    <a:pt x="17371" y="18259"/>
                  </a:lnTo>
                  <a:lnTo>
                    <a:pt x="17691" y="17928"/>
                  </a:lnTo>
                  <a:lnTo>
                    <a:pt x="17829" y="17730"/>
                  </a:lnTo>
                  <a:lnTo>
                    <a:pt x="17920" y="17531"/>
                  </a:lnTo>
                  <a:lnTo>
                    <a:pt x="18057" y="17201"/>
                  </a:lnTo>
                  <a:lnTo>
                    <a:pt x="18103" y="17002"/>
                  </a:lnTo>
                  <a:lnTo>
                    <a:pt x="18194" y="16804"/>
                  </a:lnTo>
                  <a:lnTo>
                    <a:pt x="18103" y="16605"/>
                  </a:lnTo>
                  <a:lnTo>
                    <a:pt x="18057" y="16407"/>
                  </a:lnTo>
                  <a:lnTo>
                    <a:pt x="18057" y="16341"/>
                  </a:lnTo>
                  <a:lnTo>
                    <a:pt x="18103" y="16274"/>
                  </a:lnTo>
                  <a:lnTo>
                    <a:pt x="18149" y="16208"/>
                  </a:lnTo>
                  <a:lnTo>
                    <a:pt x="18194" y="16142"/>
                  </a:lnTo>
                  <a:lnTo>
                    <a:pt x="18149" y="16142"/>
                  </a:lnTo>
                  <a:lnTo>
                    <a:pt x="18103" y="16142"/>
                  </a:lnTo>
                  <a:lnTo>
                    <a:pt x="18057" y="16076"/>
                  </a:lnTo>
                  <a:lnTo>
                    <a:pt x="18011" y="16076"/>
                  </a:lnTo>
                  <a:lnTo>
                    <a:pt x="18057" y="15877"/>
                  </a:lnTo>
                  <a:lnTo>
                    <a:pt x="18149" y="15679"/>
                  </a:lnTo>
                  <a:lnTo>
                    <a:pt x="18377" y="15348"/>
                  </a:lnTo>
                  <a:lnTo>
                    <a:pt x="18469" y="15150"/>
                  </a:lnTo>
                  <a:lnTo>
                    <a:pt x="18514" y="15084"/>
                  </a:lnTo>
                  <a:lnTo>
                    <a:pt x="18560" y="14885"/>
                  </a:lnTo>
                  <a:lnTo>
                    <a:pt x="18789" y="14654"/>
                  </a:lnTo>
                  <a:lnTo>
                    <a:pt x="18789" y="14521"/>
                  </a:lnTo>
                  <a:lnTo>
                    <a:pt x="18880" y="14455"/>
                  </a:lnTo>
                  <a:lnTo>
                    <a:pt x="19017" y="14257"/>
                  </a:lnTo>
                  <a:lnTo>
                    <a:pt x="19109" y="14058"/>
                  </a:lnTo>
                  <a:lnTo>
                    <a:pt x="19794" y="12867"/>
                  </a:lnTo>
                  <a:lnTo>
                    <a:pt x="20251" y="12140"/>
                  </a:lnTo>
                  <a:lnTo>
                    <a:pt x="20526" y="11610"/>
                  </a:lnTo>
                  <a:lnTo>
                    <a:pt x="20777" y="11081"/>
                  </a:lnTo>
                  <a:lnTo>
                    <a:pt x="21097" y="10221"/>
                  </a:lnTo>
                  <a:lnTo>
                    <a:pt x="21280" y="9394"/>
                  </a:lnTo>
                  <a:lnTo>
                    <a:pt x="21417" y="9063"/>
                  </a:lnTo>
                  <a:lnTo>
                    <a:pt x="21509" y="8666"/>
                  </a:lnTo>
                  <a:lnTo>
                    <a:pt x="21509" y="8468"/>
                  </a:lnTo>
                  <a:lnTo>
                    <a:pt x="21554" y="8270"/>
                  </a:lnTo>
                  <a:lnTo>
                    <a:pt x="21554" y="8203"/>
                  </a:lnTo>
                  <a:lnTo>
                    <a:pt x="21554" y="8071"/>
                  </a:lnTo>
                  <a:lnTo>
                    <a:pt x="21600" y="7873"/>
                  </a:lnTo>
                  <a:lnTo>
                    <a:pt x="21600" y="7740"/>
                  </a:lnTo>
                  <a:lnTo>
                    <a:pt x="21600" y="7608"/>
                  </a:lnTo>
                  <a:lnTo>
                    <a:pt x="21554" y="7608"/>
                  </a:lnTo>
                  <a:lnTo>
                    <a:pt x="21509" y="7674"/>
                  </a:lnTo>
                  <a:lnTo>
                    <a:pt x="21417" y="7873"/>
                  </a:lnTo>
                  <a:lnTo>
                    <a:pt x="21371" y="8005"/>
                  </a:lnTo>
                  <a:lnTo>
                    <a:pt x="21189" y="8270"/>
                  </a:lnTo>
                  <a:lnTo>
                    <a:pt x="21143" y="8336"/>
                  </a:lnTo>
                  <a:lnTo>
                    <a:pt x="21143" y="8270"/>
                  </a:lnTo>
                  <a:lnTo>
                    <a:pt x="21006" y="8468"/>
                  </a:lnTo>
                  <a:lnTo>
                    <a:pt x="20914" y="8600"/>
                  </a:lnTo>
                  <a:lnTo>
                    <a:pt x="20777" y="8733"/>
                  </a:lnTo>
                  <a:lnTo>
                    <a:pt x="20640" y="8931"/>
                  </a:lnTo>
                  <a:lnTo>
                    <a:pt x="20526" y="9130"/>
                  </a:lnTo>
                  <a:lnTo>
                    <a:pt x="20434" y="9196"/>
                  </a:lnTo>
                  <a:lnTo>
                    <a:pt x="20343" y="9196"/>
                  </a:lnTo>
                  <a:lnTo>
                    <a:pt x="19703" y="9460"/>
                  </a:lnTo>
                  <a:lnTo>
                    <a:pt x="19566" y="9593"/>
                  </a:lnTo>
                  <a:lnTo>
                    <a:pt x="19520" y="9593"/>
                  </a:lnTo>
                  <a:lnTo>
                    <a:pt x="19566" y="9460"/>
                  </a:lnTo>
                  <a:lnTo>
                    <a:pt x="19611" y="9394"/>
                  </a:lnTo>
                  <a:lnTo>
                    <a:pt x="19703" y="9328"/>
                  </a:lnTo>
                  <a:lnTo>
                    <a:pt x="19749" y="9196"/>
                  </a:lnTo>
                  <a:lnTo>
                    <a:pt x="19749" y="9130"/>
                  </a:lnTo>
                  <a:lnTo>
                    <a:pt x="19703" y="9063"/>
                  </a:lnTo>
                  <a:lnTo>
                    <a:pt x="19474" y="8865"/>
                  </a:lnTo>
                  <a:lnTo>
                    <a:pt x="19154" y="8600"/>
                  </a:lnTo>
                  <a:lnTo>
                    <a:pt x="19017" y="8600"/>
                  </a:lnTo>
                  <a:lnTo>
                    <a:pt x="18880" y="8666"/>
                  </a:lnTo>
                  <a:lnTo>
                    <a:pt x="18834" y="8534"/>
                  </a:lnTo>
                  <a:lnTo>
                    <a:pt x="18789" y="8468"/>
                  </a:lnTo>
                  <a:lnTo>
                    <a:pt x="18743" y="8534"/>
                  </a:lnTo>
                  <a:lnTo>
                    <a:pt x="18743" y="8600"/>
                  </a:lnTo>
                  <a:lnTo>
                    <a:pt x="18743" y="8666"/>
                  </a:lnTo>
                  <a:lnTo>
                    <a:pt x="18697" y="8600"/>
                  </a:lnTo>
                  <a:lnTo>
                    <a:pt x="18651" y="8468"/>
                  </a:lnTo>
                  <a:lnTo>
                    <a:pt x="18560" y="8203"/>
                  </a:lnTo>
                  <a:lnTo>
                    <a:pt x="18469" y="7873"/>
                  </a:lnTo>
                  <a:lnTo>
                    <a:pt x="18377" y="7608"/>
                  </a:lnTo>
                  <a:lnTo>
                    <a:pt x="18240" y="7476"/>
                  </a:lnTo>
                  <a:lnTo>
                    <a:pt x="18103" y="7409"/>
                  </a:lnTo>
                  <a:lnTo>
                    <a:pt x="18057" y="7476"/>
                  </a:lnTo>
                  <a:lnTo>
                    <a:pt x="18011" y="7409"/>
                  </a:lnTo>
                  <a:lnTo>
                    <a:pt x="17966" y="7211"/>
                  </a:lnTo>
                  <a:lnTo>
                    <a:pt x="17966" y="7013"/>
                  </a:lnTo>
                  <a:lnTo>
                    <a:pt x="17874" y="6748"/>
                  </a:lnTo>
                  <a:lnTo>
                    <a:pt x="17829" y="6483"/>
                  </a:lnTo>
                  <a:lnTo>
                    <a:pt x="17874" y="6483"/>
                  </a:lnTo>
                  <a:lnTo>
                    <a:pt x="17920" y="6483"/>
                  </a:lnTo>
                  <a:lnTo>
                    <a:pt x="17829" y="6351"/>
                  </a:lnTo>
                  <a:lnTo>
                    <a:pt x="17783" y="6285"/>
                  </a:lnTo>
                  <a:lnTo>
                    <a:pt x="17783" y="6153"/>
                  </a:lnTo>
                  <a:lnTo>
                    <a:pt x="17783" y="6086"/>
                  </a:lnTo>
                  <a:lnTo>
                    <a:pt x="17646" y="5954"/>
                  </a:lnTo>
                  <a:lnTo>
                    <a:pt x="17554" y="5888"/>
                  </a:lnTo>
                  <a:lnTo>
                    <a:pt x="17463" y="5822"/>
                  </a:lnTo>
                  <a:lnTo>
                    <a:pt x="17371" y="5756"/>
                  </a:lnTo>
                  <a:lnTo>
                    <a:pt x="17371" y="5623"/>
                  </a:lnTo>
                  <a:lnTo>
                    <a:pt x="17371" y="5557"/>
                  </a:lnTo>
                  <a:lnTo>
                    <a:pt x="17371" y="5392"/>
                  </a:lnTo>
                  <a:lnTo>
                    <a:pt x="17371" y="5326"/>
                  </a:lnTo>
                  <a:lnTo>
                    <a:pt x="17303" y="5259"/>
                  </a:lnTo>
                  <a:lnTo>
                    <a:pt x="17257" y="5193"/>
                  </a:lnTo>
                  <a:lnTo>
                    <a:pt x="17120" y="5127"/>
                  </a:lnTo>
                  <a:lnTo>
                    <a:pt x="17029" y="4929"/>
                  </a:lnTo>
                  <a:lnTo>
                    <a:pt x="16983" y="4862"/>
                  </a:lnTo>
                  <a:lnTo>
                    <a:pt x="16983" y="4730"/>
                  </a:lnTo>
                  <a:lnTo>
                    <a:pt x="16937" y="4598"/>
                  </a:lnTo>
                  <a:lnTo>
                    <a:pt x="16800" y="4466"/>
                  </a:lnTo>
                  <a:lnTo>
                    <a:pt x="16709" y="4267"/>
                  </a:lnTo>
                  <a:lnTo>
                    <a:pt x="16709" y="4135"/>
                  </a:lnTo>
                  <a:lnTo>
                    <a:pt x="16480" y="3738"/>
                  </a:lnTo>
                  <a:lnTo>
                    <a:pt x="16526" y="3672"/>
                  </a:lnTo>
                  <a:lnTo>
                    <a:pt x="16389" y="3539"/>
                  </a:lnTo>
                  <a:lnTo>
                    <a:pt x="16251" y="3407"/>
                  </a:lnTo>
                  <a:lnTo>
                    <a:pt x="16160" y="3209"/>
                  </a:lnTo>
                  <a:lnTo>
                    <a:pt x="16069" y="2944"/>
                  </a:lnTo>
                  <a:lnTo>
                    <a:pt x="15840" y="2018"/>
                  </a:lnTo>
                  <a:lnTo>
                    <a:pt x="15703" y="2018"/>
                  </a:lnTo>
                  <a:lnTo>
                    <a:pt x="15566" y="2084"/>
                  </a:lnTo>
                  <a:close/>
                  <a:moveTo>
                    <a:pt x="3726" y="13727"/>
                  </a:moveTo>
                  <a:lnTo>
                    <a:pt x="3726" y="13727"/>
                  </a:lnTo>
                  <a:lnTo>
                    <a:pt x="3680" y="13727"/>
                  </a:lnTo>
                  <a:lnTo>
                    <a:pt x="3634" y="13661"/>
                  </a:lnTo>
                  <a:lnTo>
                    <a:pt x="3634" y="13463"/>
                  </a:lnTo>
                  <a:lnTo>
                    <a:pt x="3680" y="13330"/>
                  </a:lnTo>
                  <a:lnTo>
                    <a:pt x="3680" y="13529"/>
                  </a:lnTo>
                  <a:lnTo>
                    <a:pt x="3726" y="13727"/>
                  </a:lnTo>
                  <a:close/>
                  <a:moveTo>
                    <a:pt x="10354" y="12404"/>
                  </a:moveTo>
                  <a:lnTo>
                    <a:pt x="10354" y="12404"/>
                  </a:lnTo>
                  <a:lnTo>
                    <a:pt x="10217" y="12074"/>
                  </a:lnTo>
                  <a:lnTo>
                    <a:pt x="10171" y="11941"/>
                  </a:lnTo>
                  <a:lnTo>
                    <a:pt x="10217" y="11875"/>
                  </a:lnTo>
                  <a:lnTo>
                    <a:pt x="10309" y="11809"/>
                  </a:lnTo>
                  <a:lnTo>
                    <a:pt x="10354" y="11875"/>
                  </a:lnTo>
                  <a:lnTo>
                    <a:pt x="10354" y="12007"/>
                  </a:lnTo>
                  <a:lnTo>
                    <a:pt x="10446" y="12074"/>
                  </a:lnTo>
                  <a:lnTo>
                    <a:pt x="10446" y="12140"/>
                  </a:lnTo>
                  <a:lnTo>
                    <a:pt x="10491" y="12206"/>
                  </a:lnTo>
                  <a:lnTo>
                    <a:pt x="10537" y="12140"/>
                  </a:lnTo>
                  <a:lnTo>
                    <a:pt x="10583" y="12140"/>
                  </a:lnTo>
                  <a:lnTo>
                    <a:pt x="10811" y="12206"/>
                  </a:lnTo>
                  <a:lnTo>
                    <a:pt x="10583" y="12404"/>
                  </a:lnTo>
                  <a:lnTo>
                    <a:pt x="10446" y="12470"/>
                  </a:lnTo>
                  <a:lnTo>
                    <a:pt x="10354" y="12404"/>
                  </a:lnTo>
                  <a:close/>
                  <a:moveTo>
                    <a:pt x="15657" y="17928"/>
                  </a:moveTo>
                  <a:lnTo>
                    <a:pt x="15657" y="17928"/>
                  </a:lnTo>
                  <a:lnTo>
                    <a:pt x="15611" y="17928"/>
                  </a:lnTo>
                  <a:lnTo>
                    <a:pt x="15566" y="17928"/>
                  </a:lnTo>
                  <a:lnTo>
                    <a:pt x="15429" y="17796"/>
                  </a:lnTo>
                  <a:lnTo>
                    <a:pt x="15337" y="17664"/>
                  </a:lnTo>
                  <a:lnTo>
                    <a:pt x="15291" y="17531"/>
                  </a:lnTo>
                  <a:lnTo>
                    <a:pt x="15291" y="17399"/>
                  </a:lnTo>
                  <a:lnTo>
                    <a:pt x="15291" y="17134"/>
                  </a:lnTo>
                  <a:lnTo>
                    <a:pt x="15337" y="16936"/>
                  </a:lnTo>
                  <a:lnTo>
                    <a:pt x="15337" y="16870"/>
                  </a:lnTo>
                  <a:lnTo>
                    <a:pt x="15383" y="16804"/>
                  </a:lnTo>
                  <a:lnTo>
                    <a:pt x="15429" y="16870"/>
                  </a:lnTo>
                  <a:lnTo>
                    <a:pt x="15429" y="16936"/>
                  </a:lnTo>
                  <a:lnTo>
                    <a:pt x="15474" y="17068"/>
                  </a:lnTo>
                  <a:lnTo>
                    <a:pt x="15657" y="17598"/>
                  </a:lnTo>
                  <a:lnTo>
                    <a:pt x="15703" y="17664"/>
                  </a:lnTo>
                  <a:lnTo>
                    <a:pt x="15749" y="17796"/>
                  </a:lnTo>
                  <a:lnTo>
                    <a:pt x="15703" y="17862"/>
                  </a:lnTo>
                  <a:lnTo>
                    <a:pt x="15657" y="17928"/>
                  </a:lnTo>
                  <a:close/>
                  <a:moveTo>
                    <a:pt x="16526" y="18458"/>
                  </a:moveTo>
                  <a:lnTo>
                    <a:pt x="16526" y="18458"/>
                  </a:lnTo>
                  <a:lnTo>
                    <a:pt x="16480" y="18524"/>
                  </a:lnTo>
                  <a:lnTo>
                    <a:pt x="16389" y="18458"/>
                  </a:lnTo>
                  <a:lnTo>
                    <a:pt x="16389" y="18391"/>
                  </a:lnTo>
                  <a:lnTo>
                    <a:pt x="16389" y="18259"/>
                  </a:lnTo>
                  <a:lnTo>
                    <a:pt x="16480" y="18061"/>
                  </a:lnTo>
                  <a:lnTo>
                    <a:pt x="16480" y="17730"/>
                  </a:lnTo>
                  <a:lnTo>
                    <a:pt x="16526" y="18061"/>
                  </a:lnTo>
                  <a:lnTo>
                    <a:pt x="16571" y="18259"/>
                  </a:lnTo>
                  <a:lnTo>
                    <a:pt x="16526" y="18458"/>
                  </a:lnTo>
                  <a:close/>
                  <a:moveTo>
                    <a:pt x="17120" y="15150"/>
                  </a:moveTo>
                  <a:lnTo>
                    <a:pt x="17120" y="15150"/>
                  </a:lnTo>
                  <a:lnTo>
                    <a:pt x="17166" y="15150"/>
                  </a:lnTo>
                  <a:lnTo>
                    <a:pt x="17029" y="15216"/>
                  </a:lnTo>
                  <a:lnTo>
                    <a:pt x="16937" y="15348"/>
                  </a:lnTo>
                  <a:lnTo>
                    <a:pt x="16891" y="15481"/>
                  </a:lnTo>
                  <a:lnTo>
                    <a:pt x="16846" y="15613"/>
                  </a:lnTo>
                  <a:lnTo>
                    <a:pt x="16754" y="15679"/>
                  </a:lnTo>
                  <a:lnTo>
                    <a:pt x="16663" y="15811"/>
                  </a:lnTo>
                  <a:lnTo>
                    <a:pt x="16709" y="15811"/>
                  </a:lnTo>
                  <a:lnTo>
                    <a:pt x="16754" y="15877"/>
                  </a:lnTo>
                  <a:lnTo>
                    <a:pt x="16800" y="15877"/>
                  </a:lnTo>
                  <a:lnTo>
                    <a:pt x="16663" y="16010"/>
                  </a:lnTo>
                  <a:lnTo>
                    <a:pt x="16571" y="16142"/>
                  </a:lnTo>
                  <a:lnTo>
                    <a:pt x="16434" y="16274"/>
                  </a:lnTo>
                  <a:lnTo>
                    <a:pt x="16434" y="16208"/>
                  </a:lnTo>
                  <a:lnTo>
                    <a:pt x="16434" y="16142"/>
                  </a:lnTo>
                  <a:lnTo>
                    <a:pt x="16297" y="16142"/>
                  </a:lnTo>
                  <a:lnTo>
                    <a:pt x="16160" y="16142"/>
                  </a:lnTo>
                  <a:lnTo>
                    <a:pt x="16251" y="15811"/>
                  </a:lnTo>
                  <a:lnTo>
                    <a:pt x="16297" y="15547"/>
                  </a:lnTo>
                  <a:lnTo>
                    <a:pt x="16434" y="15414"/>
                  </a:lnTo>
                  <a:lnTo>
                    <a:pt x="16663" y="15282"/>
                  </a:lnTo>
                  <a:lnTo>
                    <a:pt x="17120" y="15150"/>
                  </a:lnTo>
                  <a:close/>
                  <a:moveTo>
                    <a:pt x="16114" y="6880"/>
                  </a:moveTo>
                  <a:lnTo>
                    <a:pt x="16114" y="6880"/>
                  </a:lnTo>
                  <a:lnTo>
                    <a:pt x="16114" y="6748"/>
                  </a:lnTo>
                  <a:lnTo>
                    <a:pt x="16206" y="6616"/>
                  </a:lnTo>
                  <a:lnTo>
                    <a:pt x="16251" y="6549"/>
                  </a:lnTo>
                  <a:lnTo>
                    <a:pt x="16297" y="6417"/>
                  </a:lnTo>
                  <a:lnTo>
                    <a:pt x="16343" y="6417"/>
                  </a:lnTo>
                  <a:lnTo>
                    <a:pt x="16480" y="6285"/>
                  </a:lnTo>
                  <a:lnTo>
                    <a:pt x="16480" y="6086"/>
                  </a:lnTo>
                  <a:lnTo>
                    <a:pt x="16480" y="5689"/>
                  </a:lnTo>
                  <a:lnTo>
                    <a:pt x="16571" y="5954"/>
                  </a:lnTo>
                  <a:lnTo>
                    <a:pt x="16571" y="6219"/>
                  </a:lnTo>
                  <a:lnTo>
                    <a:pt x="16480" y="6219"/>
                  </a:lnTo>
                  <a:lnTo>
                    <a:pt x="16434" y="6351"/>
                  </a:lnTo>
                  <a:lnTo>
                    <a:pt x="16389" y="6483"/>
                  </a:lnTo>
                  <a:lnTo>
                    <a:pt x="16343" y="6483"/>
                  </a:lnTo>
                  <a:lnTo>
                    <a:pt x="16343" y="6417"/>
                  </a:lnTo>
                  <a:lnTo>
                    <a:pt x="16251" y="6549"/>
                  </a:lnTo>
                  <a:lnTo>
                    <a:pt x="16069" y="7013"/>
                  </a:lnTo>
                  <a:lnTo>
                    <a:pt x="16114" y="6880"/>
                  </a:lnTo>
                  <a:close/>
                  <a:moveTo>
                    <a:pt x="16114" y="688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1" name="AutoShape 47"/>
            <p:cNvSpPr/>
            <p:nvPr/>
          </p:nvSpPr>
          <p:spPr bwMode="auto">
            <a:xfrm>
              <a:off x="6011" y="1952"/>
              <a:ext cx="64" cy="16"/>
            </a:xfrm>
            <a:custGeom>
              <a:avLst/>
              <a:gdLst/>
              <a:ahLst/>
              <a:cxnLst/>
              <a:rect l="0" t="0" r="r" b="b"/>
              <a:pathLst>
                <a:path w="21600" h="21600">
                  <a:moveTo>
                    <a:pt x="0" y="0"/>
                  </a:moveTo>
                  <a:lnTo>
                    <a:pt x="0" y="0"/>
                  </a:lnTo>
                  <a:lnTo>
                    <a:pt x="21600" y="21600"/>
                  </a:lnTo>
                  <a:lnTo>
                    <a:pt x="16200" y="21600"/>
                  </a:lnTo>
                  <a:lnTo>
                    <a:pt x="5400" y="0"/>
                  </a:lnTo>
                  <a:lnTo>
                    <a:pt x="0" y="0"/>
                  </a:lnTo>
                  <a:close/>
                  <a:moveTo>
                    <a:pt x="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2" name="AutoShape 48"/>
            <p:cNvSpPr/>
            <p:nvPr/>
          </p:nvSpPr>
          <p:spPr bwMode="auto">
            <a:xfrm>
              <a:off x="7468" y="728"/>
              <a:ext cx="48" cy="16"/>
            </a:xfrm>
            <a:custGeom>
              <a:avLst/>
              <a:gdLst/>
              <a:ahLst/>
              <a:cxnLst/>
              <a:rect l="0" t="0" r="r" b="b"/>
              <a:pathLst>
                <a:path w="21600" h="21600">
                  <a:moveTo>
                    <a:pt x="21600" y="21600"/>
                  </a:moveTo>
                  <a:lnTo>
                    <a:pt x="21600" y="21600"/>
                  </a:lnTo>
                  <a:lnTo>
                    <a:pt x="0" y="0"/>
                  </a:lnTo>
                  <a:lnTo>
                    <a:pt x="21600" y="21600"/>
                  </a:lnTo>
                  <a:close/>
                  <a:moveTo>
                    <a:pt x="216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3" name="AutoShape 49"/>
            <p:cNvSpPr/>
            <p:nvPr/>
          </p:nvSpPr>
          <p:spPr bwMode="auto">
            <a:xfrm>
              <a:off x="6163" y="5192"/>
              <a:ext cx="80" cy="16"/>
            </a:xfrm>
            <a:custGeom>
              <a:avLst/>
              <a:gdLst/>
              <a:ahLst/>
              <a:cxnLst/>
              <a:rect l="0" t="0" r="r" b="b"/>
              <a:pathLst>
                <a:path w="21600" h="21600">
                  <a:moveTo>
                    <a:pt x="21600" y="21600"/>
                  </a:moveTo>
                  <a:lnTo>
                    <a:pt x="21600" y="21600"/>
                  </a:lnTo>
                  <a:lnTo>
                    <a:pt x="0" y="0"/>
                  </a:lnTo>
                  <a:lnTo>
                    <a:pt x="8640" y="0"/>
                  </a:lnTo>
                  <a:lnTo>
                    <a:pt x="21600" y="21600"/>
                  </a:lnTo>
                  <a:close/>
                  <a:moveTo>
                    <a:pt x="216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4" name="AutoShape 50"/>
            <p:cNvSpPr/>
            <p:nvPr/>
          </p:nvSpPr>
          <p:spPr bwMode="auto">
            <a:xfrm>
              <a:off x="10742" y="5705"/>
              <a:ext cx="32" cy="64"/>
            </a:xfrm>
            <a:custGeom>
              <a:avLst/>
              <a:gdLst/>
              <a:ahLst/>
              <a:cxnLst/>
              <a:rect l="0" t="0" r="r" b="b"/>
              <a:pathLst>
                <a:path w="21600" h="21600">
                  <a:moveTo>
                    <a:pt x="10800" y="16200"/>
                  </a:moveTo>
                  <a:lnTo>
                    <a:pt x="10800" y="16200"/>
                  </a:lnTo>
                  <a:lnTo>
                    <a:pt x="21600" y="0"/>
                  </a:lnTo>
                  <a:lnTo>
                    <a:pt x="0" y="21600"/>
                  </a:lnTo>
                  <a:lnTo>
                    <a:pt x="10800" y="16200"/>
                  </a:lnTo>
                  <a:close/>
                  <a:moveTo>
                    <a:pt x="10800" y="162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5" name="AutoShape 51"/>
            <p:cNvSpPr/>
            <p:nvPr/>
          </p:nvSpPr>
          <p:spPr bwMode="auto">
            <a:xfrm>
              <a:off x="3530" y="16"/>
              <a:ext cx="7612" cy="8089"/>
            </a:xfrm>
            <a:custGeom>
              <a:avLst/>
              <a:gdLst/>
              <a:ahLst/>
              <a:cxnLst/>
              <a:rect l="0" t="0" r="r" b="b"/>
              <a:pathLst>
                <a:path w="21600" h="21600">
                  <a:moveTo>
                    <a:pt x="21509" y="12862"/>
                  </a:moveTo>
                  <a:lnTo>
                    <a:pt x="21509" y="12862"/>
                  </a:lnTo>
                  <a:lnTo>
                    <a:pt x="21464" y="12734"/>
                  </a:lnTo>
                  <a:lnTo>
                    <a:pt x="21418" y="12093"/>
                  </a:lnTo>
                  <a:lnTo>
                    <a:pt x="21418" y="12007"/>
                  </a:lnTo>
                  <a:lnTo>
                    <a:pt x="21418" y="11964"/>
                  </a:lnTo>
                  <a:lnTo>
                    <a:pt x="21418" y="12007"/>
                  </a:lnTo>
                  <a:lnTo>
                    <a:pt x="21418" y="11922"/>
                  </a:lnTo>
                  <a:lnTo>
                    <a:pt x="21418" y="11751"/>
                  </a:lnTo>
                  <a:lnTo>
                    <a:pt x="21237" y="11024"/>
                  </a:lnTo>
                  <a:lnTo>
                    <a:pt x="21009" y="10319"/>
                  </a:lnTo>
                  <a:lnTo>
                    <a:pt x="20737" y="9636"/>
                  </a:lnTo>
                  <a:lnTo>
                    <a:pt x="20464" y="8952"/>
                  </a:lnTo>
                  <a:lnTo>
                    <a:pt x="20124" y="8354"/>
                  </a:lnTo>
                  <a:lnTo>
                    <a:pt x="19806" y="7755"/>
                  </a:lnTo>
                  <a:lnTo>
                    <a:pt x="19442" y="7136"/>
                  </a:lnTo>
                  <a:lnTo>
                    <a:pt x="19079" y="6580"/>
                  </a:lnTo>
                  <a:lnTo>
                    <a:pt x="18670" y="6025"/>
                  </a:lnTo>
                  <a:lnTo>
                    <a:pt x="18216" y="5512"/>
                  </a:lnTo>
                  <a:lnTo>
                    <a:pt x="17762" y="4999"/>
                  </a:lnTo>
                  <a:lnTo>
                    <a:pt x="17262" y="4487"/>
                  </a:lnTo>
                  <a:lnTo>
                    <a:pt x="16421" y="3739"/>
                  </a:lnTo>
                  <a:lnTo>
                    <a:pt x="15513" y="3012"/>
                  </a:lnTo>
                  <a:lnTo>
                    <a:pt x="14559" y="2372"/>
                  </a:lnTo>
                  <a:lnTo>
                    <a:pt x="13537" y="1816"/>
                  </a:lnTo>
                  <a:lnTo>
                    <a:pt x="12538" y="1282"/>
                  </a:lnTo>
                  <a:lnTo>
                    <a:pt x="11447" y="855"/>
                  </a:lnTo>
                  <a:lnTo>
                    <a:pt x="10334" y="513"/>
                  </a:lnTo>
                  <a:lnTo>
                    <a:pt x="9199" y="256"/>
                  </a:lnTo>
                  <a:lnTo>
                    <a:pt x="8199" y="85"/>
                  </a:lnTo>
                  <a:lnTo>
                    <a:pt x="7268" y="0"/>
                  </a:lnTo>
                  <a:lnTo>
                    <a:pt x="8063" y="128"/>
                  </a:lnTo>
                  <a:lnTo>
                    <a:pt x="8426" y="171"/>
                  </a:lnTo>
                  <a:lnTo>
                    <a:pt x="8790" y="299"/>
                  </a:lnTo>
                  <a:lnTo>
                    <a:pt x="9380" y="427"/>
                  </a:lnTo>
                  <a:lnTo>
                    <a:pt x="9471" y="470"/>
                  </a:lnTo>
                  <a:lnTo>
                    <a:pt x="9517" y="555"/>
                  </a:lnTo>
                  <a:lnTo>
                    <a:pt x="9653" y="641"/>
                  </a:lnTo>
                  <a:lnTo>
                    <a:pt x="9789" y="684"/>
                  </a:lnTo>
                  <a:lnTo>
                    <a:pt x="10107" y="769"/>
                  </a:lnTo>
                  <a:lnTo>
                    <a:pt x="10153" y="769"/>
                  </a:lnTo>
                  <a:lnTo>
                    <a:pt x="10380" y="897"/>
                  </a:lnTo>
                  <a:lnTo>
                    <a:pt x="10516" y="983"/>
                  </a:lnTo>
                  <a:lnTo>
                    <a:pt x="10902" y="1068"/>
                  </a:lnTo>
                  <a:lnTo>
                    <a:pt x="10902" y="1111"/>
                  </a:lnTo>
                  <a:lnTo>
                    <a:pt x="10857" y="1196"/>
                  </a:lnTo>
                  <a:lnTo>
                    <a:pt x="10766" y="1282"/>
                  </a:lnTo>
                  <a:lnTo>
                    <a:pt x="10811" y="1389"/>
                  </a:lnTo>
                  <a:lnTo>
                    <a:pt x="10857" y="1431"/>
                  </a:lnTo>
                  <a:lnTo>
                    <a:pt x="10766" y="1431"/>
                  </a:lnTo>
                  <a:lnTo>
                    <a:pt x="10721" y="1389"/>
                  </a:lnTo>
                  <a:lnTo>
                    <a:pt x="10902" y="1517"/>
                  </a:lnTo>
                  <a:lnTo>
                    <a:pt x="10993" y="1560"/>
                  </a:lnTo>
                  <a:lnTo>
                    <a:pt x="11038" y="1602"/>
                  </a:lnTo>
                  <a:lnTo>
                    <a:pt x="10993" y="1645"/>
                  </a:lnTo>
                  <a:lnTo>
                    <a:pt x="10948" y="1602"/>
                  </a:lnTo>
                  <a:lnTo>
                    <a:pt x="10811" y="1602"/>
                  </a:lnTo>
                  <a:lnTo>
                    <a:pt x="10857" y="1645"/>
                  </a:lnTo>
                  <a:lnTo>
                    <a:pt x="10993" y="1731"/>
                  </a:lnTo>
                  <a:lnTo>
                    <a:pt x="11175" y="1859"/>
                  </a:lnTo>
                  <a:lnTo>
                    <a:pt x="11175" y="1901"/>
                  </a:lnTo>
                  <a:lnTo>
                    <a:pt x="11311" y="1944"/>
                  </a:lnTo>
                  <a:lnTo>
                    <a:pt x="11175" y="1901"/>
                  </a:lnTo>
                  <a:lnTo>
                    <a:pt x="10721" y="1645"/>
                  </a:lnTo>
                  <a:lnTo>
                    <a:pt x="10471" y="1560"/>
                  </a:lnTo>
                  <a:lnTo>
                    <a:pt x="10334" y="1474"/>
                  </a:lnTo>
                  <a:lnTo>
                    <a:pt x="10016" y="1517"/>
                  </a:lnTo>
                  <a:lnTo>
                    <a:pt x="9835" y="1560"/>
                  </a:lnTo>
                  <a:lnTo>
                    <a:pt x="9789" y="1602"/>
                  </a:lnTo>
                  <a:lnTo>
                    <a:pt x="9789" y="1645"/>
                  </a:lnTo>
                  <a:lnTo>
                    <a:pt x="9880" y="1773"/>
                  </a:lnTo>
                  <a:lnTo>
                    <a:pt x="9971" y="1859"/>
                  </a:lnTo>
                  <a:lnTo>
                    <a:pt x="10153" y="1901"/>
                  </a:lnTo>
                  <a:lnTo>
                    <a:pt x="10289" y="1901"/>
                  </a:lnTo>
                  <a:lnTo>
                    <a:pt x="10334" y="1901"/>
                  </a:lnTo>
                  <a:lnTo>
                    <a:pt x="10630" y="1944"/>
                  </a:lnTo>
                  <a:lnTo>
                    <a:pt x="10471" y="1944"/>
                  </a:lnTo>
                  <a:lnTo>
                    <a:pt x="10334" y="1901"/>
                  </a:lnTo>
                  <a:lnTo>
                    <a:pt x="10289" y="1901"/>
                  </a:lnTo>
                  <a:lnTo>
                    <a:pt x="10244" y="1901"/>
                  </a:lnTo>
                  <a:lnTo>
                    <a:pt x="10244" y="1944"/>
                  </a:lnTo>
                  <a:lnTo>
                    <a:pt x="10289" y="1987"/>
                  </a:lnTo>
                  <a:lnTo>
                    <a:pt x="10380" y="2072"/>
                  </a:lnTo>
                  <a:lnTo>
                    <a:pt x="10425" y="2201"/>
                  </a:lnTo>
                  <a:lnTo>
                    <a:pt x="10471" y="2286"/>
                  </a:lnTo>
                  <a:lnTo>
                    <a:pt x="10562" y="2372"/>
                  </a:lnTo>
                  <a:lnTo>
                    <a:pt x="10721" y="2457"/>
                  </a:lnTo>
                  <a:lnTo>
                    <a:pt x="10675" y="2500"/>
                  </a:lnTo>
                  <a:lnTo>
                    <a:pt x="10948" y="2585"/>
                  </a:lnTo>
                  <a:lnTo>
                    <a:pt x="10948" y="2542"/>
                  </a:lnTo>
                  <a:lnTo>
                    <a:pt x="10993" y="2585"/>
                  </a:lnTo>
                  <a:lnTo>
                    <a:pt x="11220" y="2671"/>
                  </a:lnTo>
                  <a:lnTo>
                    <a:pt x="11038" y="2628"/>
                  </a:lnTo>
                  <a:lnTo>
                    <a:pt x="10993" y="2585"/>
                  </a:lnTo>
                  <a:lnTo>
                    <a:pt x="10948" y="2585"/>
                  </a:lnTo>
                  <a:lnTo>
                    <a:pt x="10902" y="2671"/>
                  </a:lnTo>
                  <a:lnTo>
                    <a:pt x="10902" y="2799"/>
                  </a:lnTo>
                  <a:lnTo>
                    <a:pt x="10993" y="2884"/>
                  </a:lnTo>
                  <a:lnTo>
                    <a:pt x="11084" y="2884"/>
                  </a:lnTo>
                  <a:lnTo>
                    <a:pt x="11356" y="2927"/>
                  </a:lnTo>
                  <a:lnTo>
                    <a:pt x="11584" y="2970"/>
                  </a:lnTo>
                  <a:lnTo>
                    <a:pt x="11629" y="2970"/>
                  </a:lnTo>
                  <a:lnTo>
                    <a:pt x="11720" y="3055"/>
                  </a:lnTo>
                  <a:lnTo>
                    <a:pt x="11856" y="3098"/>
                  </a:lnTo>
                  <a:lnTo>
                    <a:pt x="12038" y="3183"/>
                  </a:lnTo>
                  <a:lnTo>
                    <a:pt x="11992" y="3183"/>
                  </a:lnTo>
                  <a:lnTo>
                    <a:pt x="11856" y="3141"/>
                  </a:lnTo>
                  <a:lnTo>
                    <a:pt x="11538" y="3055"/>
                  </a:lnTo>
                  <a:lnTo>
                    <a:pt x="11356" y="3012"/>
                  </a:lnTo>
                  <a:lnTo>
                    <a:pt x="11266" y="3012"/>
                  </a:lnTo>
                  <a:lnTo>
                    <a:pt x="11220" y="3055"/>
                  </a:lnTo>
                  <a:lnTo>
                    <a:pt x="11175" y="3141"/>
                  </a:lnTo>
                  <a:lnTo>
                    <a:pt x="11220" y="3183"/>
                  </a:lnTo>
                  <a:lnTo>
                    <a:pt x="11266" y="3226"/>
                  </a:lnTo>
                  <a:lnTo>
                    <a:pt x="11356" y="3269"/>
                  </a:lnTo>
                  <a:lnTo>
                    <a:pt x="11629" y="3269"/>
                  </a:lnTo>
                  <a:lnTo>
                    <a:pt x="11629" y="3312"/>
                  </a:lnTo>
                  <a:lnTo>
                    <a:pt x="11584" y="3312"/>
                  </a:lnTo>
                  <a:lnTo>
                    <a:pt x="11402" y="3354"/>
                  </a:lnTo>
                  <a:lnTo>
                    <a:pt x="11220" y="3226"/>
                  </a:lnTo>
                  <a:lnTo>
                    <a:pt x="11084" y="3141"/>
                  </a:lnTo>
                  <a:lnTo>
                    <a:pt x="10993" y="3098"/>
                  </a:lnTo>
                  <a:lnTo>
                    <a:pt x="10948" y="3141"/>
                  </a:lnTo>
                  <a:lnTo>
                    <a:pt x="11038" y="3183"/>
                  </a:lnTo>
                  <a:lnTo>
                    <a:pt x="11175" y="3226"/>
                  </a:lnTo>
                  <a:lnTo>
                    <a:pt x="11220" y="3312"/>
                  </a:lnTo>
                  <a:lnTo>
                    <a:pt x="11266" y="3440"/>
                  </a:lnTo>
                  <a:lnTo>
                    <a:pt x="11402" y="3440"/>
                  </a:lnTo>
                  <a:lnTo>
                    <a:pt x="11538" y="3482"/>
                  </a:lnTo>
                  <a:lnTo>
                    <a:pt x="11629" y="3525"/>
                  </a:lnTo>
                  <a:lnTo>
                    <a:pt x="11765" y="3653"/>
                  </a:lnTo>
                  <a:lnTo>
                    <a:pt x="11902" y="3739"/>
                  </a:lnTo>
                  <a:lnTo>
                    <a:pt x="11992" y="3739"/>
                  </a:lnTo>
                  <a:lnTo>
                    <a:pt x="12038" y="3739"/>
                  </a:lnTo>
                  <a:lnTo>
                    <a:pt x="12083" y="3696"/>
                  </a:lnTo>
                  <a:lnTo>
                    <a:pt x="12129" y="3653"/>
                  </a:lnTo>
                  <a:lnTo>
                    <a:pt x="12174" y="3611"/>
                  </a:lnTo>
                  <a:lnTo>
                    <a:pt x="12356" y="3611"/>
                  </a:lnTo>
                  <a:lnTo>
                    <a:pt x="12401" y="3653"/>
                  </a:lnTo>
                  <a:lnTo>
                    <a:pt x="12447" y="3739"/>
                  </a:lnTo>
                  <a:lnTo>
                    <a:pt x="12538" y="3782"/>
                  </a:lnTo>
                  <a:lnTo>
                    <a:pt x="12583" y="3782"/>
                  </a:lnTo>
                  <a:lnTo>
                    <a:pt x="12628" y="3739"/>
                  </a:lnTo>
                  <a:lnTo>
                    <a:pt x="12583" y="3782"/>
                  </a:lnTo>
                  <a:lnTo>
                    <a:pt x="12492" y="3824"/>
                  </a:lnTo>
                  <a:lnTo>
                    <a:pt x="12356" y="3696"/>
                  </a:lnTo>
                  <a:lnTo>
                    <a:pt x="12220" y="3653"/>
                  </a:lnTo>
                  <a:lnTo>
                    <a:pt x="12129" y="3653"/>
                  </a:lnTo>
                  <a:lnTo>
                    <a:pt x="12083" y="3696"/>
                  </a:lnTo>
                  <a:lnTo>
                    <a:pt x="12129" y="3782"/>
                  </a:lnTo>
                  <a:lnTo>
                    <a:pt x="12174" y="3824"/>
                  </a:lnTo>
                  <a:lnTo>
                    <a:pt x="12265" y="3867"/>
                  </a:lnTo>
                  <a:lnTo>
                    <a:pt x="12447" y="3953"/>
                  </a:lnTo>
                  <a:lnTo>
                    <a:pt x="12583" y="4123"/>
                  </a:lnTo>
                  <a:lnTo>
                    <a:pt x="12628" y="4252"/>
                  </a:lnTo>
                  <a:lnTo>
                    <a:pt x="12674" y="4294"/>
                  </a:lnTo>
                  <a:lnTo>
                    <a:pt x="12674" y="4337"/>
                  </a:lnTo>
                  <a:lnTo>
                    <a:pt x="12583" y="4444"/>
                  </a:lnTo>
                  <a:lnTo>
                    <a:pt x="12492" y="4444"/>
                  </a:lnTo>
                  <a:lnTo>
                    <a:pt x="12401" y="4444"/>
                  </a:lnTo>
                  <a:lnTo>
                    <a:pt x="12356" y="4444"/>
                  </a:lnTo>
                  <a:lnTo>
                    <a:pt x="12401" y="4337"/>
                  </a:lnTo>
                  <a:lnTo>
                    <a:pt x="12447" y="4252"/>
                  </a:lnTo>
                  <a:lnTo>
                    <a:pt x="12401" y="4166"/>
                  </a:lnTo>
                  <a:lnTo>
                    <a:pt x="12356" y="4038"/>
                  </a:lnTo>
                  <a:lnTo>
                    <a:pt x="12129" y="3867"/>
                  </a:lnTo>
                  <a:lnTo>
                    <a:pt x="12038" y="3867"/>
                  </a:lnTo>
                  <a:lnTo>
                    <a:pt x="11947" y="3824"/>
                  </a:lnTo>
                  <a:lnTo>
                    <a:pt x="11584" y="3611"/>
                  </a:lnTo>
                  <a:lnTo>
                    <a:pt x="11447" y="3525"/>
                  </a:lnTo>
                  <a:lnTo>
                    <a:pt x="11311" y="3482"/>
                  </a:lnTo>
                  <a:lnTo>
                    <a:pt x="11220" y="3482"/>
                  </a:lnTo>
                  <a:lnTo>
                    <a:pt x="11038" y="3312"/>
                  </a:lnTo>
                  <a:lnTo>
                    <a:pt x="10993" y="3269"/>
                  </a:lnTo>
                  <a:lnTo>
                    <a:pt x="10902" y="3226"/>
                  </a:lnTo>
                  <a:lnTo>
                    <a:pt x="10811" y="3269"/>
                  </a:lnTo>
                  <a:lnTo>
                    <a:pt x="10766" y="3312"/>
                  </a:lnTo>
                  <a:lnTo>
                    <a:pt x="10766" y="3354"/>
                  </a:lnTo>
                  <a:lnTo>
                    <a:pt x="10766" y="3397"/>
                  </a:lnTo>
                  <a:lnTo>
                    <a:pt x="10902" y="3482"/>
                  </a:lnTo>
                  <a:lnTo>
                    <a:pt x="10993" y="3568"/>
                  </a:lnTo>
                  <a:lnTo>
                    <a:pt x="11038" y="3653"/>
                  </a:lnTo>
                  <a:lnTo>
                    <a:pt x="11084" y="3739"/>
                  </a:lnTo>
                  <a:lnTo>
                    <a:pt x="11129" y="3739"/>
                  </a:lnTo>
                  <a:lnTo>
                    <a:pt x="11220" y="3782"/>
                  </a:lnTo>
                  <a:lnTo>
                    <a:pt x="11720" y="4038"/>
                  </a:lnTo>
                  <a:lnTo>
                    <a:pt x="11811" y="3995"/>
                  </a:lnTo>
                  <a:lnTo>
                    <a:pt x="11765" y="4038"/>
                  </a:lnTo>
                  <a:lnTo>
                    <a:pt x="11720" y="4038"/>
                  </a:lnTo>
                  <a:lnTo>
                    <a:pt x="11447" y="4123"/>
                  </a:lnTo>
                  <a:lnTo>
                    <a:pt x="11311" y="4123"/>
                  </a:lnTo>
                  <a:lnTo>
                    <a:pt x="11266" y="4123"/>
                  </a:lnTo>
                  <a:lnTo>
                    <a:pt x="11175" y="4123"/>
                  </a:lnTo>
                  <a:lnTo>
                    <a:pt x="11038" y="4166"/>
                  </a:lnTo>
                  <a:lnTo>
                    <a:pt x="10993" y="4209"/>
                  </a:lnTo>
                  <a:lnTo>
                    <a:pt x="11038" y="4252"/>
                  </a:lnTo>
                  <a:lnTo>
                    <a:pt x="11175" y="4337"/>
                  </a:lnTo>
                  <a:lnTo>
                    <a:pt x="11266" y="4487"/>
                  </a:lnTo>
                  <a:lnTo>
                    <a:pt x="11311" y="4529"/>
                  </a:lnTo>
                  <a:lnTo>
                    <a:pt x="11311" y="4572"/>
                  </a:lnTo>
                  <a:lnTo>
                    <a:pt x="11220" y="4615"/>
                  </a:lnTo>
                  <a:lnTo>
                    <a:pt x="11084" y="4615"/>
                  </a:lnTo>
                  <a:lnTo>
                    <a:pt x="10993" y="4658"/>
                  </a:lnTo>
                  <a:lnTo>
                    <a:pt x="10948" y="4700"/>
                  </a:lnTo>
                  <a:lnTo>
                    <a:pt x="10902" y="4743"/>
                  </a:lnTo>
                  <a:lnTo>
                    <a:pt x="10857" y="4828"/>
                  </a:lnTo>
                  <a:lnTo>
                    <a:pt x="10857" y="4786"/>
                  </a:lnTo>
                  <a:lnTo>
                    <a:pt x="10811" y="4700"/>
                  </a:lnTo>
                  <a:lnTo>
                    <a:pt x="10766" y="4615"/>
                  </a:lnTo>
                  <a:lnTo>
                    <a:pt x="10721" y="4658"/>
                  </a:lnTo>
                  <a:lnTo>
                    <a:pt x="10675" y="4700"/>
                  </a:lnTo>
                  <a:lnTo>
                    <a:pt x="10675" y="4828"/>
                  </a:lnTo>
                  <a:lnTo>
                    <a:pt x="10425" y="5213"/>
                  </a:lnTo>
                  <a:lnTo>
                    <a:pt x="10425" y="5341"/>
                  </a:lnTo>
                  <a:lnTo>
                    <a:pt x="10425" y="5384"/>
                  </a:lnTo>
                  <a:lnTo>
                    <a:pt x="10380" y="5427"/>
                  </a:lnTo>
                  <a:lnTo>
                    <a:pt x="10334" y="5469"/>
                  </a:lnTo>
                  <a:lnTo>
                    <a:pt x="10244" y="5427"/>
                  </a:lnTo>
                  <a:lnTo>
                    <a:pt x="10153" y="5341"/>
                  </a:lnTo>
                  <a:lnTo>
                    <a:pt x="10198" y="5299"/>
                  </a:lnTo>
                  <a:lnTo>
                    <a:pt x="10244" y="5256"/>
                  </a:lnTo>
                  <a:lnTo>
                    <a:pt x="10289" y="5213"/>
                  </a:lnTo>
                  <a:lnTo>
                    <a:pt x="10289" y="5170"/>
                  </a:lnTo>
                  <a:lnTo>
                    <a:pt x="10198" y="5170"/>
                  </a:lnTo>
                  <a:lnTo>
                    <a:pt x="10107" y="5170"/>
                  </a:lnTo>
                  <a:lnTo>
                    <a:pt x="10016" y="5213"/>
                  </a:lnTo>
                  <a:lnTo>
                    <a:pt x="9971" y="5256"/>
                  </a:lnTo>
                  <a:lnTo>
                    <a:pt x="9971" y="5299"/>
                  </a:lnTo>
                  <a:lnTo>
                    <a:pt x="9971" y="5341"/>
                  </a:lnTo>
                  <a:lnTo>
                    <a:pt x="10062" y="5427"/>
                  </a:lnTo>
                  <a:lnTo>
                    <a:pt x="10244" y="5512"/>
                  </a:lnTo>
                  <a:lnTo>
                    <a:pt x="10289" y="5555"/>
                  </a:lnTo>
                  <a:lnTo>
                    <a:pt x="10244" y="5598"/>
                  </a:lnTo>
                  <a:lnTo>
                    <a:pt x="10153" y="5640"/>
                  </a:lnTo>
                  <a:lnTo>
                    <a:pt x="10016" y="5640"/>
                  </a:lnTo>
                  <a:lnTo>
                    <a:pt x="10016" y="5683"/>
                  </a:lnTo>
                  <a:lnTo>
                    <a:pt x="10016" y="5769"/>
                  </a:lnTo>
                  <a:lnTo>
                    <a:pt x="9880" y="5939"/>
                  </a:lnTo>
                  <a:lnTo>
                    <a:pt x="9926" y="6025"/>
                  </a:lnTo>
                  <a:lnTo>
                    <a:pt x="10016" y="6068"/>
                  </a:lnTo>
                  <a:lnTo>
                    <a:pt x="10107" y="6110"/>
                  </a:lnTo>
                  <a:lnTo>
                    <a:pt x="10107" y="6153"/>
                  </a:lnTo>
                  <a:lnTo>
                    <a:pt x="10062" y="6196"/>
                  </a:lnTo>
                  <a:lnTo>
                    <a:pt x="10016" y="6239"/>
                  </a:lnTo>
                  <a:lnTo>
                    <a:pt x="9835" y="6281"/>
                  </a:lnTo>
                  <a:lnTo>
                    <a:pt x="9835" y="6239"/>
                  </a:lnTo>
                  <a:lnTo>
                    <a:pt x="9835" y="6196"/>
                  </a:lnTo>
                  <a:lnTo>
                    <a:pt x="9698" y="6153"/>
                  </a:lnTo>
                  <a:lnTo>
                    <a:pt x="9562" y="6153"/>
                  </a:lnTo>
                  <a:lnTo>
                    <a:pt x="9562" y="6239"/>
                  </a:lnTo>
                  <a:lnTo>
                    <a:pt x="9608" y="6281"/>
                  </a:lnTo>
                  <a:lnTo>
                    <a:pt x="9744" y="6324"/>
                  </a:lnTo>
                  <a:lnTo>
                    <a:pt x="9880" y="6367"/>
                  </a:lnTo>
                  <a:lnTo>
                    <a:pt x="9926" y="6452"/>
                  </a:lnTo>
                  <a:lnTo>
                    <a:pt x="9926" y="6495"/>
                  </a:lnTo>
                  <a:lnTo>
                    <a:pt x="9880" y="6495"/>
                  </a:lnTo>
                  <a:lnTo>
                    <a:pt x="9789" y="6495"/>
                  </a:lnTo>
                  <a:lnTo>
                    <a:pt x="9698" y="6495"/>
                  </a:lnTo>
                  <a:lnTo>
                    <a:pt x="9517" y="6452"/>
                  </a:lnTo>
                  <a:lnTo>
                    <a:pt x="9380" y="6409"/>
                  </a:lnTo>
                  <a:lnTo>
                    <a:pt x="9290" y="6281"/>
                  </a:lnTo>
                  <a:lnTo>
                    <a:pt x="9199" y="6196"/>
                  </a:lnTo>
                  <a:lnTo>
                    <a:pt x="9244" y="6153"/>
                  </a:lnTo>
                  <a:lnTo>
                    <a:pt x="9244" y="6068"/>
                  </a:lnTo>
                  <a:lnTo>
                    <a:pt x="9199" y="6068"/>
                  </a:lnTo>
                  <a:lnTo>
                    <a:pt x="9153" y="6025"/>
                  </a:lnTo>
                  <a:lnTo>
                    <a:pt x="9108" y="6025"/>
                  </a:lnTo>
                  <a:lnTo>
                    <a:pt x="9108" y="5982"/>
                  </a:lnTo>
                  <a:lnTo>
                    <a:pt x="9153" y="5939"/>
                  </a:lnTo>
                  <a:lnTo>
                    <a:pt x="9244" y="5897"/>
                  </a:lnTo>
                  <a:lnTo>
                    <a:pt x="9471" y="5897"/>
                  </a:lnTo>
                  <a:lnTo>
                    <a:pt x="9517" y="5897"/>
                  </a:lnTo>
                  <a:lnTo>
                    <a:pt x="9608" y="5897"/>
                  </a:lnTo>
                  <a:lnTo>
                    <a:pt x="9789" y="5598"/>
                  </a:lnTo>
                  <a:lnTo>
                    <a:pt x="9835" y="5555"/>
                  </a:lnTo>
                  <a:lnTo>
                    <a:pt x="9789" y="5512"/>
                  </a:lnTo>
                  <a:lnTo>
                    <a:pt x="9653" y="5384"/>
                  </a:lnTo>
                  <a:lnTo>
                    <a:pt x="9471" y="5341"/>
                  </a:lnTo>
                  <a:lnTo>
                    <a:pt x="9199" y="5256"/>
                  </a:lnTo>
                  <a:lnTo>
                    <a:pt x="9017" y="5213"/>
                  </a:lnTo>
                  <a:lnTo>
                    <a:pt x="8881" y="5170"/>
                  </a:lnTo>
                  <a:lnTo>
                    <a:pt x="8608" y="5170"/>
                  </a:lnTo>
                  <a:lnTo>
                    <a:pt x="8608" y="5213"/>
                  </a:lnTo>
                  <a:lnTo>
                    <a:pt x="8608" y="5256"/>
                  </a:lnTo>
                  <a:lnTo>
                    <a:pt x="8472" y="5213"/>
                  </a:lnTo>
                  <a:lnTo>
                    <a:pt x="8336" y="5128"/>
                  </a:lnTo>
                  <a:lnTo>
                    <a:pt x="8290" y="5170"/>
                  </a:lnTo>
                  <a:lnTo>
                    <a:pt x="8199" y="5128"/>
                  </a:lnTo>
                  <a:lnTo>
                    <a:pt x="8109" y="5042"/>
                  </a:lnTo>
                  <a:lnTo>
                    <a:pt x="8018" y="4914"/>
                  </a:lnTo>
                  <a:lnTo>
                    <a:pt x="7972" y="4914"/>
                  </a:lnTo>
                  <a:lnTo>
                    <a:pt x="7881" y="4914"/>
                  </a:lnTo>
                  <a:lnTo>
                    <a:pt x="7700" y="4871"/>
                  </a:lnTo>
                  <a:lnTo>
                    <a:pt x="7473" y="4914"/>
                  </a:lnTo>
                  <a:lnTo>
                    <a:pt x="7518" y="4957"/>
                  </a:lnTo>
                  <a:lnTo>
                    <a:pt x="7518" y="4999"/>
                  </a:lnTo>
                  <a:lnTo>
                    <a:pt x="7518" y="5042"/>
                  </a:lnTo>
                  <a:lnTo>
                    <a:pt x="7473" y="5128"/>
                  </a:lnTo>
                  <a:lnTo>
                    <a:pt x="7314" y="5213"/>
                  </a:lnTo>
                  <a:lnTo>
                    <a:pt x="7223" y="5213"/>
                  </a:lnTo>
                  <a:lnTo>
                    <a:pt x="7177" y="5299"/>
                  </a:lnTo>
                  <a:lnTo>
                    <a:pt x="7086" y="5299"/>
                  </a:lnTo>
                  <a:lnTo>
                    <a:pt x="7041" y="5256"/>
                  </a:lnTo>
                  <a:lnTo>
                    <a:pt x="6905" y="5299"/>
                  </a:lnTo>
                  <a:lnTo>
                    <a:pt x="6723" y="5384"/>
                  </a:lnTo>
                  <a:lnTo>
                    <a:pt x="6723" y="5427"/>
                  </a:lnTo>
                  <a:lnTo>
                    <a:pt x="6768" y="5555"/>
                  </a:lnTo>
                  <a:lnTo>
                    <a:pt x="6723" y="5640"/>
                  </a:lnTo>
                  <a:lnTo>
                    <a:pt x="6678" y="5726"/>
                  </a:lnTo>
                  <a:lnTo>
                    <a:pt x="6632" y="5769"/>
                  </a:lnTo>
                  <a:lnTo>
                    <a:pt x="6587" y="5726"/>
                  </a:lnTo>
                  <a:lnTo>
                    <a:pt x="6496" y="5726"/>
                  </a:lnTo>
                  <a:lnTo>
                    <a:pt x="6541" y="5769"/>
                  </a:lnTo>
                  <a:lnTo>
                    <a:pt x="6541" y="5811"/>
                  </a:lnTo>
                  <a:lnTo>
                    <a:pt x="6541" y="5982"/>
                  </a:lnTo>
                  <a:lnTo>
                    <a:pt x="6496" y="6025"/>
                  </a:lnTo>
                  <a:lnTo>
                    <a:pt x="6405" y="5982"/>
                  </a:lnTo>
                  <a:lnTo>
                    <a:pt x="6269" y="6025"/>
                  </a:lnTo>
                  <a:lnTo>
                    <a:pt x="6269" y="6068"/>
                  </a:lnTo>
                  <a:lnTo>
                    <a:pt x="6223" y="6110"/>
                  </a:lnTo>
                  <a:lnTo>
                    <a:pt x="6178" y="6153"/>
                  </a:lnTo>
                  <a:lnTo>
                    <a:pt x="6132" y="6153"/>
                  </a:lnTo>
                  <a:lnTo>
                    <a:pt x="6178" y="6239"/>
                  </a:lnTo>
                  <a:lnTo>
                    <a:pt x="6223" y="6281"/>
                  </a:lnTo>
                  <a:lnTo>
                    <a:pt x="6178" y="6409"/>
                  </a:lnTo>
                  <a:lnTo>
                    <a:pt x="6132" y="6538"/>
                  </a:lnTo>
                  <a:lnTo>
                    <a:pt x="5996" y="6751"/>
                  </a:lnTo>
                  <a:lnTo>
                    <a:pt x="5996" y="6666"/>
                  </a:lnTo>
                  <a:lnTo>
                    <a:pt x="6042" y="6538"/>
                  </a:lnTo>
                  <a:lnTo>
                    <a:pt x="5996" y="6580"/>
                  </a:lnTo>
                  <a:lnTo>
                    <a:pt x="5905" y="6709"/>
                  </a:lnTo>
                  <a:lnTo>
                    <a:pt x="5905" y="6751"/>
                  </a:lnTo>
                  <a:lnTo>
                    <a:pt x="5905" y="6794"/>
                  </a:lnTo>
                  <a:lnTo>
                    <a:pt x="5815" y="6794"/>
                  </a:lnTo>
                  <a:lnTo>
                    <a:pt x="5815" y="6751"/>
                  </a:lnTo>
                  <a:lnTo>
                    <a:pt x="5815" y="6709"/>
                  </a:lnTo>
                  <a:lnTo>
                    <a:pt x="5724" y="6794"/>
                  </a:lnTo>
                  <a:lnTo>
                    <a:pt x="5633" y="6880"/>
                  </a:lnTo>
                  <a:lnTo>
                    <a:pt x="5587" y="6922"/>
                  </a:lnTo>
                  <a:lnTo>
                    <a:pt x="5587" y="6965"/>
                  </a:lnTo>
                  <a:lnTo>
                    <a:pt x="5633" y="7008"/>
                  </a:lnTo>
                  <a:lnTo>
                    <a:pt x="5724" y="6965"/>
                  </a:lnTo>
                  <a:lnTo>
                    <a:pt x="5815" y="6922"/>
                  </a:lnTo>
                  <a:lnTo>
                    <a:pt x="5860" y="6880"/>
                  </a:lnTo>
                  <a:lnTo>
                    <a:pt x="5905" y="6922"/>
                  </a:lnTo>
                  <a:lnTo>
                    <a:pt x="5905" y="6965"/>
                  </a:lnTo>
                  <a:lnTo>
                    <a:pt x="5769" y="7008"/>
                  </a:lnTo>
                  <a:lnTo>
                    <a:pt x="5633" y="7008"/>
                  </a:lnTo>
                  <a:lnTo>
                    <a:pt x="5542" y="7093"/>
                  </a:lnTo>
                  <a:lnTo>
                    <a:pt x="5497" y="7136"/>
                  </a:lnTo>
                  <a:lnTo>
                    <a:pt x="5360" y="7179"/>
                  </a:lnTo>
                  <a:lnTo>
                    <a:pt x="5315" y="7221"/>
                  </a:lnTo>
                  <a:lnTo>
                    <a:pt x="5224" y="7221"/>
                  </a:lnTo>
                  <a:lnTo>
                    <a:pt x="5133" y="7221"/>
                  </a:lnTo>
                  <a:lnTo>
                    <a:pt x="5088" y="7264"/>
                  </a:lnTo>
                  <a:lnTo>
                    <a:pt x="5088" y="7350"/>
                  </a:lnTo>
                  <a:lnTo>
                    <a:pt x="5088" y="7456"/>
                  </a:lnTo>
                  <a:lnTo>
                    <a:pt x="5042" y="7499"/>
                  </a:lnTo>
                  <a:lnTo>
                    <a:pt x="4997" y="7499"/>
                  </a:lnTo>
                  <a:lnTo>
                    <a:pt x="4951" y="7456"/>
                  </a:lnTo>
                  <a:lnTo>
                    <a:pt x="4815" y="7456"/>
                  </a:lnTo>
                  <a:lnTo>
                    <a:pt x="4815" y="7499"/>
                  </a:lnTo>
                  <a:lnTo>
                    <a:pt x="4815" y="7542"/>
                  </a:lnTo>
                  <a:lnTo>
                    <a:pt x="4906" y="7542"/>
                  </a:lnTo>
                  <a:lnTo>
                    <a:pt x="4997" y="7499"/>
                  </a:lnTo>
                  <a:lnTo>
                    <a:pt x="5042" y="7499"/>
                  </a:lnTo>
                  <a:lnTo>
                    <a:pt x="5088" y="7542"/>
                  </a:lnTo>
                  <a:lnTo>
                    <a:pt x="5133" y="7585"/>
                  </a:lnTo>
                  <a:lnTo>
                    <a:pt x="5088" y="7627"/>
                  </a:lnTo>
                  <a:lnTo>
                    <a:pt x="4997" y="7670"/>
                  </a:lnTo>
                  <a:lnTo>
                    <a:pt x="4861" y="7713"/>
                  </a:lnTo>
                  <a:lnTo>
                    <a:pt x="4770" y="7713"/>
                  </a:lnTo>
                  <a:lnTo>
                    <a:pt x="4770" y="7755"/>
                  </a:lnTo>
                  <a:lnTo>
                    <a:pt x="4815" y="7755"/>
                  </a:lnTo>
                  <a:lnTo>
                    <a:pt x="4951" y="7755"/>
                  </a:lnTo>
                  <a:lnTo>
                    <a:pt x="4997" y="7755"/>
                  </a:lnTo>
                  <a:lnTo>
                    <a:pt x="5179" y="7713"/>
                  </a:lnTo>
                  <a:lnTo>
                    <a:pt x="5224" y="7755"/>
                  </a:lnTo>
                  <a:lnTo>
                    <a:pt x="4770" y="7841"/>
                  </a:lnTo>
                  <a:lnTo>
                    <a:pt x="4815" y="7841"/>
                  </a:lnTo>
                  <a:lnTo>
                    <a:pt x="4861" y="7841"/>
                  </a:lnTo>
                  <a:lnTo>
                    <a:pt x="4815" y="7841"/>
                  </a:lnTo>
                  <a:lnTo>
                    <a:pt x="4770" y="7841"/>
                  </a:lnTo>
                  <a:lnTo>
                    <a:pt x="4724" y="7841"/>
                  </a:lnTo>
                  <a:lnTo>
                    <a:pt x="4861" y="7926"/>
                  </a:lnTo>
                  <a:lnTo>
                    <a:pt x="4951" y="7969"/>
                  </a:lnTo>
                  <a:lnTo>
                    <a:pt x="5042" y="7969"/>
                  </a:lnTo>
                  <a:lnTo>
                    <a:pt x="5088" y="7926"/>
                  </a:lnTo>
                  <a:lnTo>
                    <a:pt x="5133" y="7969"/>
                  </a:lnTo>
                  <a:lnTo>
                    <a:pt x="5088" y="8055"/>
                  </a:lnTo>
                  <a:lnTo>
                    <a:pt x="5042" y="8097"/>
                  </a:lnTo>
                  <a:lnTo>
                    <a:pt x="4815" y="8226"/>
                  </a:lnTo>
                  <a:lnTo>
                    <a:pt x="4724" y="8268"/>
                  </a:lnTo>
                  <a:lnTo>
                    <a:pt x="4679" y="8311"/>
                  </a:lnTo>
                  <a:lnTo>
                    <a:pt x="4679" y="8396"/>
                  </a:lnTo>
                  <a:lnTo>
                    <a:pt x="4770" y="8482"/>
                  </a:lnTo>
                  <a:lnTo>
                    <a:pt x="4861" y="8567"/>
                  </a:lnTo>
                  <a:lnTo>
                    <a:pt x="4997" y="8610"/>
                  </a:lnTo>
                  <a:lnTo>
                    <a:pt x="5224" y="8653"/>
                  </a:lnTo>
                  <a:lnTo>
                    <a:pt x="5269" y="8696"/>
                  </a:lnTo>
                  <a:lnTo>
                    <a:pt x="5497" y="8482"/>
                  </a:lnTo>
                  <a:lnTo>
                    <a:pt x="5542" y="8396"/>
                  </a:lnTo>
                  <a:lnTo>
                    <a:pt x="5633" y="8354"/>
                  </a:lnTo>
                  <a:lnTo>
                    <a:pt x="5724" y="8268"/>
                  </a:lnTo>
                  <a:lnTo>
                    <a:pt x="5724" y="8183"/>
                  </a:lnTo>
                  <a:lnTo>
                    <a:pt x="5724" y="8140"/>
                  </a:lnTo>
                  <a:lnTo>
                    <a:pt x="5769" y="8268"/>
                  </a:lnTo>
                  <a:lnTo>
                    <a:pt x="5769" y="8354"/>
                  </a:lnTo>
                  <a:lnTo>
                    <a:pt x="5905" y="8482"/>
                  </a:lnTo>
                  <a:lnTo>
                    <a:pt x="5996" y="8653"/>
                  </a:lnTo>
                  <a:lnTo>
                    <a:pt x="5996" y="8738"/>
                  </a:lnTo>
                  <a:lnTo>
                    <a:pt x="5951" y="8824"/>
                  </a:lnTo>
                  <a:lnTo>
                    <a:pt x="6042" y="9208"/>
                  </a:lnTo>
                  <a:lnTo>
                    <a:pt x="6087" y="9208"/>
                  </a:lnTo>
                  <a:lnTo>
                    <a:pt x="6087" y="9166"/>
                  </a:lnTo>
                  <a:lnTo>
                    <a:pt x="6087" y="9080"/>
                  </a:lnTo>
                  <a:lnTo>
                    <a:pt x="6132" y="9080"/>
                  </a:lnTo>
                  <a:lnTo>
                    <a:pt x="6223" y="9166"/>
                  </a:lnTo>
                  <a:lnTo>
                    <a:pt x="6223" y="9251"/>
                  </a:lnTo>
                  <a:lnTo>
                    <a:pt x="6178" y="9294"/>
                  </a:lnTo>
                  <a:lnTo>
                    <a:pt x="6132" y="9294"/>
                  </a:lnTo>
                  <a:lnTo>
                    <a:pt x="6132" y="9379"/>
                  </a:lnTo>
                  <a:lnTo>
                    <a:pt x="6223" y="9593"/>
                  </a:lnTo>
                  <a:lnTo>
                    <a:pt x="6360" y="9593"/>
                  </a:lnTo>
                  <a:lnTo>
                    <a:pt x="6496" y="9593"/>
                  </a:lnTo>
                  <a:lnTo>
                    <a:pt x="6541" y="9507"/>
                  </a:lnTo>
                  <a:lnTo>
                    <a:pt x="6541" y="9465"/>
                  </a:lnTo>
                  <a:lnTo>
                    <a:pt x="6541" y="9379"/>
                  </a:lnTo>
                  <a:lnTo>
                    <a:pt x="6587" y="9336"/>
                  </a:lnTo>
                  <a:lnTo>
                    <a:pt x="6678" y="9251"/>
                  </a:lnTo>
                  <a:lnTo>
                    <a:pt x="6768" y="9208"/>
                  </a:lnTo>
                  <a:lnTo>
                    <a:pt x="6859" y="9166"/>
                  </a:lnTo>
                  <a:lnTo>
                    <a:pt x="6950" y="9123"/>
                  </a:lnTo>
                  <a:lnTo>
                    <a:pt x="6950" y="9037"/>
                  </a:lnTo>
                  <a:lnTo>
                    <a:pt x="6905" y="8952"/>
                  </a:lnTo>
                  <a:lnTo>
                    <a:pt x="6950" y="8866"/>
                  </a:lnTo>
                  <a:lnTo>
                    <a:pt x="6905" y="8824"/>
                  </a:lnTo>
                  <a:lnTo>
                    <a:pt x="6859" y="8738"/>
                  </a:lnTo>
                  <a:lnTo>
                    <a:pt x="6905" y="8738"/>
                  </a:lnTo>
                  <a:lnTo>
                    <a:pt x="6950" y="8738"/>
                  </a:lnTo>
                  <a:lnTo>
                    <a:pt x="6950" y="8696"/>
                  </a:lnTo>
                  <a:lnTo>
                    <a:pt x="6950" y="8610"/>
                  </a:lnTo>
                  <a:lnTo>
                    <a:pt x="6859" y="8567"/>
                  </a:lnTo>
                  <a:lnTo>
                    <a:pt x="6814" y="8567"/>
                  </a:lnTo>
                  <a:lnTo>
                    <a:pt x="6814" y="8525"/>
                  </a:lnTo>
                  <a:lnTo>
                    <a:pt x="6859" y="8482"/>
                  </a:lnTo>
                  <a:lnTo>
                    <a:pt x="6905" y="8482"/>
                  </a:lnTo>
                  <a:lnTo>
                    <a:pt x="7041" y="8482"/>
                  </a:lnTo>
                  <a:lnTo>
                    <a:pt x="7132" y="8439"/>
                  </a:lnTo>
                  <a:lnTo>
                    <a:pt x="7223" y="8354"/>
                  </a:lnTo>
                  <a:lnTo>
                    <a:pt x="7177" y="8354"/>
                  </a:lnTo>
                  <a:lnTo>
                    <a:pt x="7086" y="8311"/>
                  </a:lnTo>
                  <a:lnTo>
                    <a:pt x="7041" y="8226"/>
                  </a:lnTo>
                  <a:lnTo>
                    <a:pt x="7041" y="8140"/>
                  </a:lnTo>
                  <a:lnTo>
                    <a:pt x="7041" y="8226"/>
                  </a:lnTo>
                  <a:lnTo>
                    <a:pt x="7086" y="8268"/>
                  </a:lnTo>
                  <a:lnTo>
                    <a:pt x="7132" y="8268"/>
                  </a:lnTo>
                  <a:lnTo>
                    <a:pt x="7223" y="8226"/>
                  </a:lnTo>
                  <a:lnTo>
                    <a:pt x="7314" y="8140"/>
                  </a:lnTo>
                  <a:lnTo>
                    <a:pt x="7268" y="8097"/>
                  </a:lnTo>
                  <a:lnTo>
                    <a:pt x="7223" y="8012"/>
                  </a:lnTo>
                  <a:lnTo>
                    <a:pt x="7086" y="7884"/>
                  </a:lnTo>
                  <a:lnTo>
                    <a:pt x="6950" y="7627"/>
                  </a:lnTo>
                  <a:lnTo>
                    <a:pt x="6905" y="7456"/>
                  </a:lnTo>
                  <a:lnTo>
                    <a:pt x="6905" y="7307"/>
                  </a:lnTo>
                  <a:lnTo>
                    <a:pt x="6950" y="7264"/>
                  </a:lnTo>
                  <a:lnTo>
                    <a:pt x="7041" y="7221"/>
                  </a:lnTo>
                  <a:lnTo>
                    <a:pt x="7086" y="7093"/>
                  </a:lnTo>
                  <a:lnTo>
                    <a:pt x="7177" y="7008"/>
                  </a:lnTo>
                  <a:lnTo>
                    <a:pt x="7268" y="6965"/>
                  </a:lnTo>
                  <a:lnTo>
                    <a:pt x="7359" y="6922"/>
                  </a:lnTo>
                  <a:lnTo>
                    <a:pt x="7518" y="6751"/>
                  </a:lnTo>
                  <a:lnTo>
                    <a:pt x="7518" y="6709"/>
                  </a:lnTo>
                  <a:lnTo>
                    <a:pt x="7427" y="6709"/>
                  </a:lnTo>
                  <a:lnTo>
                    <a:pt x="7359" y="6666"/>
                  </a:lnTo>
                  <a:lnTo>
                    <a:pt x="7359" y="6623"/>
                  </a:lnTo>
                  <a:lnTo>
                    <a:pt x="7427" y="6580"/>
                  </a:lnTo>
                  <a:lnTo>
                    <a:pt x="7427" y="6495"/>
                  </a:lnTo>
                  <a:lnTo>
                    <a:pt x="7359" y="6452"/>
                  </a:lnTo>
                  <a:lnTo>
                    <a:pt x="7359" y="6409"/>
                  </a:lnTo>
                  <a:lnTo>
                    <a:pt x="7427" y="6367"/>
                  </a:lnTo>
                  <a:lnTo>
                    <a:pt x="7518" y="6324"/>
                  </a:lnTo>
                  <a:lnTo>
                    <a:pt x="7654" y="6281"/>
                  </a:lnTo>
                  <a:lnTo>
                    <a:pt x="7745" y="6281"/>
                  </a:lnTo>
                  <a:lnTo>
                    <a:pt x="7927" y="6367"/>
                  </a:lnTo>
                  <a:lnTo>
                    <a:pt x="8018" y="6409"/>
                  </a:lnTo>
                  <a:lnTo>
                    <a:pt x="8018" y="6495"/>
                  </a:lnTo>
                  <a:lnTo>
                    <a:pt x="7972" y="6538"/>
                  </a:lnTo>
                  <a:lnTo>
                    <a:pt x="7881" y="6580"/>
                  </a:lnTo>
                  <a:lnTo>
                    <a:pt x="7881" y="6666"/>
                  </a:lnTo>
                  <a:lnTo>
                    <a:pt x="7836" y="6794"/>
                  </a:lnTo>
                  <a:lnTo>
                    <a:pt x="7745" y="6922"/>
                  </a:lnTo>
                  <a:lnTo>
                    <a:pt x="7654" y="6965"/>
                  </a:lnTo>
                  <a:lnTo>
                    <a:pt x="7654" y="7008"/>
                  </a:lnTo>
                  <a:lnTo>
                    <a:pt x="7700" y="7050"/>
                  </a:lnTo>
                  <a:lnTo>
                    <a:pt x="7563" y="7136"/>
                  </a:lnTo>
                  <a:lnTo>
                    <a:pt x="7518" y="7136"/>
                  </a:lnTo>
                  <a:lnTo>
                    <a:pt x="7518" y="7179"/>
                  </a:lnTo>
                  <a:lnTo>
                    <a:pt x="7518" y="7307"/>
                  </a:lnTo>
                  <a:lnTo>
                    <a:pt x="7563" y="7456"/>
                  </a:lnTo>
                  <a:lnTo>
                    <a:pt x="7654" y="7713"/>
                  </a:lnTo>
                  <a:lnTo>
                    <a:pt x="7654" y="7798"/>
                  </a:lnTo>
                  <a:lnTo>
                    <a:pt x="7700" y="7884"/>
                  </a:lnTo>
                  <a:lnTo>
                    <a:pt x="8063" y="8012"/>
                  </a:lnTo>
                  <a:lnTo>
                    <a:pt x="8018" y="8055"/>
                  </a:lnTo>
                  <a:lnTo>
                    <a:pt x="8290" y="7926"/>
                  </a:lnTo>
                  <a:lnTo>
                    <a:pt x="8381" y="7926"/>
                  </a:lnTo>
                  <a:lnTo>
                    <a:pt x="8472" y="7841"/>
                  </a:lnTo>
                  <a:lnTo>
                    <a:pt x="8608" y="7755"/>
                  </a:lnTo>
                  <a:lnTo>
                    <a:pt x="8608" y="7798"/>
                  </a:lnTo>
                  <a:lnTo>
                    <a:pt x="8699" y="7755"/>
                  </a:lnTo>
                  <a:lnTo>
                    <a:pt x="8790" y="7713"/>
                  </a:lnTo>
                  <a:lnTo>
                    <a:pt x="9062" y="7755"/>
                  </a:lnTo>
                  <a:lnTo>
                    <a:pt x="9290" y="7841"/>
                  </a:lnTo>
                  <a:lnTo>
                    <a:pt x="9244" y="7884"/>
                  </a:lnTo>
                  <a:lnTo>
                    <a:pt x="9062" y="7884"/>
                  </a:lnTo>
                  <a:lnTo>
                    <a:pt x="8926" y="7969"/>
                  </a:lnTo>
                  <a:lnTo>
                    <a:pt x="8608" y="8055"/>
                  </a:lnTo>
                  <a:lnTo>
                    <a:pt x="8472" y="8097"/>
                  </a:lnTo>
                  <a:lnTo>
                    <a:pt x="8290" y="8140"/>
                  </a:lnTo>
                  <a:lnTo>
                    <a:pt x="8245" y="8226"/>
                  </a:lnTo>
                  <a:lnTo>
                    <a:pt x="8199" y="8226"/>
                  </a:lnTo>
                  <a:lnTo>
                    <a:pt x="8154" y="8226"/>
                  </a:lnTo>
                  <a:lnTo>
                    <a:pt x="8199" y="8354"/>
                  </a:lnTo>
                  <a:lnTo>
                    <a:pt x="8290" y="8525"/>
                  </a:lnTo>
                  <a:lnTo>
                    <a:pt x="8336" y="8482"/>
                  </a:lnTo>
                  <a:lnTo>
                    <a:pt x="8381" y="8482"/>
                  </a:lnTo>
                  <a:lnTo>
                    <a:pt x="8426" y="8482"/>
                  </a:lnTo>
                  <a:lnTo>
                    <a:pt x="8426" y="8567"/>
                  </a:lnTo>
                  <a:lnTo>
                    <a:pt x="8426" y="8653"/>
                  </a:lnTo>
                  <a:lnTo>
                    <a:pt x="8472" y="8738"/>
                  </a:lnTo>
                  <a:lnTo>
                    <a:pt x="8472" y="8781"/>
                  </a:lnTo>
                  <a:lnTo>
                    <a:pt x="8472" y="8824"/>
                  </a:lnTo>
                  <a:lnTo>
                    <a:pt x="8381" y="8909"/>
                  </a:lnTo>
                  <a:lnTo>
                    <a:pt x="8336" y="8909"/>
                  </a:lnTo>
                  <a:lnTo>
                    <a:pt x="8290" y="8866"/>
                  </a:lnTo>
                  <a:lnTo>
                    <a:pt x="8245" y="8824"/>
                  </a:lnTo>
                  <a:lnTo>
                    <a:pt x="8154" y="8738"/>
                  </a:lnTo>
                  <a:lnTo>
                    <a:pt x="8109" y="8696"/>
                  </a:lnTo>
                  <a:lnTo>
                    <a:pt x="8018" y="8696"/>
                  </a:lnTo>
                  <a:lnTo>
                    <a:pt x="7927" y="8781"/>
                  </a:lnTo>
                  <a:lnTo>
                    <a:pt x="7927" y="8824"/>
                  </a:lnTo>
                  <a:lnTo>
                    <a:pt x="7927" y="8909"/>
                  </a:lnTo>
                  <a:lnTo>
                    <a:pt x="7881" y="9037"/>
                  </a:lnTo>
                  <a:lnTo>
                    <a:pt x="7881" y="9166"/>
                  </a:lnTo>
                  <a:lnTo>
                    <a:pt x="7927" y="9379"/>
                  </a:lnTo>
                  <a:lnTo>
                    <a:pt x="7972" y="9550"/>
                  </a:lnTo>
                  <a:lnTo>
                    <a:pt x="8018" y="9593"/>
                  </a:lnTo>
                  <a:lnTo>
                    <a:pt x="8018" y="9636"/>
                  </a:lnTo>
                  <a:lnTo>
                    <a:pt x="7881" y="9636"/>
                  </a:lnTo>
                  <a:lnTo>
                    <a:pt x="7791" y="9636"/>
                  </a:lnTo>
                  <a:lnTo>
                    <a:pt x="7745" y="9636"/>
                  </a:lnTo>
                  <a:lnTo>
                    <a:pt x="7700" y="9678"/>
                  </a:lnTo>
                  <a:lnTo>
                    <a:pt x="7700" y="9721"/>
                  </a:lnTo>
                  <a:lnTo>
                    <a:pt x="7700" y="9764"/>
                  </a:lnTo>
                  <a:lnTo>
                    <a:pt x="7700" y="9807"/>
                  </a:lnTo>
                  <a:lnTo>
                    <a:pt x="7609" y="9807"/>
                  </a:lnTo>
                  <a:lnTo>
                    <a:pt x="7518" y="9807"/>
                  </a:lnTo>
                  <a:lnTo>
                    <a:pt x="7473" y="9721"/>
                  </a:lnTo>
                  <a:lnTo>
                    <a:pt x="7359" y="9721"/>
                  </a:lnTo>
                  <a:lnTo>
                    <a:pt x="7223" y="9764"/>
                  </a:lnTo>
                  <a:lnTo>
                    <a:pt x="7086" y="9807"/>
                  </a:lnTo>
                  <a:lnTo>
                    <a:pt x="6996" y="9807"/>
                  </a:lnTo>
                  <a:lnTo>
                    <a:pt x="6950" y="9935"/>
                  </a:lnTo>
                  <a:lnTo>
                    <a:pt x="6768" y="9977"/>
                  </a:lnTo>
                  <a:lnTo>
                    <a:pt x="6541" y="10063"/>
                  </a:lnTo>
                  <a:lnTo>
                    <a:pt x="6541" y="10106"/>
                  </a:lnTo>
                  <a:lnTo>
                    <a:pt x="6360" y="9977"/>
                  </a:lnTo>
                  <a:lnTo>
                    <a:pt x="6269" y="9935"/>
                  </a:lnTo>
                  <a:lnTo>
                    <a:pt x="6132" y="9892"/>
                  </a:lnTo>
                  <a:lnTo>
                    <a:pt x="6087" y="9935"/>
                  </a:lnTo>
                  <a:lnTo>
                    <a:pt x="6087" y="10020"/>
                  </a:lnTo>
                  <a:lnTo>
                    <a:pt x="5905" y="10063"/>
                  </a:lnTo>
                  <a:lnTo>
                    <a:pt x="5815" y="10063"/>
                  </a:lnTo>
                  <a:lnTo>
                    <a:pt x="5678" y="10020"/>
                  </a:lnTo>
                  <a:lnTo>
                    <a:pt x="5587" y="9892"/>
                  </a:lnTo>
                  <a:lnTo>
                    <a:pt x="5587" y="9849"/>
                  </a:lnTo>
                  <a:lnTo>
                    <a:pt x="5587" y="9807"/>
                  </a:lnTo>
                  <a:lnTo>
                    <a:pt x="5542" y="9764"/>
                  </a:lnTo>
                  <a:lnTo>
                    <a:pt x="5497" y="9764"/>
                  </a:lnTo>
                  <a:lnTo>
                    <a:pt x="5497" y="9636"/>
                  </a:lnTo>
                  <a:lnTo>
                    <a:pt x="5542" y="9465"/>
                  </a:lnTo>
                  <a:lnTo>
                    <a:pt x="5587" y="9465"/>
                  </a:lnTo>
                  <a:lnTo>
                    <a:pt x="5633" y="9465"/>
                  </a:lnTo>
                  <a:lnTo>
                    <a:pt x="5633" y="9379"/>
                  </a:lnTo>
                  <a:lnTo>
                    <a:pt x="5678" y="9294"/>
                  </a:lnTo>
                  <a:lnTo>
                    <a:pt x="5724" y="9336"/>
                  </a:lnTo>
                  <a:lnTo>
                    <a:pt x="5769" y="9336"/>
                  </a:lnTo>
                  <a:lnTo>
                    <a:pt x="5815" y="9294"/>
                  </a:lnTo>
                  <a:lnTo>
                    <a:pt x="5815" y="9251"/>
                  </a:lnTo>
                  <a:lnTo>
                    <a:pt x="5815" y="9080"/>
                  </a:lnTo>
                  <a:lnTo>
                    <a:pt x="5724" y="8824"/>
                  </a:lnTo>
                  <a:lnTo>
                    <a:pt x="5678" y="8824"/>
                  </a:lnTo>
                  <a:lnTo>
                    <a:pt x="5633" y="8866"/>
                  </a:lnTo>
                  <a:lnTo>
                    <a:pt x="5542" y="8952"/>
                  </a:lnTo>
                  <a:lnTo>
                    <a:pt x="5497" y="8995"/>
                  </a:lnTo>
                  <a:lnTo>
                    <a:pt x="5542" y="9037"/>
                  </a:lnTo>
                  <a:lnTo>
                    <a:pt x="5587" y="9037"/>
                  </a:lnTo>
                  <a:lnTo>
                    <a:pt x="5633" y="9037"/>
                  </a:lnTo>
                  <a:lnTo>
                    <a:pt x="5542" y="9080"/>
                  </a:lnTo>
                  <a:lnTo>
                    <a:pt x="5451" y="9123"/>
                  </a:lnTo>
                  <a:lnTo>
                    <a:pt x="5269" y="9294"/>
                  </a:lnTo>
                  <a:lnTo>
                    <a:pt x="5224" y="9422"/>
                  </a:lnTo>
                  <a:lnTo>
                    <a:pt x="5224" y="9507"/>
                  </a:lnTo>
                  <a:lnTo>
                    <a:pt x="5315" y="9721"/>
                  </a:lnTo>
                  <a:lnTo>
                    <a:pt x="5315" y="9764"/>
                  </a:lnTo>
                  <a:lnTo>
                    <a:pt x="5406" y="9935"/>
                  </a:lnTo>
                  <a:lnTo>
                    <a:pt x="5360" y="9977"/>
                  </a:lnTo>
                  <a:lnTo>
                    <a:pt x="5360" y="10063"/>
                  </a:lnTo>
                  <a:lnTo>
                    <a:pt x="5497" y="10148"/>
                  </a:lnTo>
                  <a:lnTo>
                    <a:pt x="5587" y="10148"/>
                  </a:lnTo>
                  <a:lnTo>
                    <a:pt x="5587" y="10191"/>
                  </a:lnTo>
                  <a:lnTo>
                    <a:pt x="5497" y="10191"/>
                  </a:lnTo>
                  <a:lnTo>
                    <a:pt x="5451" y="10148"/>
                  </a:lnTo>
                  <a:lnTo>
                    <a:pt x="5360" y="10063"/>
                  </a:lnTo>
                  <a:lnTo>
                    <a:pt x="5315" y="10063"/>
                  </a:lnTo>
                  <a:lnTo>
                    <a:pt x="5269" y="10106"/>
                  </a:lnTo>
                  <a:lnTo>
                    <a:pt x="5269" y="10148"/>
                  </a:lnTo>
                  <a:lnTo>
                    <a:pt x="5315" y="10191"/>
                  </a:lnTo>
                  <a:lnTo>
                    <a:pt x="5269" y="10234"/>
                  </a:lnTo>
                  <a:lnTo>
                    <a:pt x="5224" y="10234"/>
                  </a:lnTo>
                  <a:lnTo>
                    <a:pt x="5224" y="10191"/>
                  </a:lnTo>
                  <a:lnTo>
                    <a:pt x="5179" y="10148"/>
                  </a:lnTo>
                  <a:lnTo>
                    <a:pt x="5179" y="10106"/>
                  </a:lnTo>
                  <a:lnTo>
                    <a:pt x="5088" y="10148"/>
                  </a:lnTo>
                  <a:lnTo>
                    <a:pt x="5088" y="10191"/>
                  </a:lnTo>
                  <a:lnTo>
                    <a:pt x="5042" y="10234"/>
                  </a:lnTo>
                  <a:lnTo>
                    <a:pt x="4997" y="10277"/>
                  </a:lnTo>
                  <a:lnTo>
                    <a:pt x="4906" y="10277"/>
                  </a:lnTo>
                  <a:lnTo>
                    <a:pt x="4861" y="10234"/>
                  </a:lnTo>
                  <a:lnTo>
                    <a:pt x="4770" y="10234"/>
                  </a:lnTo>
                  <a:lnTo>
                    <a:pt x="4724" y="10191"/>
                  </a:lnTo>
                  <a:lnTo>
                    <a:pt x="4633" y="10277"/>
                  </a:lnTo>
                  <a:lnTo>
                    <a:pt x="4543" y="10319"/>
                  </a:lnTo>
                  <a:lnTo>
                    <a:pt x="4588" y="10319"/>
                  </a:lnTo>
                  <a:lnTo>
                    <a:pt x="4543" y="10469"/>
                  </a:lnTo>
                  <a:lnTo>
                    <a:pt x="4543" y="10512"/>
                  </a:lnTo>
                  <a:lnTo>
                    <a:pt x="4497" y="10554"/>
                  </a:lnTo>
                  <a:lnTo>
                    <a:pt x="4452" y="10554"/>
                  </a:lnTo>
                  <a:lnTo>
                    <a:pt x="4452" y="10512"/>
                  </a:lnTo>
                  <a:lnTo>
                    <a:pt x="4497" y="10362"/>
                  </a:lnTo>
                  <a:lnTo>
                    <a:pt x="4452" y="10319"/>
                  </a:lnTo>
                  <a:lnTo>
                    <a:pt x="4406" y="10319"/>
                  </a:lnTo>
                  <a:lnTo>
                    <a:pt x="4361" y="10469"/>
                  </a:lnTo>
                  <a:lnTo>
                    <a:pt x="4315" y="10597"/>
                  </a:lnTo>
                  <a:lnTo>
                    <a:pt x="4270" y="10682"/>
                  </a:lnTo>
                  <a:lnTo>
                    <a:pt x="4202" y="10725"/>
                  </a:lnTo>
                  <a:lnTo>
                    <a:pt x="4270" y="10811"/>
                  </a:lnTo>
                  <a:lnTo>
                    <a:pt x="4270" y="10853"/>
                  </a:lnTo>
                  <a:lnTo>
                    <a:pt x="4202" y="10853"/>
                  </a:lnTo>
                  <a:lnTo>
                    <a:pt x="4156" y="10853"/>
                  </a:lnTo>
                  <a:lnTo>
                    <a:pt x="4066" y="10811"/>
                  </a:lnTo>
                  <a:lnTo>
                    <a:pt x="3929" y="10896"/>
                  </a:lnTo>
                  <a:lnTo>
                    <a:pt x="3838" y="10939"/>
                  </a:lnTo>
                  <a:lnTo>
                    <a:pt x="3702" y="10982"/>
                  </a:lnTo>
                  <a:lnTo>
                    <a:pt x="3657" y="10982"/>
                  </a:lnTo>
                  <a:lnTo>
                    <a:pt x="3611" y="11024"/>
                  </a:lnTo>
                  <a:lnTo>
                    <a:pt x="3566" y="11067"/>
                  </a:lnTo>
                  <a:lnTo>
                    <a:pt x="3611" y="11110"/>
                  </a:lnTo>
                  <a:lnTo>
                    <a:pt x="3611" y="11195"/>
                  </a:lnTo>
                  <a:lnTo>
                    <a:pt x="3566" y="11238"/>
                  </a:lnTo>
                  <a:lnTo>
                    <a:pt x="3521" y="11281"/>
                  </a:lnTo>
                  <a:lnTo>
                    <a:pt x="3475" y="11281"/>
                  </a:lnTo>
                  <a:lnTo>
                    <a:pt x="3339" y="11323"/>
                  </a:lnTo>
                  <a:lnTo>
                    <a:pt x="3203" y="11409"/>
                  </a:lnTo>
                  <a:lnTo>
                    <a:pt x="3157" y="11452"/>
                  </a:lnTo>
                  <a:lnTo>
                    <a:pt x="3157" y="11494"/>
                  </a:lnTo>
                  <a:lnTo>
                    <a:pt x="3021" y="11494"/>
                  </a:lnTo>
                  <a:lnTo>
                    <a:pt x="2885" y="11452"/>
                  </a:lnTo>
                  <a:lnTo>
                    <a:pt x="2885" y="11409"/>
                  </a:lnTo>
                  <a:lnTo>
                    <a:pt x="2885" y="11323"/>
                  </a:lnTo>
                  <a:lnTo>
                    <a:pt x="2794" y="11281"/>
                  </a:lnTo>
                  <a:lnTo>
                    <a:pt x="2748" y="11281"/>
                  </a:lnTo>
                  <a:lnTo>
                    <a:pt x="2703" y="11281"/>
                  </a:lnTo>
                  <a:lnTo>
                    <a:pt x="2657" y="11409"/>
                  </a:lnTo>
                  <a:lnTo>
                    <a:pt x="2703" y="11452"/>
                  </a:lnTo>
                  <a:lnTo>
                    <a:pt x="2748" y="11494"/>
                  </a:lnTo>
                  <a:lnTo>
                    <a:pt x="2794" y="11494"/>
                  </a:lnTo>
                  <a:lnTo>
                    <a:pt x="2839" y="11494"/>
                  </a:lnTo>
                  <a:lnTo>
                    <a:pt x="2657" y="11665"/>
                  </a:lnTo>
                  <a:lnTo>
                    <a:pt x="2567" y="11708"/>
                  </a:lnTo>
                  <a:lnTo>
                    <a:pt x="2476" y="11708"/>
                  </a:lnTo>
                  <a:lnTo>
                    <a:pt x="2430" y="11623"/>
                  </a:lnTo>
                  <a:lnTo>
                    <a:pt x="2385" y="11537"/>
                  </a:lnTo>
                  <a:lnTo>
                    <a:pt x="2158" y="11580"/>
                  </a:lnTo>
                  <a:lnTo>
                    <a:pt x="1976" y="11623"/>
                  </a:lnTo>
                  <a:lnTo>
                    <a:pt x="2021" y="11751"/>
                  </a:lnTo>
                  <a:lnTo>
                    <a:pt x="2112" y="11836"/>
                  </a:lnTo>
                  <a:lnTo>
                    <a:pt x="2294" y="12050"/>
                  </a:lnTo>
                  <a:lnTo>
                    <a:pt x="2339" y="12007"/>
                  </a:lnTo>
                  <a:lnTo>
                    <a:pt x="2385" y="12007"/>
                  </a:lnTo>
                  <a:lnTo>
                    <a:pt x="2430" y="11964"/>
                  </a:lnTo>
                  <a:lnTo>
                    <a:pt x="2476" y="12050"/>
                  </a:lnTo>
                  <a:lnTo>
                    <a:pt x="2430" y="12093"/>
                  </a:lnTo>
                  <a:lnTo>
                    <a:pt x="2521" y="12135"/>
                  </a:lnTo>
                  <a:lnTo>
                    <a:pt x="2567" y="12135"/>
                  </a:lnTo>
                  <a:lnTo>
                    <a:pt x="2612" y="12178"/>
                  </a:lnTo>
                  <a:lnTo>
                    <a:pt x="2567" y="12221"/>
                  </a:lnTo>
                  <a:lnTo>
                    <a:pt x="2476" y="12264"/>
                  </a:lnTo>
                  <a:lnTo>
                    <a:pt x="2521" y="12349"/>
                  </a:lnTo>
                  <a:lnTo>
                    <a:pt x="2567" y="12392"/>
                  </a:lnTo>
                  <a:lnTo>
                    <a:pt x="2612" y="12563"/>
                  </a:lnTo>
                  <a:lnTo>
                    <a:pt x="2657" y="12734"/>
                  </a:lnTo>
                  <a:lnTo>
                    <a:pt x="2703" y="12947"/>
                  </a:lnTo>
                  <a:lnTo>
                    <a:pt x="2657" y="13033"/>
                  </a:lnTo>
                  <a:lnTo>
                    <a:pt x="2567" y="13204"/>
                  </a:lnTo>
                  <a:lnTo>
                    <a:pt x="2430" y="13439"/>
                  </a:lnTo>
                  <a:lnTo>
                    <a:pt x="2385" y="13481"/>
                  </a:lnTo>
                  <a:lnTo>
                    <a:pt x="2294" y="13481"/>
                  </a:lnTo>
                  <a:lnTo>
                    <a:pt x="2112" y="13439"/>
                  </a:lnTo>
                  <a:lnTo>
                    <a:pt x="2067" y="13439"/>
                  </a:lnTo>
                  <a:lnTo>
                    <a:pt x="2021" y="13481"/>
                  </a:lnTo>
                  <a:lnTo>
                    <a:pt x="1976" y="13439"/>
                  </a:lnTo>
                  <a:lnTo>
                    <a:pt x="1885" y="13374"/>
                  </a:lnTo>
                  <a:lnTo>
                    <a:pt x="1794" y="13374"/>
                  </a:lnTo>
                  <a:lnTo>
                    <a:pt x="1658" y="13374"/>
                  </a:lnTo>
                  <a:lnTo>
                    <a:pt x="1340" y="13289"/>
                  </a:lnTo>
                  <a:lnTo>
                    <a:pt x="999" y="13204"/>
                  </a:lnTo>
                  <a:lnTo>
                    <a:pt x="909" y="13118"/>
                  </a:lnTo>
                  <a:lnTo>
                    <a:pt x="863" y="13075"/>
                  </a:lnTo>
                  <a:lnTo>
                    <a:pt x="818" y="13075"/>
                  </a:lnTo>
                  <a:lnTo>
                    <a:pt x="454" y="13118"/>
                  </a:lnTo>
                  <a:lnTo>
                    <a:pt x="409" y="13161"/>
                  </a:lnTo>
                  <a:lnTo>
                    <a:pt x="409" y="13204"/>
                  </a:lnTo>
                  <a:lnTo>
                    <a:pt x="500" y="13332"/>
                  </a:lnTo>
                  <a:lnTo>
                    <a:pt x="500" y="13439"/>
                  </a:lnTo>
                  <a:lnTo>
                    <a:pt x="500" y="13567"/>
                  </a:lnTo>
                  <a:lnTo>
                    <a:pt x="363" y="14080"/>
                  </a:lnTo>
                  <a:lnTo>
                    <a:pt x="409" y="14080"/>
                  </a:lnTo>
                  <a:lnTo>
                    <a:pt x="273" y="14336"/>
                  </a:lnTo>
                  <a:lnTo>
                    <a:pt x="136" y="14507"/>
                  </a:lnTo>
                  <a:lnTo>
                    <a:pt x="45" y="14507"/>
                  </a:lnTo>
                  <a:lnTo>
                    <a:pt x="0" y="14635"/>
                  </a:lnTo>
                  <a:lnTo>
                    <a:pt x="0" y="14720"/>
                  </a:lnTo>
                  <a:lnTo>
                    <a:pt x="45" y="14934"/>
                  </a:lnTo>
                  <a:lnTo>
                    <a:pt x="136" y="15105"/>
                  </a:lnTo>
                  <a:lnTo>
                    <a:pt x="273" y="15233"/>
                  </a:lnTo>
                  <a:lnTo>
                    <a:pt x="454" y="15361"/>
                  </a:lnTo>
                  <a:lnTo>
                    <a:pt x="500" y="15361"/>
                  </a:lnTo>
                  <a:lnTo>
                    <a:pt x="591" y="15361"/>
                  </a:lnTo>
                  <a:lnTo>
                    <a:pt x="636" y="15490"/>
                  </a:lnTo>
                  <a:lnTo>
                    <a:pt x="681" y="15575"/>
                  </a:lnTo>
                  <a:lnTo>
                    <a:pt x="818" y="15703"/>
                  </a:lnTo>
                  <a:lnTo>
                    <a:pt x="954" y="15831"/>
                  </a:lnTo>
                  <a:lnTo>
                    <a:pt x="1840" y="15746"/>
                  </a:lnTo>
                  <a:lnTo>
                    <a:pt x="1885" y="15789"/>
                  </a:lnTo>
                  <a:lnTo>
                    <a:pt x="1931" y="15789"/>
                  </a:lnTo>
                  <a:lnTo>
                    <a:pt x="1976" y="15703"/>
                  </a:lnTo>
                  <a:lnTo>
                    <a:pt x="2067" y="15575"/>
                  </a:lnTo>
                  <a:lnTo>
                    <a:pt x="2203" y="15575"/>
                  </a:lnTo>
                  <a:lnTo>
                    <a:pt x="2294" y="15575"/>
                  </a:lnTo>
                  <a:lnTo>
                    <a:pt x="2339" y="15532"/>
                  </a:lnTo>
                  <a:lnTo>
                    <a:pt x="2385" y="15490"/>
                  </a:lnTo>
                  <a:lnTo>
                    <a:pt x="2385" y="15447"/>
                  </a:lnTo>
                  <a:lnTo>
                    <a:pt x="2385" y="15361"/>
                  </a:lnTo>
                  <a:lnTo>
                    <a:pt x="2521" y="15276"/>
                  </a:lnTo>
                  <a:lnTo>
                    <a:pt x="2612" y="15233"/>
                  </a:lnTo>
                  <a:lnTo>
                    <a:pt x="2567" y="14891"/>
                  </a:lnTo>
                  <a:lnTo>
                    <a:pt x="2612" y="14806"/>
                  </a:lnTo>
                  <a:lnTo>
                    <a:pt x="2657" y="14763"/>
                  </a:lnTo>
                  <a:lnTo>
                    <a:pt x="2885" y="14507"/>
                  </a:lnTo>
                  <a:lnTo>
                    <a:pt x="2975" y="14421"/>
                  </a:lnTo>
                  <a:lnTo>
                    <a:pt x="3157" y="14379"/>
                  </a:lnTo>
                  <a:lnTo>
                    <a:pt x="3248" y="14336"/>
                  </a:lnTo>
                  <a:lnTo>
                    <a:pt x="3339" y="14379"/>
                  </a:lnTo>
                  <a:lnTo>
                    <a:pt x="3430" y="14336"/>
                  </a:lnTo>
                  <a:lnTo>
                    <a:pt x="3566" y="14208"/>
                  </a:lnTo>
                  <a:lnTo>
                    <a:pt x="3611" y="14080"/>
                  </a:lnTo>
                  <a:lnTo>
                    <a:pt x="3657" y="13951"/>
                  </a:lnTo>
                  <a:lnTo>
                    <a:pt x="3611" y="13823"/>
                  </a:lnTo>
                  <a:lnTo>
                    <a:pt x="3611" y="13780"/>
                  </a:lnTo>
                  <a:lnTo>
                    <a:pt x="3657" y="13738"/>
                  </a:lnTo>
                  <a:lnTo>
                    <a:pt x="3748" y="13652"/>
                  </a:lnTo>
                  <a:lnTo>
                    <a:pt x="3884" y="13652"/>
                  </a:lnTo>
                  <a:lnTo>
                    <a:pt x="4202" y="13609"/>
                  </a:lnTo>
                  <a:lnTo>
                    <a:pt x="4202" y="13652"/>
                  </a:lnTo>
                  <a:lnTo>
                    <a:pt x="4156" y="13695"/>
                  </a:lnTo>
                  <a:lnTo>
                    <a:pt x="4270" y="13738"/>
                  </a:lnTo>
                  <a:lnTo>
                    <a:pt x="4406" y="13780"/>
                  </a:lnTo>
                  <a:lnTo>
                    <a:pt x="4497" y="13823"/>
                  </a:lnTo>
                  <a:lnTo>
                    <a:pt x="4679" y="13695"/>
                  </a:lnTo>
                  <a:lnTo>
                    <a:pt x="4861" y="13567"/>
                  </a:lnTo>
                  <a:lnTo>
                    <a:pt x="4951" y="13567"/>
                  </a:lnTo>
                  <a:lnTo>
                    <a:pt x="5042" y="13524"/>
                  </a:lnTo>
                  <a:lnTo>
                    <a:pt x="5133" y="13439"/>
                  </a:lnTo>
                  <a:lnTo>
                    <a:pt x="5179" y="13332"/>
                  </a:lnTo>
                  <a:lnTo>
                    <a:pt x="5224" y="13332"/>
                  </a:lnTo>
                  <a:lnTo>
                    <a:pt x="5406" y="13374"/>
                  </a:lnTo>
                  <a:lnTo>
                    <a:pt x="5542" y="13481"/>
                  </a:lnTo>
                  <a:lnTo>
                    <a:pt x="5633" y="13609"/>
                  </a:lnTo>
                  <a:lnTo>
                    <a:pt x="5678" y="13780"/>
                  </a:lnTo>
                  <a:lnTo>
                    <a:pt x="5678" y="13823"/>
                  </a:lnTo>
                  <a:lnTo>
                    <a:pt x="5678" y="13866"/>
                  </a:lnTo>
                  <a:lnTo>
                    <a:pt x="5769" y="13994"/>
                  </a:lnTo>
                  <a:lnTo>
                    <a:pt x="5860" y="14080"/>
                  </a:lnTo>
                  <a:lnTo>
                    <a:pt x="5905" y="14080"/>
                  </a:lnTo>
                  <a:lnTo>
                    <a:pt x="5996" y="14122"/>
                  </a:lnTo>
                  <a:lnTo>
                    <a:pt x="6042" y="14208"/>
                  </a:lnTo>
                  <a:lnTo>
                    <a:pt x="6223" y="14293"/>
                  </a:lnTo>
                  <a:lnTo>
                    <a:pt x="6360" y="14421"/>
                  </a:lnTo>
                  <a:lnTo>
                    <a:pt x="6405" y="14464"/>
                  </a:lnTo>
                  <a:lnTo>
                    <a:pt x="6496" y="14464"/>
                  </a:lnTo>
                  <a:lnTo>
                    <a:pt x="6587" y="14464"/>
                  </a:lnTo>
                  <a:lnTo>
                    <a:pt x="6632" y="14550"/>
                  </a:lnTo>
                  <a:lnTo>
                    <a:pt x="6678" y="14635"/>
                  </a:lnTo>
                  <a:lnTo>
                    <a:pt x="6814" y="14635"/>
                  </a:lnTo>
                  <a:lnTo>
                    <a:pt x="6905" y="14678"/>
                  </a:lnTo>
                  <a:lnTo>
                    <a:pt x="6996" y="14763"/>
                  </a:lnTo>
                  <a:lnTo>
                    <a:pt x="7041" y="14891"/>
                  </a:lnTo>
                  <a:lnTo>
                    <a:pt x="7086" y="14891"/>
                  </a:lnTo>
                  <a:lnTo>
                    <a:pt x="7177" y="14891"/>
                  </a:lnTo>
                  <a:lnTo>
                    <a:pt x="7268" y="15062"/>
                  </a:lnTo>
                  <a:lnTo>
                    <a:pt x="7359" y="15276"/>
                  </a:lnTo>
                  <a:lnTo>
                    <a:pt x="7314" y="15319"/>
                  </a:lnTo>
                  <a:lnTo>
                    <a:pt x="7223" y="15447"/>
                  </a:lnTo>
                  <a:lnTo>
                    <a:pt x="7177" y="15532"/>
                  </a:lnTo>
                  <a:lnTo>
                    <a:pt x="7177" y="15575"/>
                  </a:lnTo>
                  <a:lnTo>
                    <a:pt x="7268" y="15618"/>
                  </a:lnTo>
                  <a:lnTo>
                    <a:pt x="7359" y="15575"/>
                  </a:lnTo>
                  <a:lnTo>
                    <a:pt x="7473" y="15404"/>
                  </a:lnTo>
                  <a:lnTo>
                    <a:pt x="7473" y="15361"/>
                  </a:lnTo>
                  <a:lnTo>
                    <a:pt x="7473" y="15276"/>
                  </a:lnTo>
                  <a:lnTo>
                    <a:pt x="7563" y="15233"/>
                  </a:lnTo>
                  <a:lnTo>
                    <a:pt x="7654" y="15191"/>
                  </a:lnTo>
                  <a:lnTo>
                    <a:pt x="7700" y="15148"/>
                  </a:lnTo>
                  <a:lnTo>
                    <a:pt x="7654" y="15105"/>
                  </a:lnTo>
                  <a:lnTo>
                    <a:pt x="7563" y="15062"/>
                  </a:lnTo>
                  <a:lnTo>
                    <a:pt x="7427" y="14977"/>
                  </a:lnTo>
                  <a:lnTo>
                    <a:pt x="7427" y="14934"/>
                  </a:lnTo>
                  <a:lnTo>
                    <a:pt x="7473" y="14849"/>
                  </a:lnTo>
                  <a:lnTo>
                    <a:pt x="7518" y="14720"/>
                  </a:lnTo>
                  <a:lnTo>
                    <a:pt x="7609" y="14678"/>
                  </a:lnTo>
                  <a:lnTo>
                    <a:pt x="7700" y="14678"/>
                  </a:lnTo>
                  <a:lnTo>
                    <a:pt x="7791" y="14763"/>
                  </a:lnTo>
                  <a:lnTo>
                    <a:pt x="7836" y="14806"/>
                  </a:lnTo>
                  <a:lnTo>
                    <a:pt x="7881" y="14849"/>
                  </a:lnTo>
                  <a:lnTo>
                    <a:pt x="7927" y="14891"/>
                  </a:lnTo>
                  <a:lnTo>
                    <a:pt x="7972" y="14891"/>
                  </a:lnTo>
                  <a:lnTo>
                    <a:pt x="8018" y="14891"/>
                  </a:lnTo>
                  <a:lnTo>
                    <a:pt x="7972" y="14763"/>
                  </a:lnTo>
                  <a:lnTo>
                    <a:pt x="7927" y="14678"/>
                  </a:lnTo>
                  <a:lnTo>
                    <a:pt x="7836" y="14635"/>
                  </a:lnTo>
                  <a:lnTo>
                    <a:pt x="7654" y="14507"/>
                  </a:lnTo>
                  <a:lnTo>
                    <a:pt x="7427" y="14464"/>
                  </a:lnTo>
                  <a:lnTo>
                    <a:pt x="7223" y="14379"/>
                  </a:lnTo>
                  <a:lnTo>
                    <a:pt x="6950" y="14208"/>
                  </a:lnTo>
                  <a:lnTo>
                    <a:pt x="6678" y="13994"/>
                  </a:lnTo>
                  <a:lnTo>
                    <a:pt x="6632" y="13909"/>
                  </a:lnTo>
                  <a:lnTo>
                    <a:pt x="6632" y="13823"/>
                  </a:lnTo>
                  <a:lnTo>
                    <a:pt x="6587" y="13738"/>
                  </a:lnTo>
                  <a:lnTo>
                    <a:pt x="6541" y="13652"/>
                  </a:lnTo>
                  <a:lnTo>
                    <a:pt x="6269" y="13481"/>
                  </a:lnTo>
                  <a:lnTo>
                    <a:pt x="6178" y="13374"/>
                  </a:lnTo>
                  <a:lnTo>
                    <a:pt x="6132" y="13289"/>
                  </a:lnTo>
                  <a:lnTo>
                    <a:pt x="6178" y="13246"/>
                  </a:lnTo>
                  <a:lnTo>
                    <a:pt x="6223" y="13118"/>
                  </a:lnTo>
                  <a:lnTo>
                    <a:pt x="6314" y="13033"/>
                  </a:lnTo>
                  <a:lnTo>
                    <a:pt x="6496" y="12862"/>
                  </a:lnTo>
                  <a:lnTo>
                    <a:pt x="6541" y="12904"/>
                  </a:lnTo>
                  <a:lnTo>
                    <a:pt x="6632" y="12947"/>
                  </a:lnTo>
                  <a:lnTo>
                    <a:pt x="6768" y="13033"/>
                  </a:lnTo>
                  <a:lnTo>
                    <a:pt x="6814" y="13118"/>
                  </a:lnTo>
                  <a:lnTo>
                    <a:pt x="6905" y="13246"/>
                  </a:lnTo>
                  <a:lnTo>
                    <a:pt x="6950" y="13289"/>
                  </a:lnTo>
                  <a:lnTo>
                    <a:pt x="7041" y="13374"/>
                  </a:lnTo>
                  <a:lnTo>
                    <a:pt x="6996" y="13374"/>
                  </a:lnTo>
                  <a:lnTo>
                    <a:pt x="6950" y="13439"/>
                  </a:lnTo>
                  <a:lnTo>
                    <a:pt x="7041" y="13567"/>
                  </a:lnTo>
                  <a:lnTo>
                    <a:pt x="7132" y="13609"/>
                  </a:lnTo>
                  <a:lnTo>
                    <a:pt x="7223" y="13652"/>
                  </a:lnTo>
                  <a:lnTo>
                    <a:pt x="7359" y="13652"/>
                  </a:lnTo>
                  <a:lnTo>
                    <a:pt x="7563" y="13695"/>
                  </a:lnTo>
                  <a:lnTo>
                    <a:pt x="7654" y="13738"/>
                  </a:lnTo>
                  <a:lnTo>
                    <a:pt x="7700" y="13866"/>
                  </a:lnTo>
                  <a:lnTo>
                    <a:pt x="7972" y="13951"/>
                  </a:lnTo>
                  <a:lnTo>
                    <a:pt x="7927" y="13994"/>
                  </a:lnTo>
                  <a:lnTo>
                    <a:pt x="8109" y="14336"/>
                  </a:lnTo>
                  <a:lnTo>
                    <a:pt x="8245" y="14635"/>
                  </a:lnTo>
                  <a:lnTo>
                    <a:pt x="8245" y="14678"/>
                  </a:lnTo>
                  <a:lnTo>
                    <a:pt x="8199" y="14678"/>
                  </a:lnTo>
                  <a:lnTo>
                    <a:pt x="8381" y="14806"/>
                  </a:lnTo>
                  <a:lnTo>
                    <a:pt x="8426" y="14891"/>
                  </a:lnTo>
                  <a:lnTo>
                    <a:pt x="8563" y="15020"/>
                  </a:lnTo>
                  <a:lnTo>
                    <a:pt x="8654" y="15191"/>
                  </a:lnTo>
                  <a:lnTo>
                    <a:pt x="8790" y="15276"/>
                  </a:lnTo>
                  <a:lnTo>
                    <a:pt x="8881" y="15319"/>
                  </a:lnTo>
                  <a:lnTo>
                    <a:pt x="8972" y="15319"/>
                  </a:lnTo>
                  <a:lnTo>
                    <a:pt x="9062" y="15319"/>
                  </a:lnTo>
                  <a:lnTo>
                    <a:pt x="9153" y="15319"/>
                  </a:lnTo>
                  <a:lnTo>
                    <a:pt x="9153" y="15276"/>
                  </a:lnTo>
                  <a:lnTo>
                    <a:pt x="9290" y="15276"/>
                  </a:lnTo>
                  <a:lnTo>
                    <a:pt x="9426" y="15319"/>
                  </a:lnTo>
                  <a:lnTo>
                    <a:pt x="9426" y="15361"/>
                  </a:lnTo>
                  <a:lnTo>
                    <a:pt x="9380" y="15404"/>
                  </a:lnTo>
                  <a:lnTo>
                    <a:pt x="9335" y="15404"/>
                  </a:lnTo>
                  <a:lnTo>
                    <a:pt x="9199" y="15404"/>
                  </a:lnTo>
                  <a:lnTo>
                    <a:pt x="9062" y="15319"/>
                  </a:lnTo>
                  <a:lnTo>
                    <a:pt x="8926" y="15361"/>
                  </a:lnTo>
                  <a:lnTo>
                    <a:pt x="8881" y="15319"/>
                  </a:lnTo>
                  <a:lnTo>
                    <a:pt x="8835" y="15404"/>
                  </a:lnTo>
                  <a:lnTo>
                    <a:pt x="8790" y="15532"/>
                  </a:lnTo>
                  <a:lnTo>
                    <a:pt x="8835" y="15575"/>
                  </a:lnTo>
                  <a:lnTo>
                    <a:pt x="8881" y="15575"/>
                  </a:lnTo>
                  <a:lnTo>
                    <a:pt x="8972" y="15618"/>
                  </a:lnTo>
                  <a:lnTo>
                    <a:pt x="9017" y="15746"/>
                  </a:lnTo>
                  <a:lnTo>
                    <a:pt x="9017" y="15789"/>
                  </a:lnTo>
                  <a:lnTo>
                    <a:pt x="9017" y="15874"/>
                  </a:lnTo>
                  <a:lnTo>
                    <a:pt x="9062" y="15831"/>
                  </a:lnTo>
                  <a:lnTo>
                    <a:pt x="9108" y="15831"/>
                  </a:lnTo>
                  <a:lnTo>
                    <a:pt x="9108" y="15789"/>
                  </a:lnTo>
                  <a:lnTo>
                    <a:pt x="9153" y="15789"/>
                  </a:lnTo>
                  <a:lnTo>
                    <a:pt x="9199" y="15789"/>
                  </a:lnTo>
                  <a:lnTo>
                    <a:pt x="9199" y="15874"/>
                  </a:lnTo>
                  <a:lnTo>
                    <a:pt x="9199" y="15917"/>
                  </a:lnTo>
                  <a:lnTo>
                    <a:pt x="9244" y="15960"/>
                  </a:lnTo>
                  <a:lnTo>
                    <a:pt x="9290" y="15917"/>
                  </a:lnTo>
                  <a:lnTo>
                    <a:pt x="9290" y="15874"/>
                  </a:lnTo>
                  <a:lnTo>
                    <a:pt x="9290" y="15831"/>
                  </a:lnTo>
                  <a:lnTo>
                    <a:pt x="9335" y="15831"/>
                  </a:lnTo>
                  <a:lnTo>
                    <a:pt x="9380" y="15831"/>
                  </a:lnTo>
                  <a:lnTo>
                    <a:pt x="9426" y="15874"/>
                  </a:lnTo>
                  <a:lnTo>
                    <a:pt x="9426" y="15917"/>
                  </a:lnTo>
                  <a:lnTo>
                    <a:pt x="9471" y="15917"/>
                  </a:lnTo>
                  <a:lnTo>
                    <a:pt x="9471" y="15874"/>
                  </a:lnTo>
                  <a:lnTo>
                    <a:pt x="9426" y="15831"/>
                  </a:lnTo>
                  <a:lnTo>
                    <a:pt x="9335" y="15703"/>
                  </a:lnTo>
                  <a:lnTo>
                    <a:pt x="9290" y="15575"/>
                  </a:lnTo>
                  <a:lnTo>
                    <a:pt x="9290" y="15490"/>
                  </a:lnTo>
                  <a:lnTo>
                    <a:pt x="9380" y="15404"/>
                  </a:lnTo>
                  <a:lnTo>
                    <a:pt x="9517" y="15361"/>
                  </a:lnTo>
                  <a:lnTo>
                    <a:pt x="9562" y="15404"/>
                  </a:lnTo>
                  <a:lnTo>
                    <a:pt x="9608" y="15447"/>
                  </a:lnTo>
                  <a:lnTo>
                    <a:pt x="9608" y="15490"/>
                  </a:lnTo>
                  <a:lnTo>
                    <a:pt x="9653" y="15490"/>
                  </a:lnTo>
                  <a:lnTo>
                    <a:pt x="9698" y="15447"/>
                  </a:lnTo>
                  <a:lnTo>
                    <a:pt x="9698" y="15404"/>
                  </a:lnTo>
                  <a:lnTo>
                    <a:pt x="9653" y="15276"/>
                  </a:lnTo>
                  <a:lnTo>
                    <a:pt x="9517" y="15191"/>
                  </a:lnTo>
                  <a:lnTo>
                    <a:pt x="9335" y="15148"/>
                  </a:lnTo>
                  <a:lnTo>
                    <a:pt x="9244" y="15148"/>
                  </a:lnTo>
                  <a:lnTo>
                    <a:pt x="9199" y="15148"/>
                  </a:lnTo>
                  <a:lnTo>
                    <a:pt x="9153" y="15105"/>
                  </a:lnTo>
                  <a:lnTo>
                    <a:pt x="9199" y="15062"/>
                  </a:lnTo>
                  <a:lnTo>
                    <a:pt x="9290" y="15062"/>
                  </a:lnTo>
                  <a:lnTo>
                    <a:pt x="9335" y="15020"/>
                  </a:lnTo>
                  <a:lnTo>
                    <a:pt x="9380" y="14977"/>
                  </a:lnTo>
                  <a:lnTo>
                    <a:pt x="9380" y="14849"/>
                  </a:lnTo>
                  <a:lnTo>
                    <a:pt x="9290" y="14806"/>
                  </a:lnTo>
                  <a:lnTo>
                    <a:pt x="9199" y="14763"/>
                  </a:lnTo>
                  <a:lnTo>
                    <a:pt x="9153" y="14720"/>
                  </a:lnTo>
                  <a:lnTo>
                    <a:pt x="9108" y="14635"/>
                  </a:lnTo>
                  <a:lnTo>
                    <a:pt x="9108" y="14592"/>
                  </a:lnTo>
                  <a:lnTo>
                    <a:pt x="9108" y="14550"/>
                  </a:lnTo>
                  <a:lnTo>
                    <a:pt x="9199" y="14550"/>
                  </a:lnTo>
                  <a:lnTo>
                    <a:pt x="9335" y="14635"/>
                  </a:lnTo>
                  <a:lnTo>
                    <a:pt x="9426" y="14678"/>
                  </a:lnTo>
                  <a:lnTo>
                    <a:pt x="9517" y="14678"/>
                  </a:lnTo>
                  <a:lnTo>
                    <a:pt x="9517" y="14635"/>
                  </a:lnTo>
                  <a:lnTo>
                    <a:pt x="9517" y="14592"/>
                  </a:lnTo>
                  <a:lnTo>
                    <a:pt x="9471" y="14592"/>
                  </a:lnTo>
                  <a:lnTo>
                    <a:pt x="9471" y="14550"/>
                  </a:lnTo>
                  <a:lnTo>
                    <a:pt x="9517" y="14550"/>
                  </a:lnTo>
                  <a:lnTo>
                    <a:pt x="9562" y="14592"/>
                  </a:lnTo>
                  <a:lnTo>
                    <a:pt x="9608" y="14592"/>
                  </a:lnTo>
                  <a:lnTo>
                    <a:pt x="9653" y="14592"/>
                  </a:lnTo>
                  <a:lnTo>
                    <a:pt x="9608" y="14550"/>
                  </a:lnTo>
                  <a:lnTo>
                    <a:pt x="9517" y="14507"/>
                  </a:lnTo>
                  <a:lnTo>
                    <a:pt x="9426" y="14421"/>
                  </a:lnTo>
                  <a:lnTo>
                    <a:pt x="9517" y="14421"/>
                  </a:lnTo>
                  <a:lnTo>
                    <a:pt x="9698" y="14336"/>
                  </a:lnTo>
                  <a:lnTo>
                    <a:pt x="9744" y="14293"/>
                  </a:lnTo>
                  <a:lnTo>
                    <a:pt x="9789" y="14250"/>
                  </a:lnTo>
                  <a:lnTo>
                    <a:pt x="9926" y="14293"/>
                  </a:lnTo>
                  <a:lnTo>
                    <a:pt x="10016" y="14336"/>
                  </a:lnTo>
                  <a:lnTo>
                    <a:pt x="10062" y="14379"/>
                  </a:lnTo>
                  <a:lnTo>
                    <a:pt x="10062" y="14464"/>
                  </a:lnTo>
                  <a:lnTo>
                    <a:pt x="10062" y="14507"/>
                  </a:lnTo>
                  <a:lnTo>
                    <a:pt x="10107" y="14550"/>
                  </a:lnTo>
                  <a:lnTo>
                    <a:pt x="10153" y="14464"/>
                  </a:lnTo>
                  <a:lnTo>
                    <a:pt x="10198" y="14421"/>
                  </a:lnTo>
                  <a:lnTo>
                    <a:pt x="10244" y="14379"/>
                  </a:lnTo>
                  <a:lnTo>
                    <a:pt x="10380" y="14293"/>
                  </a:lnTo>
                  <a:lnTo>
                    <a:pt x="10380" y="14208"/>
                  </a:lnTo>
                  <a:lnTo>
                    <a:pt x="10425" y="14165"/>
                  </a:lnTo>
                  <a:lnTo>
                    <a:pt x="10562" y="14122"/>
                  </a:lnTo>
                  <a:lnTo>
                    <a:pt x="10766" y="14122"/>
                  </a:lnTo>
                  <a:lnTo>
                    <a:pt x="10811" y="14080"/>
                  </a:lnTo>
                  <a:lnTo>
                    <a:pt x="10721" y="14037"/>
                  </a:lnTo>
                  <a:lnTo>
                    <a:pt x="10562" y="13951"/>
                  </a:lnTo>
                  <a:lnTo>
                    <a:pt x="10516" y="13866"/>
                  </a:lnTo>
                  <a:lnTo>
                    <a:pt x="10471" y="13823"/>
                  </a:lnTo>
                  <a:lnTo>
                    <a:pt x="10380" y="13738"/>
                  </a:lnTo>
                  <a:lnTo>
                    <a:pt x="10334" y="13695"/>
                  </a:lnTo>
                  <a:lnTo>
                    <a:pt x="10289" y="13652"/>
                  </a:lnTo>
                  <a:lnTo>
                    <a:pt x="10289" y="13524"/>
                  </a:lnTo>
                  <a:lnTo>
                    <a:pt x="10334" y="13374"/>
                  </a:lnTo>
                  <a:lnTo>
                    <a:pt x="10471" y="12862"/>
                  </a:lnTo>
                  <a:lnTo>
                    <a:pt x="10471" y="12819"/>
                  </a:lnTo>
                  <a:lnTo>
                    <a:pt x="10471" y="12734"/>
                  </a:lnTo>
                  <a:lnTo>
                    <a:pt x="10516" y="12648"/>
                  </a:lnTo>
                  <a:lnTo>
                    <a:pt x="10675" y="12605"/>
                  </a:lnTo>
                  <a:lnTo>
                    <a:pt x="10721" y="12349"/>
                  </a:lnTo>
                  <a:lnTo>
                    <a:pt x="10766" y="12221"/>
                  </a:lnTo>
                  <a:lnTo>
                    <a:pt x="10811" y="12093"/>
                  </a:lnTo>
                  <a:lnTo>
                    <a:pt x="10857" y="12050"/>
                  </a:lnTo>
                  <a:lnTo>
                    <a:pt x="10948" y="12007"/>
                  </a:lnTo>
                  <a:lnTo>
                    <a:pt x="10993" y="12007"/>
                  </a:lnTo>
                  <a:lnTo>
                    <a:pt x="11038" y="12007"/>
                  </a:lnTo>
                  <a:lnTo>
                    <a:pt x="11038" y="11964"/>
                  </a:lnTo>
                  <a:lnTo>
                    <a:pt x="10993" y="11879"/>
                  </a:lnTo>
                  <a:lnTo>
                    <a:pt x="10948" y="11836"/>
                  </a:lnTo>
                  <a:lnTo>
                    <a:pt x="11038" y="11964"/>
                  </a:lnTo>
                  <a:lnTo>
                    <a:pt x="11084" y="12093"/>
                  </a:lnTo>
                  <a:lnTo>
                    <a:pt x="11084" y="12135"/>
                  </a:lnTo>
                  <a:lnTo>
                    <a:pt x="11038" y="12135"/>
                  </a:lnTo>
                  <a:lnTo>
                    <a:pt x="11129" y="12178"/>
                  </a:lnTo>
                  <a:lnTo>
                    <a:pt x="11266" y="12178"/>
                  </a:lnTo>
                  <a:lnTo>
                    <a:pt x="11447" y="12135"/>
                  </a:lnTo>
                  <a:lnTo>
                    <a:pt x="11493" y="12093"/>
                  </a:lnTo>
                  <a:lnTo>
                    <a:pt x="11538" y="12135"/>
                  </a:lnTo>
                  <a:lnTo>
                    <a:pt x="11402" y="12264"/>
                  </a:lnTo>
                  <a:lnTo>
                    <a:pt x="11311" y="12306"/>
                  </a:lnTo>
                  <a:lnTo>
                    <a:pt x="11311" y="12349"/>
                  </a:lnTo>
                  <a:lnTo>
                    <a:pt x="11311" y="12392"/>
                  </a:lnTo>
                  <a:lnTo>
                    <a:pt x="11356" y="12434"/>
                  </a:lnTo>
                  <a:lnTo>
                    <a:pt x="11447" y="12434"/>
                  </a:lnTo>
                  <a:lnTo>
                    <a:pt x="11538" y="12434"/>
                  </a:lnTo>
                  <a:lnTo>
                    <a:pt x="11584" y="12434"/>
                  </a:lnTo>
                  <a:lnTo>
                    <a:pt x="11584" y="12520"/>
                  </a:lnTo>
                  <a:lnTo>
                    <a:pt x="11584" y="12605"/>
                  </a:lnTo>
                  <a:lnTo>
                    <a:pt x="11584" y="12648"/>
                  </a:lnTo>
                  <a:lnTo>
                    <a:pt x="11674" y="12648"/>
                  </a:lnTo>
                  <a:lnTo>
                    <a:pt x="11765" y="12605"/>
                  </a:lnTo>
                  <a:lnTo>
                    <a:pt x="11811" y="12520"/>
                  </a:lnTo>
                  <a:lnTo>
                    <a:pt x="11902" y="12477"/>
                  </a:lnTo>
                  <a:lnTo>
                    <a:pt x="11947" y="12477"/>
                  </a:lnTo>
                  <a:lnTo>
                    <a:pt x="11992" y="12392"/>
                  </a:lnTo>
                  <a:lnTo>
                    <a:pt x="12038" y="12306"/>
                  </a:lnTo>
                  <a:lnTo>
                    <a:pt x="12174" y="12306"/>
                  </a:lnTo>
                  <a:lnTo>
                    <a:pt x="12220" y="12306"/>
                  </a:lnTo>
                  <a:lnTo>
                    <a:pt x="12174" y="12264"/>
                  </a:lnTo>
                  <a:lnTo>
                    <a:pt x="12083" y="12264"/>
                  </a:lnTo>
                  <a:lnTo>
                    <a:pt x="11947" y="12221"/>
                  </a:lnTo>
                  <a:lnTo>
                    <a:pt x="11811" y="12135"/>
                  </a:lnTo>
                  <a:lnTo>
                    <a:pt x="11765" y="12007"/>
                  </a:lnTo>
                  <a:lnTo>
                    <a:pt x="11856" y="11836"/>
                  </a:lnTo>
                  <a:lnTo>
                    <a:pt x="11902" y="11793"/>
                  </a:lnTo>
                  <a:lnTo>
                    <a:pt x="11992" y="11793"/>
                  </a:lnTo>
                  <a:lnTo>
                    <a:pt x="12129" y="11751"/>
                  </a:lnTo>
                  <a:lnTo>
                    <a:pt x="12129" y="11708"/>
                  </a:lnTo>
                  <a:lnTo>
                    <a:pt x="12174" y="11665"/>
                  </a:lnTo>
                  <a:lnTo>
                    <a:pt x="12401" y="11494"/>
                  </a:lnTo>
                  <a:lnTo>
                    <a:pt x="12492" y="11409"/>
                  </a:lnTo>
                  <a:lnTo>
                    <a:pt x="12583" y="11409"/>
                  </a:lnTo>
                  <a:lnTo>
                    <a:pt x="12628" y="11409"/>
                  </a:lnTo>
                  <a:lnTo>
                    <a:pt x="12674" y="11494"/>
                  </a:lnTo>
                  <a:lnTo>
                    <a:pt x="12674" y="11537"/>
                  </a:lnTo>
                  <a:lnTo>
                    <a:pt x="12538" y="11623"/>
                  </a:lnTo>
                  <a:lnTo>
                    <a:pt x="12356" y="11665"/>
                  </a:lnTo>
                  <a:lnTo>
                    <a:pt x="12310" y="11708"/>
                  </a:lnTo>
                  <a:lnTo>
                    <a:pt x="12310" y="11751"/>
                  </a:lnTo>
                  <a:lnTo>
                    <a:pt x="12401" y="11751"/>
                  </a:lnTo>
                  <a:lnTo>
                    <a:pt x="12492" y="11751"/>
                  </a:lnTo>
                  <a:lnTo>
                    <a:pt x="12538" y="11793"/>
                  </a:lnTo>
                  <a:lnTo>
                    <a:pt x="12583" y="11836"/>
                  </a:lnTo>
                  <a:lnTo>
                    <a:pt x="12538" y="11836"/>
                  </a:lnTo>
                  <a:lnTo>
                    <a:pt x="12492" y="11836"/>
                  </a:lnTo>
                  <a:lnTo>
                    <a:pt x="12447" y="11879"/>
                  </a:lnTo>
                  <a:lnTo>
                    <a:pt x="12447" y="11922"/>
                  </a:lnTo>
                  <a:lnTo>
                    <a:pt x="12492" y="12007"/>
                  </a:lnTo>
                  <a:lnTo>
                    <a:pt x="12492" y="12050"/>
                  </a:lnTo>
                  <a:lnTo>
                    <a:pt x="12492" y="12135"/>
                  </a:lnTo>
                  <a:lnTo>
                    <a:pt x="12447" y="12178"/>
                  </a:lnTo>
                  <a:lnTo>
                    <a:pt x="12356" y="12178"/>
                  </a:lnTo>
                  <a:lnTo>
                    <a:pt x="12265" y="12178"/>
                  </a:lnTo>
                  <a:lnTo>
                    <a:pt x="12265" y="12221"/>
                  </a:lnTo>
                  <a:lnTo>
                    <a:pt x="12356" y="12306"/>
                  </a:lnTo>
                  <a:lnTo>
                    <a:pt x="12447" y="12349"/>
                  </a:lnTo>
                  <a:lnTo>
                    <a:pt x="12719" y="12392"/>
                  </a:lnTo>
                  <a:lnTo>
                    <a:pt x="12856" y="12392"/>
                  </a:lnTo>
                  <a:lnTo>
                    <a:pt x="12992" y="12477"/>
                  </a:lnTo>
                  <a:lnTo>
                    <a:pt x="13174" y="12563"/>
                  </a:lnTo>
                  <a:lnTo>
                    <a:pt x="13537" y="12648"/>
                  </a:lnTo>
                  <a:lnTo>
                    <a:pt x="13673" y="12776"/>
                  </a:lnTo>
                  <a:lnTo>
                    <a:pt x="13832" y="12947"/>
                  </a:lnTo>
                  <a:lnTo>
                    <a:pt x="13832" y="13033"/>
                  </a:lnTo>
                  <a:lnTo>
                    <a:pt x="13787" y="13075"/>
                  </a:lnTo>
                  <a:lnTo>
                    <a:pt x="13673" y="13246"/>
                  </a:lnTo>
                  <a:lnTo>
                    <a:pt x="13537" y="13374"/>
                  </a:lnTo>
                  <a:lnTo>
                    <a:pt x="13446" y="13374"/>
                  </a:lnTo>
                  <a:lnTo>
                    <a:pt x="13355" y="13374"/>
                  </a:lnTo>
                  <a:lnTo>
                    <a:pt x="12538" y="13439"/>
                  </a:lnTo>
                  <a:lnTo>
                    <a:pt x="12447" y="13481"/>
                  </a:lnTo>
                  <a:lnTo>
                    <a:pt x="12310" y="13481"/>
                  </a:lnTo>
                  <a:lnTo>
                    <a:pt x="12265" y="13439"/>
                  </a:lnTo>
                  <a:lnTo>
                    <a:pt x="12265" y="13374"/>
                  </a:lnTo>
                  <a:lnTo>
                    <a:pt x="12220" y="13374"/>
                  </a:lnTo>
                  <a:lnTo>
                    <a:pt x="12083" y="13439"/>
                  </a:lnTo>
                  <a:lnTo>
                    <a:pt x="11947" y="13481"/>
                  </a:lnTo>
                  <a:lnTo>
                    <a:pt x="11811" y="13524"/>
                  </a:lnTo>
                  <a:lnTo>
                    <a:pt x="11720" y="13567"/>
                  </a:lnTo>
                  <a:lnTo>
                    <a:pt x="11629" y="13695"/>
                  </a:lnTo>
                  <a:lnTo>
                    <a:pt x="11538" y="13780"/>
                  </a:lnTo>
                  <a:lnTo>
                    <a:pt x="11402" y="13866"/>
                  </a:lnTo>
                  <a:lnTo>
                    <a:pt x="11084" y="13994"/>
                  </a:lnTo>
                  <a:lnTo>
                    <a:pt x="11038" y="13994"/>
                  </a:lnTo>
                  <a:lnTo>
                    <a:pt x="10993" y="13994"/>
                  </a:lnTo>
                  <a:lnTo>
                    <a:pt x="10902" y="14122"/>
                  </a:lnTo>
                  <a:lnTo>
                    <a:pt x="10811" y="14250"/>
                  </a:lnTo>
                  <a:lnTo>
                    <a:pt x="10675" y="14336"/>
                  </a:lnTo>
                  <a:lnTo>
                    <a:pt x="10471" y="14421"/>
                  </a:lnTo>
                  <a:lnTo>
                    <a:pt x="10334" y="14421"/>
                  </a:lnTo>
                  <a:lnTo>
                    <a:pt x="10198" y="14421"/>
                  </a:lnTo>
                  <a:lnTo>
                    <a:pt x="10198" y="14507"/>
                  </a:lnTo>
                  <a:lnTo>
                    <a:pt x="10153" y="14550"/>
                  </a:lnTo>
                  <a:lnTo>
                    <a:pt x="10107" y="14550"/>
                  </a:lnTo>
                  <a:lnTo>
                    <a:pt x="10107" y="14592"/>
                  </a:lnTo>
                  <a:lnTo>
                    <a:pt x="10153" y="14763"/>
                  </a:lnTo>
                  <a:lnTo>
                    <a:pt x="10198" y="14806"/>
                  </a:lnTo>
                  <a:lnTo>
                    <a:pt x="10153" y="14763"/>
                  </a:lnTo>
                  <a:lnTo>
                    <a:pt x="10198" y="14763"/>
                  </a:lnTo>
                  <a:lnTo>
                    <a:pt x="10244" y="14806"/>
                  </a:lnTo>
                  <a:lnTo>
                    <a:pt x="10334" y="14806"/>
                  </a:lnTo>
                  <a:lnTo>
                    <a:pt x="10380" y="14806"/>
                  </a:lnTo>
                  <a:lnTo>
                    <a:pt x="10425" y="14934"/>
                  </a:lnTo>
                  <a:lnTo>
                    <a:pt x="10380" y="14977"/>
                  </a:lnTo>
                  <a:lnTo>
                    <a:pt x="10334" y="15020"/>
                  </a:lnTo>
                  <a:lnTo>
                    <a:pt x="10380" y="15020"/>
                  </a:lnTo>
                  <a:lnTo>
                    <a:pt x="10425" y="15020"/>
                  </a:lnTo>
                  <a:lnTo>
                    <a:pt x="10471" y="15062"/>
                  </a:lnTo>
                  <a:lnTo>
                    <a:pt x="10425" y="15105"/>
                  </a:lnTo>
                  <a:lnTo>
                    <a:pt x="10334" y="15105"/>
                  </a:lnTo>
                  <a:lnTo>
                    <a:pt x="10244" y="15148"/>
                  </a:lnTo>
                  <a:lnTo>
                    <a:pt x="10289" y="15191"/>
                  </a:lnTo>
                  <a:lnTo>
                    <a:pt x="10380" y="15191"/>
                  </a:lnTo>
                  <a:lnTo>
                    <a:pt x="10471" y="15191"/>
                  </a:lnTo>
                  <a:lnTo>
                    <a:pt x="10562" y="15233"/>
                  </a:lnTo>
                  <a:lnTo>
                    <a:pt x="10516" y="15276"/>
                  </a:lnTo>
                  <a:lnTo>
                    <a:pt x="10471" y="15319"/>
                  </a:lnTo>
                  <a:lnTo>
                    <a:pt x="10471" y="15361"/>
                  </a:lnTo>
                  <a:lnTo>
                    <a:pt x="10675" y="15447"/>
                  </a:lnTo>
                  <a:lnTo>
                    <a:pt x="10857" y="15490"/>
                  </a:lnTo>
                  <a:lnTo>
                    <a:pt x="10902" y="15490"/>
                  </a:lnTo>
                  <a:lnTo>
                    <a:pt x="10766" y="15575"/>
                  </a:lnTo>
                  <a:lnTo>
                    <a:pt x="10721" y="15618"/>
                  </a:lnTo>
                  <a:lnTo>
                    <a:pt x="10675" y="15661"/>
                  </a:lnTo>
                  <a:lnTo>
                    <a:pt x="10675" y="15703"/>
                  </a:lnTo>
                  <a:lnTo>
                    <a:pt x="10766" y="15703"/>
                  </a:lnTo>
                  <a:lnTo>
                    <a:pt x="10857" y="15661"/>
                  </a:lnTo>
                  <a:lnTo>
                    <a:pt x="10902" y="15575"/>
                  </a:lnTo>
                  <a:lnTo>
                    <a:pt x="10948" y="15532"/>
                  </a:lnTo>
                  <a:lnTo>
                    <a:pt x="11266" y="15532"/>
                  </a:lnTo>
                  <a:lnTo>
                    <a:pt x="11356" y="15575"/>
                  </a:lnTo>
                  <a:lnTo>
                    <a:pt x="11356" y="15618"/>
                  </a:lnTo>
                  <a:lnTo>
                    <a:pt x="11220" y="15661"/>
                  </a:lnTo>
                  <a:lnTo>
                    <a:pt x="11084" y="15703"/>
                  </a:lnTo>
                  <a:lnTo>
                    <a:pt x="11129" y="15703"/>
                  </a:lnTo>
                  <a:lnTo>
                    <a:pt x="11356" y="15703"/>
                  </a:lnTo>
                  <a:lnTo>
                    <a:pt x="11493" y="15703"/>
                  </a:lnTo>
                  <a:lnTo>
                    <a:pt x="11538" y="15661"/>
                  </a:lnTo>
                  <a:lnTo>
                    <a:pt x="11538" y="15618"/>
                  </a:lnTo>
                  <a:lnTo>
                    <a:pt x="11538" y="15532"/>
                  </a:lnTo>
                  <a:lnTo>
                    <a:pt x="11538" y="15447"/>
                  </a:lnTo>
                  <a:lnTo>
                    <a:pt x="11584" y="15404"/>
                  </a:lnTo>
                  <a:lnTo>
                    <a:pt x="11674" y="15404"/>
                  </a:lnTo>
                  <a:lnTo>
                    <a:pt x="11811" y="15404"/>
                  </a:lnTo>
                  <a:lnTo>
                    <a:pt x="11947" y="15447"/>
                  </a:lnTo>
                  <a:lnTo>
                    <a:pt x="12083" y="15532"/>
                  </a:lnTo>
                  <a:lnTo>
                    <a:pt x="12129" y="15575"/>
                  </a:lnTo>
                  <a:lnTo>
                    <a:pt x="12220" y="15575"/>
                  </a:lnTo>
                  <a:lnTo>
                    <a:pt x="12538" y="15404"/>
                  </a:lnTo>
                  <a:lnTo>
                    <a:pt x="12492" y="15404"/>
                  </a:lnTo>
                  <a:lnTo>
                    <a:pt x="12447" y="15361"/>
                  </a:lnTo>
                  <a:lnTo>
                    <a:pt x="12401" y="15361"/>
                  </a:lnTo>
                  <a:lnTo>
                    <a:pt x="12447" y="15276"/>
                  </a:lnTo>
                  <a:lnTo>
                    <a:pt x="12628" y="15148"/>
                  </a:lnTo>
                  <a:lnTo>
                    <a:pt x="12674" y="15148"/>
                  </a:lnTo>
                  <a:lnTo>
                    <a:pt x="12719" y="15191"/>
                  </a:lnTo>
                  <a:lnTo>
                    <a:pt x="12765" y="15191"/>
                  </a:lnTo>
                  <a:lnTo>
                    <a:pt x="12810" y="15191"/>
                  </a:lnTo>
                  <a:lnTo>
                    <a:pt x="12856" y="15148"/>
                  </a:lnTo>
                  <a:lnTo>
                    <a:pt x="12901" y="15105"/>
                  </a:lnTo>
                  <a:lnTo>
                    <a:pt x="12901" y="15020"/>
                  </a:lnTo>
                  <a:lnTo>
                    <a:pt x="12946" y="15020"/>
                  </a:lnTo>
                  <a:lnTo>
                    <a:pt x="12992" y="15062"/>
                  </a:lnTo>
                  <a:lnTo>
                    <a:pt x="12992" y="15105"/>
                  </a:lnTo>
                  <a:lnTo>
                    <a:pt x="12946" y="15233"/>
                  </a:lnTo>
                  <a:lnTo>
                    <a:pt x="12992" y="15490"/>
                  </a:lnTo>
                  <a:lnTo>
                    <a:pt x="13083" y="15532"/>
                  </a:lnTo>
                  <a:lnTo>
                    <a:pt x="13128" y="15789"/>
                  </a:lnTo>
                  <a:lnTo>
                    <a:pt x="13128" y="16045"/>
                  </a:lnTo>
                  <a:lnTo>
                    <a:pt x="13037" y="16622"/>
                  </a:lnTo>
                  <a:lnTo>
                    <a:pt x="12992" y="16836"/>
                  </a:lnTo>
                  <a:lnTo>
                    <a:pt x="12992" y="16964"/>
                  </a:lnTo>
                  <a:lnTo>
                    <a:pt x="12901" y="17049"/>
                  </a:lnTo>
                  <a:lnTo>
                    <a:pt x="12765" y="17092"/>
                  </a:lnTo>
                  <a:lnTo>
                    <a:pt x="12583" y="17092"/>
                  </a:lnTo>
                  <a:lnTo>
                    <a:pt x="12265" y="17135"/>
                  </a:lnTo>
                  <a:lnTo>
                    <a:pt x="12492" y="17733"/>
                  </a:lnTo>
                  <a:lnTo>
                    <a:pt x="12538" y="17733"/>
                  </a:lnTo>
                  <a:lnTo>
                    <a:pt x="12628" y="17733"/>
                  </a:lnTo>
                  <a:lnTo>
                    <a:pt x="12674" y="17776"/>
                  </a:lnTo>
                  <a:lnTo>
                    <a:pt x="12719" y="17861"/>
                  </a:lnTo>
                  <a:lnTo>
                    <a:pt x="12810" y="18032"/>
                  </a:lnTo>
                  <a:lnTo>
                    <a:pt x="12946" y="18160"/>
                  </a:lnTo>
                  <a:lnTo>
                    <a:pt x="13037" y="18203"/>
                  </a:lnTo>
                  <a:lnTo>
                    <a:pt x="13128" y="18203"/>
                  </a:lnTo>
                  <a:lnTo>
                    <a:pt x="13174" y="18118"/>
                  </a:lnTo>
                  <a:lnTo>
                    <a:pt x="13219" y="18032"/>
                  </a:lnTo>
                  <a:lnTo>
                    <a:pt x="13219" y="17947"/>
                  </a:lnTo>
                  <a:lnTo>
                    <a:pt x="13264" y="17904"/>
                  </a:lnTo>
                  <a:lnTo>
                    <a:pt x="13219" y="17947"/>
                  </a:lnTo>
                  <a:lnTo>
                    <a:pt x="13219" y="18032"/>
                  </a:lnTo>
                  <a:lnTo>
                    <a:pt x="13219" y="18075"/>
                  </a:lnTo>
                  <a:lnTo>
                    <a:pt x="13264" y="18075"/>
                  </a:lnTo>
                  <a:lnTo>
                    <a:pt x="13310" y="18032"/>
                  </a:lnTo>
                  <a:lnTo>
                    <a:pt x="13355" y="18032"/>
                  </a:lnTo>
                  <a:lnTo>
                    <a:pt x="13401" y="18032"/>
                  </a:lnTo>
                  <a:lnTo>
                    <a:pt x="13491" y="18075"/>
                  </a:lnTo>
                  <a:lnTo>
                    <a:pt x="13582" y="18160"/>
                  </a:lnTo>
                  <a:lnTo>
                    <a:pt x="13719" y="18331"/>
                  </a:lnTo>
                  <a:lnTo>
                    <a:pt x="13878" y="18502"/>
                  </a:lnTo>
                  <a:lnTo>
                    <a:pt x="13923" y="18502"/>
                  </a:lnTo>
                  <a:lnTo>
                    <a:pt x="13923" y="18588"/>
                  </a:lnTo>
                  <a:lnTo>
                    <a:pt x="14105" y="18716"/>
                  </a:lnTo>
                  <a:lnTo>
                    <a:pt x="14377" y="18972"/>
                  </a:lnTo>
                  <a:lnTo>
                    <a:pt x="14468" y="19015"/>
                  </a:lnTo>
                  <a:lnTo>
                    <a:pt x="14514" y="19058"/>
                  </a:lnTo>
                  <a:lnTo>
                    <a:pt x="14695" y="19186"/>
                  </a:lnTo>
                  <a:lnTo>
                    <a:pt x="14786" y="19421"/>
                  </a:lnTo>
                  <a:lnTo>
                    <a:pt x="14786" y="19506"/>
                  </a:lnTo>
                  <a:lnTo>
                    <a:pt x="14741" y="19592"/>
                  </a:lnTo>
                  <a:lnTo>
                    <a:pt x="14786" y="19677"/>
                  </a:lnTo>
                  <a:lnTo>
                    <a:pt x="14832" y="19805"/>
                  </a:lnTo>
                  <a:lnTo>
                    <a:pt x="14968" y="19934"/>
                  </a:lnTo>
                  <a:lnTo>
                    <a:pt x="15059" y="19934"/>
                  </a:lnTo>
                  <a:lnTo>
                    <a:pt x="15150" y="19934"/>
                  </a:lnTo>
                  <a:lnTo>
                    <a:pt x="15331" y="20019"/>
                  </a:lnTo>
                  <a:lnTo>
                    <a:pt x="15422" y="20104"/>
                  </a:lnTo>
                  <a:lnTo>
                    <a:pt x="15468" y="20190"/>
                  </a:lnTo>
                  <a:lnTo>
                    <a:pt x="15513" y="20318"/>
                  </a:lnTo>
                  <a:lnTo>
                    <a:pt x="15649" y="20446"/>
                  </a:lnTo>
                  <a:lnTo>
                    <a:pt x="15740" y="20446"/>
                  </a:lnTo>
                  <a:lnTo>
                    <a:pt x="15785" y="20489"/>
                  </a:lnTo>
                  <a:lnTo>
                    <a:pt x="15876" y="20788"/>
                  </a:lnTo>
                  <a:lnTo>
                    <a:pt x="15922" y="21045"/>
                  </a:lnTo>
                  <a:lnTo>
                    <a:pt x="15967" y="21087"/>
                  </a:lnTo>
                  <a:lnTo>
                    <a:pt x="16013" y="21087"/>
                  </a:lnTo>
                  <a:lnTo>
                    <a:pt x="16058" y="21215"/>
                  </a:lnTo>
                  <a:lnTo>
                    <a:pt x="16103" y="21386"/>
                  </a:lnTo>
                  <a:lnTo>
                    <a:pt x="16103" y="21515"/>
                  </a:lnTo>
                  <a:lnTo>
                    <a:pt x="16103" y="21600"/>
                  </a:lnTo>
                  <a:lnTo>
                    <a:pt x="16149" y="21600"/>
                  </a:lnTo>
                  <a:lnTo>
                    <a:pt x="16194" y="21600"/>
                  </a:lnTo>
                  <a:lnTo>
                    <a:pt x="16421" y="21515"/>
                  </a:lnTo>
                  <a:lnTo>
                    <a:pt x="16512" y="21429"/>
                  </a:lnTo>
                  <a:lnTo>
                    <a:pt x="16603" y="21301"/>
                  </a:lnTo>
                  <a:lnTo>
                    <a:pt x="16694" y="21173"/>
                  </a:lnTo>
                  <a:lnTo>
                    <a:pt x="16989" y="21002"/>
                  </a:lnTo>
                  <a:lnTo>
                    <a:pt x="17216" y="20788"/>
                  </a:lnTo>
                  <a:lnTo>
                    <a:pt x="17126" y="20874"/>
                  </a:lnTo>
                  <a:lnTo>
                    <a:pt x="17035" y="20916"/>
                  </a:lnTo>
                  <a:lnTo>
                    <a:pt x="17262" y="20660"/>
                  </a:lnTo>
                  <a:lnTo>
                    <a:pt x="17353" y="20617"/>
                  </a:lnTo>
                  <a:lnTo>
                    <a:pt x="17444" y="20574"/>
                  </a:lnTo>
                  <a:lnTo>
                    <a:pt x="17489" y="20446"/>
                  </a:lnTo>
                  <a:lnTo>
                    <a:pt x="17580" y="20318"/>
                  </a:lnTo>
                  <a:lnTo>
                    <a:pt x="17807" y="20062"/>
                  </a:lnTo>
                  <a:lnTo>
                    <a:pt x="17989" y="19891"/>
                  </a:lnTo>
                  <a:lnTo>
                    <a:pt x="18079" y="19763"/>
                  </a:lnTo>
                  <a:lnTo>
                    <a:pt x="18170" y="19677"/>
                  </a:lnTo>
                  <a:lnTo>
                    <a:pt x="18170" y="19592"/>
                  </a:lnTo>
                  <a:lnTo>
                    <a:pt x="18170" y="19464"/>
                  </a:lnTo>
                  <a:lnTo>
                    <a:pt x="18307" y="19228"/>
                  </a:lnTo>
                  <a:lnTo>
                    <a:pt x="18488" y="19015"/>
                  </a:lnTo>
                  <a:lnTo>
                    <a:pt x="18579" y="18929"/>
                  </a:lnTo>
                  <a:lnTo>
                    <a:pt x="18670" y="18844"/>
                  </a:lnTo>
                  <a:lnTo>
                    <a:pt x="18715" y="18716"/>
                  </a:lnTo>
                  <a:lnTo>
                    <a:pt x="18715" y="18588"/>
                  </a:lnTo>
                  <a:lnTo>
                    <a:pt x="18806" y="18502"/>
                  </a:lnTo>
                  <a:lnTo>
                    <a:pt x="18897" y="18417"/>
                  </a:lnTo>
                  <a:lnTo>
                    <a:pt x="18897" y="18288"/>
                  </a:lnTo>
                  <a:lnTo>
                    <a:pt x="18943" y="18160"/>
                  </a:lnTo>
                  <a:lnTo>
                    <a:pt x="19124" y="17477"/>
                  </a:lnTo>
                  <a:lnTo>
                    <a:pt x="19215" y="17135"/>
                  </a:lnTo>
                  <a:lnTo>
                    <a:pt x="19261" y="16793"/>
                  </a:lnTo>
                  <a:lnTo>
                    <a:pt x="19261" y="16750"/>
                  </a:lnTo>
                  <a:lnTo>
                    <a:pt x="19215" y="16750"/>
                  </a:lnTo>
                  <a:lnTo>
                    <a:pt x="19124" y="16750"/>
                  </a:lnTo>
                  <a:lnTo>
                    <a:pt x="18943" y="16750"/>
                  </a:lnTo>
                  <a:lnTo>
                    <a:pt x="18852" y="16750"/>
                  </a:lnTo>
                  <a:lnTo>
                    <a:pt x="18715" y="16707"/>
                  </a:lnTo>
                  <a:lnTo>
                    <a:pt x="18625" y="16579"/>
                  </a:lnTo>
                  <a:lnTo>
                    <a:pt x="18579" y="16451"/>
                  </a:lnTo>
                  <a:lnTo>
                    <a:pt x="18488" y="16301"/>
                  </a:lnTo>
                  <a:lnTo>
                    <a:pt x="18443" y="16301"/>
                  </a:lnTo>
                  <a:lnTo>
                    <a:pt x="18307" y="16451"/>
                  </a:lnTo>
                  <a:lnTo>
                    <a:pt x="18307" y="16579"/>
                  </a:lnTo>
                  <a:lnTo>
                    <a:pt x="18216" y="16964"/>
                  </a:lnTo>
                  <a:lnTo>
                    <a:pt x="18125" y="17092"/>
                  </a:lnTo>
                  <a:lnTo>
                    <a:pt x="17943" y="17220"/>
                  </a:lnTo>
                  <a:lnTo>
                    <a:pt x="17716" y="17391"/>
                  </a:lnTo>
                  <a:lnTo>
                    <a:pt x="17625" y="17391"/>
                  </a:lnTo>
                  <a:lnTo>
                    <a:pt x="17580" y="17391"/>
                  </a:lnTo>
                  <a:lnTo>
                    <a:pt x="17534" y="17306"/>
                  </a:lnTo>
                  <a:lnTo>
                    <a:pt x="17625" y="17135"/>
                  </a:lnTo>
                  <a:lnTo>
                    <a:pt x="17489" y="17092"/>
                  </a:lnTo>
                  <a:lnTo>
                    <a:pt x="17444" y="17092"/>
                  </a:lnTo>
                  <a:lnTo>
                    <a:pt x="17398" y="17135"/>
                  </a:lnTo>
                  <a:lnTo>
                    <a:pt x="17398" y="17177"/>
                  </a:lnTo>
                  <a:lnTo>
                    <a:pt x="17444" y="17220"/>
                  </a:lnTo>
                  <a:lnTo>
                    <a:pt x="17489" y="17306"/>
                  </a:lnTo>
                  <a:lnTo>
                    <a:pt x="17444" y="17306"/>
                  </a:lnTo>
                  <a:lnTo>
                    <a:pt x="17398" y="17306"/>
                  </a:lnTo>
                  <a:lnTo>
                    <a:pt x="17353" y="17263"/>
                  </a:lnTo>
                  <a:lnTo>
                    <a:pt x="17262" y="17135"/>
                  </a:lnTo>
                  <a:lnTo>
                    <a:pt x="17216" y="16964"/>
                  </a:lnTo>
                  <a:lnTo>
                    <a:pt x="17171" y="16836"/>
                  </a:lnTo>
                  <a:lnTo>
                    <a:pt x="17080" y="16750"/>
                  </a:lnTo>
                  <a:lnTo>
                    <a:pt x="16921" y="16707"/>
                  </a:lnTo>
                  <a:lnTo>
                    <a:pt x="16876" y="16707"/>
                  </a:lnTo>
                  <a:lnTo>
                    <a:pt x="16830" y="16750"/>
                  </a:lnTo>
                  <a:lnTo>
                    <a:pt x="16739" y="16622"/>
                  </a:lnTo>
                  <a:lnTo>
                    <a:pt x="16649" y="16494"/>
                  </a:lnTo>
                  <a:lnTo>
                    <a:pt x="16512" y="16408"/>
                  </a:lnTo>
                  <a:lnTo>
                    <a:pt x="16467" y="16344"/>
                  </a:lnTo>
                  <a:lnTo>
                    <a:pt x="16421" y="16301"/>
                  </a:lnTo>
                  <a:lnTo>
                    <a:pt x="16467" y="16259"/>
                  </a:lnTo>
                  <a:lnTo>
                    <a:pt x="16512" y="16216"/>
                  </a:lnTo>
                  <a:lnTo>
                    <a:pt x="16467" y="16131"/>
                  </a:lnTo>
                  <a:lnTo>
                    <a:pt x="16421" y="16131"/>
                  </a:lnTo>
                  <a:lnTo>
                    <a:pt x="16421" y="16088"/>
                  </a:lnTo>
                  <a:lnTo>
                    <a:pt x="16467" y="16045"/>
                  </a:lnTo>
                  <a:lnTo>
                    <a:pt x="16558" y="16045"/>
                  </a:lnTo>
                  <a:lnTo>
                    <a:pt x="16694" y="15917"/>
                  </a:lnTo>
                  <a:lnTo>
                    <a:pt x="16739" y="15831"/>
                  </a:lnTo>
                  <a:lnTo>
                    <a:pt x="16876" y="15789"/>
                  </a:lnTo>
                  <a:lnTo>
                    <a:pt x="16921" y="15831"/>
                  </a:lnTo>
                  <a:lnTo>
                    <a:pt x="17035" y="15917"/>
                  </a:lnTo>
                  <a:lnTo>
                    <a:pt x="17216" y="16088"/>
                  </a:lnTo>
                  <a:lnTo>
                    <a:pt x="17262" y="16216"/>
                  </a:lnTo>
                  <a:lnTo>
                    <a:pt x="17307" y="16259"/>
                  </a:lnTo>
                  <a:lnTo>
                    <a:pt x="17444" y="16259"/>
                  </a:lnTo>
                  <a:lnTo>
                    <a:pt x="17580" y="16259"/>
                  </a:lnTo>
                  <a:lnTo>
                    <a:pt x="17716" y="16301"/>
                  </a:lnTo>
                  <a:lnTo>
                    <a:pt x="17852" y="16344"/>
                  </a:lnTo>
                  <a:lnTo>
                    <a:pt x="17943" y="16344"/>
                  </a:lnTo>
                  <a:lnTo>
                    <a:pt x="18079" y="16301"/>
                  </a:lnTo>
                  <a:lnTo>
                    <a:pt x="18170" y="16173"/>
                  </a:lnTo>
                  <a:lnTo>
                    <a:pt x="18261" y="16002"/>
                  </a:lnTo>
                  <a:lnTo>
                    <a:pt x="18307" y="15874"/>
                  </a:lnTo>
                  <a:lnTo>
                    <a:pt x="18352" y="15831"/>
                  </a:lnTo>
                  <a:lnTo>
                    <a:pt x="18397" y="15831"/>
                  </a:lnTo>
                  <a:lnTo>
                    <a:pt x="18488" y="15874"/>
                  </a:lnTo>
                  <a:lnTo>
                    <a:pt x="18534" y="15960"/>
                  </a:lnTo>
                  <a:lnTo>
                    <a:pt x="18579" y="16045"/>
                  </a:lnTo>
                  <a:lnTo>
                    <a:pt x="18625" y="16131"/>
                  </a:lnTo>
                  <a:lnTo>
                    <a:pt x="18715" y="16088"/>
                  </a:lnTo>
                  <a:lnTo>
                    <a:pt x="18943" y="16002"/>
                  </a:lnTo>
                  <a:lnTo>
                    <a:pt x="19033" y="15874"/>
                  </a:lnTo>
                  <a:lnTo>
                    <a:pt x="19170" y="15789"/>
                  </a:lnTo>
                  <a:lnTo>
                    <a:pt x="19306" y="15703"/>
                  </a:lnTo>
                  <a:lnTo>
                    <a:pt x="19760" y="15233"/>
                  </a:lnTo>
                  <a:lnTo>
                    <a:pt x="19760" y="15191"/>
                  </a:lnTo>
                  <a:lnTo>
                    <a:pt x="19851" y="15020"/>
                  </a:lnTo>
                  <a:lnTo>
                    <a:pt x="19897" y="14934"/>
                  </a:lnTo>
                  <a:lnTo>
                    <a:pt x="19897" y="14891"/>
                  </a:lnTo>
                  <a:lnTo>
                    <a:pt x="19942" y="14934"/>
                  </a:lnTo>
                  <a:lnTo>
                    <a:pt x="19987" y="14977"/>
                  </a:lnTo>
                  <a:lnTo>
                    <a:pt x="20283" y="15105"/>
                  </a:lnTo>
                  <a:lnTo>
                    <a:pt x="20374" y="15148"/>
                  </a:lnTo>
                  <a:lnTo>
                    <a:pt x="20419" y="15191"/>
                  </a:lnTo>
                  <a:lnTo>
                    <a:pt x="20464" y="15191"/>
                  </a:lnTo>
                  <a:lnTo>
                    <a:pt x="20510" y="15105"/>
                  </a:lnTo>
                  <a:lnTo>
                    <a:pt x="20510" y="15062"/>
                  </a:lnTo>
                  <a:lnTo>
                    <a:pt x="20510" y="14977"/>
                  </a:lnTo>
                  <a:lnTo>
                    <a:pt x="20555" y="14891"/>
                  </a:lnTo>
                  <a:lnTo>
                    <a:pt x="20601" y="14934"/>
                  </a:lnTo>
                  <a:lnTo>
                    <a:pt x="20601" y="14977"/>
                  </a:lnTo>
                  <a:lnTo>
                    <a:pt x="20555" y="15105"/>
                  </a:lnTo>
                  <a:lnTo>
                    <a:pt x="20555" y="15191"/>
                  </a:lnTo>
                  <a:lnTo>
                    <a:pt x="20646" y="14934"/>
                  </a:lnTo>
                  <a:lnTo>
                    <a:pt x="20828" y="14720"/>
                  </a:lnTo>
                  <a:lnTo>
                    <a:pt x="20873" y="14763"/>
                  </a:lnTo>
                  <a:lnTo>
                    <a:pt x="20873" y="14806"/>
                  </a:lnTo>
                  <a:lnTo>
                    <a:pt x="20873" y="15020"/>
                  </a:lnTo>
                  <a:lnTo>
                    <a:pt x="21009" y="15575"/>
                  </a:lnTo>
                  <a:lnTo>
                    <a:pt x="21009" y="15490"/>
                  </a:lnTo>
                  <a:lnTo>
                    <a:pt x="21100" y="15831"/>
                  </a:lnTo>
                  <a:lnTo>
                    <a:pt x="21146" y="16088"/>
                  </a:lnTo>
                  <a:lnTo>
                    <a:pt x="21237" y="16301"/>
                  </a:lnTo>
                  <a:lnTo>
                    <a:pt x="21282" y="16537"/>
                  </a:lnTo>
                  <a:lnTo>
                    <a:pt x="21418" y="17263"/>
                  </a:lnTo>
                  <a:lnTo>
                    <a:pt x="21464" y="17306"/>
                  </a:lnTo>
                  <a:lnTo>
                    <a:pt x="21600" y="16173"/>
                  </a:lnTo>
                  <a:lnTo>
                    <a:pt x="21600" y="15191"/>
                  </a:lnTo>
                  <a:lnTo>
                    <a:pt x="21555" y="14165"/>
                  </a:lnTo>
                  <a:lnTo>
                    <a:pt x="21509" y="12862"/>
                  </a:lnTo>
                  <a:close/>
                  <a:moveTo>
                    <a:pt x="6087" y="8610"/>
                  </a:moveTo>
                  <a:lnTo>
                    <a:pt x="6087" y="8610"/>
                  </a:lnTo>
                  <a:lnTo>
                    <a:pt x="6132" y="8567"/>
                  </a:lnTo>
                  <a:lnTo>
                    <a:pt x="6178" y="8439"/>
                  </a:lnTo>
                  <a:lnTo>
                    <a:pt x="6223" y="8354"/>
                  </a:lnTo>
                  <a:lnTo>
                    <a:pt x="6314" y="8311"/>
                  </a:lnTo>
                  <a:lnTo>
                    <a:pt x="6405" y="8354"/>
                  </a:lnTo>
                  <a:lnTo>
                    <a:pt x="6087" y="8610"/>
                  </a:lnTo>
                  <a:close/>
                  <a:moveTo>
                    <a:pt x="6450" y="8781"/>
                  </a:moveTo>
                  <a:lnTo>
                    <a:pt x="6450" y="8781"/>
                  </a:lnTo>
                  <a:lnTo>
                    <a:pt x="6450" y="8738"/>
                  </a:lnTo>
                  <a:lnTo>
                    <a:pt x="6450" y="8696"/>
                  </a:lnTo>
                  <a:lnTo>
                    <a:pt x="6587" y="8482"/>
                  </a:lnTo>
                  <a:lnTo>
                    <a:pt x="6541" y="8610"/>
                  </a:lnTo>
                  <a:lnTo>
                    <a:pt x="6450" y="8781"/>
                  </a:lnTo>
                  <a:close/>
                  <a:moveTo>
                    <a:pt x="8381" y="7264"/>
                  </a:moveTo>
                  <a:lnTo>
                    <a:pt x="8381" y="7264"/>
                  </a:lnTo>
                  <a:lnTo>
                    <a:pt x="8426" y="7456"/>
                  </a:lnTo>
                  <a:lnTo>
                    <a:pt x="8472" y="7627"/>
                  </a:lnTo>
                  <a:lnTo>
                    <a:pt x="8472" y="7670"/>
                  </a:lnTo>
                  <a:lnTo>
                    <a:pt x="8426" y="7670"/>
                  </a:lnTo>
                  <a:lnTo>
                    <a:pt x="8336" y="7627"/>
                  </a:lnTo>
                  <a:lnTo>
                    <a:pt x="8290" y="7585"/>
                  </a:lnTo>
                  <a:lnTo>
                    <a:pt x="8290" y="7307"/>
                  </a:lnTo>
                  <a:lnTo>
                    <a:pt x="8245" y="7008"/>
                  </a:lnTo>
                  <a:lnTo>
                    <a:pt x="8336" y="7050"/>
                  </a:lnTo>
                  <a:lnTo>
                    <a:pt x="8426" y="7050"/>
                  </a:lnTo>
                  <a:lnTo>
                    <a:pt x="8472" y="7050"/>
                  </a:lnTo>
                  <a:lnTo>
                    <a:pt x="8472" y="7093"/>
                  </a:lnTo>
                  <a:lnTo>
                    <a:pt x="8426" y="7136"/>
                  </a:lnTo>
                  <a:lnTo>
                    <a:pt x="8381" y="7179"/>
                  </a:lnTo>
                  <a:lnTo>
                    <a:pt x="8381" y="7264"/>
                  </a:lnTo>
                  <a:close/>
                  <a:moveTo>
                    <a:pt x="9517" y="7798"/>
                  </a:moveTo>
                  <a:lnTo>
                    <a:pt x="9517" y="7798"/>
                  </a:lnTo>
                  <a:lnTo>
                    <a:pt x="9471" y="7798"/>
                  </a:lnTo>
                  <a:lnTo>
                    <a:pt x="9426" y="7798"/>
                  </a:lnTo>
                  <a:lnTo>
                    <a:pt x="9335" y="7713"/>
                  </a:lnTo>
                  <a:lnTo>
                    <a:pt x="9244" y="7627"/>
                  </a:lnTo>
                  <a:lnTo>
                    <a:pt x="9153" y="7542"/>
                  </a:lnTo>
                  <a:lnTo>
                    <a:pt x="9108" y="7542"/>
                  </a:lnTo>
                  <a:lnTo>
                    <a:pt x="9062" y="7499"/>
                  </a:lnTo>
                  <a:lnTo>
                    <a:pt x="9108" y="7456"/>
                  </a:lnTo>
                  <a:lnTo>
                    <a:pt x="9108" y="7350"/>
                  </a:lnTo>
                  <a:lnTo>
                    <a:pt x="9199" y="7307"/>
                  </a:lnTo>
                  <a:lnTo>
                    <a:pt x="9380" y="7350"/>
                  </a:lnTo>
                  <a:lnTo>
                    <a:pt x="9562" y="7456"/>
                  </a:lnTo>
                  <a:lnTo>
                    <a:pt x="9608" y="7499"/>
                  </a:lnTo>
                  <a:lnTo>
                    <a:pt x="9608" y="7585"/>
                  </a:lnTo>
                  <a:lnTo>
                    <a:pt x="9562" y="7670"/>
                  </a:lnTo>
                  <a:lnTo>
                    <a:pt x="9517" y="7798"/>
                  </a:lnTo>
                  <a:close/>
                  <a:moveTo>
                    <a:pt x="10244" y="10597"/>
                  </a:moveTo>
                  <a:lnTo>
                    <a:pt x="10244" y="10597"/>
                  </a:lnTo>
                  <a:lnTo>
                    <a:pt x="10334" y="10768"/>
                  </a:lnTo>
                  <a:lnTo>
                    <a:pt x="10244" y="10597"/>
                  </a:lnTo>
                  <a:close/>
                  <a:moveTo>
                    <a:pt x="10766" y="7969"/>
                  </a:moveTo>
                  <a:lnTo>
                    <a:pt x="10766" y="7969"/>
                  </a:lnTo>
                  <a:lnTo>
                    <a:pt x="10766" y="7926"/>
                  </a:lnTo>
                  <a:lnTo>
                    <a:pt x="10675" y="7884"/>
                  </a:lnTo>
                  <a:lnTo>
                    <a:pt x="10630" y="7841"/>
                  </a:lnTo>
                  <a:lnTo>
                    <a:pt x="10562" y="7798"/>
                  </a:lnTo>
                  <a:lnTo>
                    <a:pt x="10630" y="7798"/>
                  </a:lnTo>
                  <a:lnTo>
                    <a:pt x="10721" y="7841"/>
                  </a:lnTo>
                  <a:lnTo>
                    <a:pt x="10902" y="7969"/>
                  </a:lnTo>
                  <a:lnTo>
                    <a:pt x="10993" y="8012"/>
                  </a:lnTo>
                  <a:lnTo>
                    <a:pt x="10948" y="8055"/>
                  </a:lnTo>
                  <a:lnTo>
                    <a:pt x="10902" y="8097"/>
                  </a:lnTo>
                  <a:lnTo>
                    <a:pt x="10811" y="8055"/>
                  </a:lnTo>
                  <a:lnTo>
                    <a:pt x="10562" y="7969"/>
                  </a:lnTo>
                  <a:lnTo>
                    <a:pt x="10675" y="7969"/>
                  </a:lnTo>
                  <a:lnTo>
                    <a:pt x="10721" y="8012"/>
                  </a:lnTo>
                  <a:lnTo>
                    <a:pt x="10766" y="7969"/>
                  </a:lnTo>
                  <a:close/>
                  <a:moveTo>
                    <a:pt x="11402" y="11879"/>
                  </a:moveTo>
                  <a:lnTo>
                    <a:pt x="11402" y="11879"/>
                  </a:lnTo>
                  <a:lnTo>
                    <a:pt x="11311" y="11964"/>
                  </a:lnTo>
                  <a:lnTo>
                    <a:pt x="11266" y="11964"/>
                  </a:lnTo>
                  <a:lnTo>
                    <a:pt x="11493" y="11708"/>
                  </a:lnTo>
                  <a:lnTo>
                    <a:pt x="11584" y="11580"/>
                  </a:lnTo>
                  <a:lnTo>
                    <a:pt x="11629" y="11452"/>
                  </a:lnTo>
                  <a:lnTo>
                    <a:pt x="11629" y="11323"/>
                  </a:lnTo>
                  <a:lnTo>
                    <a:pt x="11493" y="11281"/>
                  </a:lnTo>
                  <a:lnTo>
                    <a:pt x="11447" y="11238"/>
                  </a:lnTo>
                  <a:lnTo>
                    <a:pt x="11084" y="11153"/>
                  </a:lnTo>
                  <a:lnTo>
                    <a:pt x="11038" y="11153"/>
                  </a:lnTo>
                  <a:lnTo>
                    <a:pt x="10902" y="11153"/>
                  </a:lnTo>
                  <a:lnTo>
                    <a:pt x="10766" y="11067"/>
                  </a:lnTo>
                  <a:lnTo>
                    <a:pt x="10630" y="10982"/>
                  </a:lnTo>
                  <a:lnTo>
                    <a:pt x="11038" y="11110"/>
                  </a:lnTo>
                  <a:lnTo>
                    <a:pt x="11266" y="11195"/>
                  </a:lnTo>
                  <a:lnTo>
                    <a:pt x="11493" y="11281"/>
                  </a:lnTo>
                  <a:lnTo>
                    <a:pt x="11538" y="11281"/>
                  </a:lnTo>
                  <a:lnTo>
                    <a:pt x="11584" y="11323"/>
                  </a:lnTo>
                  <a:lnTo>
                    <a:pt x="11629" y="11323"/>
                  </a:lnTo>
                  <a:lnTo>
                    <a:pt x="11629" y="11366"/>
                  </a:lnTo>
                  <a:lnTo>
                    <a:pt x="11674" y="11452"/>
                  </a:lnTo>
                  <a:lnTo>
                    <a:pt x="11720" y="11537"/>
                  </a:lnTo>
                  <a:lnTo>
                    <a:pt x="11674" y="11580"/>
                  </a:lnTo>
                  <a:lnTo>
                    <a:pt x="11629" y="11580"/>
                  </a:lnTo>
                  <a:lnTo>
                    <a:pt x="11584" y="11580"/>
                  </a:lnTo>
                  <a:lnTo>
                    <a:pt x="11493" y="11708"/>
                  </a:lnTo>
                  <a:lnTo>
                    <a:pt x="11402" y="11879"/>
                  </a:lnTo>
                  <a:close/>
                  <a:moveTo>
                    <a:pt x="11856" y="12178"/>
                  </a:moveTo>
                  <a:lnTo>
                    <a:pt x="11856" y="12178"/>
                  </a:lnTo>
                  <a:lnTo>
                    <a:pt x="11765" y="12135"/>
                  </a:lnTo>
                  <a:lnTo>
                    <a:pt x="11493" y="12050"/>
                  </a:lnTo>
                  <a:lnTo>
                    <a:pt x="11856" y="12178"/>
                  </a:lnTo>
                  <a:close/>
                  <a:moveTo>
                    <a:pt x="11674" y="8055"/>
                  </a:moveTo>
                  <a:lnTo>
                    <a:pt x="11674" y="8055"/>
                  </a:lnTo>
                  <a:lnTo>
                    <a:pt x="11856" y="8226"/>
                  </a:lnTo>
                  <a:lnTo>
                    <a:pt x="11674" y="8055"/>
                  </a:lnTo>
                  <a:close/>
                  <a:moveTo>
                    <a:pt x="13491" y="7350"/>
                  </a:moveTo>
                  <a:lnTo>
                    <a:pt x="13491" y="7350"/>
                  </a:lnTo>
                  <a:lnTo>
                    <a:pt x="13401" y="7585"/>
                  </a:lnTo>
                  <a:lnTo>
                    <a:pt x="13491" y="7350"/>
                  </a:lnTo>
                  <a:close/>
                  <a:moveTo>
                    <a:pt x="13128" y="11110"/>
                  </a:moveTo>
                  <a:lnTo>
                    <a:pt x="13128" y="11110"/>
                  </a:lnTo>
                  <a:lnTo>
                    <a:pt x="13128" y="11067"/>
                  </a:lnTo>
                  <a:lnTo>
                    <a:pt x="13083" y="11024"/>
                  </a:lnTo>
                  <a:lnTo>
                    <a:pt x="13128" y="11024"/>
                  </a:lnTo>
                  <a:lnTo>
                    <a:pt x="13174" y="10982"/>
                  </a:lnTo>
                  <a:lnTo>
                    <a:pt x="13174" y="10853"/>
                  </a:lnTo>
                  <a:lnTo>
                    <a:pt x="13174" y="10811"/>
                  </a:lnTo>
                  <a:lnTo>
                    <a:pt x="13128" y="10768"/>
                  </a:lnTo>
                  <a:lnTo>
                    <a:pt x="13174" y="10640"/>
                  </a:lnTo>
                  <a:lnTo>
                    <a:pt x="13219" y="10554"/>
                  </a:lnTo>
                  <a:lnTo>
                    <a:pt x="13174" y="10469"/>
                  </a:lnTo>
                  <a:lnTo>
                    <a:pt x="13083" y="10362"/>
                  </a:lnTo>
                  <a:lnTo>
                    <a:pt x="13174" y="10426"/>
                  </a:lnTo>
                  <a:lnTo>
                    <a:pt x="13264" y="10512"/>
                  </a:lnTo>
                  <a:lnTo>
                    <a:pt x="13219" y="10554"/>
                  </a:lnTo>
                  <a:lnTo>
                    <a:pt x="13264" y="10554"/>
                  </a:lnTo>
                  <a:lnTo>
                    <a:pt x="13219" y="10853"/>
                  </a:lnTo>
                  <a:lnTo>
                    <a:pt x="13128" y="11110"/>
                  </a:lnTo>
                  <a:close/>
                  <a:moveTo>
                    <a:pt x="13355" y="10063"/>
                  </a:moveTo>
                  <a:lnTo>
                    <a:pt x="13355" y="10063"/>
                  </a:lnTo>
                  <a:lnTo>
                    <a:pt x="13355" y="10106"/>
                  </a:lnTo>
                  <a:lnTo>
                    <a:pt x="13401" y="10148"/>
                  </a:lnTo>
                  <a:lnTo>
                    <a:pt x="13446" y="10640"/>
                  </a:lnTo>
                  <a:lnTo>
                    <a:pt x="13310" y="10106"/>
                  </a:lnTo>
                  <a:lnTo>
                    <a:pt x="13219" y="9636"/>
                  </a:lnTo>
                  <a:lnTo>
                    <a:pt x="13264" y="9465"/>
                  </a:lnTo>
                  <a:lnTo>
                    <a:pt x="13264" y="9422"/>
                  </a:lnTo>
                  <a:lnTo>
                    <a:pt x="13310" y="9422"/>
                  </a:lnTo>
                  <a:lnTo>
                    <a:pt x="13355" y="9465"/>
                  </a:lnTo>
                  <a:lnTo>
                    <a:pt x="13310" y="9550"/>
                  </a:lnTo>
                  <a:lnTo>
                    <a:pt x="13219" y="9636"/>
                  </a:lnTo>
                  <a:lnTo>
                    <a:pt x="13264" y="9764"/>
                  </a:lnTo>
                  <a:lnTo>
                    <a:pt x="13355" y="9849"/>
                  </a:lnTo>
                  <a:lnTo>
                    <a:pt x="13446" y="9892"/>
                  </a:lnTo>
                  <a:lnTo>
                    <a:pt x="13491" y="9977"/>
                  </a:lnTo>
                  <a:lnTo>
                    <a:pt x="13491" y="10020"/>
                  </a:lnTo>
                  <a:lnTo>
                    <a:pt x="13446" y="10020"/>
                  </a:lnTo>
                  <a:lnTo>
                    <a:pt x="13355" y="10063"/>
                  </a:lnTo>
                  <a:close/>
                  <a:moveTo>
                    <a:pt x="13401" y="8866"/>
                  </a:moveTo>
                  <a:lnTo>
                    <a:pt x="13401" y="8866"/>
                  </a:lnTo>
                  <a:lnTo>
                    <a:pt x="13355" y="8909"/>
                  </a:lnTo>
                  <a:lnTo>
                    <a:pt x="13401" y="8866"/>
                  </a:lnTo>
                  <a:lnTo>
                    <a:pt x="13264" y="8738"/>
                  </a:lnTo>
                  <a:lnTo>
                    <a:pt x="13128" y="8525"/>
                  </a:lnTo>
                  <a:lnTo>
                    <a:pt x="13083" y="8439"/>
                  </a:lnTo>
                  <a:lnTo>
                    <a:pt x="13037" y="8311"/>
                  </a:lnTo>
                  <a:lnTo>
                    <a:pt x="13083" y="8268"/>
                  </a:lnTo>
                  <a:lnTo>
                    <a:pt x="13174" y="8226"/>
                  </a:lnTo>
                  <a:lnTo>
                    <a:pt x="13355" y="8055"/>
                  </a:lnTo>
                  <a:lnTo>
                    <a:pt x="13355" y="8097"/>
                  </a:lnTo>
                  <a:lnTo>
                    <a:pt x="13264" y="8183"/>
                  </a:lnTo>
                  <a:lnTo>
                    <a:pt x="13128" y="8482"/>
                  </a:lnTo>
                  <a:lnTo>
                    <a:pt x="13264" y="8525"/>
                  </a:lnTo>
                  <a:lnTo>
                    <a:pt x="13355" y="8610"/>
                  </a:lnTo>
                  <a:lnTo>
                    <a:pt x="13355" y="8653"/>
                  </a:lnTo>
                  <a:lnTo>
                    <a:pt x="13355" y="8696"/>
                  </a:lnTo>
                  <a:lnTo>
                    <a:pt x="13355" y="8781"/>
                  </a:lnTo>
                  <a:lnTo>
                    <a:pt x="13355" y="8824"/>
                  </a:lnTo>
                  <a:lnTo>
                    <a:pt x="13401" y="8824"/>
                  </a:lnTo>
                  <a:lnTo>
                    <a:pt x="13446" y="8781"/>
                  </a:lnTo>
                  <a:lnTo>
                    <a:pt x="13491" y="8781"/>
                  </a:lnTo>
                  <a:lnTo>
                    <a:pt x="13446" y="8824"/>
                  </a:lnTo>
                  <a:lnTo>
                    <a:pt x="13401" y="8866"/>
                  </a:lnTo>
                  <a:close/>
                  <a:moveTo>
                    <a:pt x="16649" y="13524"/>
                  </a:moveTo>
                  <a:lnTo>
                    <a:pt x="16649" y="13524"/>
                  </a:lnTo>
                  <a:lnTo>
                    <a:pt x="16558" y="13652"/>
                  </a:lnTo>
                  <a:lnTo>
                    <a:pt x="16421" y="13695"/>
                  </a:lnTo>
                  <a:lnTo>
                    <a:pt x="16331" y="13695"/>
                  </a:lnTo>
                  <a:lnTo>
                    <a:pt x="16194" y="13652"/>
                  </a:lnTo>
                  <a:lnTo>
                    <a:pt x="15922" y="13524"/>
                  </a:lnTo>
                  <a:lnTo>
                    <a:pt x="15695" y="13374"/>
                  </a:lnTo>
                  <a:lnTo>
                    <a:pt x="15649" y="13332"/>
                  </a:lnTo>
                  <a:lnTo>
                    <a:pt x="15649" y="13204"/>
                  </a:lnTo>
                  <a:lnTo>
                    <a:pt x="15649" y="12990"/>
                  </a:lnTo>
                  <a:lnTo>
                    <a:pt x="15740" y="12819"/>
                  </a:lnTo>
                  <a:lnTo>
                    <a:pt x="15740" y="12691"/>
                  </a:lnTo>
                  <a:lnTo>
                    <a:pt x="15740" y="12648"/>
                  </a:lnTo>
                  <a:lnTo>
                    <a:pt x="15649" y="12648"/>
                  </a:lnTo>
                  <a:lnTo>
                    <a:pt x="15558" y="12648"/>
                  </a:lnTo>
                  <a:lnTo>
                    <a:pt x="15468" y="12605"/>
                  </a:lnTo>
                  <a:lnTo>
                    <a:pt x="15422" y="12563"/>
                  </a:lnTo>
                  <a:lnTo>
                    <a:pt x="15422" y="12520"/>
                  </a:lnTo>
                  <a:lnTo>
                    <a:pt x="15377" y="12477"/>
                  </a:lnTo>
                  <a:lnTo>
                    <a:pt x="15150" y="12349"/>
                  </a:lnTo>
                  <a:lnTo>
                    <a:pt x="14922" y="12178"/>
                  </a:lnTo>
                  <a:lnTo>
                    <a:pt x="14832" y="12093"/>
                  </a:lnTo>
                  <a:lnTo>
                    <a:pt x="14786" y="12050"/>
                  </a:lnTo>
                  <a:lnTo>
                    <a:pt x="14786" y="11964"/>
                  </a:lnTo>
                  <a:lnTo>
                    <a:pt x="14741" y="11836"/>
                  </a:lnTo>
                  <a:lnTo>
                    <a:pt x="14695" y="11793"/>
                  </a:lnTo>
                  <a:lnTo>
                    <a:pt x="14604" y="11751"/>
                  </a:lnTo>
                  <a:lnTo>
                    <a:pt x="14514" y="11751"/>
                  </a:lnTo>
                  <a:lnTo>
                    <a:pt x="14468" y="11708"/>
                  </a:lnTo>
                  <a:lnTo>
                    <a:pt x="14468" y="11580"/>
                  </a:lnTo>
                  <a:lnTo>
                    <a:pt x="14514" y="11409"/>
                  </a:lnTo>
                  <a:lnTo>
                    <a:pt x="14650" y="11153"/>
                  </a:lnTo>
                  <a:lnTo>
                    <a:pt x="14650" y="10939"/>
                  </a:lnTo>
                  <a:lnTo>
                    <a:pt x="14695" y="10853"/>
                  </a:lnTo>
                  <a:lnTo>
                    <a:pt x="14741" y="10682"/>
                  </a:lnTo>
                  <a:lnTo>
                    <a:pt x="14786" y="10597"/>
                  </a:lnTo>
                  <a:lnTo>
                    <a:pt x="14832" y="10554"/>
                  </a:lnTo>
                  <a:lnTo>
                    <a:pt x="14922" y="10512"/>
                  </a:lnTo>
                  <a:lnTo>
                    <a:pt x="15104" y="10554"/>
                  </a:lnTo>
                  <a:lnTo>
                    <a:pt x="15286" y="10597"/>
                  </a:lnTo>
                  <a:lnTo>
                    <a:pt x="15331" y="10682"/>
                  </a:lnTo>
                  <a:lnTo>
                    <a:pt x="15331" y="10725"/>
                  </a:lnTo>
                  <a:lnTo>
                    <a:pt x="15377" y="10853"/>
                  </a:lnTo>
                  <a:lnTo>
                    <a:pt x="15422" y="10896"/>
                  </a:lnTo>
                  <a:lnTo>
                    <a:pt x="15468" y="10896"/>
                  </a:lnTo>
                  <a:lnTo>
                    <a:pt x="15377" y="10939"/>
                  </a:lnTo>
                  <a:lnTo>
                    <a:pt x="15240" y="10982"/>
                  </a:lnTo>
                  <a:lnTo>
                    <a:pt x="15195" y="10982"/>
                  </a:lnTo>
                  <a:lnTo>
                    <a:pt x="15150" y="11067"/>
                  </a:lnTo>
                  <a:lnTo>
                    <a:pt x="15286" y="11153"/>
                  </a:lnTo>
                  <a:lnTo>
                    <a:pt x="15331" y="11238"/>
                  </a:lnTo>
                  <a:lnTo>
                    <a:pt x="15331" y="11281"/>
                  </a:lnTo>
                  <a:lnTo>
                    <a:pt x="15286" y="11323"/>
                  </a:lnTo>
                  <a:lnTo>
                    <a:pt x="15195" y="11323"/>
                  </a:lnTo>
                  <a:lnTo>
                    <a:pt x="15150" y="11366"/>
                  </a:lnTo>
                  <a:lnTo>
                    <a:pt x="15104" y="11366"/>
                  </a:lnTo>
                  <a:lnTo>
                    <a:pt x="15104" y="11409"/>
                  </a:lnTo>
                  <a:lnTo>
                    <a:pt x="15150" y="11409"/>
                  </a:lnTo>
                  <a:lnTo>
                    <a:pt x="15240" y="11452"/>
                  </a:lnTo>
                  <a:lnTo>
                    <a:pt x="15468" y="11623"/>
                  </a:lnTo>
                  <a:lnTo>
                    <a:pt x="15468" y="11665"/>
                  </a:lnTo>
                  <a:lnTo>
                    <a:pt x="15513" y="11708"/>
                  </a:lnTo>
                  <a:lnTo>
                    <a:pt x="15649" y="11708"/>
                  </a:lnTo>
                  <a:lnTo>
                    <a:pt x="15740" y="11708"/>
                  </a:lnTo>
                  <a:lnTo>
                    <a:pt x="15831" y="11751"/>
                  </a:lnTo>
                  <a:lnTo>
                    <a:pt x="15876" y="11793"/>
                  </a:lnTo>
                  <a:lnTo>
                    <a:pt x="15876" y="11879"/>
                  </a:lnTo>
                  <a:lnTo>
                    <a:pt x="15922" y="12007"/>
                  </a:lnTo>
                  <a:lnTo>
                    <a:pt x="15967" y="12007"/>
                  </a:lnTo>
                  <a:lnTo>
                    <a:pt x="16013" y="11879"/>
                  </a:lnTo>
                  <a:lnTo>
                    <a:pt x="16013" y="11836"/>
                  </a:lnTo>
                  <a:lnTo>
                    <a:pt x="16058" y="11793"/>
                  </a:lnTo>
                  <a:lnTo>
                    <a:pt x="16103" y="11793"/>
                  </a:lnTo>
                  <a:lnTo>
                    <a:pt x="16194" y="11879"/>
                  </a:lnTo>
                  <a:lnTo>
                    <a:pt x="16285" y="11922"/>
                  </a:lnTo>
                  <a:lnTo>
                    <a:pt x="16421" y="12007"/>
                  </a:lnTo>
                  <a:lnTo>
                    <a:pt x="16376" y="12050"/>
                  </a:lnTo>
                  <a:lnTo>
                    <a:pt x="16331" y="12093"/>
                  </a:lnTo>
                  <a:lnTo>
                    <a:pt x="16285" y="12221"/>
                  </a:lnTo>
                  <a:lnTo>
                    <a:pt x="16194" y="12306"/>
                  </a:lnTo>
                  <a:lnTo>
                    <a:pt x="16149" y="12349"/>
                  </a:lnTo>
                  <a:lnTo>
                    <a:pt x="16149" y="12392"/>
                  </a:lnTo>
                  <a:lnTo>
                    <a:pt x="16149" y="12434"/>
                  </a:lnTo>
                  <a:lnTo>
                    <a:pt x="16194" y="12477"/>
                  </a:lnTo>
                  <a:lnTo>
                    <a:pt x="16285" y="12563"/>
                  </a:lnTo>
                  <a:lnTo>
                    <a:pt x="16240" y="12477"/>
                  </a:lnTo>
                  <a:lnTo>
                    <a:pt x="16376" y="12605"/>
                  </a:lnTo>
                  <a:lnTo>
                    <a:pt x="16467" y="12648"/>
                  </a:lnTo>
                  <a:lnTo>
                    <a:pt x="16558" y="12691"/>
                  </a:lnTo>
                  <a:lnTo>
                    <a:pt x="16603" y="12776"/>
                  </a:lnTo>
                  <a:lnTo>
                    <a:pt x="16649" y="12904"/>
                  </a:lnTo>
                  <a:lnTo>
                    <a:pt x="16785" y="13204"/>
                  </a:lnTo>
                  <a:lnTo>
                    <a:pt x="16649" y="13524"/>
                  </a:lnTo>
                  <a:close/>
                  <a:moveTo>
                    <a:pt x="16512" y="10853"/>
                  </a:moveTo>
                  <a:lnTo>
                    <a:pt x="16512" y="10853"/>
                  </a:lnTo>
                  <a:lnTo>
                    <a:pt x="16467" y="10853"/>
                  </a:lnTo>
                  <a:lnTo>
                    <a:pt x="16421" y="10811"/>
                  </a:lnTo>
                  <a:lnTo>
                    <a:pt x="16421" y="10725"/>
                  </a:lnTo>
                  <a:lnTo>
                    <a:pt x="16285" y="10554"/>
                  </a:lnTo>
                  <a:lnTo>
                    <a:pt x="16240" y="10319"/>
                  </a:lnTo>
                  <a:lnTo>
                    <a:pt x="16240" y="10148"/>
                  </a:lnTo>
                  <a:lnTo>
                    <a:pt x="16331" y="9977"/>
                  </a:lnTo>
                  <a:lnTo>
                    <a:pt x="16421" y="9764"/>
                  </a:lnTo>
                  <a:lnTo>
                    <a:pt x="16421" y="9807"/>
                  </a:lnTo>
                  <a:lnTo>
                    <a:pt x="16467" y="9935"/>
                  </a:lnTo>
                  <a:lnTo>
                    <a:pt x="16512" y="10020"/>
                  </a:lnTo>
                  <a:lnTo>
                    <a:pt x="16558" y="10020"/>
                  </a:lnTo>
                  <a:lnTo>
                    <a:pt x="16649" y="10063"/>
                  </a:lnTo>
                  <a:lnTo>
                    <a:pt x="16739" y="10234"/>
                  </a:lnTo>
                  <a:lnTo>
                    <a:pt x="16785" y="10469"/>
                  </a:lnTo>
                  <a:lnTo>
                    <a:pt x="16830" y="10640"/>
                  </a:lnTo>
                  <a:lnTo>
                    <a:pt x="16785" y="10725"/>
                  </a:lnTo>
                  <a:lnTo>
                    <a:pt x="16739" y="10768"/>
                  </a:lnTo>
                  <a:lnTo>
                    <a:pt x="16649" y="10811"/>
                  </a:lnTo>
                  <a:lnTo>
                    <a:pt x="16512" y="10853"/>
                  </a:lnTo>
                  <a:close/>
                  <a:moveTo>
                    <a:pt x="17943" y="8866"/>
                  </a:moveTo>
                  <a:lnTo>
                    <a:pt x="17943" y="8866"/>
                  </a:lnTo>
                  <a:lnTo>
                    <a:pt x="17807" y="8738"/>
                  </a:lnTo>
                  <a:lnTo>
                    <a:pt x="17671" y="8610"/>
                  </a:lnTo>
                  <a:lnTo>
                    <a:pt x="17671" y="8567"/>
                  </a:lnTo>
                  <a:lnTo>
                    <a:pt x="17671" y="8482"/>
                  </a:lnTo>
                  <a:lnTo>
                    <a:pt x="17716" y="8183"/>
                  </a:lnTo>
                  <a:lnTo>
                    <a:pt x="17807" y="8140"/>
                  </a:lnTo>
                  <a:lnTo>
                    <a:pt x="17807" y="8012"/>
                  </a:lnTo>
                  <a:lnTo>
                    <a:pt x="17852" y="7926"/>
                  </a:lnTo>
                  <a:lnTo>
                    <a:pt x="17852" y="7884"/>
                  </a:lnTo>
                  <a:lnTo>
                    <a:pt x="17898" y="7884"/>
                  </a:lnTo>
                  <a:lnTo>
                    <a:pt x="17943" y="7926"/>
                  </a:lnTo>
                  <a:lnTo>
                    <a:pt x="17943" y="8012"/>
                  </a:lnTo>
                  <a:lnTo>
                    <a:pt x="17852" y="8183"/>
                  </a:lnTo>
                  <a:lnTo>
                    <a:pt x="17716" y="8311"/>
                  </a:lnTo>
                  <a:lnTo>
                    <a:pt x="17716" y="8354"/>
                  </a:lnTo>
                  <a:lnTo>
                    <a:pt x="17716" y="8396"/>
                  </a:lnTo>
                  <a:lnTo>
                    <a:pt x="17898" y="8781"/>
                  </a:lnTo>
                  <a:lnTo>
                    <a:pt x="17943" y="8866"/>
                  </a:lnTo>
                  <a:close/>
                  <a:moveTo>
                    <a:pt x="17943" y="8866"/>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6" name="AutoShape 52"/>
            <p:cNvSpPr/>
            <p:nvPr/>
          </p:nvSpPr>
          <p:spPr bwMode="auto">
            <a:xfrm>
              <a:off x="7092" y="5416"/>
              <a:ext cx="32" cy="48"/>
            </a:xfrm>
            <a:custGeom>
              <a:avLst/>
              <a:gdLst/>
              <a:ahLst/>
              <a:cxnLst/>
              <a:rect l="0" t="0" r="r" b="b"/>
              <a:pathLst>
                <a:path w="21600" h="21600">
                  <a:moveTo>
                    <a:pt x="21600" y="0"/>
                  </a:moveTo>
                  <a:lnTo>
                    <a:pt x="21600" y="0"/>
                  </a:lnTo>
                  <a:lnTo>
                    <a:pt x="10800" y="7200"/>
                  </a:lnTo>
                  <a:lnTo>
                    <a:pt x="0" y="21600"/>
                  </a:lnTo>
                  <a:lnTo>
                    <a:pt x="10800" y="21600"/>
                  </a:lnTo>
                  <a:lnTo>
                    <a:pt x="21600" y="144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7" name="AutoShape 53"/>
            <p:cNvSpPr/>
            <p:nvPr/>
          </p:nvSpPr>
          <p:spPr bwMode="auto">
            <a:xfrm>
              <a:off x="6660" y="5753"/>
              <a:ext cx="64" cy="16"/>
            </a:xfrm>
            <a:custGeom>
              <a:avLst/>
              <a:gdLst/>
              <a:ahLst/>
              <a:cxnLst/>
              <a:rect l="0" t="0" r="r" b="b"/>
              <a:pathLst>
                <a:path w="21600" h="21600">
                  <a:moveTo>
                    <a:pt x="21600" y="0"/>
                  </a:moveTo>
                  <a:lnTo>
                    <a:pt x="21600" y="0"/>
                  </a:lnTo>
                  <a:lnTo>
                    <a:pt x="10800" y="0"/>
                  </a:lnTo>
                  <a:lnTo>
                    <a:pt x="0" y="0"/>
                  </a:lnTo>
                  <a:lnTo>
                    <a:pt x="5400" y="21600"/>
                  </a:lnTo>
                  <a:lnTo>
                    <a:pt x="21600" y="0"/>
                  </a:lnTo>
                  <a:close/>
                  <a:moveTo>
                    <a:pt x="2160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8" name="AutoShape 54"/>
            <p:cNvSpPr/>
            <p:nvPr/>
          </p:nvSpPr>
          <p:spPr bwMode="auto">
            <a:xfrm>
              <a:off x="5099" y="3880"/>
              <a:ext cx="48" cy="88"/>
            </a:xfrm>
            <a:custGeom>
              <a:avLst/>
              <a:gdLst/>
              <a:ahLst/>
              <a:cxnLst/>
              <a:rect l="0" t="0" r="r" b="b"/>
              <a:pathLst>
                <a:path w="21600" h="21600">
                  <a:moveTo>
                    <a:pt x="7200" y="21600"/>
                  </a:moveTo>
                  <a:lnTo>
                    <a:pt x="7200" y="21600"/>
                  </a:lnTo>
                  <a:lnTo>
                    <a:pt x="14400" y="17673"/>
                  </a:lnTo>
                  <a:lnTo>
                    <a:pt x="14400" y="13745"/>
                  </a:lnTo>
                  <a:lnTo>
                    <a:pt x="21600" y="0"/>
                  </a:lnTo>
                  <a:lnTo>
                    <a:pt x="14400" y="0"/>
                  </a:lnTo>
                  <a:lnTo>
                    <a:pt x="7200" y="3927"/>
                  </a:lnTo>
                  <a:lnTo>
                    <a:pt x="0" y="17673"/>
                  </a:lnTo>
                  <a:lnTo>
                    <a:pt x="0" y="21600"/>
                  </a:lnTo>
                  <a:lnTo>
                    <a:pt x="7200" y="21600"/>
                  </a:lnTo>
                  <a:close/>
                  <a:moveTo>
                    <a:pt x="7200" y="216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9" name="AutoShape 55"/>
            <p:cNvSpPr/>
            <p:nvPr/>
          </p:nvSpPr>
          <p:spPr bwMode="auto">
            <a:xfrm>
              <a:off x="7580" y="4528"/>
              <a:ext cx="128" cy="48"/>
            </a:xfrm>
            <a:custGeom>
              <a:avLst/>
              <a:gdLst/>
              <a:ahLst/>
              <a:cxnLst/>
              <a:rect l="0" t="0" r="r" b="b"/>
              <a:pathLst>
                <a:path w="21600" h="21600">
                  <a:moveTo>
                    <a:pt x="16200" y="14400"/>
                  </a:moveTo>
                  <a:lnTo>
                    <a:pt x="16200" y="14400"/>
                  </a:lnTo>
                  <a:lnTo>
                    <a:pt x="21600" y="21600"/>
                  </a:lnTo>
                  <a:lnTo>
                    <a:pt x="0" y="0"/>
                  </a:lnTo>
                  <a:lnTo>
                    <a:pt x="16200" y="14400"/>
                  </a:lnTo>
                  <a:close/>
                  <a:moveTo>
                    <a:pt x="16200" y="1440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0" name="AutoShape 56"/>
            <p:cNvSpPr/>
            <p:nvPr/>
          </p:nvSpPr>
          <p:spPr bwMode="auto">
            <a:xfrm>
              <a:off x="0" y="5753"/>
              <a:ext cx="32" cy="616"/>
            </a:xfrm>
            <a:custGeom>
              <a:avLst/>
              <a:gdLst/>
              <a:ahLst/>
              <a:cxnLst/>
              <a:rect l="0" t="0" r="r" b="b"/>
              <a:pathLst>
                <a:path w="21600" h="21600">
                  <a:moveTo>
                    <a:pt x="0" y="0"/>
                  </a:moveTo>
                  <a:lnTo>
                    <a:pt x="0" y="0"/>
                  </a:lnTo>
                  <a:lnTo>
                    <a:pt x="0" y="3366"/>
                  </a:lnTo>
                  <a:lnTo>
                    <a:pt x="0" y="7294"/>
                  </a:lnTo>
                  <a:lnTo>
                    <a:pt x="0" y="12904"/>
                  </a:lnTo>
                  <a:lnTo>
                    <a:pt x="21600" y="21600"/>
                  </a:lnTo>
                  <a:lnTo>
                    <a:pt x="10800" y="0"/>
                  </a:lnTo>
                  <a:lnTo>
                    <a:pt x="0" y="0"/>
                  </a:lnTo>
                  <a:close/>
                  <a:moveTo>
                    <a:pt x="0" y="0"/>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1" name="AutoShape 57"/>
            <p:cNvSpPr/>
            <p:nvPr/>
          </p:nvSpPr>
          <p:spPr bwMode="auto">
            <a:xfrm>
              <a:off x="32" y="6369"/>
              <a:ext cx="1176" cy="2704"/>
            </a:xfrm>
            <a:custGeom>
              <a:avLst/>
              <a:gdLst/>
              <a:ahLst/>
              <a:cxnLst/>
              <a:rect l="0" t="0" r="r" b="b"/>
              <a:pathLst>
                <a:path w="21600" h="21600">
                  <a:moveTo>
                    <a:pt x="21600" y="21089"/>
                  </a:moveTo>
                  <a:lnTo>
                    <a:pt x="21600" y="21089"/>
                  </a:lnTo>
                  <a:lnTo>
                    <a:pt x="21306" y="20705"/>
                  </a:lnTo>
                  <a:lnTo>
                    <a:pt x="20718" y="20194"/>
                  </a:lnTo>
                  <a:lnTo>
                    <a:pt x="19543" y="19299"/>
                  </a:lnTo>
                  <a:lnTo>
                    <a:pt x="18073" y="18660"/>
                  </a:lnTo>
                  <a:lnTo>
                    <a:pt x="18073" y="18533"/>
                  </a:lnTo>
                  <a:lnTo>
                    <a:pt x="18073" y="18660"/>
                  </a:lnTo>
                  <a:lnTo>
                    <a:pt x="18073" y="18788"/>
                  </a:lnTo>
                  <a:lnTo>
                    <a:pt x="17486" y="18277"/>
                  </a:lnTo>
                  <a:lnTo>
                    <a:pt x="15722" y="16999"/>
                  </a:lnTo>
                  <a:lnTo>
                    <a:pt x="13665" y="15657"/>
                  </a:lnTo>
                  <a:lnTo>
                    <a:pt x="11902" y="14507"/>
                  </a:lnTo>
                  <a:lnTo>
                    <a:pt x="10727" y="13740"/>
                  </a:lnTo>
                  <a:lnTo>
                    <a:pt x="10139" y="13612"/>
                  </a:lnTo>
                  <a:lnTo>
                    <a:pt x="9845" y="13484"/>
                  </a:lnTo>
                  <a:lnTo>
                    <a:pt x="9551" y="12717"/>
                  </a:lnTo>
                  <a:lnTo>
                    <a:pt x="7935" y="11567"/>
                  </a:lnTo>
                  <a:lnTo>
                    <a:pt x="7641" y="11311"/>
                  </a:lnTo>
                  <a:lnTo>
                    <a:pt x="7347" y="10928"/>
                  </a:lnTo>
                  <a:lnTo>
                    <a:pt x="6465" y="10544"/>
                  </a:lnTo>
                  <a:lnTo>
                    <a:pt x="6171" y="10289"/>
                  </a:lnTo>
                  <a:lnTo>
                    <a:pt x="5290" y="9266"/>
                  </a:lnTo>
                  <a:lnTo>
                    <a:pt x="4408" y="8372"/>
                  </a:lnTo>
                  <a:lnTo>
                    <a:pt x="4702" y="8244"/>
                  </a:lnTo>
                  <a:lnTo>
                    <a:pt x="4702" y="7988"/>
                  </a:lnTo>
                  <a:lnTo>
                    <a:pt x="4408" y="7733"/>
                  </a:lnTo>
                  <a:lnTo>
                    <a:pt x="4114" y="7157"/>
                  </a:lnTo>
                  <a:lnTo>
                    <a:pt x="2939" y="5496"/>
                  </a:lnTo>
                  <a:lnTo>
                    <a:pt x="882" y="2173"/>
                  </a:lnTo>
                  <a:lnTo>
                    <a:pt x="882" y="2301"/>
                  </a:lnTo>
                  <a:lnTo>
                    <a:pt x="0" y="0"/>
                  </a:lnTo>
                  <a:lnTo>
                    <a:pt x="0" y="511"/>
                  </a:lnTo>
                  <a:lnTo>
                    <a:pt x="294" y="1534"/>
                  </a:lnTo>
                  <a:lnTo>
                    <a:pt x="882" y="2684"/>
                  </a:lnTo>
                  <a:lnTo>
                    <a:pt x="2351" y="5496"/>
                  </a:lnTo>
                  <a:lnTo>
                    <a:pt x="4114" y="8372"/>
                  </a:lnTo>
                  <a:lnTo>
                    <a:pt x="5584" y="10033"/>
                  </a:lnTo>
                  <a:lnTo>
                    <a:pt x="7347" y="11695"/>
                  </a:lnTo>
                  <a:lnTo>
                    <a:pt x="11020" y="15018"/>
                  </a:lnTo>
                  <a:lnTo>
                    <a:pt x="15429" y="18149"/>
                  </a:lnTo>
                  <a:lnTo>
                    <a:pt x="20131" y="21089"/>
                  </a:lnTo>
                  <a:lnTo>
                    <a:pt x="21012" y="21472"/>
                  </a:lnTo>
                  <a:lnTo>
                    <a:pt x="21012" y="21600"/>
                  </a:lnTo>
                  <a:lnTo>
                    <a:pt x="21306" y="21600"/>
                  </a:lnTo>
                  <a:lnTo>
                    <a:pt x="21600" y="21089"/>
                  </a:lnTo>
                  <a:close/>
                  <a:moveTo>
                    <a:pt x="21600" y="21089"/>
                  </a:moveTo>
                </a:path>
              </a:pathLst>
            </a:custGeom>
            <a:grpFill/>
            <a:ln>
              <a:noFill/>
            </a:ln>
            <a:extLst>
              <a:ext uri="{91240B29-F687-4F45-9708-019B960494DF}">
                <a14:hiddenLine xmlns:a14="http://schemas.microsoft.com/office/drawing/2010/main" w="9525">
                  <a:solidFill>
                    <a:srgbClr val="FEFEFE"/>
                  </a:solidFill>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94" name="组合 93"/>
          <p:cNvGrpSpPr/>
          <p:nvPr/>
        </p:nvGrpSpPr>
        <p:grpSpPr>
          <a:xfrm>
            <a:off x="873051" y="2356504"/>
            <a:ext cx="3103864" cy="1085808"/>
            <a:chOff x="1221767" y="2047198"/>
            <a:chExt cx="2370017" cy="1085808"/>
          </a:xfrm>
        </p:grpSpPr>
        <p:sp>
          <p:nvSpPr>
            <p:cNvPr id="95" name="矩形 94"/>
            <p:cNvSpPr/>
            <p:nvPr/>
          </p:nvSpPr>
          <p:spPr>
            <a:xfrm>
              <a:off x="2221079" y="2047198"/>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96" name="矩形 95"/>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97" name="组合 96"/>
          <p:cNvGrpSpPr/>
          <p:nvPr/>
        </p:nvGrpSpPr>
        <p:grpSpPr>
          <a:xfrm>
            <a:off x="8282811" y="2357882"/>
            <a:ext cx="3123348" cy="1084430"/>
            <a:chOff x="3091720" y="4929372"/>
            <a:chExt cx="2384895" cy="1084430"/>
          </a:xfrm>
        </p:grpSpPr>
        <p:sp>
          <p:nvSpPr>
            <p:cNvPr id="98" name="矩形 97"/>
            <p:cNvSpPr/>
            <p:nvPr/>
          </p:nvSpPr>
          <p:spPr>
            <a:xfrm>
              <a:off x="3091720" y="4929372"/>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99" name="矩形 98"/>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100" name="组合 99"/>
          <p:cNvGrpSpPr/>
          <p:nvPr/>
        </p:nvGrpSpPr>
        <p:grpSpPr>
          <a:xfrm>
            <a:off x="873051" y="4517754"/>
            <a:ext cx="3103864" cy="1027752"/>
            <a:chOff x="1221767" y="2105254"/>
            <a:chExt cx="2370017" cy="1027752"/>
          </a:xfrm>
        </p:grpSpPr>
        <p:sp>
          <p:nvSpPr>
            <p:cNvPr id="101" name="矩形 100"/>
            <p:cNvSpPr/>
            <p:nvPr/>
          </p:nvSpPr>
          <p:spPr>
            <a:xfrm>
              <a:off x="2254326" y="2105254"/>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102" name="矩形 101"/>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103" name="组合 102"/>
          <p:cNvGrpSpPr/>
          <p:nvPr/>
        </p:nvGrpSpPr>
        <p:grpSpPr>
          <a:xfrm>
            <a:off x="8297325" y="4445184"/>
            <a:ext cx="3108835" cy="1100322"/>
            <a:chOff x="3102802" y="4913480"/>
            <a:chExt cx="2373813" cy="1100322"/>
          </a:xfrm>
        </p:grpSpPr>
        <p:sp>
          <p:nvSpPr>
            <p:cNvPr id="104" name="矩形 103"/>
            <p:cNvSpPr/>
            <p:nvPr/>
          </p:nvSpPr>
          <p:spPr>
            <a:xfrm>
              <a:off x="3102802" y="4913480"/>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105" name="矩形 104"/>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pic>
        <p:nvPicPr>
          <p:cNvPr id="89" name="图片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53" presetClass="entr" presetSubtype="16"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94"/>
                                        </p:tgtEl>
                                        <p:attrNameLst>
                                          <p:attrName>style.visibility</p:attrName>
                                        </p:attrNameLst>
                                      </p:cBhvr>
                                      <p:to>
                                        <p:strVal val="visible"/>
                                      </p:to>
                                    </p:set>
                                    <p:animEffect transition="in" filter="fade">
                                      <p:cBhvr>
                                        <p:cTn id="50" dur="500"/>
                                        <p:tgtEl>
                                          <p:spTgt spid="94"/>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97"/>
                                        </p:tgtEl>
                                        <p:attrNameLst>
                                          <p:attrName>style.visibility</p:attrName>
                                        </p:attrNameLst>
                                      </p:cBhvr>
                                      <p:to>
                                        <p:strVal val="visible"/>
                                      </p:to>
                                    </p:set>
                                    <p:animEffect transition="in" filter="fade">
                                      <p:cBhvr>
                                        <p:cTn id="54" dur="500"/>
                                        <p:tgtEl>
                                          <p:spTgt spid="97"/>
                                        </p:tgtEl>
                                      </p:cBhvr>
                                    </p:animEffect>
                                  </p:childTnLst>
                                </p:cTn>
                              </p:par>
                            </p:childTnLst>
                          </p:cTn>
                        </p:par>
                        <p:par>
                          <p:cTn id="55" fill="hold">
                            <p:stCondLst>
                              <p:cond delay="4000"/>
                            </p:stCondLst>
                            <p:childTnLst>
                              <p:par>
                                <p:cTn id="56" presetID="10" presetClass="entr" presetSubtype="0" fill="hold" nodeType="after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500"/>
                                        <p:tgtEl>
                                          <p:spTgt spid="100"/>
                                        </p:tgtEl>
                                      </p:cBhvr>
                                    </p:animEffect>
                                  </p:childTnLst>
                                </p:cTn>
                              </p:par>
                            </p:childTnLst>
                          </p:cTn>
                        </p:par>
                        <p:par>
                          <p:cTn id="59" fill="hold">
                            <p:stCondLst>
                              <p:cond delay="4500"/>
                            </p:stCondLst>
                            <p:childTnLst>
                              <p:par>
                                <p:cTn id="60" presetID="10" presetClass="entr" presetSubtype="0" fill="hold" nodeType="afterEffect">
                                  <p:stCondLst>
                                    <p:cond delay="0"/>
                                  </p:stCondLst>
                                  <p:childTnLst>
                                    <p:set>
                                      <p:cBhvr>
                                        <p:cTn id="61" dur="1" fill="hold">
                                          <p:stCondLst>
                                            <p:cond delay="0"/>
                                          </p:stCondLst>
                                        </p:cTn>
                                        <p:tgtEl>
                                          <p:spTgt spid="103"/>
                                        </p:tgtEl>
                                        <p:attrNameLst>
                                          <p:attrName>style.visibility</p:attrName>
                                        </p:attrNameLst>
                                      </p:cBhvr>
                                      <p:to>
                                        <p:strVal val="visible"/>
                                      </p:to>
                                    </p:set>
                                    <p:animEffect transition="in" filter="fade">
                                      <p:cBhvr>
                                        <p:cTn id="6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圆角矩形 16"/>
          <p:cNvSpPr/>
          <p:nvPr/>
        </p:nvSpPr>
        <p:spPr>
          <a:xfrm>
            <a:off x="668281" y="3640190"/>
            <a:ext cx="10973435" cy="239043"/>
          </a:xfrm>
          <a:prstGeom prst="roundRect">
            <a:avLst>
              <a:gd name="adj" fmla="val 4935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endParaRPr lang="zh-CN" altLang="en-US" sz="1200" dirty="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88677" y="2986043"/>
            <a:ext cx="699399" cy="699399"/>
            <a:chOff x="2250831" y="2560320"/>
            <a:chExt cx="745587" cy="745587"/>
          </a:xfrm>
        </p:grpSpPr>
        <p:sp>
          <p:nvSpPr>
            <p:cNvPr id="19" name="泪滴形 18"/>
            <p:cNvSpPr/>
            <p:nvPr/>
          </p:nvSpPr>
          <p:spPr>
            <a:xfrm rot="8100000">
              <a:off x="2250831" y="2560320"/>
              <a:ext cx="745587" cy="74558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0" name="同心圆 19"/>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1" name="文本框 9"/>
          <p:cNvSpPr txBox="1"/>
          <p:nvPr/>
        </p:nvSpPr>
        <p:spPr>
          <a:xfrm>
            <a:off x="2019309" y="2512459"/>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添加标题</a:t>
            </a:r>
            <a:endParaRPr lang="en-GB"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0"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GB" altLang="zh-CN" sz="1200" b="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a:off x="4842563" y="2256728"/>
            <a:ext cx="1302793" cy="1302793"/>
            <a:chOff x="2250831" y="2560320"/>
            <a:chExt cx="745587" cy="745587"/>
          </a:xfrm>
        </p:grpSpPr>
        <p:sp>
          <p:nvSpPr>
            <p:cNvPr id="23" name="泪滴形 22"/>
            <p:cNvSpPr/>
            <p:nvPr/>
          </p:nvSpPr>
          <p:spPr>
            <a:xfrm rot="8100000">
              <a:off x="2250831" y="2560320"/>
              <a:ext cx="745587" cy="74558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4" name="同心圆 23"/>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5" name="文本框 13"/>
          <p:cNvSpPr txBox="1"/>
          <p:nvPr/>
        </p:nvSpPr>
        <p:spPr>
          <a:xfrm>
            <a:off x="6295595" y="2512459"/>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添加标题</a:t>
            </a:r>
            <a:endParaRPr lang="en-GB"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0"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GB" altLang="zh-CN" sz="1200" b="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rot="10800000">
            <a:off x="2625925" y="4022988"/>
            <a:ext cx="1023964" cy="1023964"/>
            <a:chOff x="2250831" y="2560320"/>
            <a:chExt cx="745587" cy="745587"/>
          </a:xfrm>
        </p:grpSpPr>
        <p:sp>
          <p:nvSpPr>
            <p:cNvPr id="27" name="泪滴形 26"/>
            <p:cNvSpPr/>
            <p:nvPr/>
          </p:nvSpPr>
          <p:spPr>
            <a:xfrm rot="8100000">
              <a:off x="2250831" y="2560320"/>
              <a:ext cx="745587" cy="74558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8" name="同心圆 27"/>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9" name="文本框 17"/>
          <p:cNvSpPr txBox="1"/>
          <p:nvPr/>
        </p:nvSpPr>
        <p:spPr>
          <a:xfrm>
            <a:off x="3826601" y="4023291"/>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添加标题</a:t>
            </a:r>
            <a:endParaRPr lang="en-GB"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0"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GB" altLang="zh-CN" sz="1200" b="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0" name="组合 29"/>
          <p:cNvGrpSpPr/>
          <p:nvPr/>
        </p:nvGrpSpPr>
        <p:grpSpPr>
          <a:xfrm rot="10800000">
            <a:off x="7210455" y="3910955"/>
            <a:ext cx="432668" cy="432668"/>
            <a:chOff x="2250831" y="2560320"/>
            <a:chExt cx="745587" cy="745587"/>
          </a:xfrm>
        </p:grpSpPr>
        <p:sp>
          <p:nvSpPr>
            <p:cNvPr id="31" name="泪滴形 30"/>
            <p:cNvSpPr/>
            <p:nvPr/>
          </p:nvSpPr>
          <p:spPr>
            <a:xfrm rot="8100000">
              <a:off x="2250831" y="2560320"/>
              <a:ext cx="745587" cy="74558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2" name="同心圆 31"/>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33" name="文本框 21"/>
          <p:cNvSpPr txBox="1"/>
          <p:nvPr/>
        </p:nvSpPr>
        <p:spPr>
          <a:xfrm>
            <a:off x="7955996" y="4022776"/>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添加标题</a:t>
            </a:r>
            <a:endParaRPr lang="en-GB"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0"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GB" altLang="zh-CN" sz="1200" b="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9065919" y="2986043"/>
            <a:ext cx="699399" cy="699399"/>
            <a:chOff x="2250831" y="2560320"/>
            <a:chExt cx="745587" cy="745587"/>
          </a:xfrm>
        </p:grpSpPr>
        <p:sp>
          <p:nvSpPr>
            <p:cNvPr id="35" name="泪滴形 34"/>
            <p:cNvSpPr/>
            <p:nvPr/>
          </p:nvSpPr>
          <p:spPr>
            <a:xfrm rot="8100000">
              <a:off x="2250831" y="2560320"/>
              <a:ext cx="745587" cy="745587"/>
            </a:xfrm>
            <a:prstGeom prst="teardrop">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6" name="同心圆 35"/>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37" name="文本框 25"/>
          <p:cNvSpPr txBox="1"/>
          <p:nvPr/>
        </p:nvSpPr>
        <p:spPr>
          <a:xfrm>
            <a:off x="9847887" y="2512459"/>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panose="020B0503020204020204" pitchFamily="34" charset="-122"/>
                <a:ea typeface="微软雅黑" panose="020B0503020204020204" pitchFamily="34" charset="-122"/>
              </a:rPr>
              <a:t>添加标题</a:t>
            </a:r>
            <a:endParaRPr lang="en-GB" altLang="zh-CN" sz="1400" dirty="0">
              <a:solidFill>
                <a:schemeClr val="bg1">
                  <a:lumMod val="50000"/>
                </a:schemeClr>
              </a:solidFill>
              <a:latin typeface="微软雅黑" panose="020B0503020204020204" pitchFamily="34" charset="-122"/>
              <a:ea typeface="微软雅黑" panose="020B0503020204020204" pitchFamily="34" charset="-122"/>
            </a:endParaRPr>
          </a:p>
          <a:p>
            <a:r>
              <a:rPr lang="zh-CN" altLang="en-US" sz="1200" b="0" dirty="0">
                <a:solidFill>
                  <a:schemeClr val="bg1">
                    <a:lumMod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GB" altLang="zh-CN" sz="1200" b="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38" name="图片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par>
                          <p:cTn id="30" fill="hold">
                            <p:stCondLst>
                              <p:cond delay="2000"/>
                            </p:stCondLst>
                            <p:childTnLst>
                              <p:par>
                                <p:cTn id="31" presetID="47"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1000"/>
                                        <p:tgtEl>
                                          <p:spTgt spid="21"/>
                                        </p:tgtEl>
                                      </p:cBhvr>
                                    </p:animEffect>
                                  </p:childTnLst>
                                </p:cTn>
                              </p:par>
                            </p:childTnLst>
                          </p:cTn>
                        </p:par>
                        <p:par>
                          <p:cTn id="40" fill="hold">
                            <p:stCondLst>
                              <p:cond delay="4000"/>
                            </p:stCondLst>
                            <p:childTnLst>
                              <p:par>
                                <p:cTn id="41" presetID="42"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1000"/>
                                        <p:tgtEl>
                                          <p:spTgt spid="29"/>
                                        </p:tgtEl>
                                      </p:cBhvr>
                                    </p:animEffect>
                                  </p:childTnLst>
                                </p:cTn>
                              </p:par>
                            </p:childTnLst>
                          </p:cTn>
                        </p:par>
                        <p:par>
                          <p:cTn id="50" fill="hold">
                            <p:stCondLst>
                              <p:cond delay="6000"/>
                            </p:stCondLst>
                            <p:childTnLst>
                              <p:par>
                                <p:cTn id="51" presetID="47" presetClass="entr" presetSubtype="0" fill="hold"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1000"/>
                                        <p:tgtEl>
                                          <p:spTgt spid="22"/>
                                        </p:tgtEl>
                                      </p:cBhvr>
                                    </p:animEffect>
                                    <p:anim calcmode="lin" valueType="num">
                                      <p:cBhvr>
                                        <p:cTn id="54" dur="1000" fill="hold"/>
                                        <p:tgtEl>
                                          <p:spTgt spid="22"/>
                                        </p:tgtEl>
                                        <p:attrNameLst>
                                          <p:attrName>ppt_x</p:attrName>
                                        </p:attrNameLst>
                                      </p:cBhvr>
                                      <p:tavLst>
                                        <p:tav tm="0">
                                          <p:val>
                                            <p:strVal val="#ppt_x"/>
                                          </p:val>
                                        </p:tav>
                                        <p:tav tm="100000">
                                          <p:val>
                                            <p:strVal val="#ppt_x"/>
                                          </p:val>
                                        </p:tav>
                                      </p:tavLst>
                                    </p:anim>
                                    <p:anim calcmode="lin" valueType="num">
                                      <p:cBhvr>
                                        <p:cTn id="55" dur="1000" fill="hold"/>
                                        <p:tgtEl>
                                          <p:spTgt spid="22"/>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22" presetClass="entr" presetSubtype="8"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wipe(left)">
                                      <p:cBhvr>
                                        <p:cTn id="59" dur="1000"/>
                                        <p:tgtEl>
                                          <p:spTgt spid="25"/>
                                        </p:tgtEl>
                                      </p:cBhvr>
                                    </p:animEffect>
                                  </p:childTnLst>
                                </p:cTn>
                              </p:par>
                            </p:childTnLst>
                          </p:cTn>
                        </p:par>
                        <p:par>
                          <p:cTn id="60" fill="hold">
                            <p:stCondLst>
                              <p:cond delay="8000"/>
                            </p:stCondLst>
                            <p:childTnLst>
                              <p:par>
                                <p:cTn id="61" presetID="42" presetClass="entr" presetSubtype="0" fill="hold"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par>
                          <p:cTn id="66" fill="hold">
                            <p:stCondLst>
                              <p:cond delay="9000"/>
                            </p:stCondLst>
                            <p:childTnLst>
                              <p:par>
                                <p:cTn id="67" presetID="22" presetClass="entr" presetSubtype="8" fill="hold" grpId="0"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1000"/>
                                        <p:tgtEl>
                                          <p:spTgt spid="33"/>
                                        </p:tgtEl>
                                      </p:cBhvr>
                                    </p:animEffect>
                                  </p:childTnLst>
                                </p:cTn>
                              </p:par>
                            </p:childTnLst>
                          </p:cTn>
                        </p:par>
                        <p:par>
                          <p:cTn id="70" fill="hold">
                            <p:stCondLst>
                              <p:cond delay="10000"/>
                            </p:stCondLst>
                            <p:childTnLst>
                              <p:par>
                                <p:cTn id="71" presetID="47" presetClass="entr" presetSubtype="0" fill="hold" nodeType="after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1000"/>
                                        <p:tgtEl>
                                          <p:spTgt spid="34"/>
                                        </p:tgtEl>
                                      </p:cBhvr>
                                    </p:animEffect>
                                    <p:anim calcmode="lin" valueType="num">
                                      <p:cBhvr>
                                        <p:cTn id="74" dur="1000" fill="hold"/>
                                        <p:tgtEl>
                                          <p:spTgt spid="34"/>
                                        </p:tgtEl>
                                        <p:attrNameLst>
                                          <p:attrName>ppt_x</p:attrName>
                                        </p:attrNameLst>
                                      </p:cBhvr>
                                      <p:tavLst>
                                        <p:tav tm="0">
                                          <p:val>
                                            <p:strVal val="#ppt_x"/>
                                          </p:val>
                                        </p:tav>
                                        <p:tav tm="100000">
                                          <p:val>
                                            <p:strVal val="#ppt_x"/>
                                          </p:val>
                                        </p:tav>
                                      </p:tavLst>
                                    </p:anim>
                                    <p:anim calcmode="lin" valueType="num">
                                      <p:cBhvr>
                                        <p:cTn id="75" dur="10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110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P spid="21" grpId="0"/>
      <p:bldP spid="25" grpId="0"/>
      <p:bldP spid="29" grpId="0"/>
      <p:bldP spid="33" grpId="0"/>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8441929" y="1728210"/>
            <a:ext cx="2044700" cy="1966384"/>
            <a:chOff x="2250016" y="1701800"/>
            <a:chExt cx="2044700" cy="1966384"/>
          </a:xfrm>
        </p:grpSpPr>
        <p:sp>
          <p:nvSpPr>
            <p:cNvPr id="18" name="Freeform 263"/>
            <p:cNvSpPr/>
            <p:nvPr/>
          </p:nvSpPr>
          <p:spPr bwMode="auto">
            <a:xfrm>
              <a:off x="2250016" y="1701800"/>
              <a:ext cx="2044700" cy="1966384"/>
            </a:xfrm>
            <a:custGeom>
              <a:avLst/>
              <a:gdLst/>
              <a:ahLst/>
              <a:cxnLst>
                <a:cxn ang="0">
                  <a:pos x="10" y="124"/>
                </a:cxn>
                <a:cxn ang="0">
                  <a:pos x="119" y="124"/>
                </a:cxn>
                <a:cxn ang="0">
                  <a:pos x="126" y="113"/>
                </a:cxn>
                <a:cxn ang="0">
                  <a:pos x="70" y="6"/>
                </a:cxn>
                <a:cxn ang="0">
                  <a:pos x="59" y="6"/>
                </a:cxn>
                <a:cxn ang="0">
                  <a:pos x="3" y="113"/>
                </a:cxn>
                <a:cxn ang="0">
                  <a:pos x="10" y="124"/>
                </a:cxn>
              </a:cxnLst>
              <a:rect l="0" t="0" r="r" b="b"/>
              <a:pathLst>
                <a:path w="129" h="124">
                  <a:moveTo>
                    <a:pt x="10" y="124"/>
                  </a:moveTo>
                  <a:cubicBezTo>
                    <a:pt x="119" y="124"/>
                    <a:pt x="119" y="124"/>
                    <a:pt x="119" y="124"/>
                  </a:cubicBezTo>
                  <a:cubicBezTo>
                    <a:pt x="126" y="124"/>
                    <a:pt x="129" y="119"/>
                    <a:pt x="126" y="113"/>
                  </a:cubicBezTo>
                  <a:cubicBezTo>
                    <a:pt x="70" y="6"/>
                    <a:pt x="70" y="6"/>
                    <a:pt x="70" y="6"/>
                  </a:cubicBezTo>
                  <a:cubicBezTo>
                    <a:pt x="67" y="0"/>
                    <a:pt x="62" y="0"/>
                    <a:pt x="59" y="6"/>
                  </a:cubicBezTo>
                  <a:cubicBezTo>
                    <a:pt x="3" y="113"/>
                    <a:pt x="3" y="113"/>
                    <a:pt x="3" y="113"/>
                  </a:cubicBezTo>
                  <a:cubicBezTo>
                    <a:pt x="0" y="119"/>
                    <a:pt x="3" y="124"/>
                    <a:pt x="10"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19" name="Group 311"/>
            <p:cNvGrpSpPr/>
            <p:nvPr/>
          </p:nvGrpSpPr>
          <p:grpSpPr>
            <a:xfrm>
              <a:off x="2859316" y="2616200"/>
              <a:ext cx="819151" cy="548217"/>
              <a:chOff x="4992329" y="515938"/>
              <a:chExt cx="614363" cy="411163"/>
            </a:xfrm>
            <a:noFill/>
          </p:grpSpPr>
          <p:sp>
            <p:nvSpPr>
              <p:cNvPr id="21" name="Freeform 59"/>
              <p:cNvSpPr/>
              <p:nvPr/>
            </p:nvSpPr>
            <p:spPr bwMode="auto">
              <a:xfrm>
                <a:off x="4992329" y="515938"/>
                <a:ext cx="436563" cy="346075"/>
              </a:xfrm>
              <a:custGeom>
                <a:avLst/>
                <a:gdLst/>
                <a:ahLst/>
                <a:cxnLst>
                  <a:cxn ang="0">
                    <a:pos x="87" y="0"/>
                  </a:cxn>
                  <a:cxn ang="0">
                    <a:pos x="0" y="67"/>
                  </a:cxn>
                  <a:cxn ang="0">
                    <a:pos x="31" y="118"/>
                  </a:cxn>
                  <a:cxn ang="0">
                    <a:pos x="9" y="138"/>
                  </a:cxn>
                  <a:cxn ang="0">
                    <a:pos x="48" y="127"/>
                  </a:cxn>
                  <a:cxn ang="0">
                    <a:pos x="87" y="134"/>
                  </a:cxn>
                  <a:cxn ang="0">
                    <a:pos x="174" y="67"/>
                  </a:cxn>
                  <a:cxn ang="0">
                    <a:pos x="87" y="0"/>
                  </a:cxn>
                </a:cxnLst>
                <a:rect l="0" t="0" r="r" b="b"/>
                <a:pathLst>
                  <a:path w="174" h="138">
                    <a:moveTo>
                      <a:pt x="87" y="0"/>
                    </a:moveTo>
                    <a:cubicBezTo>
                      <a:pt x="39" y="0"/>
                      <a:pt x="0" y="30"/>
                      <a:pt x="0" y="67"/>
                    </a:cubicBezTo>
                    <a:cubicBezTo>
                      <a:pt x="0" y="88"/>
                      <a:pt x="12" y="106"/>
                      <a:pt x="31" y="118"/>
                    </a:cubicBezTo>
                    <a:cubicBezTo>
                      <a:pt x="21" y="133"/>
                      <a:pt x="9" y="138"/>
                      <a:pt x="9" y="138"/>
                    </a:cubicBezTo>
                    <a:cubicBezTo>
                      <a:pt x="25" y="135"/>
                      <a:pt x="38" y="131"/>
                      <a:pt x="48" y="127"/>
                    </a:cubicBezTo>
                    <a:cubicBezTo>
                      <a:pt x="59" y="132"/>
                      <a:pt x="73" y="134"/>
                      <a:pt x="87" y="134"/>
                    </a:cubicBezTo>
                    <a:cubicBezTo>
                      <a:pt x="135" y="134"/>
                      <a:pt x="174" y="104"/>
                      <a:pt x="174" y="67"/>
                    </a:cubicBezTo>
                    <a:cubicBezTo>
                      <a:pt x="174" y="30"/>
                      <a:pt x="135" y="0"/>
                      <a:pt x="87"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2" name="Freeform 60"/>
              <p:cNvSpPr/>
              <p:nvPr/>
            </p:nvSpPr>
            <p:spPr bwMode="auto">
              <a:xfrm>
                <a:off x="5330467" y="700088"/>
                <a:ext cx="276225" cy="227013"/>
              </a:xfrm>
              <a:custGeom>
                <a:avLst/>
                <a:gdLst/>
                <a:ahLst/>
                <a:cxnLst>
                  <a:cxn ang="0">
                    <a:pos x="89" y="78"/>
                  </a:cxn>
                  <a:cxn ang="0">
                    <a:pos x="110" y="44"/>
                  </a:cxn>
                  <a:cxn ang="0">
                    <a:pos x="53" y="0"/>
                  </a:cxn>
                  <a:cxn ang="0">
                    <a:pos x="50" y="0"/>
                  </a:cxn>
                  <a:cxn ang="0">
                    <a:pos x="0" y="62"/>
                  </a:cxn>
                  <a:cxn ang="0">
                    <a:pos x="53" y="88"/>
                  </a:cxn>
                  <a:cxn ang="0">
                    <a:pos x="78" y="84"/>
                  </a:cxn>
                  <a:cxn ang="0">
                    <a:pos x="104" y="91"/>
                  </a:cxn>
                  <a:cxn ang="0">
                    <a:pos x="89" y="78"/>
                  </a:cxn>
                </a:cxnLst>
                <a:rect l="0" t="0" r="r" b="b"/>
                <a:pathLst>
                  <a:path w="110" h="91">
                    <a:moveTo>
                      <a:pt x="89" y="78"/>
                    </a:moveTo>
                    <a:cubicBezTo>
                      <a:pt x="102" y="70"/>
                      <a:pt x="110" y="58"/>
                      <a:pt x="110" y="44"/>
                    </a:cubicBezTo>
                    <a:cubicBezTo>
                      <a:pt x="110" y="20"/>
                      <a:pt x="84" y="0"/>
                      <a:pt x="53" y="0"/>
                    </a:cubicBezTo>
                    <a:cubicBezTo>
                      <a:pt x="52" y="0"/>
                      <a:pt x="51" y="0"/>
                      <a:pt x="50" y="0"/>
                    </a:cubicBezTo>
                    <a:cubicBezTo>
                      <a:pt x="47" y="27"/>
                      <a:pt x="28" y="49"/>
                      <a:pt x="0" y="62"/>
                    </a:cubicBezTo>
                    <a:cubicBezTo>
                      <a:pt x="9" y="77"/>
                      <a:pt x="29" y="88"/>
                      <a:pt x="53" y="88"/>
                    </a:cubicBezTo>
                    <a:cubicBezTo>
                      <a:pt x="62" y="88"/>
                      <a:pt x="71" y="87"/>
                      <a:pt x="78" y="84"/>
                    </a:cubicBezTo>
                    <a:cubicBezTo>
                      <a:pt x="85" y="86"/>
                      <a:pt x="93" y="89"/>
                      <a:pt x="104" y="91"/>
                    </a:cubicBezTo>
                    <a:cubicBezTo>
                      <a:pt x="104" y="91"/>
                      <a:pt x="96" y="87"/>
                      <a:pt x="89" y="78"/>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20" name="Content Placeholder 2"/>
            <p:cNvSpPr txBox="1"/>
            <p:nvPr/>
          </p:nvSpPr>
          <p:spPr>
            <a:xfrm>
              <a:off x="2351316" y="3225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23" name="组合 22"/>
          <p:cNvGrpSpPr/>
          <p:nvPr/>
        </p:nvGrpSpPr>
        <p:grpSpPr>
          <a:xfrm>
            <a:off x="8441929" y="3863928"/>
            <a:ext cx="2044700" cy="1981200"/>
            <a:chOff x="2250016" y="3837518"/>
            <a:chExt cx="2044700" cy="1981200"/>
          </a:xfrm>
        </p:grpSpPr>
        <p:sp>
          <p:nvSpPr>
            <p:cNvPr id="24" name="Freeform 266"/>
            <p:cNvSpPr/>
            <p:nvPr/>
          </p:nvSpPr>
          <p:spPr bwMode="auto">
            <a:xfrm>
              <a:off x="2250016" y="3837518"/>
              <a:ext cx="2044700" cy="1981200"/>
            </a:xfrm>
            <a:custGeom>
              <a:avLst/>
              <a:gdLst/>
              <a:ahLst/>
              <a:cxnLst>
                <a:cxn ang="0">
                  <a:pos x="119" y="0"/>
                </a:cxn>
                <a:cxn ang="0">
                  <a:pos x="11" y="0"/>
                </a:cxn>
                <a:cxn ang="0">
                  <a:pos x="4" y="11"/>
                </a:cxn>
                <a:cxn ang="0">
                  <a:pos x="59" y="118"/>
                </a:cxn>
                <a:cxn ang="0">
                  <a:pos x="71" y="118"/>
                </a:cxn>
                <a:cxn ang="0">
                  <a:pos x="126" y="11"/>
                </a:cxn>
                <a:cxn ang="0">
                  <a:pos x="119" y="0"/>
                </a:cxn>
              </a:cxnLst>
              <a:rect l="0" t="0" r="r" b="b"/>
              <a:pathLst>
                <a:path w="129" h="125">
                  <a:moveTo>
                    <a:pt x="119" y="0"/>
                  </a:moveTo>
                  <a:cubicBezTo>
                    <a:pt x="11" y="0"/>
                    <a:pt x="11" y="0"/>
                    <a:pt x="11" y="0"/>
                  </a:cubicBezTo>
                  <a:cubicBezTo>
                    <a:pt x="4" y="0"/>
                    <a:pt x="0" y="5"/>
                    <a:pt x="4" y="11"/>
                  </a:cubicBezTo>
                  <a:cubicBezTo>
                    <a:pt x="59" y="118"/>
                    <a:pt x="59" y="118"/>
                    <a:pt x="59" y="118"/>
                  </a:cubicBezTo>
                  <a:cubicBezTo>
                    <a:pt x="62" y="125"/>
                    <a:pt x="67" y="125"/>
                    <a:pt x="71" y="118"/>
                  </a:cubicBezTo>
                  <a:cubicBezTo>
                    <a:pt x="126" y="11"/>
                    <a:pt x="126" y="11"/>
                    <a:pt x="126" y="11"/>
                  </a:cubicBezTo>
                  <a:cubicBezTo>
                    <a:pt x="129" y="5"/>
                    <a:pt x="126" y="0"/>
                    <a:pt x="119" y="0"/>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25" name="Group 315"/>
            <p:cNvGrpSpPr/>
            <p:nvPr/>
          </p:nvGrpSpPr>
          <p:grpSpPr>
            <a:xfrm>
              <a:off x="2946400" y="4445000"/>
              <a:ext cx="658284" cy="588433"/>
              <a:chOff x="6652854" y="2162175"/>
              <a:chExt cx="493713" cy="441325"/>
            </a:xfrm>
            <a:noFill/>
          </p:grpSpPr>
          <p:sp>
            <p:nvSpPr>
              <p:cNvPr id="27" name="Freeform 44"/>
              <p:cNvSpPr>
                <a:spLocks noEditPoints="1"/>
              </p:cNvSpPr>
              <p:nvPr/>
            </p:nvSpPr>
            <p:spPr bwMode="auto">
              <a:xfrm>
                <a:off x="6652854" y="2279650"/>
                <a:ext cx="285750" cy="285750"/>
              </a:xfrm>
              <a:custGeom>
                <a:avLst/>
                <a:gdLst/>
                <a:ahLst/>
                <a:cxnLst>
                  <a:cxn ang="0">
                    <a:pos x="107" y="67"/>
                  </a:cxn>
                  <a:cxn ang="0">
                    <a:pos x="114" y="59"/>
                  </a:cxn>
                  <a:cxn ang="0">
                    <a:pos x="114" y="54"/>
                  </a:cxn>
                  <a:cxn ang="0">
                    <a:pos x="107" y="47"/>
                  </a:cxn>
                  <a:cxn ang="0">
                    <a:pos x="106" y="47"/>
                  </a:cxn>
                  <a:cxn ang="0">
                    <a:pos x="97" y="42"/>
                  </a:cxn>
                  <a:cxn ang="0">
                    <a:pos x="99" y="29"/>
                  </a:cxn>
                  <a:cxn ang="0">
                    <a:pos x="99" y="29"/>
                  </a:cxn>
                  <a:cxn ang="0">
                    <a:pos x="99" y="18"/>
                  </a:cxn>
                  <a:cxn ang="0">
                    <a:pos x="96" y="15"/>
                  </a:cxn>
                  <a:cxn ang="0">
                    <a:pos x="85" y="15"/>
                  </a:cxn>
                  <a:cxn ang="0">
                    <a:pos x="85" y="15"/>
                  </a:cxn>
                  <a:cxn ang="0">
                    <a:pos x="75" y="18"/>
                  </a:cxn>
                  <a:cxn ang="0">
                    <a:pos x="67" y="8"/>
                  </a:cxn>
                  <a:cxn ang="0">
                    <a:pos x="67" y="7"/>
                  </a:cxn>
                  <a:cxn ang="0">
                    <a:pos x="60" y="0"/>
                  </a:cxn>
                  <a:cxn ang="0">
                    <a:pos x="55" y="0"/>
                  </a:cxn>
                  <a:cxn ang="0">
                    <a:pos x="47" y="7"/>
                  </a:cxn>
                  <a:cxn ang="0">
                    <a:pos x="47" y="8"/>
                  </a:cxn>
                  <a:cxn ang="0">
                    <a:pos x="43" y="17"/>
                  </a:cxn>
                  <a:cxn ang="0">
                    <a:pos x="29" y="15"/>
                  </a:cxn>
                  <a:cxn ang="0">
                    <a:pos x="29" y="15"/>
                  </a:cxn>
                  <a:cxn ang="0">
                    <a:pos x="18" y="15"/>
                  </a:cxn>
                  <a:cxn ang="0">
                    <a:pos x="15" y="18"/>
                  </a:cxn>
                  <a:cxn ang="0">
                    <a:pos x="15" y="29"/>
                  </a:cxn>
                  <a:cxn ang="0">
                    <a:pos x="15" y="29"/>
                  </a:cxn>
                  <a:cxn ang="0">
                    <a:pos x="19" y="38"/>
                  </a:cxn>
                  <a:cxn ang="0">
                    <a:pos x="8" y="47"/>
                  </a:cxn>
                  <a:cxn ang="0">
                    <a:pos x="8" y="47"/>
                  </a:cxn>
                  <a:cxn ang="0">
                    <a:pos x="0" y="54"/>
                  </a:cxn>
                  <a:cxn ang="0">
                    <a:pos x="0" y="59"/>
                  </a:cxn>
                  <a:cxn ang="0">
                    <a:pos x="8" y="67"/>
                  </a:cxn>
                  <a:cxn ang="0">
                    <a:pos x="8" y="67"/>
                  </a:cxn>
                  <a:cxn ang="0">
                    <a:pos x="17" y="71"/>
                  </a:cxn>
                  <a:cxn ang="0">
                    <a:pos x="15" y="85"/>
                  </a:cxn>
                  <a:cxn ang="0">
                    <a:pos x="15" y="85"/>
                  </a:cxn>
                  <a:cxn ang="0">
                    <a:pos x="15" y="95"/>
                  </a:cxn>
                  <a:cxn ang="0">
                    <a:pos x="18" y="99"/>
                  </a:cxn>
                  <a:cxn ang="0">
                    <a:pos x="29" y="99"/>
                  </a:cxn>
                  <a:cxn ang="0">
                    <a:pos x="29" y="99"/>
                  </a:cxn>
                  <a:cxn ang="0">
                    <a:pos x="39" y="95"/>
                  </a:cxn>
                  <a:cxn ang="0">
                    <a:pos x="47" y="106"/>
                  </a:cxn>
                  <a:cxn ang="0">
                    <a:pos x="47" y="106"/>
                  </a:cxn>
                  <a:cxn ang="0">
                    <a:pos x="55" y="114"/>
                  </a:cxn>
                  <a:cxn ang="0">
                    <a:pos x="60" y="114"/>
                  </a:cxn>
                  <a:cxn ang="0">
                    <a:pos x="67" y="106"/>
                  </a:cxn>
                  <a:cxn ang="0">
                    <a:pos x="67" y="106"/>
                  </a:cxn>
                  <a:cxn ang="0">
                    <a:pos x="71" y="97"/>
                  </a:cxn>
                  <a:cxn ang="0">
                    <a:pos x="85" y="99"/>
                  </a:cxn>
                  <a:cxn ang="0">
                    <a:pos x="85" y="99"/>
                  </a:cxn>
                  <a:cxn ang="0">
                    <a:pos x="96" y="99"/>
                  </a:cxn>
                  <a:cxn ang="0">
                    <a:pos x="99" y="95"/>
                  </a:cxn>
                  <a:cxn ang="0">
                    <a:pos x="99" y="85"/>
                  </a:cxn>
                  <a:cxn ang="0">
                    <a:pos x="99" y="85"/>
                  </a:cxn>
                  <a:cxn ang="0">
                    <a:pos x="96" y="75"/>
                  </a:cxn>
                  <a:cxn ang="0">
                    <a:pos x="106" y="67"/>
                  </a:cxn>
                  <a:cxn ang="0">
                    <a:pos x="107" y="67"/>
                  </a:cxn>
                  <a:cxn ang="0">
                    <a:pos x="57" y="85"/>
                  </a:cxn>
                  <a:cxn ang="0">
                    <a:pos x="29" y="57"/>
                  </a:cxn>
                  <a:cxn ang="0">
                    <a:pos x="57" y="28"/>
                  </a:cxn>
                  <a:cxn ang="0">
                    <a:pos x="86" y="57"/>
                  </a:cxn>
                  <a:cxn ang="0">
                    <a:pos x="57" y="85"/>
                  </a:cxn>
                </a:cxnLst>
                <a:rect l="0" t="0" r="r" b="b"/>
                <a:pathLst>
                  <a:path w="114" h="114">
                    <a:moveTo>
                      <a:pt x="107" y="67"/>
                    </a:moveTo>
                    <a:cubicBezTo>
                      <a:pt x="111" y="67"/>
                      <a:pt x="114" y="63"/>
                      <a:pt x="114" y="59"/>
                    </a:cubicBezTo>
                    <a:cubicBezTo>
                      <a:pt x="114" y="54"/>
                      <a:pt x="114" y="54"/>
                      <a:pt x="114" y="54"/>
                    </a:cubicBezTo>
                    <a:cubicBezTo>
                      <a:pt x="114" y="50"/>
                      <a:pt x="111" y="47"/>
                      <a:pt x="107" y="47"/>
                    </a:cubicBezTo>
                    <a:cubicBezTo>
                      <a:pt x="106" y="47"/>
                      <a:pt x="106" y="47"/>
                      <a:pt x="106" y="47"/>
                    </a:cubicBezTo>
                    <a:cubicBezTo>
                      <a:pt x="102" y="47"/>
                      <a:pt x="98" y="45"/>
                      <a:pt x="97" y="42"/>
                    </a:cubicBezTo>
                    <a:cubicBezTo>
                      <a:pt x="97" y="40"/>
                      <a:pt x="96" y="32"/>
                      <a:pt x="99" y="29"/>
                    </a:cubicBezTo>
                    <a:cubicBezTo>
                      <a:pt x="99" y="29"/>
                      <a:pt x="99" y="29"/>
                      <a:pt x="99" y="29"/>
                    </a:cubicBezTo>
                    <a:cubicBezTo>
                      <a:pt x="102" y="26"/>
                      <a:pt x="102" y="21"/>
                      <a:pt x="99" y="18"/>
                    </a:cubicBezTo>
                    <a:cubicBezTo>
                      <a:pt x="96" y="15"/>
                      <a:pt x="96" y="15"/>
                      <a:pt x="96" y="15"/>
                    </a:cubicBezTo>
                    <a:cubicBezTo>
                      <a:pt x="93" y="12"/>
                      <a:pt x="88" y="12"/>
                      <a:pt x="85" y="15"/>
                    </a:cubicBezTo>
                    <a:cubicBezTo>
                      <a:pt x="85" y="15"/>
                      <a:pt x="85" y="15"/>
                      <a:pt x="85" y="15"/>
                    </a:cubicBezTo>
                    <a:cubicBezTo>
                      <a:pt x="82" y="18"/>
                      <a:pt x="78" y="19"/>
                      <a:pt x="75" y="18"/>
                    </a:cubicBezTo>
                    <a:cubicBezTo>
                      <a:pt x="73" y="17"/>
                      <a:pt x="67" y="12"/>
                      <a:pt x="67" y="8"/>
                    </a:cubicBezTo>
                    <a:cubicBezTo>
                      <a:pt x="67" y="7"/>
                      <a:pt x="67" y="7"/>
                      <a:pt x="67" y="7"/>
                    </a:cubicBezTo>
                    <a:cubicBezTo>
                      <a:pt x="67" y="3"/>
                      <a:pt x="64" y="0"/>
                      <a:pt x="60" y="0"/>
                    </a:cubicBezTo>
                    <a:cubicBezTo>
                      <a:pt x="55" y="0"/>
                      <a:pt x="55" y="0"/>
                      <a:pt x="55" y="0"/>
                    </a:cubicBezTo>
                    <a:cubicBezTo>
                      <a:pt x="51" y="0"/>
                      <a:pt x="47" y="3"/>
                      <a:pt x="47" y="7"/>
                    </a:cubicBezTo>
                    <a:cubicBezTo>
                      <a:pt x="47" y="8"/>
                      <a:pt x="47" y="8"/>
                      <a:pt x="47" y="8"/>
                    </a:cubicBezTo>
                    <a:cubicBezTo>
                      <a:pt x="47" y="12"/>
                      <a:pt x="45" y="16"/>
                      <a:pt x="43" y="17"/>
                    </a:cubicBezTo>
                    <a:cubicBezTo>
                      <a:pt x="40" y="17"/>
                      <a:pt x="32" y="18"/>
                      <a:pt x="29" y="15"/>
                    </a:cubicBezTo>
                    <a:cubicBezTo>
                      <a:pt x="29" y="15"/>
                      <a:pt x="29" y="15"/>
                      <a:pt x="29" y="15"/>
                    </a:cubicBezTo>
                    <a:cubicBezTo>
                      <a:pt x="26" y="12"/>
                      <a:pt x="21" y="12"/>
                      <a:pt x="18" y="15"/>
                    </a:cubicBezTo>
                    <a:cubicBezTo>
                      <a:pt x="15" y="18"/>
                      <a:pt x="15" y="18"/>
                      <a:pt x="15" y="18"/>
                    </a:cubicBezTo>
                    <a:cubicBezTo>
                      <a:pt x="12" y="21"/>
                      <a:pt x="12" y="26"/>
                      <a:pt x="15" y="29"/>
                    </a:cubicBezTo>
                    <a:cubicBezTo>
                      <a:pt x="15" y="29"/>
                      <a:pt x="15" y="29"/>
                      <a:pt x="15" y="29"/>
                    </a:cubicBezTo>
                    <a:cubicBezTo>
                      <a:pt x="18" y="32"/>
                      <a:pt x="20" y="36"/>
                      <a:pt x="19" y="38"/>
                    </a:cubicBezTo>
                    <a:cubicBezTo>
                      <a:pt x="17" y="41"/>
                      <a:pt x="12" y="47"/>
                      <a:pt x="8" y="47"/>
                    </a:cubicBezTo>
                    <a:cubicBezTo>
                      <a:pt x="8" y="47"/>
                      <a:pt x="8" y="47"/>
                      <a:pt x="8" y="47"/>
                    </a:cubicBezTo>
                    <a:cubicBezTo>
                      <a:pt x="3" y="47"/>
                      <a:pt x="0" y="50"/>
                      <a:pt x="0" y="54"/>
                    </a:cubicBezTo>
                    <a:cubicBezTo>
                      <a:pt x="0" y="59"/>
                      <a:pt x="0" y="59"/>
                      <a:pt x="0" y="59"/>
                    </a:cubicBezTo>
                    <a:cubicBezTo>
                      <a:pt x="0" y="63"/>
                      <a:pt x="3" y="67"/>
                      <a:pt x="8" y="67"/>
                    </a:cubicBezTo>
                    <a:cubicBezTo>
                      <a:pt x="8" y="67"/>
                      <a:pt x="8" y="67"/>
                      <a:pt x="8" y="67"/>
                    </a:cubicBezTo>
                    <a:cubicBezTo>
                      <a:pt x="12" y="67"/>
                      <a:pt x="16" y="69"/>
                      <a:pt x="17" y="71"/>
                    </a:cubicBezTo>
                    <a:cubicBezTo>
                      <a:pt x="18" y="73"/>
                      <a:pt x="18" y="82"/>
                      <a:pt x="15" y="85"/>
                    </a:cubicBezTo>
                    <a:cubicBezTo>
                      <a:pt x="15" y="85"/>
                      <a:pt x="15" y="85"/>
                      <a:pt x="15" y="85"/>
                    </a:cubicBezTo>
                    <a:cubicBezTo>
                      <a:pt x="12" y="88"/>
                      <a:pt x="12" y="93"/>
                      <a:pt x="15" y="95"/>
                    </a:cubicBezTo>
                    <a:cubicBezTo>
                      <a:pt x="18" y="99"/>
                      <a:pt x="18" y="99"/>
                      <a:pt x="18" y="99"/>
                    </a:cubicBezTo>
                    <a:cubicBezTo>
                      <a:pt x="21" y="102"/>
                      <a:pt x="26" y="102"/>
                      <a:pt x="29" y="99"/>
                    </a:cubicBezTo>
                    <a:cubicBezTo>
                      <a:pt x="29" y="99"/>
                      <a:pt x="29" y="99"/>
                      <a:pt x="29" y="99"/>
                    </a:cubicBezTo>
                    <a:cubicBezTo>
                      <a:pt x="32" y="96"/>
                      <a:pt x="37" y="94"/>
                      <a:pt x="39" y="95"/>
                    </a:cubicBezTo>
                    <a:cubicBezTo>
                      <a:pt x="41" y="96"/>
                      <a:pt x="47" y="102"/>
                      <a:pt x="47" y="106"/>
                    </a:cubicBezTo>
                    <a:cubicBezTo>
                      <a:pt x="47" y="106"/>
                      <a:pt x="47" y="106"/>
                      <a:pt x="47" y="106"/>
                    </a:cubicBezTo>
                    <a:cubicBezTo>
                      <a:pt x="47" y="110"/>
                      <a:pt x="51" y="114"/>
                      <a:pt x="55" y="114"/>
                    </a:cubicBezTo>
                    <a:cubicBezTo>
                      <a:pt x="60" y="114"/>
                      <a:pt x="60" y="114"/>
                      <a:pt x="60" y="114"/>
                    </a:cubicBezTo>
                    <a:cubicBezTo>
                      <a:pt x="64" y="114"/>
                      <a:pt x="67" y="110"/>
                      <a:pt x="67" y="106"/>
                    </a:cubicBezTo>
                    <a:cubicBezTo>
                      <a:pt x="67" y="106"/>
                      <a:pt x="67" y="106"/>
                      <a:pt x="67" y="106"/>
                    </a:cubicBezTo>
                    <a:cubicBezTo>
                      <a:pt x="67" y="102"/>
                      <a:pt x="69" y="98"/>
                      <a:pt x="71" y="97"/>
                    </a:cubicBezTo>
                    <a:cubicBezTo>
                      <a:pt x="74" y="96"/>
                      <a:pt x="82" y="96"/>
                      <a:pt x="85" y="99"/>
                    </a:cubicBezTo>
                    <a:cubicBezTo>
                      <a:pt x="85" y="99"/>
                      <a:pt x="85" y="99"/>
                      <a:pt x="85" y="99"/>
                    </a:cubicBezTo>
                    <a:cubicBezTo>
                      <a:pt x="88" y="102"/>
                      <a:pt x="93" y="102"/>
                      <a:pt x="96" y="99"/>
                    </a:cubicBezTo>
                    <a:cubicBezTo>
                      <a:pt x="99" y="95"/>
                      <a:pt x="99" y="95"/>
                      <a:pt x="99" y="95"/>
                    </a:cubicBezTo>
                    <a:cubicBezTo>
                      <a:pt x="102" y="93"/>
                      <a:pt x="102" y="88"/>
                      <a:pt x="99" y="85"/>
                    </a:cubicBezTo>
                    <a:cubicBezTo>
                      <a:pt x="99" y="85"/>
                      <a:pt x="99" y="85"/>
                      <a:pt x="99" y="85"/>
                    </a:cubicBezTo>
                    <a:cubicBezTo>
                      <a:pt x="96" y="82"/>
                      <a:pt x="95" y="77"/>
                      <a:pt x="96" y="75"/>
                    </a:cubicBezTo>
                    <a:cubicBezTo>
                      <a:pt x="97" y="73"/>
                      <a:pt x="102" y="67"/>
                      <a:pt x="106" y="67"/>
                    </a:cubicBezTo>
                    <a:lnTo>
                      <a:pt x="107" y="67"/>
                    </a:lnTo>
                    <a:close/>
                    <a:moveTo>
                      <a:pt x="57" y="85"/>
                    </a:moveTo>
                    <a:cubicBezTo>
                      <a:pt x="41" y="85"/>
                      <a:pt x="29" y="73"/>
                      <a:pt x="29" y="57"/>
                    </a:cubicBezTo>
                    <a:cubicBezTo>
                      <a:pt x="29" y="41"/>
                      <a:pt x="41" y="28"/>
                      <a:pt x="57" y="28"/>
                    </a:cubicBezTo>
                    <a:cubicBezTo>
                      <a:pt x="73" y="28"/>
                      <a:pt x="86" y="41"/>
                      <a:pt x="86" y="57"/>
                    </a:cubicBezTo>
                    <a:cubicBezTo>
                      <a:pt x="86" y="73"/>
                      <a:pt x="73" y="85"/>
                      <a:pt x="57" y="85"/>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8" name="Freeform 45"/>
              <p:cNvSpPr>
                <a:spLocks noEditPoints="1"/>
              </p:cNvSpPr>
              <p:nvPr/>
            </p:nvSpPr>
            <p:spPr bwMode="auto">
              <a:xfrm>
                <a:off x="6914792" y="2162175"/>
                <a:ext cx="231775" cy="233363"/>
              </a:xfrm>
              <a:custGeom>
                <a:avLst/>
                <a:gdLst/>
                <a:ahLst/>
                <a:cxnLst>
                  <a:cxn ang="0">
                    <a:pos x="87" y="55"/>
                  </a:cxn>
                  <a:cxn ang="0">
                    <a:pos x="93" y="47"/>
                  </a:cxn>
                  <a:cxn ang="0">
                    <a:pos x="93" y="46"/>
                  </a:cxn>
                  <a:cxn ang="0">
                    <a:pos x="87" y="39"/>
                  </a:cxn>
                  <a:cxn ang="0">
                    <a:pos x="79" y="35"/>
                  </a:cxn>
                  <a:cxn ang="0">
                    <a:pos x="81" y="24"/>
                  </a:cxn>
                  <a:cxn ang="0">
                    <a:pos x="80" y="14"/>
                  </a:cxn>
                  <a:cxn ang="0">
                    <a:pos x="79" y="13"/>
                  </a:cxn>
                  <a:cxn ang="0">
                    <a:pos x="69" y="12"/>
                  </a:cxn>
                  <a:cxn ang="0">
                    <a:pos x="62" y="15"/>
                  </a:cxn>
                  <a:cxn ang="0">
                    <a:pos x="55" y="6"/>
                  </a:cxn>
                  <a:cxn ang="0">
                    <a:pos x="47" y="0"/>
                  </a:cxn>
                  <a:cxn ang="0">
                    <a:pos x="46" y="0"/>
                  </a:cxn>
                  <a:cxn ang="0">
                    <a:pos x="38" y="6"/>
                  </a:cxn>
                  <a:cxn ang="0">
                    <a:pos x="35" y="14"/>
                  </a:cxn>
                  <a:cxn ang="0">
                    <a:pos x="24" y="12"/>
                  </a:cxn>
                  <a:cxn ang="0">
                    <a:pos x="14" y="13"/>
                  </a:cxn>
                  <a:cxn ang="0">
                    <a:pos x="13" y="14"/>
                  </a:cxn>
                  <a:cxn ang="0">
                    <a:pos x="12" y="24"/>
                  </a:cxn>
                  <a:cxn ang="0">
                    <a:pos x="15" y="32"/>
                  </a:cxn>
                  <a:cxn ang="0">
                    <a:pos x="6" y="39"/>
                  </a:cxn>
                  <a:cxn ang="0">
                    <a:pos x="0" y="46"/>
                  </a:cxn>
                  <a:cxn ang="0">
                    <a:pos x="0" y="47"/>
                  </a:cxn>
                  <a:cxn ang="0">
                    <a:pos x="6" y="55"/>
                  </a:cxn>
                  <a:cxn ang="0">
                    <a:pos x="14" y="58"/>
                  </a:cxn>
                  <a:cxn ang="0">
                    <a:pos x="12" y="69"/>
                  </a:cxn>
                  <a:cxn ang="0">
                    <a:pos x="13" y="79"/>
                  </a:cxn>
                  <a:cxn ang="0">
                    <a:pos x="14" y="80"/>
                  </a:cxn>
                  <a:cxn ang="0">
                    <a:pos x="24" y="81"/>
                  </a:cxn>
                  <a:cxn ang="0">
                    <a:pos x="31" y="78"/>
                  </a:cxn>
                  <a:cxn ang="0">
                    <a:pos x="38" y="87"/>
                  </a:cxn>
                  <a:cxn ang="0">
                    <a:pos x="46" y="93"/>
                  </a:cxn>
                  <a:cxn ang="0">
                    <a:pos x="47" y="93"/>
                  </a:cxn>
                  <a:cxn ang="0">
                    <a:pos x="55" y="87"/>
                  </a:cxn>
                  <a:cxn ang="0">
                    <a:pos x="58" y="80"/>
                  </a:cxn>
                  <a:cxn ang="0">
                    <a:pos x="69" y="81"/>
                  </a:cxn>
                  <a:cxn ang="0">
                    <a:pos x="79" y="80"/>
                  </a:cxn>
                  <a:cxn ang="0">
                    <a:pos x="80" y="79"/>
                  </a:cxn>
                  <a:cxn ang="0">
                    <a:pos x="81" y="69"/>
                  </a:cxn>
                  <a:cxn ang="0">
                    <a:pos x="78" y="62"/>
                  </a:cxn>
                  <a:cxn ang="0">
                    <a:pos x="87" y="55"/>
                  </a:cxn>
                  <a:cxn ang="0">
                    <a:pos x="47" y="70"/>
                  </a:cxn>
                  <a:cxn ang="0">
                    <a:pos x="23" y="47"/>
                  </a:cxn>
                  <a:cxn ang="0">
                    <a:pos x="47" y="23"/>
                  </a:cxn>
                  <a:cxn ang="0">
                    <a:pos x="70" y="47"/>
                  </a:cxn>
                  <a:cxn ang="0">
                    <a:pos x="47" y="70"/>
                  </a:cxn>
                </a:cxnLst>
                <a:rect l="0" t="0" r="r" b="b"/>
                <a:pathLst>
                  <a:path w="93" h="93">
                    <a:moveTo>
                      <a:pt x="87" y="55"/>
                    </a:moveTo>
                    <a:cubicBezTo>
                      <a:pt x="90" y="55"/>
                      <a:pt x="93" y="51"/>
                      <a:pt x="93" y="47"/>
                    </a:cubicBezTo>
                    <a:cubicBezTo>
                      <a:pt x="93" y="46"/>
                      <a:pt x="93" y="46"/>
                      <a:pt x="93" y="46"/>
                    </a:cubicBezTo>
                    <a:cubicBezTo>
                      <a:pt x="93" y="42"/>
                      <a:pt x="90" y="39"/>
                      <a:pt x="87" y="39"/>
                    </a:cubicBezTo>
                    <a:cubicBezTo>
                      <a:pt x="83" y="39"/>
                      <a:pt x="80" y="37"/>
                      <a:pt x="79" y="35"/>
                    </a:cubicBezTo>
                    <a:cubicBezTo>
                      <a:pt x="79" y="33"/>
                      <a:pt x="78" y="26"/>
                      <a:pt x="81" y="24"/>
                    </a:cubicBezTo>
                    <a:cubicBezTo>
                      <a:pt x="83" y="21"/>
                      <a:pt x="83" y="17"/>
                      <a:pt x="80" y="14"/>
                    </a:cubicBezTo>
                    <a:cubicBezTo>
                      <a:pt x="79" y="13"/>
                      <a:pt x="79" y="13"/>
                      <a:pt x="79" y="13"/>
                    </a:cubicBezTo>
                    <a:cubicBezTo>
                      <a:pt x="76" y="10"/>
                      <a:pt x="72" y="10"/>
                      <a:pt x="69" y="12"/>
                    </a:cubicBezTo>
                    <a:cubicBezTo>
                      <a:pt x="67" y="15"/>
                      <a:pt x="63" y="16"/>
                      <a:pt x="62" y="15"/>
                    </a:cubicBezTo>
                    <a:cubicBezTo>
                      <a:pt x="60" y="14"/>
                      <a:pt x="55" y="10"/>
                      <a:pt x="55" y="6"/>
                    </a:cubicBezTo>
                    <a:cubicBezTo>
                      <a:pt x="55" y="3"/>
                      <a:pt x="51" y="0"/>
                      <a:pt x="47" y="0"/>
                    </a:cubicBezTo>
                    <a:cubicBezTo>
                      <a:pt x="46" y="0"/>
                      <a:pt x="46" y="0"/>
                      <a:pt x="46" y="0"/>
                    </a:cubicBezTo>
                    <a:cubicBezTo>
                      <a:pt x="42" y="0"/>
                      <a:pt x="38" y="3"/>
                      <a:pt x="38" y="6"/>
                    </a:cubicBezTo>
                    <a:cubicBezTo>
                      <a:pt x="38" y="10"/>
                      <a:pt x="37" y="13"/>
                      <a:pt x="35" y="14"/>
                    </a:cubicBezTo>
                    <a:cubicBezTo>
                      <a:pt x="33" y="14"/>
                      <a:pt x="26" y="15"/>
                      <a:pt x="24" y="12"/>
                    </a:cubicBezTo>
                    <a:cubicBezTo>
                      <a:pt x="21" y="10"/>
                      <a:pt x="17" y="10"/>
                      <a:pt x="14" y="13"/>
                    </a:cubicBezTo>
                    <a:cubicBezTo>
                      <a:pt x="13" y="14"/>
                      <a:pt x="13" y="14"/>
                      <a:pt x="13" y="14"/>
                    </a:cubicBezTo>
                    <a:cubicBezTo>
                      <a:pt x="10" y="17"/>
                      <a:pt x="10" y="21"/>
                      <a:pt x="12" y="24"/>
                    </a:cubicBezTo>
                    <a:cubicBezTo>
                      <a:pt x="15" y="26"/>
                      <a:pt x="16" y="30"/>
                      <a:pt x="15" y="32"/>
                    </a:cubicBezTo>
                    <a:cubicBezTo>
                      <a:pt x="14" y="33"/>
                      <a:pt x="10" y="39"/>
                      <a:pt x="6" y="39"/>
                    </a:cubicBezTo>
                    <a:cubicBezTo>
                      <a:pt x="3" y="39"/>
                      <a:pt x="0" y="42"/>
                      <a:pt x="0" y="46"/>
                    </a:cubicBezTo>
                    <a:cubicBezTo>
                      <a:pt x="0" y="47"/>
                      <a:pt x="0" y="47"/>
                      <a:pt x="0" y="47"/>
                    </a:cubicBezTo>
                    <a:cubicBezTo>
                      <a:pt x="0" y="51"/>
                      <a:pt x="3" y="55"/>
                      <a:pt x="6" y="55"/>
                    </a:cubicBezTo>
                    <a:cubicBezTo>
                      <a:pt x="10" y="55"/>
                      <a:pt x="13" y="56"/>
                      <a:pt x="14" y="58"/>
                    </a:cubicBezTo>
                    <a:cubicBezTo>
                      <a:pt x="14" y="60"/>
                      <a:pt x="15" y="67"/>
                      <a:pt x="12" y="69"/>
                    </a:cubicBezTo>
                    <a:cubicBezTo>
                      <a:pt x="10" y="72"/>
                      <a:pt x="10" y="76"/>
                      <a:pt x="13" y="79"/>
                    </a:cubicBezTo>
                    <a:cubicBezTo>
                      <a:pt x="14" y="80"/>
                      <a:pt x="14" y="80"/>
                      <a:pt x="14" y="80"/>
                    </a:cubicBezTo>
                    <a:cubicBezTo>
                      <a:pt x="17" y="83"/>
                      <a:pt x="21" y="83"/>
                      <a:pt x="24" y="81"/>
                    </a:cubicBezTo>
                    <a:cubicBezTo>
                      <a:pt x="26" y="79"/>
                      <a:pt x="30" y="77"/>
                      <a:pt x="31" y="78"/>
                    </a:cubicBezTo>
                    <a:cubicBezTo>
                      <a:pt x="33" y="79"/>
                      <a:pt x="38" y="84"/>
                      <a:pt x="38" y="87"/>
                    </a:cubicBezTo>
                    <a:cubicBezTo>
                      <a:pt x="38" y="91"/>
                      <a:pt x="42" y="93"/>
                      <a:pt x="46" y="93"/>
                    </a:cubicBezTo>
                    <a:cubicBezTo>
                      <a:pt x="47" y="93"/>
                      <a:pt x="47" y="93"/>
                      <a:pt x="47" y="93"/>
                    </a:cubicBezTo>
                    <a:cubicBezTo>
                      <a:pt x="51" y="93"/>
                      <a:pt x="55" y="91"/>
                      <a:pt x="55" y="87"/>
                    </a:cubicBezTo>
                    <a:cubicBezTo>
                      <a:pt x="55" y="84"/>
                      <a:pt x="56" y="80"/>
                      <a:pt x="58" y="80"/>
                    </a:cubicBezTo>
                    <a:cubicBezTo>
                      <a:pt x="60" y="79"/>
                      <a:pt x="67" y="79"/>
                      <a:pt x="69" y="81"/>
                    </a:cubicBezTo>
                    <a:cubicBezTo>
                      <a:pt x="72" y="83"/>
                      <a:pt x="76" y="83"/>
                      <a:pt x="79" y="80"/>
                    </a:cubicBezTo>
                    <a:cubicBezTo>
                      <a:pt x="80" y="79"/>
                      <a:pt x="80" y="79"/>
                      <a:pt x="80" y="79"/>
                    </a:cubicBezTo>
                    <a:cubicBezTo>
                      <a:pt x="83" y="76"/>
                      <a:pt x="83" y="72"/>
                      <a:pt x="81" y="69"/>
                    </a:cubicBezTo>
                    <a:cubicBezTo>
                      <a:pt x="78" y="67"/>
                      <a:pt x="77" y="64"/>
                      <a:pt x="78" y="62"/>
                    </a:cubicBezTo>
                    <a:cubicBezTo>
                      <a:pt x="79" y="60"/>
                      <a:pt x="83" y="55"/>
                      <a:pt x="87" y="55"/>
                    </a:cubicBezTo>
                    <a:close/>
                    <a:moveTo>
                      <a:pt x="47" y="70"/>
                    </a:moveTo>
                    <a:cubicBezTo>
                      <a:pt x="34" y="70"/>
                      <a:pt x="23" y="60"/>
                      <a:pt x="23" y="47"/>
                    </a:cubicBezTo>
                    <a:cubicBezTo>
                      <a:pt x="23" y="34"/>
                      <a:pt x="34" y="23"/>
                      <a:pt x="47" y="23"/>
                    </a:cubicBezTo>
                    <a:cubicBezTo>
                      <a:pt x="59" y="23"/>
                      <a:pt x="70" y="34"/>
                      <a:pt x="70" y="47"/>
                    </a:cubicBezTo>
                    <a:cubicBezTo>
                      <a:pt x="70" y="60"/>
                      <a:pt x="59" y="70"/>
                      <a:pt x="47" y="7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29" name="Freeform 46"/>
              <p:cNvSpPr>
                <a:spLocks noEditPoints="1"/>
              </p:cNvSpPr>
              <p:nvPr/>
            </p:nvSpPr>
            <p:spPr bwMode="auto">
              <a:xfrm>
                <a:off x="6938604" y="2422525"/>
                <a:ext cx="182563" cy="180975"/>
              </a:xfrm>
              <a:custGeom>
                <a:avLst/>
                <a:gdLst/>
                <a:ahLst/>
                <a:cxnLst>
                  <a:cxn ang="0">
                    <a:pos x="68" y="42"/>
                  </a:cxn>
                  <a:cxn ang="0">
                    <a:pos x="73" y="36"/>
                  </a:cxn>
                  <a:cxn ang="0">
                    <a:pos x="68" y="30"/>
                  </a:cxn>
                  <a:cxn ang="0">
                    <a:pos x="62" y="27"/>
                  </a:cxn>
                  <a:cxn ang="0">
                    <a:pos x="63" y="18"/>
                  </a:cxn>
                  <a:cxn ang="0">
                    <a:pos x="62" y="10"/>
                  </a:cxn>
                  <a:cxn ang="0">
                    <a:pos x="54" y="9"/>
                  </a:cxn>
                  <a:cxn ang="0">
                    <a:pos x="48" y="12"/>
                  </a:cxn>
                  <a:cxn ang="0">
                    <a:pos x="43" y="5"/>
                  </a:cxn>
                  <a:cxn ang="0">
                    <a:pos x="37" y="0"/>
                  </a:cxn>
                  <a:cxn ang="0">
                    <a:pos x="30" y="5"/>
                  </a:cxn>
                  <a:cxn ang="0">
                    <a:pos x="27" y="11"/>
                  </a:cxn>
                  <a:cxn ang="0">
                    <a:pos x="19" y="9"/>
                  </a:cxn>
                  <a:cxn ang="0">
                    <a:pos x="11" y="10"/>
                  </a:cxn>
                  <a:cxn ang="0">
                    <a:pos x="10" y="18"/>
                  </a:cxn>
                  <a:cxn ang="0">
                    <a:pos x="12" y="24"/>
                  </a:cxn>
                  <a:cxn ang="0">
                    <a:pos x="5" y="30"/>
                  </a:cxn>
                  <a:cxn ang="0">
                    <a:pos x="0" y="36"/>
                  </a:cxn>
                  <a:cxn ang="0">
                    <a:pos x="5" y="42"/>
                  </a:cxn>
                  <a:cxn ang="0">
                    <a:pos x="11" y="45"/>
                  </a:cxn>
                  <a:cxn ang="0">
                    <a:pos x="10" y="54"/>
                  </a:cxn>
                  <a:cxn ang="0">
                    <a:pos x="11" y="62"/>
                  </a:cxn>
                  <a:cxn ang="0">
                    <a:pos x="19" y="63"/>
                  </a:cxn>
                  <a:cxn ang="0">
                    <a:pos x="25" y="61"/>
                  </a:cxn>
                  <a:cxn ang="0">
                    <a:pos x="30" y="68"/>
                  </a:cxn>
                  <a:cxn ang="0">
                    <a:pos x="37" y="72"/>
                  </a:cxn>
                  <a:cxn ang="0">
                    <a:pos x="43" y="68"/>
                  </a:cxn>
                  <a:cxn ang="0">
                    <a:pos x="46" y="62"/>
                  </a:cxn>
                  <a:cxn ang="0">
                    <a:pos x="54" y="63"/>
                  </a:cxn>
                  <a:cxn ang="0">
                    <a:pos x="62" y="62"/>
                  </a:cxn>
                  <a:cxn ang="0">
                    <a:pos x="63" y="54"/>
                  </a:cxn>
                  <a:cxn ang="0">
                    <a:pos x="61" y="48"/>
                  </a:cxn>
                  <a:cxn ang="0">
                    <a:pos x="68" y="42"/>
                  </a:cxn>
                  <a:cxn ang="0">
                    <a:pos x="37" y="54"/>
                  </a:cxn>
                  <a:cxn ang="0">
                    <a:pos x="18" y="36"/>
                  </a:cxn>
                  <a:cxn ang="0">
                    <a:pos x="37" y="18"/>
                  </a:cxn>
                  <a:cxn ang="0">
                    <a:pos x="55" y="36"/>
                  </a:cxn>
                  <a:cxn ang="0">
                    <a:pos x="37" y="54"/>
                  </a:cxn>
                </a:cxnLst>
                <a:rect l="0" t="0" r="r" b="b"/>
                <a:pathLst>
                  <a:path w="73" h="72">
                    <a:moveTo>
                      <a:pt x="68" y="42"/>
                    </a:moveTo>
                    <a:cubicBezTo>
                      <a:pt x="71" y="42"/>
                      <a:pt x="73" y="40"/>
                      <a:pt x="73" y="36"/>
                    </a:cubicBezTo>
                    <a:cubicBezTo>
                      <a:pt x="73" y="33"/>
                      <a:pt x="71" y="30"/>
                      <a:pt x="68" y="30"/>
                    </a:cubicBezTo>
                    <a:cubicBezTo>
                      <a:pt x="65" y="30"/>
                      <a:pt x="63" y="29"/>
                      <a:pt x="62" y="27"/>
                    </a:cubicBezTo>
                    <a:cubicBezTo>
                      <a:pt x="62" y="26"/>
                      <a:pt x="61" y="20"/>
                      <a:pt x="63" y="18"/>
                    </a:cubicBezTo>
                    <a:cubicBezTo>
                      <a:pt x="65" y="16"/>
                      <a:pt x="65" y="13"/>
                      <a:pt x="62" y="10"/>
                    </a:cubicBezTo>
                    <a:cubicBezTo>
                      <a:pt x="60" y="8"/>
                      <a:pt x="56" y="7"/>
                      <a:pt x="54" y="9"/>
                    </a:cubicBezTo>
                    <a:cubicBezTo>
                      <a:pt x="52" y="11"/>
                      <a:pt x="50" y="12"/>
                      <a:pt x="48" y="12"/>
                    </a:cubicBezTo>
                    <a:cubicBezTo>
                      <a:pt x="47" y="11"/>
                      <a:pt x="43" y="7"/>
                      <a:pt x="43" y="5"/>
                    </a:cubicBezTo>
                    <a:cubicBezTo>
                      <a:pt x="43" y="2"/>
                      <a:pt x="40" y="0"/>
                      <a:pt x="37" y="0"/>
                    </a:cubicBezTo>
                    <a:cubicBezTo>
                      <a:pt x="33" y="0"/>
                      <a:pt x="30" y="2"/>
                      <a:pt x="30" y="5"/>
                    </a:cubicBezTo>
                    <a:cubicBezTo>
                      <a:pt x="30" y="7"/>
                      <a:pt x="29" y="10"/>
                      <a:pt x="27" y="11"/>
                    </a:cubicBezTo>
                    <a:cubicBezTo>
                      <a:pt x="26" y="11"/>
                      <a:pt x="21" y="11"/>
                      <a:pt x="19" y="9"/>
                    </a:cubicBezTo>
                    <a:cubicBezTo>
                      <a:pt x="17" y="7"/>
                      <a:pt x="13" y="8"/>
                      <a:pt x="11" y="10"/>
                    </a:cubicBezTo>
                    <a:cubicBezTo>
                      <a:pt x="8" y="13"/>
                      <a:pt x="8" y="16"/>
                      <a:pt x="10" y="18"/>
                    </a:cubicBezTo>
                    <a:cubicBezTo>
                      <a:pt x="12" y="20"/>
                      <a:pt x="13" y="23"/>
                      <a:pt x="12" y="24"/>
                    </a:cubicBezTo>
                    <a:cubicBezTo>
                      <a:pt x="11" y="26"/>
                      <a:pt x="8" y="30"/>
                      <a:pt x="5" y="30"/>
                    </a:cubicBezTo>
                    <a:cubicBezTo>
                      <a:pt x="2" y="30"/>
                      <a:pt x="0" y="33"/>
                      <a:pt x="0" y="36"/>
                    </a:cubicBezTo>
                    <a:cubicBezTo>
                      <a:pt x="0" y="40"/>
                      <a:pt x="2" y="42"/>
                      <a:pt x="5" y="42"/>
                    </a:cubicBezTo>
                    <a:cubicBezTo>
                      <a:pt x="8" y="42"/>
                      <a:pt x="10" y="44"/>
                      <a:pt x="11" y="45"/>
                    </a:cubicBezTo>
                    <a:cubicBezTo>
                      <a:pt x="11" y="47"/>
                      <a:pt x="12" y="52"/>
                      <a:pt x="10" y="54"/>
                    </a:cubicBezTo>
                    <a:cubicBezTo>
                      <a:pt x="8" y="56"/>
                      <a:pt x="8" y="59"/>
                      <a:pt x="11" y="62"/>
                    </a:cubicBezTo>
                    <a:cubicBezTo>
                      <a:pt x="13" y="64"/>
                      <a:pt x="17" y="65"/>
                      <a:pt x="19" y="63"/>
                    </a:cubicBezTo>
                    <a:cubicBezTo>
                      <a:pt x="21" y="61"/>
                      <a:pt x="23" y="60"/>
                      <a:pt x="25" y="61"/>
                    </a:cubicBezTo>
                    <a:cubicBezTo>
                      <a:pt x="26" y="61"/>
                      <a:pt x="30" y="65"/>
                      <a:pt x="30" y="68"/>
                    </a:cubicBezTo>
                    <a:cubicBezTo>
                      <a:pt x="30" y="70"/>
                      <a:pt x="33" y="72"/>
                      <a:pt x="37" y="72"/>
                    </a:cubicBezTo>
                    <a:cubicBezTo>
                      <a:pt x="40" y="72"/>
                      <a:pt x="43" y="70"/>
                      <a:pt x="43" y="68"/>
                    </a:cubicBezTo>
                    <a:cubicBezTo>
                      <a:pt x="43" y="65"/>
                      <a:pt x="44" y="62"/>
                      <a:pt x="46" y="62"/>
                    </a:cubicBezTo>
                    <a:cubicBezTo>
                      <a:pt x="47" y="61"/>
                      <a:pt x="52" y="61"/>
                      <a:pt x="54" y="63"/>
                    </a:cubicBezTo>
                    <a:cubicBezTo>
                      <a:pt x="56" y="65"/>
                      <a:pt x="60" y="64"/>
                      <a:pt x="62" y="62"/>
                    </a:cubicBezTo>
                    <a:cubicBezTo>
                      <a:pt x="65" y="59"/>
                      <a:pt x="65" y="56"/>
                      <a:pt x="63" y="54"/>
                    </a:cubicBezTo>
                    <a:cubicBezTo>
                      <a:pt x="61" y="52"/>
                      <a:pt x="60" y="49"/>
                      <a:pt x="61" y="48"/>
                    </a:cubicBezTo>
                    <a:cubicBezTo>
                      <a:pt x="62" y="46"/>
                      <a:pt x="65" y="42"/>
                      <a:pt x="68" y="42"/>
                    </a:cubicBezTo>
                    <a:close/>
                    <a:moveTo>
                      <a:pt x="37" y="54"/>
                    </a:moveTo>
                    <a:cubicBezTo>
                      <a:pt x="26" y="54"/>
                      <a:pt x="18" y="46"/>
                      <a:pt x="18" y="36"/>
                    </a:cubicBezTo>
                    <a:cubicBezTo>
                      <a:pt x="18" y="26"/>
                      <a:pt x="26" y="18"/>
                      <a:pt x="37" y="18"/>
                    </a:cubicBezTo>
                    <a:cubicBezTo>
                      <a:pt x="47" y="18"/>
                      <a:pt x="55" y="26"/>
                      <a:pt x="55" y="36"/>
                    </a:cubicBezTo>
                    <a:cubicBezTo>
                      <a:pt x="55" y="46"/>
                      <a:pt x="47" y="54"/>
                      <a:pt x="37" y="54"/>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26" name="Content Placeholder 2"/>
            <p:cNvSpPr txBox="1"/>
            <p:nvPr/>
          </p:nvSpPr>
          <p:spPr>
            <a:xfrm>
              <a:off x="2336800" y="39370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800" b="1" dirty="0">
                  <a:solidFill>
                    <a:prstClr val="white"/>
                  </a:solidFill>
                  <a:latin typeface="微软雅黑" panose="020B0503020204020204" pitchFamily="34" charset="-122"/>
                </a:rPr>
                <a:t>添加文本</a:t>
              </a:r>
              <a:endParaRPr lang="en-US" sz="1800" b="1" dirty="0">
                <a:solidFill>
                  <a:prstClr val="white"/>
                </a:solidFill>
                <a:latin typeface="微软雅黑" panose="020B0503020204020204" pitchFamily="34" charset="-122"/>
              </a:endParaRPr>
            </a:p>
          </p:txBody>
        </p:sp>
      </p:grpSp>
      <p:grpSp>
        <p:nvGrpSpPr>
          <p:cNvPr id="30" name="组合 29"/>
          <p:cNvGrpSpPr/>
          <p:nvPr/>
        </p:nvGrpSpPr>
        <p:grpSpPr>
          <a:xfrm>
            <a:off x="7207913" y="3895677"/>
            <a:ext cx="2042584" cy="1966384"/>
            <a:chOff x="1016000" y="3869267"/>
            <a:chExt cx="2042584" cy="1966384"/>
          </a:xfrm>
        </p:grpSpPr>
        <p:sp>
          <p:nvSpPr>
            <p:cNvPr id="31" name="Freeform 264"/>
            <p:cNvSpPr/>
            <p:nvPr/>
          </p:nvSpPr>
          <p:spPr bwMode="auto">
            <a:xfrm>
              <a:off x="1016000" y="3869267"/>
              <a:ext cx="2042584" cy="1966384"/>
            </a:xfrm>
            <a:custGeom>
              <a:avLst/>
              <a:gdLst/>
              <a:ahLst/>
              <a:cxnLst>
                <a:cxn ang="0">
                  <a:pos x="11" y="124"/>
                </a:cxn>
                <a:cxn ang="0">
                  <a:pos x="118" y="124"/>
                </a:cxn>
                <a:cxn ang="0">
                  <a:pos x="125" y="113"/>
                </a:cxn>
                <a:cxn ang="0">
                  <a:pos x="70" y="6"/>
                </a:cxn>
                <a:cxn ang="0">
                  <a:pos x="59" y="6"/>
                </a:cxn>
                <a:cxn ang="0">
                  <a:pos x="3" y="113"/>
                </a:cxn>
                <a:cxn ang="0">
                  <a:pos x="11" y="124"/>
                </a:cxn>
              </a:cxnLst>
              <a:rect l="0" t="0" r="r" b="b"/>
              <a:pathLst>
                <a:path w="129" h="124">
                  <a:moveTo>
                    <a:pt x="11" y="124"/>
                  </a:moveTo>
                  <a:cubicBezTo>
                    <a:pt x="118" y="124"/>
                    <a:pt x="118" y="124"/>
                    <a:pt x="118" y="124"/>
                  </a:cubicBezTo>
                  <a:cubicBezTo>
                    <a:pt x="125" y="124"/>
                    <a:pt x="129" y="119"/>
                    <a:pt x="125" y="113"/>
                  </a:cubicBezTo>
                  <a:cubicBezTo>
                    <a:pt x="70" y="6"/>
                    <a:pt x="70" y="6"/>
                    <a:pt x="70" y="6"/>
                  </a:cubicBezTo>
                  <a:cubicBezTo>
                    <a:pt x="67" y="0"/>
                    <a:pt x="62" y="0"/>
                    <a:pt x="59" y="6"/>
                  </a:cubicBezTo>
                  <a:cubicBezTo>
                    <a:pt x="3" y="113"/>
                    <a:pt x="3" y="113"/>
                    <a:pt x="3" y="113"/>
                  </a:cubicBezTo>
                  <a:cubicBezTo>
                    <a:pt x="0" y="119"/>
                    <a:pt x="3" y="124"/>
                    <a:pt x="11"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32" name="Freeform 63"/>
            <p:cNvSpPr>
              <a:spLocks noEditPoints="1"/>
            </p:cNvSpPr>
            <p:nvPr/>
          </p:nvSpPr>
          <p:spPr bwMode="auto">
            <a:xfrm>
              <a:off x="1727200" y="4546600"/>
              <a:ext cx="582084" cy="579967"/>
            </a:xfrm>
            <a:custGeom>
              <a:avLst/>
              <a:gdLst/>
              <a:ahLst/>
              <a:cxnLst>
                <a:cxn ang="0">
                  <a:pos x="163" y="88"/>
                </a:cxn>
                <a:cxn ang="0">
                  <a:pos x="155" y="92"/>
                </a:cxn>
                <a:cxn ang="0">
                  <a:pos x="144" y="92"/>
                </a:cxn>
                <a:cxn ang="0">
                  <a:pos x="137" y="73"/>
                </a:cxn>
                <a:cxn ang="0">
                  <a:pos x="130" y="76"/>
                </a:cxn>
                <a:cxn ang="0">
                  <a:pos x="124" y="81"/>
                </a:cxn>
                <a:cxn ang="0">
                  <a:pos x="121" y="82"/>
                </a:cxn>
                <a:cxn ang="0">
                  <a:pos x="128" y="99"/>
                </a:cxn>
                <a:cxn ang="0">
                  <a:pos x="122" y="116"/>
                </a:cxn>
                <a:cxn ang="0">
                  <a:pos x="116" y="127"/>
                </a:cxn>
                <a:cxn ang="0">
                  <a:pos x="107" y="123"/>
                </a:cxn>
                <a:cxn ang="0">
                  <a:pos x="101" y="107"/>
                </a:cxn>
                <a:cxn ang="0">
                  <a:pos x="91" y="95"/>
                </a:cxn>
                <a:cxn ang="0">
                  <a:pos x="79" y="83"/>
                </a:cxn>
                <a:cxn ang="0">
                  <a:pos x="91" y="77"/>
                </a:cxn>
                <a:cxn ang="0">
                  <a:pos x="114" y="65"/>
                </a:cxn>
                <a:cxn ang="0">
                  <a:pos x="95" y="65"/>
                </a:cxn>
                <a:cxn ang="0">
                  <a:pos x="76" y="63"/>
                </a:cxn>
                <a:cxn ang="0">
                  <a:pos x="95" y="46"/>
                </a:cxn>
                <a:cxn ang="0">
                  <a:pos x="112" y="30"/>
                </a:cxn>
                <a:cxn ang="0">
                  <a:pos x="132" y="29"/>
                </a:cxn>
                <a:cxn ang="0">
                  <a:pos x="152" y="29"/>
                </a:cxn>
                <a:cxn ang="0">
                  <a:pos x="24" y="27"/>
                </a:cxn>
                <a:cxn ang="0">
                  <a:pos x="49" y="27"/>
                </a:cxn>
                <a:cxn ang="0">
                  <a:pos x="64" y="38"/>
                </a:cxn>
                <a:cxn ang="0">
                  <a:pos x="60" y="58"/>
                </a:cxn>
                <a:cxn ang="0">
                  <a:pos x="49" y="79"/>
                </a:cxn>
                <a:cxn ang="0">
                  <a:pos x="74" y="94"/>
                </a:cxn>
                <a:cxn ang="0">
                  <a:pos x="83" y="105"/>
                </a:cxn>
                <a:cxn ang="0">
                  <a:pos x="70" y="120"/>
                </a:cxn>
                <a:cxn ang="0">
                  <a:pos x="61" y="133"/>
                </a:cxn>
                <a:cxn ang="0">
                  <a:pos x="63" y="148"/>
                </a:cxn>
                <a:cxn ang="0">
                  <a:pos x="55" y="149"/>
                </a:cxn>
                <a:cxn ang="0">
                  <a:pos x="50" y="128"/>
                </a:cxn>
                <a:cxn ang="0">
                  <a:pos x="39" y="111"/>
                </a:cxn>
                <a:cxn ang="0">
                  <a:pos x="31" y="87"/>
                </a:cxn>
                <a:cxn ang="0">
                  <a:pos x="19" y="83"/>
                </a:cxn>
                <a:cxn ang="0">
                  <a:pos x="14" y="59"/>
                </a:cxn>
                <a:cxn ang="0">
                  <a:pos x="13" y="46"/>
                </a:cxn>
                <a:cxn ang="0">
                  <a:pos x="0" y="87"/>
                </a:cxn>
                <a:cxn ang="0">
                  <a:pos x="174" y="89"/>
                </a:cxn>
                <a:cxn ang="0">
                  <a:pos x="73" y="53"/>
                </a:cxn>
                <a:cxn ang="0">
                  <a:pos x="69" y="42"/>
                </a:cxn>
                <a:cxn ang="0">
                  <a:pos x="85" y="34"/>
                </a:cxn>
                <a:cxn ang="0">
                  <a:pos x="85" y="45"/>
                </a:cxn>
                <a:cxn ang="0">
                  <a:pos x="73" y="53"/>
                </a:cxn>
              </a:cxnLst>
              <a:rect l="0" t="0" r="r" b="b"/>
              <a:pathLst>
                <a:path w="174" h="174">
                  <a:moveTo>
                    <a:pt x="167" y="92"/>
                  </a:moveTo>
                  <a:cubicBezTo>
                    <a:pt x="165" y="92"/>
                    <a:pt x="163" y="90"/>
                    <a:pt x="163" y="88"/>
                  </a:cubicBezTo>
                  <a:cubicBezTo>
                    <a:pt x="163" y="86"/>
                    <a:pt x="161" y="84"/>
                    <a:pt x="159" y="84"/>
                  </a:cubicBezTo>
                  <a:cubicBezTo>
                    <a:pt x="157" y="84"/>
                    <a:pt x="155" y="88"/>
                    <a:pt x="155" y="92"/>
                  </a:cubicBezTo>
                  <a:cubicBezTo>
                    <a:pt x="155" y="97"/>
                    <a:pt x="155" y="100"/>
                    <a:pt x="147" y="100"/>
                  </a:cubicBezTo>
                  <a:cubicBezTo>
                    <a:pt x="139" y="100"/>
                    <a:pt x="144" y="92"/>
                    <a:pt x="144" y="92"/>
                  </a:cubicBezTo>
                  <a:cubicBezTo>
                    <a:pt x="146" y="88"/>
                    <a:pt x="145" y="82"/>
                    <a:pt x="142" y="79"/>
                  </a:cubicBezTo>
                  <a:cubicBezTo>
                    <a:pt x="140" y="77"/>
                    <a:pt x="138" y="75"/>
                    <a:pt x="137" y="73"/>
                  </a:cubicBezTo>
                  <a:cubicBezTo>
                    <a:pt x="134" y="70"/>
                    <a:pt x="130" y="69"/>
                    <a:pt x="129" y="70"/>
                  </a:cubicBezTo>
                  <a:cubicBezTo>
                    <a:pt x="128" y="71"/>
                    <a:pt x="129" y="74"/>
                    <a:pt x="130" y="76"/>
                  </a:cubicBezTo>
                  <a:cubicBezTo>
                    <a:pt x="132" y="77"/>
                    <a:pt x="133" y="80"/>
                    <a:pt x="133" y="82"/>
                  </a:cubicBezTo>
                  <a:cubicBezTo>
                    <a:pt x="132" y="83"/>
                    <a:pt x="128" y="83"/>
                    <a:pt x="124" y="81"/>
                  </a:cubicBezTo>
                  <a:cubicBezTo>
                    <a:pt x="123" y="80"/>
                    <a:pt x="123" y="80"/>
                    <a:pt x="122" y="80"/>
                  </a:cubicBezTo>
                  <a:cubicBezTo>
                    <a:pt x="118" y="78"/>
                    <a:pt x="118" y="79"/>
                    <a:pt x="121" y="82"/>
                  </a:cubicBezTo>
                  <a:cubicBezTo>
                    <a:pt x="122" y="84"/>
                    <a:pt x="124" y="85"/>
                    <a:pt x="125" y="87"/>
                  </a:cubicBezTo>
                  <a:cubicBezTo>
                    <a:pt x="129" y="90"/>
                    <a:pt x="130" y="96"/>
                    <a:pt x="128" y="99"/>
                  </a:cubicBezTo>
                  <a:cubicBezTo>
                    <a:pt x="128" y="100"/>
                    <a:pt x="127" y="101"/>
                    <a:pt x="127" y="101"/>
                  </a:cubicBezTo>
                  <a:cubicBezTo>
                    <a:pt x="125" y="105"/>
                    <a:pt x="123" y="112"/>
                    <a:pt x="122" y="116"/>
                  </a:cubicBezTo>
                  <a:cubicBezTo>
                    <a:pt x="122" y="116"/>
                    <a:pt x="121" y="116"/>
                    <a:pt x="121" y="117"/>
                  </a:cubicBezTo>
                  <a:cubicBezTo>
                    <a:pt x="120" y="121"/>
                    <a:pt x="118" y="126"/>
                    <a:pt x="116" y="127"/>
                  </a:cubicBezTo>
                  <a:cubicBezTo>
                    <a:pt x="114" y="129"/>
                    <a:pt x="112" y="129"/>
                    <a:pt x="111" y="127"/>
                  </a:cubicBezTo>
                  <a:cubicBezTo>
                    <a:pt x="111" y="125"/>
                    <a:pt x="109" y="123"/>
                    <a:pt x="107" y="123"/>
                  </a:cubicBezTo>
                  <a:cubicBezTo>
                    <a:pt x="105" y="122"/>
                    <a:pt x="103" y="119"/>
                    <a:pt x="102" y="115"/>
                  </a:cubicBezTo>
                  <a:cubicBezTo>
                    <a:pt x="102" y="112"/>
                    <a:pt x="102" y="110"/>
                    <a:pt x="101" y="107"/>
                  </a:cubicBezTo>
                  <a:cubicBezTo>
                    <a:pt x="101" y="103"/>
                    <a:pt x="97" y="98"/>
                    <a:pt x="93" y="96"/>
                  </a:cubicBezTo>
                  <a:cubicBezTo>
                    <a:pt x="93" y="95"/>
                    <a:pt x="92" y="95"/>
                    <a:pt x="91" y="95"/>
                  </a:cubicBezTo>
                  <a:cubicBezTo>
                    <a:pt x="87" y="93"/>
                    <a:pt x="82" y="88"/>
                    <a:pt x="79" y="85"/>
                  </a:cubicBezTo>
                  <a:cubicBezTo>
                    <a:pt x="79" y="84"/>
                    <a:pt x="79" y="84"/>
                    <a:pt x="79" y="83"/>
                  </a:cubicBezTo>
                  <a:cubicBezTo>
                    <a:pt x="76" y="80"/>
                    <a:pt x="78" y="77"/>
                    <a:pt x="83" y="77"/>
                  </a:cubicBezTo>
                  <a:cubicBezTo>
                    <a:pt x="86" y="77"/>
                    <a:pt x="88" y="77"/>
                    <a:pt x="91" y="77"/>
                  </a:cubicBezTo>
                  <a:cubicBezTo>
                    <a:pt x="95" y="77"/>
                    <a:pt x="102" y="76"/>
                    <a:pt x="107" y="74"/>
                  </a:cubicBezTo>
                  <a:cubicBezTo>
                    <a:pt x="111" y="73"/>
                    <a:pt x="114" y="69"/>
                    <a:pt x="114" y="65"/>
                  </a:cubicBezTo>
                  <a:cubicBezTo>
                    <a:pt x="115" y="61"/>
                    <a:pt x="111" y="59"/>
                    <a:pt x="107" y="60"/>
                  </a:cubicBezTo>
                  <a:cubicBezTo>
                    <a:pt x="103" y="61"/>
                    <a:pt x="98" y="63"/>
                    <a:pt x="95" y="65"/>
                  </a:cubicBezTo>
                  <a:cubicBezTo>
                    <a:pt x="93" y="67"/>
                    <a:pt x="88" y="69"/>
                    <a:pt x="83" y="69"/>
                  </a:cubicBezTo>
                  <a:cubicBezTo>
                    <a:pt x="79" y="70"/>
                    <a:pt x="75" y="67"/>
                    <a:pt x="76" y="63"/>
                  </a:cubicBezTo>
                  <a:cubicBezTo>
                    <a:pt x="77" y="59"/>
                    <a:pt x="80" y="54"/>
                    <a:pt x="83" y="51"/>
                  </a:cubicBezTo>
                  <a:cubicBezTo>
                    <a:pt x="87" y="49"/>
                    <a:pt x="92" y="46"/>
                    <a:pt x="95" y="46"/>
                  </a:cubicBezTo>
                  <a:cubicBezTo>
                    <a:pt x="99" y="46"/>
                    <a:pt x="102" y="43"/>
                    <a:pt x="103" y="39"/>
                  </a:cubicBezTo>
                  <a:cubicBezTo>
                    <a:pt x="104" y="35"/>
                    <a:pt x="108" y="31"/>
                    <a:pt x="112" y="30"/>
                  </a:cubicBezTo>
                  <a:cubicBezTo>
                    <a:pt x="114" y="30"/>
                    <a:pt x="116" y="30"/>
                    <a:pt x="119" y="29"/>
                  </a:cubicBezTo>
                  <a:cubicBezTo>
                    <a:pt x="122" y="29"/>
                    <a:pt x="129" y="29"/>
                    <a:pt x="132" y="29"/>
                  </a:cubicBezTo>
                  <a:cubicBezTo>
                    <a:pt x="135" y="29"/>
                    <a:pt x="138" y="29"/>
                    <a:pt x="141" y="29"/>
                  </a:cubicBezTo>
                  <a:cubicBezTo>
                    <a:pt x="144" y="29"/>
                    <a:pt x="148" y="29"/>
                    <a:pt x="152" y="29"/>
                  </a:cubicBezTo>
                  <a:cubicBezTo>
                    <a:pt x="136" y="11"/>
                    <a:pt x="113" y="0"/>
                    <a:pt x="87" y="0"/>
                  </a:cubicBezTo>
                  <a:cubicBezTo>
                    <a:pt x="62" y="0"/>
                    <a:pt x="40" y="11"/>
                    <a:pt x="24" y="27"/>
                  </a:cubicBezTo>
                  <a:cubicBezTo>
                    <a:pt x="28" y="27"/>
                    <a:pt x="31" y="27"/>
                    <a:pt x="35" y="27"/>
                  </a:cubicBezTo>
                  <a:cubicBezTo>
                    <a:pt x="39" y="26"/>
                    <a:pt x="45" y="27"/>
                    <a:pt x="49" y="27"/>
                  </a:cubicBezTo>
                  <a:cubicBezTo>
                    <a:pt x="51" y="28"/>
                    <a:pt x="54" y="28"/>
                    <a:pt x="56" y="28"/>
                  </a:cubicBezTo>
                  <a:cubicBezTo>
                    <a:pt x="60" y="29"/>
                    <a:pt x="63" y="34"/>
                    <a:pt x="64" y="38"/>
                  </a:cubicBezTo>
                  <a:cubicBezTo>
                    <a:pt x="64" y="40"/>
                    <a:pt x="64" y="43"/>
                    <a:pt x="65" y="45"/>
                  </a:cubicBezTo>
                  <a:cubicBezTo>
                    <a:pt x="65" y="49"/>
                    <a:pt x="63" y="55"/>
                    <a:pt x="60" y="58"/>
                  </a:cubicBezTo>
                  <a:cubicBezTo>
                    <a:pt x="57" y="61"/>
                    <a:pt x="52" y="65"/>
                    <a:pt x="48" y="69"/>
                  </a:cubicBezTo>
                  <a:cubicBezTo>
                    <a:pt x="45" y="72"/>
                    <a:pt x="46" y="77"/>
                    <a:pt x="49" y="79"/>
                  </a:cubicBezTo>
                  <a:cubicBezTo>
                    <a:pt x="53" y="82"/>
                    <a:pt x="57" y="84"/>
                    <a:pt x="60" y="86"/>
                  </a:cubicBezTo>
                  <a:cubicBezTo>
                    <a:pt x="64" y="89"/>
                    <a:pt x="70" y="92"/>
                    <a:pt x="74" y="94"/>
                  </a:cubicBezTo>
                  <a:cubicBezTo>
                    <a:pt x="75" y="94"/>
                    <a:pt x="75" y="94"/>
                    <a:pt x="76" y="95"/>
                  </a:cubicBezTo>
                  <a:cubicBezTo>
                    <a:pt x="80" y="96"/>
                    <a:pt x="83" y="101"/>
                    <a:pt x="83" y="105"/>
                  </a:cubicBezTo>
                  <a:cubicBezTo>
                    <a:pt x="82" y="108"/>
                    <a:pt x="80" y="112"/>
                    <a:pt x="78" y="112"/>
                  </a:cubicBezTo>
                  <a:cubicBezTo>
                    <a:pt x="76" y="112"/>
                    <a:pt x="72" y="116"/>
                    <a:pt x="70" y="120"/>
                  </a:cubicBezTo>
                  <a:cubicBezTo>
                    <a:pt x="70" y="120"/>
                    <a:pt x="70" y="121"/>
                    <a:pt x="69" y="121"/>
                  </a:cubicBezTo>
                  <a:cubicBezTo>
                    <a:pt x="67" y="125"/>
                    <a:pt x="63" y="131"/>
                    <a:pt x="61" y="133"/>
                  </a:cubicBezTo>
                  <a:cubicBezTo>
                    <a:pt x="59" y="136"/>
                    <a:pt x="59" y="139"/>
                    <a:pt x="60" y="141"/>
                  </a:cubicBezTo>
                  <a:cubicBezTo>
                    <a:pt x="62" y="142"/>
                    <a:pt x="63" y="146"/>
                    <a:pt x="63" y="148"/>
                  </a:cubicBezTo>
                  <a:cubicBezTo>
                    <a:pt x="63" y="150"/>
                    <a:pt x="60" y="151"/>
                    <a:pt x="57" y="149"/>
                  </a:cubicBezTo>
                  <a:cubicBezTo>
                    <a:pt x="56" y="149"/>
                    <a:pt x="56" y="149"/>
                    <a:pt x="55" y="149"/>
                  </a:cubicBezTo>
                  <a:cubicBezTo>
                    <a:pt x="52" y="148"/>
                    <a:pt x="50" y="143"/>
                    <a:pt x="50" y="138"/>
                  </a:cubicBezTo>
                  <a:cubicBezTo>
                    <a:pt x="50" y="135"/>
                    <a:pt x="50" y="132"/>
                    <a:pt x="50" y="128"/>
                  </a:cubicBezTo>
                  <a:cubicBezTo>
                    <a:pt x="51" y="124"/>
                    <a:pt x="49" y="119"/>
                    <a:pt x="47" y="118"/>
                  </a:cubicBezTo>
                  <a:cubicBezTo>
                    <a:pt x="45" y="116"/>
                    <a:pt x="41" y="113"/>
                    <a:pt x="39" y="111"/>
                  </a:cubicBezTo>
                  <a:cubicBezTo>
                    <a:pt x="37" y="109"/>
                    <a:pt x="35" y="103"/>
                    <a:pt x="35" y="99"/>
                  </a:cubicBezTo>
                  <a:cubicBezTo>
                    <a:pt x="35" y="94"/>
                    <a:pt x="33" y="89"/>
                    <a:pt x="31" y="87"/>
                  </a:cubicBezTo>
                  <a:cubicBezTo>
                    <a:pt x="29" y="85"/>
                    <a:pt x="27" y="83"/>
                    <a:pt x="27" y="83"/>
                  </a:cubicBezTo>
                  <a:cubicBezTo>
                    <a:pt x="27" y="83"/>
                    <a:pt x="27" y="83"/>
                    <a:pt x="19" y="83"/>
                  </a:cubicBezTo>
                  <a:cubicBezTo>
                    <a:pt x="11" y="83"/>
                    <a:pt x="11" y="75"/>
                    <a:pt x="11" y="75"/>
                  </a:cubicBezTo>
                  <a:cubicBezTo>
                    <a:pt x="11" y="70"/>
                    <a:pt x="13" y="64"/>
                    <a:pt x="14" y="59"/>
                  </a:cubicBezTo>
                  <a:cubicBezTo>
                    <a:pt x="15" y="57"/>
                    <a:pt x="16" y="54"/>
                    <a:pt x="17" y="51"/>
                  </a:cubicBezTo>
                  <a:cubicBezTo>
                    <a:pt x="19" y="47"/>
                    <a:pt x="17" y="45"/>
                    <a:pt x="13" y="46"/>
                  </a:cubicBezTo>
                  <a:cubicBezTo>
                    <a:pt x="12" y="47"/>
                    <a:pt x="11" y="47"/>
                    <a:pt x="10" y="48"/>
                  </a:cubicBezTo>
                  <a:cubicBezTo>
                    <a:pt x="4" y="60"/>
                    <a:pt x="0" y="73"/>
                    <a:pt x="0" y="87"/>
                  </a:cubicBezTo>
                  <a:cubicBezTo>
                    <a:pt x="0" y="135"/>
                    <a:pt x="39" y="174"/>
                    <a:pt x="87" y="174"/>
                  </a:cubicBezTo>
                  <a:cubicBezTo>
                    <a:pt x="135" y="174"/>
                    <a:pt x="173" y="136"/>
                    <a:pt x="174" y="89"/>
                  </a:cubicBezTo>
                  <a:cubicBezTo>
                    <a:pt x="172" y="91"/>
                    <a:pt x="169" y="92"/>
                    <a:pt x="167" y="92"/>
                  </a:cubicBezTo>
                  <a:close/>
                  <a:moveTo>
                    <a:pt x="73" y="53"/>
                  </a:moveTo>
                  <a:cubicBezTo>
                    <a:pt x="72" y="55"/>
                    <a:pt x="70" y="52"/>
                    <a:pt x="69" y="49"/>
                  </a:cubicBezTo>
                  <a:cubicBezTo>
                    <a:pt x="69" y="47"/>
                    <a:pt x="69" y="44"/>
                    <a:pt x="69" y="42"/>
                  </a:cubicBezTo>
                  <a:cubicBezTo>
                    <a:pt x="69" y="39"/>
                    <a:pt x="74" y="34"/>
                    <a:pt x="77" y="34"/>
                  </a:cubicBezTo>
                  <a:cubicBezTo>
                    <a:pt x="80" y="34"/>
                    <a:pt x="82" y="34"/>
                    <a:pt x="85" y="34"/>
                  </a:cubicBezTo>
                  <a:cubicBezTo>
                    <a:pt x="88" y="34"/>
                    <a:pt x="92" y="37"/>
                    <a:pt x="92" y="38"/>
                  </a:cubicBezTo>
                  <a:cubicBezTo>
                    <a:pt x="92" y="40"/>
                    <a:pt x="89" y="43"/>
                    <a:pt x="85" y="45"/>
                  </a:cubicBezTo>
                  <a:cubicBezTo>
                    <a:pt x="85" y="45"/>
                    <a:pt x="84" y="46"/>
                    <a:pt x="83" y="46"/>
                  </a:cubicBezTo>
                  <a:cubicBezTo>
                    <a:pt x="79" y="48"/>
                    <a:pt x="75" y="51"/>
                    <a:pt x="73" y="53"/>
                  </a:cubicBezTo>
                  <a:close/>
                </a:path>
              </a:pathLst>
            </a:custGeom>
            <a:no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33" name="Content Placeholder 2"/>
            <p:cNvSpPr txBox="1"/>
            <p:nvPr/>
          </p:nvSpPr>
          <p:spPr>
            <a:xfrm>
              <a:off x="1117600" y="5257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34" name="组合 33"/>
          <p:cNvGrpSpPr/>
          <p:nvPr/>
        </p:nvGrpSpPr>
        <p:grpSpPr>
          <a:xfrm>
            <a:off x="9694996" y="3895677"/>
            <a:ext cx="2042584" cy="1966384"/>
            <a:chOff x="3503083" y="3869267"/>
            <a:chExt cx="2042584" cy="1966384"/>
          </a:xfrm>
        </p:grpSpPr>
        <p:sp>
          <p:nvSpPr>
            <p:cNvPr id="35" name="Freeform 265"/>
            <p:cNvSpPr/>
            <p:nvPr/>
          </p:nvSpPr>
          <p:spPr bwMode="auto">
            <a:xfrm>
              <a:off x="3503083" y="3869267"/>
              <a:ext cx="2042584" cy="1966384"/>
            </a:xfrm>
            <a:custGeom>
              <a:avLst/>
              <a:gdLst/>
              <a:ahLst/>
              <a:cxnLst>
                <a:cxn ang="0">
                  <a:pos x="10" y="124"/>
                </a:cxn>
                <a:cxn ang="0">
                  <a:pos x="118" y="124"/>
                </a:cxn>
                <a:cxn ang="0">
                  <a:pos x="125" y="113"/>
                </a:cxn>
                <a:cxn ang="0">
                  <a:pos x="70" y="6"/>
                </a:cxn>
                <a:cxn ang="0">
                  <a:pos x="58" y="6"/>
                </a:cxn>
                <a:cxn ang="0">
                  <a:pos x="3" y="113"/>
                </a:cxn>
                <a:cxn ang="0">
                  <a:pos x="10" y="124"/>
                </a:cxn>
              </a:cxnLst>
              <a:rect l="0" t="0" r="r" b="b"/>
              <a:pathLst>
                <a:path w="129" h="124">
                  <a:moveTo>
                    <a:pt x="10" y="124"/>
                  </a:moveTo>
                  <a:cubicBezTo>
                    <a:pt x="118" y="124"/>
                    <a:pt x="118" y="124"/>
                    <a:pt x="118" y="124"/>
                  </a:cubicBezTo>
                  <a:cubicBezTo>
                    <a:pt x="126" y="124"/>
                    <a:pt x="129" y="119"/>
                    <a:pt x="125" y="113"/>
                  </a:cubicBezTo>
                  <a:cubicBezTo>
                    <a:pt x="70" y="6"/>
                    <a:pt x="70" y="6"/>
                    <a:pt x="70" y="6"/>
                  </a:cubicBezTo>
                  <a:cubicBezTo>
                    <a:pt x="67" y="0"/>
                    <a:pt x="62" y="0"/>
                    <a:pt x="58" y="6"/>
                  </a:cubicBezTo>
                  <a:cubicBezTo>
                    <a:pt x="3" y="113"/>
                    <a:pt x="3" y="113"/>
                    <a:pt x="3" y="113"/>
                  </a:cubicBezTo>
                  <a:cubicBezTo>
                    <a:pt x="0" y="119"/>
                    <a:pt x="3" y="124"/>
                    <a:pt x="10" y="124"/>
                  </a:cubicBez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36" name="Group 319"/>
            <p:cNvGrpSpPr/>
            <p:nvPr/>
          </p:nvGrpSpPr>
          <p:grpSpPr>
            <a:xfrm>
              <a:off x="4093379" y="4648200"/>
              <a:ext cx="802217" cy="584200"/>
              <a:chOff x="4930417" y="3856038"/>
              <a:chExt cx="601663" cy="438150"/>
            </a:xfrm>
            <a:noFill/>
          </p:grpSpPr>
          <p:sp>
            <p:nvSpPr>
              <p:cNvPr id="38" name="Freeform 68"/>
              <p:cNvSpPr>
                <a:spLocks noEditPoints="1"/>
              </p:cNvSpPr>
              <p:nvPr/>
            </p:nvSpPr>
            <p:spPr bwMode="auto">
              <a:xfrm>
                <a:off x="4955817" y="3856038"/>
                <a:ext cx="539750" cy="387350"/>
              </a:xfrm>
              <a:custGeom>
                <a:avLst/>
                <a:gdLst/>
                <a:ahLst/>
                <a:cxnLst>
                  <a:cxn ang="0">
                    <a:pos x="216" y="13"/>
                  </a:cxn>
                  <a:cxn ang="0">
                    <a:pos x="203" y="0"/>
                  </a:cxn>
                  <a:cxn ang="0">
                    <a:pos x="13" y="0"/>
                  </a:cxn>
                  <a:cxn ang="0">
                    <a:pos x="0" y="13"/>
                  </a:cxn>
                  <a:cxn ang="0">
                    <a:pos x="0" y="143"/>
                  </a:cxn>
                  <a:cxn ang="0">
                    <a:pos x="13" y="155"/>
                  </a:cxn>
                  <a:cxn ang="0">
                    <a:pos x="203" y="155"/>
                  </a:cxn>
                  <a:cxn ang="0">
                    <a:pos x="216" y="143"/>
                  </a:cxn>
                  <a:cxn ang="0">
                    <a:pos x="216" y="13"/>
                  </a:cxn>
                  <a:cxn ang="0">
                    <a:pos x="206" y="138"/>
                  </a:cxn>
                  <a:cxn ang="0">
                    <a:pos x="14" y="138"/>
                  </a:cxn>
                  <a:cxn ang="0">
                    <a:pos x="14" y="13"/>
                  </a:cxn>
                  <a:cxn ang="0">
                    <a:pos x="206" y="13"/>
                  </a:cxn>
                  <a:cxn ang="0">
                    <a:pos x="206" y="138"/>
                  </a:cxn>
                </a:cxnLst>
                <a:rect l="0" t="0" r="r" b="b"/>
                <a:pathLst>
                  <a:path w="216" h="155">
                    <a:moveTo>
                      <a:pt x="216" y="13"/>
                    </a:moveTo>
                    <a:cubicBezTo>
                      <a:pt x="216" y="6"/>
                      <a:pt x="210" y="0"/>
                      <a:pt x="203" y="0"/>
                    </a:cubicBezTo>
                    <a:cubicBezTo>
                      <a:pt x="13" y="0"/>
                      <a:pt x="13" y="0"/>
                      <a:pt x="13" y="0"/>
                    </a:cubicBezTo>
                    <a:cubicBezTo>
                      <a:pt x="6" y="0"/>
                      <a:pt x="0" y="6"/>
                      <a:pt x="0" y="13"/>
                    </a:cubicBezTo>
                    <a:cubicBezTo>
                      <a:pt x="0" y="143"/>
                      <a:pt x="0" y="143"/>
                      <a:pt x="0" y="143"/>
                    </a:cubicBezTo>
                    <a:cubicBezTo>
                      <a:pt x="0" y="150"/>
                      <a:pt x="6" y="155"/>
                      <a:pt x="13" y="155"/>
                    </a:cubicBezTo>
                    <a:cubicBezTo>
                      <a:pt x="203" y="155"/>
                      <a:pt x="203" y="155"/>
                      <a:pt x="203" y="155"/>
                    </a:cubicBezTo>
                    <a:cubicBezTo>
                      <a:pt x="210" y="155"/>
                      <a:pt x="216" y="150"/>
                      <a:pt x="216" y="143"/>
                    </a:cubicBezTo>
                    <a:lnTo>
                      <a:pt x="216" y="13"/>
                    </a:lnTo>
                    <a:close/>
                    <a:moveTo>
                      <a:pt x="206" y="138"/>
                    </a:moveTo>
                    <a:cubicBezTo>
                      <a:pt x="14" y="138"/>
                      <a:pt x="14" y="138"/>
                      <a:pt x="14" y="138"/>
                    </a:cubicBezTo>
                    <a:cubicBezTo>
                      <a:pt x="14" y="13"/>
                      <a:pt x="14" y="13"/>
                      <a:pt x="14" y="13"/>
                    </a:cubicBezTo>
                    <a:cubicBezTo>
                      <a:pt x="206" y="13"/>
                      <a:pt x="206" y="13"/>
                      <a:pt x="206" y="13"/>
                    </a:cubicBezTo>
                    <a:lnTo>
                      <a:pt x="206" y="138"/>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39" name="Freeform 69"/>
              <p:cNvSpPr/>
              <p:nvPr/>
            </p:nvSpPr>
            <p:spPr bwMode="auto">
              <a:xfrm>
                <a:off x="4930417" y="4251325"/>
                <a:ext cx="601663" cy="42863"/>
              </a:xfrm>
              <a:custGeom>
                <a:avLst/>
                <a:gdLst/>
                <a:ahLst/>
                <a:cxnLst>
                  <a:cxn ang="0">
                    <a:pos x="152" y="0"/>
                  </a:cxn>
                  <a:cxn ang="0">
                    <a:pos x="139" y="7"/>
                  </a:cxn>
                  <a:cxn ang="0">
                    <a:pos x="101" y="7"/>
                  </a:cxn>
                  <a:cxn ang="0">
                    <a:pos x="89" y="0"/>
                  </a:cxn>
                  <a:cxn ang="0">
                    <a:pos x="0" y="0"/>
                  </a:cxn>
                  <a:cxn ang="0">
                    <a:pos x="25" y="17"/>
                  </a:cxn>
                  <a:cxn ang="0">
                    <a:pos x="215" y="17"/>
                  </a:cxn>
                  <a:cxn ang="0">
                    <a:pos x="240" y="0"/>
                  </a:cxn>
                  <a:cxn ang="0">
                    <a:pos x="152" y="0"/>
                  </a:cxn>
                </a:cxnLst>
                <a:rect l="0" t="0" r="r" b="b"/>
                <a:pathLst>
                  <a:path w="240" h="17">
                    <a:moveTo>
                      <a:pt x="152" y="0"/>
                    </a:moveTo>
                    <a:cubicBezTo>
                      <a:pt x="152" y="0"/>
                      <a:pt x="152" y="7"/>
                      <a:pt x="139" y="7"/>
                    </a:cubicBezTo>
                    <a:cubicBezTo>
                      <a:pt x="126" y="7"/>
                      <a:pt x="114" y="7"/>
                      <a:pt x="101" y="7"/>
                    </a:cubicBezTo>
                    <a:cubicBezTo>
                      <a:pt x="89" y="7"/>
                      <a:pt x="89" y="0"/>
                      <a:pt x="89" y="0"/>
                    </a:cubicBezTo>
                    <a:cubicBezTo>
                      <a:pt x="0" y="0"/>
                      <a:pt x="0" y="0"/>
                      <a:pt x="0" y="0"/>
                    </a:cubicBezTo>
                    <a:cubicBezTo>
                      <a:pt x="0" y="0"/>
                      <a:pt x="0" y="17"/>
                      <a:pt x="25" y="17"/>
                    </a:cubicBezTo>
                    <a:cubicBezTo>
                      <a:pt x="51" y="17"/>
                      <a:pt x="190" y="17"/>
                      <a:pt x="215" y="17"/>
                    </a:cubicBezTo>
                    <a:cubicBezTo>
                      <a:pt x="240" y="17"/>
                      <a:pt x="240" y="0"/>
                      <a:pt x="240" y="0"/>
                    </a:cubicBezTo>
                    <a:lnTo>
                      <a:pt x="152" y="0"/>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sp>
          <p:nvSpPr>
            <p:cNvPr id="37" name="Content Placeholder 2"/>
            <p:cNvSpPr txBox="1"/>
            <p:nvPr/>
          </p:nvSpPr>
          <p:spPr>
            <a:xfrm>
              <a:off x="3556000" y="5257800"/>
              <a:ext cx="1828800" cy="406400"/>
            </a:xfrm>
            <a:prstGeom prst="rect">
              <a:avLst/>
            </a:prstGeom>
            <a:noFill/>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1600" b="1" dirty="0">
                  <a:solidFill>
                    <a:prstClr val="white"/>
                  </a:solidFill>
                  <a:latin typeface="微软雅黑" panose="020B0503020204020204" pitchFamily="34" charset="-122"/>
                </a:rPr>
                <a:t>添加文本</a:t>
              </a:r>
              <a:endParaRPr lang="en-US" altLang="zh-CN" sz="1600" b="1" dirty="0">
                <a:solidFill>
                  <a:prstClr val="white"/>
                </a:solidFill>
                <a:latin typeface="微软雅黑" panose="020B0503020204020204" pitchFamily="34" charset="-122"/>
              </a:endParaRPr>
            </a:p>
          </p:txBody>
        </p:sp>
      </p:grpSp>
      <p:grpSp>
        <p:nvGrpSpPr>
          <p:cNvPr id="40" name="Group 27"/>
          <p:cNvGrpSpPr/>
          <p:nvPr/>
        </p:nvGrpSpPr>
        <p:grpSpPr>
          <a:xfrm>
            <a:off x="1360614" y="1999143"/>
            <a:ext cx="1524000" cy="1524000"/>
            <a:chOff x="4800600" y="1276350"/>
            <a:chExt cx="1143000" cy="1143000"/>
          </a:xfrm>
          <a:solidFill>
            <a:srgbClr val="00B0F0"/>
          </a:solidFill>
        </p:grpSpPr>
        <p:sp>
          <p:nvSpPr>
            <p:cNvPr id="41" name="Rounded Rectangle 28"/>
            <p:cNvSpPr/>
            <p:nvPr/>
          </p:nvSpPr>
          <p:spPr>
            <a:xfrm>
              <a:off x="48006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42" name="Group 60"/>
            <p:cNvGrpSpPr/>
            <p:nvPr/>
          </p:nvGrpSpPr>
          <p:grpSpPr>
            <a:xfrm>
              <a:off x="5029198" y="1504950"/>
              <a:ext cx="685800" cy="685800"/>
              <a:chOff x="4381500" y="2925763"/>
              <a:chExt cx="363538" cy="293688"/>
            </a:xfrm>
            <a:grpFill/>
          </p:grpSpPr>
          <p:sp>
            <p:nvSpPr>
              <p:cNvPr id="43" name="Freeform 818"/>
              <p:cNvSpPr/>
              <p:nvPr/>
            </p:nvSpPr>
            <p:spPr bwMode="auto">
              <a:xfrm>
                <a:off x="4570413" y="3076575"/>
                <a:ext cx="82550" cy="142875"/>
              </a:xfrm>
              <a:custGeom>
                <a:avLst/>
                <a:gdLst/>
                <a:ahLst/>
                <a:cxnLst>
                  <a:cxn ang="0">
                    <a:pos x="18" y="0"/>
                  </a:cxn>
                  <a:cxn ang="0">
                    <a:pos x="5" y="0"/>
                  </a:cxn>
                  <a:cxn ang="0">
                    <a:pos x="0" y="4"/>
                  </a:cxn>
                  <a:cxn ang="0">
                    <a:pos x="0" y="36"/>
                  </a:cxn>
                  <a:cxn ang="0">
                    <a:pos x="5" y="40"/>
                  </a:cxn>
                  <a:cxn ang="0">
                    <a:pos x="18" y="40"/>
                  </a:cxn>
                  <a:cxn ang="0">
                    <a:pos x="23" y="36"/>
                  </a:cxn>
                  <a:cxn ang="0">
                    <a:pos x="23" y="4"/>
                  </a:cxn>
                  <a:cxn ang="0">
                    <a:pos x="18" y="0"/>
                  </a:cxn>
                </a:cxnLst>
                <a:rect l="0" t="0" r="r" b="b"/>
                <a:pathLst>
                  <a:path w="23" h="40">
                    <a:moveTo>
                      <a:pt x="18" y="0"/>
                    </a:moveTo>
                    <a:cubicBezTo>
                      <a:pt x="5" y="0"/>
                      <a:pt x="5" y="0"/>
                      <a:pt x="5" y="0"/>
                    </a:cubicBezTo>
                    <a:cubicBezTo>
                      <a:pt x="2" y="0"/>
                      <a:pt x="0" y="2"/>
                      <a:pt x="0" y="4"/>
                    </a:cubicBezTo>
                    <a:cubicBezTo>
                      <a:pt x="0" y="36"/>
                      <a:pt x="0" y="36"/>
                      <a:pt x="0" y="36"/>
                    </a:cubicBezTo>
                    <a:cubicBezTo>
                      <a:pt x="0" y="38"/>
                      <a:pt x="2" y="40"/>
                      <a:pt x="5" y="40"/>
                    </a:cubicBezTo>
                    <a:cubicBezTo>
                      <a:pt x="18" y="40"/>
                      <a:pt x="18" y="40"/>
                      <a:pt x="18" y="40"/>
                    </a:cubicBezTo>
                    <a:cubicBezTo>
                      <a:pt x="21" y="40"/>
                      <a:pt x="23" y="38"/>
                      <a:pt x="23" y="36"/>
                    </a:cubicBezTo>
                    <a:cubicBezTo>
                      <a:pt x="23" y="4"/>
                      <a:pt x="23" y="4"/>
                      <a:pt x="23" y="4"/>
                    </a:cubicBezTo>
                    <a:cubicBezTo>
                      <a:pt x="23" y="2"/>
                      <a:pt x="21"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4" name="Freeform 819"/>
              <p:cNvSpPr/>
              <p:nvPr/>
            </p:nvSpPr>
            <p:spPr bwMode="auto">
              <a:xfrm>
                <a:off x="4667250" y="2925763"/>
                <a:ext cx="77788" cy="293688"/>
              </a:xfrm>
              <a:custGeom>
                <a:avLst/>
                <a:gdLst/>
                <a:ahLst/>
                <a:cxnLst>
                  <a:cxn ang="0">
                    <a:pos x="5" y="82"/>
                  </a:cxn>
                  <a:cxn ang="0">
                    <a:pos x="18" y="82"/>
                  </a:cxn>
                  <a:cxn ang="0">
                    <a:pos x="22" y="78"/>
                  </a:cxn>
                  <a:cxn ang="0">
                    <a:pos x="22" y="4"/>
                  </a:cxn>
                  <a:cxn ang="0">
                    <a:pos x="18" y="0"/>
                  </a:cxn>
                  <a:cxn ang="0">
                    <a:pos x="5" y="0"/>
                  </a:cxn>
                  <a:cxn ang="0">
                    <a:pos x="0" y="4"/>
                  </a:cxn>
                  <a:cxn ang="0">
                    <a:pos x="0" y="46"/>
                  </a:cxn>
                  <a:cxn ang="0">
                    <a:pos x="0" y="78"/>
                  </a:cxn>
                  <a:cxn ang="0">
                    <a:pos x="5" y="82"/>
                  </a:cxn>
                </a:cxnLst>
                <a:rect l="0" t="0" r="r" b="b"/>
                <a:pathLst>
                  <a:path w="22" h="82">
                    <a:moveTo>
                      <a:pt x="5" y="82"/>
                    </a:moveTo>
                    <a:cubicBezTo>
                      <a:pt x="18" y="82"/>
                      <a:pt x="18" y="82"/>
                      <a:pt x="18" y="82"/>
                    </a:cubicBezTo>
                    <a:cubicBezTo>
                      <a:pt x="20" y="82"/>
                      <a:pt x="22" y="80"/>
                      <a:pt x="22" y="78"/>
                    </a:cubicBezTo>
                    <a:cubicBezTo>
                      <a:pt x="22" y="4"/>
                      <a:pt x="22" y="4"/>
                      <a:pt x="22" y="4"/>
                    </a:cubicBezTo>
                    <a:cubicBezTo>
                      <a:pt x="22" y="2"/>
                      <a:pt x="20" y="0"/>
                      <a:pt x="18" y="0"/>
                    </a:cubicBezTo>
                    <a:cubicBezTo>
                      <a:pt x="5" y="0"/>
                      <a:pt x="5" y="0"/>
                      <a:pt x="5" y="0"/>
                    </a:cubicBezTo>
                    <a:cubicBezTo>
                      <a:pt x="2" y="0"/>
                      <a:pt x="0" y="2"/>
                      <a:pt x="0" y="4"/>
                    </a:cubicBezTo>
                    <a:cubicBezTo>
                      <a:pt x="0" y="46"/>
                      <a:pt x="0" y="46"/>
                      <a:pt x="0" y="46"/>
                    </a:cubicBezTo>
                    <a:cubicBezTo>
                      <a:pt x="0" y="78"/>
                      <a:pt x="0" y="78"/>
                      <a:pt x="0" y="78"/>
                    </a:cubicBezTo>
                    <a:cubicBezTo>
                      <a:pt x="0" y="80"/>
                      <a:pt x="2" y="82"/>
                      <a:pt x="5" y="82"/>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5" name="Freeform 820"/>
              <p:cNvSpPr/>
              <p:nvPr/>
            </p:nvSpPr>
            <p:spPr bwMode="auto">
              <a:xfrm>
                <a:off x="4478338" y="3008313"/>
                <a:ext cx="77788" cy="211138"/>
              </a:xfrm>
              <a:custGeom>
                <a:avLst/>
                <a:gdLst/>
                <a:ahLst/>
                <a:cxnLst>
                  <a:cxn ang="0">
                    <a:pos x="18" y="0"/>
                  </a:cxn>
                  <a:cxn ang="0">
                    <a:pos x="4" y="0"/>
                  </a:cxn>
                  <a:cxn ang="0">
                    <a:pos x="0" y="5"/>
                  </a:cxn>
                  <a:cxn ang="0">
                    <a:pos x="0" y="42"/>
                  </a:cxn>
                  <a:cxn ang="0">
                    <a:pos x="0" y="55"/>
                  </a:cxn>
                  <a:cxn ang="0">
                    <a:pos x="4" y="59"/>
                  </a:cxn>
                  <a:cxn ang="0">
                    <a:pos x="18" y="59"/>
                  </a:cxn>
                  <a:cxn ang="0">
                    <a:pos x="22" y="55"/>
                  </a:cxn>
                  <a:cxn ang="0">
                    <a:pos x="22" y="23"/>
                  </a:cxn>
                  <a:cxn ang="0">
                    <a:pos x="22" y="5"/>
                  </a:cxn>
                  <a:cxn ang="0">
                    <a:pos x="18" y="0"/>
                  </a:cxn>
                </a:cxnLst>
                <a:rect l="0" t="0" r="r" b="b"/>
                <a:pathLst>
                  <a:path w="22" h="59">
                    <a:moveTo>
                      <a:pt x="18" y="0"/>
                    </a:moveTo>
                    <a:cubicBezTo>
                      <a:pt x="4" y="0"/>
                      <a:pt x="4" y="0"/>
                      <a:pt x="4" y="0"/>
                    </a:cubicBezTo>
                    <a:cubicBezTo>
                      <a:pt x="2" y="0"/>
                      <a:pt x="0" y="2"/>
                      <a:pt x="0" y="5"/>
                    </a:cubicBezTo>
                    <a:cubicBezTo>
                      <a:pt x="0" y="42"/>
                      <a:pt x="0" y="42"/>
                      <a:pt x="0" y="42"/>
                    </a:cubicBezTo>
                    <a:cubicBezTo>
                      <a:pt x="0" y="55"/>
                      <a:pt x="0" y="55"/>
                      <a:pt x="0" y="55"/>
                    </a:cubicBezTo>
                    <a:cubicBezTo>
                      <a:pt x="0" y="57"/>
                      <a:pt x="2" y="59"/>
                      <a:pt x="4" y="59"/>
                    </a:cubicBezTo>
                    <a:cubicBezTo>
                      <a:pt x="18" y="59"/>
                      <a:pt x="18" y="59"/>
                      <a:pt x="18" y="59"/>
                    </a:cubicBezTo>
                    <a:cubicBezTo>
                      <a:pt x="20" y="59"/>
                      <a:pt x="22" y="57"/>
                      <a:pt x="22" y="55"/>
                    </a:cubicBezTo>
                    <a:cubicBezTo>
                      <a:pt x="22" y="23"/>
                      <a:pt x="22" y="23"/>
                      <a:pt x="22" y="23"/>
                    </a:cubicBezTo>
                    <a:cubicBezTo>
                      <a:pt x="22" y="5"/>
                      <a:pt x="22" y="5"/>
                      <a:pt x="22" y="5"/>
                    </a:cubicBezTo>
                    <a:cubicBezTo>
                      <a:pt x="22" y="2"/>
                      <a:pt x="20"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46" name="Freeform 821"/>
              <p:cNvSpPr/>
              <p:nvPr/>
            </p:nvSpPr>
            <p:spPr bwMode="auto">
              <a:xfrm>
                <a:off x="4381500" y="3144838"/>
                <a:ext cx="82550" cy="74613"/>
              </a:xfrm>
              <a:custGeom>
                <a:avLst/>
                <a:gdLst/>
                <a:ahLst/>
                <a:cxnLst>
                  <a:cxn ang="0">
                    <a:pos x="18" y="0"/>
                  </a:cxn>
                  <a:cxn ang="0">
                    <a:pos x="5" y="0"/>
                  </a:cxn>
                  <a:cxn ang="0">
                    <a:pos x="0" y="4"/>
                  </a:cxn>
                  <a:cxn ang="0">
                    <a:pos x="0" y="17"/>
                  </a:cxn>
                  <a:cxn ang="0">
                    <a:pos x="5" y="21"/>
                  </a:cxn>
                  <a:cxn ang="0">
                    <a:pos x="18" y="21"/>
                  </a:cxn>
                  <a:cxn ang="0">
                    <a:pos x="23" y="17"/>
                  </a:cxn>
                  <a:cxn ang="0">
                    <a:pos x="23" y="4"/>
                  </a:cxn>
                  <a:cxn ang="0">
                    <a:pos x="18" y="0"/>
                  </a:cxn>
                </a:cxnLst>
                <a:rect l="0" t="0" r="r" b="b"/>
                <a:pathLst>
                  <a:path w="23" h="21">
                    <a:moveTo>
                      <a:pt x="18" y="0"/>
                    </a:moveTo>
                    <a:cubicBezTo>
                      <a:pt x="5" y="0"/>
                      <a:pt x="5" y="0"/>
                      <a:pt x="5" y="0"/>
                    </a:cubicBezTo>
                    <a:cubicBezTo>
                      <a:pt x="2" y="0"/>
                      <a:pt x="0" y="2"/>
                      <a:pt x="0" y="4"/>
                    </a:cubicBezTo>
                    <a:cubicBezTo>
                      <a:pt x="0" y="17"/>
                      <a:pt x="0" y="17"/>
                      <a:pt x="0" y="17"/>
                    </a:cubicBezTo>
                    <a:cubicBezTo>
                      <a:pt x="0" y="19"/>
                      <a:pt x="2" y="21"/>
                      <a:pt x="5" y="21"/>
                    </a:cubicBezTo>
                    <a:cubicBezTo>
                      <a:pt x="18" y="21"/>
                      <a:pt x="18" y="21"/>
                      <a:pt x="18" y="21"/>
                    </a:cubicBezTo>
                    <a:cubicBezTo>
                      <a:pt x="21" y="21"/>
                      <a:pt x="23" y="19"/>
                      <a:pt x="23" y="17"/>
                    </a:cubicBezTo>
                    <a:cubicBezTo>
                      <a:pt x="23" y="4"/>
                      <a:pt x="23" y="4"/>
                      <a:pt x="23" y="4"/>
                    </a:cubicBezTo>
                    <a:cubicBezTo>
                      <a:pt x="23" y="2"/>
                      <a:pt x="21" y="0"/>
                      <a:pt x="18"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grpSp>
        <p:nvGrpSpPr>
          <p:cNvPr id="47" name="Group 34"/>
          <p:cNvGrpSpPr/>
          <p:nvPr/>
        </p:nvGrpSpPr>
        <p:grpSpPr>
          <a:xfrm>
            <a:off x="3087814" y="1999143"/>
            <a:ext cx="1524000" cy="1524000"/>
            <a:chOff x="6096000" y="1276350"/>
            <a:chExt cx="1143000" cy="1143000"/>
          </a:xfrm>
          <a:solidFill>
            <a:srgbClr val="00B0F0"/>
          </a:solidFill>
        </p:grpSpPr>
        <p:sp>
          <p:nvSpPr>
            <p:cNvPr id="48" name="Rounded Rectangle 35"/>
            <p:cNvSpPr/>
            <p:nvPr/>
          </p:nvSpPr>
          <p:spPr>
            <a:xfrm>
              <a:off x="60960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49" name="Group 65"/>
            <p:cNvGrpSpPr/>
            <p:nvPr/>
          </p:nvGrpSpPr>
          <p:grpSpPr>
            <a:xfrm>
              <a:off x="6259417" y="1417733"/>
              <a:ext cx="838200" cy="762000"/>
              <a:chOff x="6051550" y="2911475"/>
              <a:chExt cx="382588" cy="322263"/>
            </a:xfrm>
            <a:grpFill/>
          </p:grpSpPr>
          <p:sp>
            <p:nvSpPr>
              <p:cNvPr id="50" name="Freeform 823"/>
              <p:cNvSpPr>
                <a:spLocks noEditPoints="1"/>
              </p:cNvSpPr>
              <p:nvPr/>
            </p:nvSpPr>
            <p:spPr bwMode="auto">
              <a:xfrm>
                <a:off x="6080125" y="2911475"/>
                <a:ext cx="320675" cy="236538"/>
              </a:xfrm>
              <a:custGeom>
                <a:avLst/>
                <a:gdLst/>
                <a:ahLst/>
                <a:cxnLst>
                  <a:cxn ang="0">
                    <a:pos x="6" y="66"/>
                  </a:cxn>
                  <a:cxn ang="0">
                    <a:pos x="85" y="66"/>
                  </a:cxn>
                  <a:cxn ang="0">
                    <a:pos x="90" y="60"/>
                  </a:cxn>
                  <a:cxn ang="0">
                    <a:pos x="90" y="6"/>
                  </a:cxn>
                  <a:cxn ang="0">
                    <a:pos x="85" y="0"/>
                  </a:cxn>
                  <a:cxn ang="0">
                    <a:pos x="6" y="0"/>
                  </a:cxn>
                  <a:cxn ang="0">
                    <a:pos x="0" y="6"/>
                  </a:cxn>
                  <a:cxn ang="0">
                    <a:pos x="0" y="60"/>
                  </a:cxn>
                  <a:cxn ang="0">
                    <a:pos x="6" y="66"/>
                  </a:cxn>
                  <a:cxn ang="0">
                    <a:pos x="7" y="10"/>
                  </a:cxn>
                  <a:cxn ang="0">
                    <a:pos x="10" y="6"/>
                  </a:cxn>
                  <a:cxn ang="0">
                    <a:pos x="80" y="6"/>
                  </a:cxn>
                  <a:cxn ang="0">
                    <a:pos x="84" y="10"/>
                  </a:cxn>
                  <a:cxn ang="0">
                    <a:pos x="84" y="56"/>
                  </a:cxn>
                  <a:cxn ang="0">
                    <a:pos x="80" y="59"/>
                  </a:cxn>
                  <a:cxn ang="0">
                    <a:pos x="10" y="59"/>
                  </a:cxn>
                  <a:cxn ang="0">
                    <a:pos x="7" y="56"/>
                  </a:cxn>
                  <a:cxn ang="0">
                    <a:pos x="7" y="10"/>
                  </a:cxn>
                </a:cxnLst>
                <a:rect l="0" t="0" r="r" b="b"/>
                <a:pathLst>
                  <a:path w="90" h="66">
                    <a:moveTo>
                      <a:pt x="6" y="66"/>
                    </a:moveTo>
                    <a:cubicBezTo>
                      <a:pt x="85" y="66"/>
                      <a:pt x="85" y="66"/>
                      <a:pt x="85" y="66"/>
                    </a:cubicBezTo>
                    <a:cubicBezTo>
                      <a:pt x="88" y="66"/>
                      <a:pt x="90" y="63"/>
                      <a:pt x="90" y="60"/>
                    </a:cubicBezTo>
                    <a:cubicBezTo>
                      <a:pt x="90" y="6"/>
                      <a:pt x="90" y="6"/>
                      <a:pt x="90" y="6"/>
                    </a:cubicBezTo>
                    <a:cubicBezTo>
                      <a:pt x="90" y="2"/>
                      <a:pt x="88" y="0"/>
                      <a:pt x="85" y="0"/>
                    </a:cubicBezTo>
                    <a:cubicBezTo>
                      <a:pt x="6" y="0"/>
                      <a:pt x="6" y="0"/>
                      <a:pt x="6" y="0"/>
                    </a:cubicBezTo>
                    <a:cubicBezTo>
                      <a:pt x="3" y="0"/>
                      <a:pt x="0" y="2"/>
                      <a:pt x="0" y="6"/>
                    </a:cubicBezTo>
                    <a:cubicBezTo>
                      <a:pt x="0" y="60"/>
                      <a:pt x="0" y="60"/>
                      <a:pt x="0" y="60"/>
                    </a:cubicBezTo>
                    <a:cubicBezTo>
                      <a:pt x="0" y="63"/>
                      <a:pt x="3" y="66"/>
                      <a:pt x="6" y="66"/>
                    </a:cubicBezTo>
                    <a:close/>
                    <a:moveTo>
                      <a:pt x="7" y="10"/>
                    </a:moveTo>
                    <a:cubicBezTo>
                      <a:pt x="7" y="8"/>
                      <a:pt x="8" y="6"/>
                      <a:pt x="10" y="6"/>
                    </a:cubicBezTo>
                    <a:cubicBezTo>
                      <a:pt x="80" y="6"/>
                      <a:pt x="80" y="6"/>
                      <a:pt x="80" y="6"/>
                    </a:cubicBezTo>
                    <a:cubicBezTo>
                      <a:pt x="82" y="6"/>
                      <a:pt x="84" y="8"/>
                      <a:pt x="84" y="10"/>
                    </a:cubicBezTo>
                    <a:cubicBezTo>
                      <a:pt x="84" y="56"/>
                      <a:pt x="84" y="56"/>
                      <a:pt x="84" y="56"/>
                    </a:cubicBezTo>
                    <a:cubicBezTo>
                      <a:pt x="84" y="58"/>
                      <a:pt x="82" y="59"/>
                      <a:pt x="80" y="59"/>
                    </a:cubicBezTo>
                    <a:cubicBezTo>
                      <a:pt x="10" y="59"/>
                      <a:pt x="10" y="59"/>
                      <a:pt x="10" y="59"/>
                    </a:cubicBezTo>
                    <a:cubicBezTo>
                      <a:pt x="8" y="59"/>
                      <a:pt x="7" y="58"/>
                      <a:pt x="7" y="56"/>
                    </a:cubicBezTo>
                    <a:lnTo>
                      <a:pt x="7" y="10"/>
                    </a:ln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1" name="Freeform 824"/>
              <p:cNvSpPr/>
              <p:nvPr/>
            </p:nvSpPr>
            <p:spPr bwMode="auto">
              <a:xfrm>
                <a:off x="6051550" y="3162300"/>
                <a:ext cx="382588" cy="71438"/>
              </a:xfrm>
              <a:custGeom>
                <a:avLst/>
                <a:gdLst/>
                <a:ahLst/>
                <a:cxnLst>
                  <a:cxn ang="0">
                    <a:pos x="105" y="8"/>
                  </a:cxn>
                  <a:cxn ang="0">
                    <a:pos x="101" y="2"/>
                  </a:cxn>
                  <a:cxn ang="0">
                    <a:pos x="97" y="0"/>
                  </a:cxn>
                  <a:cxn ang="0">
                    <a:pos x="96" y="0"/>
                  </a:cxn>
                  <a:cxn ang="0">
                    <a:pos x="10" y="0"/>
                  </a:cxn>
                  <a:cxn ang="0">
                    <a:pos x="10" y="0"/>
                  </a:cxn>
                  <a:cxn ang="0">
                    <a:pos x="5" y="2"/>
                  </a:cxn>
                  <a:cxn ang="0">
                    <a:pos x="1" y="8"/>
                  </a:cxn>
                  <a:cxn ang="0">
                    <a:pos x="1" y="16"/>
                  </a:cxn>
                  <a:cxn ang="0">
                    <a:pos x="6" y="20"/>
                  </a:cxn>
                  <a:cxn ang="0">
                    <a:pos x="100" y="20"/>
                  </a:cxn>
                  <a:cxn ang="0">
                    <a:pos x="105" y="16"/>
                  </a:cxn>
                  <a:cxn ang="0">
                    <a:pos x="105" y="8"/>
                  </a:cxn>
                </a:cxnLst>
                <a:rect l="0" t="0" r="r" b="b"/>
                <a:pathLst>
                  <a:path w="107" h="20">
                    <a:moveTo>
                      <a:pt x="105" y="8"/>
                    </a:moveTo>
                    <a:cubicBezTo>
                      <a:pt x="101" y="2"/>
                      <a:pt x="101" y="2"/>
                      <a:pt x="101" y="2"/>
                    </a:cubicBezTo>
                    <a:cubicBezTo>
                      <a:pt x="100" y="1"/>
                      <a:pt x="98" y="0"/>
                      <a:pt x="97" y="0"/>
                    </a:cubicBezTo>
                    <a:cubicBezTo>
                      <a:pt x="96" y="0"/>
                      <a:pt x="96" y="0"/>
                      <a:pt x="96" y="0"/>
                    </a:cubicBezTo>
                    <a:cubicBezTo>
                      <a:pt x="10" y="0"/>
                      <a:pt x="10" y="0"/>
                      <a:pt x="10" y="0"/>
                    </a:cubicBezTo>
                    <a:cubicBezTo>
                      <a:pt x="10" y="0"/>
                      <a:pt x="10" y="0"/>
                      <a:pt x="10" y="0"/>
                    </a:cubicBezTo>
                    <a:cubicBezTo>
                      <a:pt x="8" y="0"/>
                      <a:pt x="6" y="1"/>
                      <a:pt x="5" y="2"/>
                    </a:cubicBezTo>
                    <a:cubicBezTo>
                      <a:pt x="1" y="8"/>
                      <a:pt x="1" y="8"/>
                      <a:pt x="1" y="8"/>
                    </a:cubicBezTo>
                    <a:cubicBezTo>
                      <a:pt x="0" y="10"/>
                      <a:pt x="0" y="13"/>
                      <a:pt x="1" y="16"/>
                    </a:cubicBezTo>
                    <a:cubicBezTo>
                      <a:pt x="2" y="18"/>
                      <a:pt x="4" y="20"/>
                      <a:pt x="6" y="20"/>
                    </a:cubicBezTo>
                    <a:cubicBezTo>
                      <a:pt x="100" y="20"/>
                      <a:pt x="100" y="20"/>
                      <a:pt x="100" y="20"/>
                    </a:cubicBezTo>
                    <a:cubicBezTo>
                      <a:pt x="102" y="20"/>
                      <a:pt x="104" y="18"/>
                      <a:pt x="105" y="16"/>
                    </a:cubicBezTo>
                    <a:cubicBezTo>
                      <a:pt x="107" y="13"/>
                      <a:pt x="106" y="10"/>
                      <a:pt x="105" y="8"/>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grpSp>
        <p:nvGrpSpPr>
          <p:cNvPr id="52" name="Group 39"/>
          <p:cNvGrpSpPr/>
          <p:nvPr/>
        </p:nvGrpSpPr>
        <p:grpSpPr>
          <a:xfrm>
            <a:off x="4815014" y="1999143"/>
            <a:ext cx="1524000" cy="1524000"/>
            <a:chOff x="7391400" y="1276350"/>
            <a:chExt cx="1143000" cy="1143000"/>
          </a:xfrm>
          <a:solidFill>
            <a:srgbClr val="00B0F0"/>
          </a:solidFill>
        </p:grpSpPr>
        <p:sp>
          <p:nvSpPr>
            <p:cNvPr id="53" name="Rounded Rectangle 40"/>
            <p:cNvSpPr/>
            <p:nvPr/>
          </p:nvSpPr>
          <p:spPr>
            <a:xfrm>
              <a:off x="7391400" y="1276350"/>
              <a:ext cx="1143000" cy="1143000"/>
            </a:xfrm>
            <a:prstGeom prst="roundRect">
              <a:avLst>
                <a:gd name="adj" fmla="val 8667"/>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grpSp>
          <p:nvGrpSpPr>
            <p:cNvPr id="54" name="Group 68"/>
            <p:cNvGrpSpPr/>
            <p:nvPr/>
          </p:nvGrpSpPr>
          <p:grpSpPr>
            <a:xfrm>
              <a:off x="7510751" y="1428750"/>
              <a:ext cx="914400" cy="762000"/>
              <a:chOff x="7700963" y="2874963"/>
              <a:chExt cx="434975" cy="369888"/>
            </a:xfrm>
            <a:grpFill/>
          </p:grpSpPr>
          <p:sp>
            <p:nvSpPr>
              <p:cNvPr id="55" name="Freeform 829"/>
              <p:cNvSpPr/>
              <p:nvPr/>
            </p:nvSpPr>
            <p:spPr bwMode="auto">
              <a:xfrm>
                <a:off x="7743825" y="3017838"/>
                <a:ext cx="346075" cy="115888"/>
              </a:xfrm>
              <a:custGeom>
                <a:avLst/>
                <a:gdLst/>
                <a:ahLst/>
                <a:cxnLst>
                  <a:cxn ang="0">
                    <a:pos x="2" y="32"/>
                  </a:cxn>
                  <a:cxn ang="0">
                    <a:pos x="3" y="32"/>
                  </a:cxn>
                  <a:cxn ang="0">
                    <a:pos x="5" y="30"/>
                  </a:cxn>
                  <a:cxn ang="0">
                    <a:pos x="5" y="26"/>
                  </a:cxn>
                  <a:cxn ang="0">
                    <a:pos x="13" y="18"/>
                  </a:cxn>
                  <a:cxn ang="0">
                    <a:pos x="43" y="18"/>
                  </a:cxn>
                  <a:cxn ang="0">
                    <a:pos x="47" y="21"/>
                  </a:cxn>
                  <a:cxn ang="0">
                    <a:pos x="47" y="30"/>
                  </a:cxn>
                  <a:cxn ang="0">
                    <a:pos x="49" y="32"/>
                  </a:cxn>
                  <a:cxn ang="0">
                    <a:pos x="49" y="32"/>
                  </a:cxn>
                  <a:cxn ang="0">
                    <a:pos x="51" y="30"/>
                  </a:cxn>
                  <a:cxn ang="0">
                    <a:pos x="51" y="21"/>
                  </a:cxn>
                  <a:cxn ang="0">
                    <a:pos x="54" y="18"/>
                  </a:cxn>
                  <a:cxn ang="0">
                    <a:pos x="85" y="18"/>
                  </a:cxn>
                  <a:cxn ang="0">
                    <a:pos x="93" y="26"/>
                  </a:cxn>
                  <a:cxn ang="0">
                    <a:pos x="93" y="30"/>
                  </a:cxn>
                  <a:cxn ang="0">
                    <a:pos x="95" y="32"/>
                  </a:cxn>
                  <a:cxn ang="0">
                    <a:pos x="95" y="32"/>
                  </a:cxn>
                  <a:cxn ang="0">
                    <a:pos x="97" y="30"/>
                  </a:cxn>
                  <a:cxn ang="0">
                    <a:pos x="97" y="26"/>
                  </a:cxn>
                  <a:cxn ang="0">
                    <a:pos x="85" y="13"/>
                  </a:cxn>
                  <a:cxn ang="0">
                    <a:pos x="54" y="13"/>
                  </a:cxn>
                  <a:cxn ang="0">
                    <a:pos x="51" y="10"/>
                  </a:cxn>
                  <a:cxn ang="0">
                    <a:pos x="51" y="2"/>
                  </a:cxn>
                  <a:cxn ang="0">
                    <a:pos x="49" y="0"/>
                  </a:cxn>
                  <a:cxn ang="0">
                    <a:pos x="49" y="0"/>
                  </a:cxn>
                  <a:cxn ang="0">
                    <a:pos x="47" y="2"/>
                  </a:cxn>
                  <a:cxn ang="0">
                    <a:pos x="47" y="10"/>
                  </a:cxn>
                  <a:cxn ang="0">
                    <a:pos x="43" y="13"/>
                  </a:cxn>
                  <a:cxn ang="0">
                    <a:pos x="13" y="13"/>
                  </a:cxn>
                  <a:cxn ang="0">
                    <a:pos x="0" y="26"/>
                  </a:cxn>
                  <a:cxn ang="0">
                    <a:pos x="0" y="30"/>
                  </a:cxn>
                  <a:cxn ang="0">
                    <a:pos x="2" y="32"/>
                  </a:cxn>
                </a:cxnLst>
                <a:rect l="0" t="0" r="r" b="b"/>
                <a:pathLst>
                  <a:path w="97" h="32">
                    <a:moveTo>
                      <a:pt x="2" y="32"/>
                    </a:moveTo>
                    <a:cubicBezTo>
                      <a:pt x="3" y="32"/>
                      <a:pt x="3" y="32"/>
                      <a:pt x="3" y="32"/>
                    </a:cubicBezTo>
                    <a:cubicBezTo>
                      <a:pt x="4" y="32"/>
                      <a:pt x="5" y="31"/>
                      <a:pt x="5" y="30"/>
                    </a:cubicBezTo>
                    <a:cubicBezTo>
                      <a:pt x="5" y="26"/>
                      <a:pt x="5" y="26"/>
                      <a:pt x="5" y="26"/>
                    </a:cubicBezTo>
                    <a:cubicBezTo>
                      <a:pt x="5" y="21"/>
                      <a:pt x="8" y="18"/>
                      <a:pt x="13" y="18"/>
                    </a:cubicBezTo>
                    <a:cubicBezTo>
                      <a:pt x="43" y="18"/>
                      <a:pt x="43" y="18"/>
                      <a:pt x="43" y="18"/>
                    </a:cubicBezTo>
                    <a:cubicBezTo>
                      <a:pt x="45" y="18"/>
                      <a:pt x="47" y="19"/>
                      <a:pt x="47" y="21"/>
                    </a:cubicBezTo>
                    <a:cubicBezTo>
                      <a:pt x="47" y="30"/>
                      <a:pt x="47" y="30"/>
                      <a:pt x="47" y="30"/>
                    </a:cubicBezTo>
                    <a:cubicBezTo>
                      <a:pt x="47" y="31"/>
                      <a:pt x="48" y="32"/>
                      <a:pt x="49" y="32"/>
                    </a:cubicBezTo>
                    <a:cubicBezTo>
                      <a:pt x="49" y="32"/>
                      <a:pt x="49" y="32"/>
                      <a:pt x="49" y="32"/>
                    </a:cubicBezTo>
                    <a:cubicBezTo>
                      <a:pt x="50" y="32"/>
                      <a:pt x="51" y="31"/>
                      <a:pt x="51" y="30"/>
                    </a:cubicBezTo>
                    <a:cubicBezTo>
                      <a:pt x="51" y="21"/>
                      <a:pt x="51" y="21"/>
                      <a:pt x="51" y="21"/>
                    </a:cubicBezTo>
                    <a:cubicBezTo>
                      <a:pt x="51" y="19"/>
                      <a:pt x="52" y="18"/>
                      <a:pt x="54" y="18"/>
                    </a:cubicBezTo>
                    <a:cubicBezTo>
                      <a:pt x="85" y="18"/>
                      <a:pt x="85" y="18"/>
                      <a:pt x="85" y="18"/>
                    </a:cubicBezTo>
                    <a:cubicBezTo>
                      <a:pt x="89" y="18"/>
                      <a:pt x="93" y="21"/>
                      <a:pt x="93" y="26"/>
                    </a:cubicBezTo>
                    <a:cubicBezTo>
                      <a:pt x="93" y="30"/>
                      <a:pt x="93" y="30"/>
                      <a:pt x="93" y="30"/>
                    </a:cubicBezTo>
                    <a:cubicBezTo>
                      <a:pt x="93" y="31"/>
                      <a:pt x="94" y="32"/>
                      <a:pt x="95" y="32"/>
                    </a:cubicBezTo>
                    <a:cubicBezTo>
                      <a:pt x="95" y="32"/>
                      <a:pt x="95" y="32"/>
                      <a:pt x="95" y="32"/>
                    </a:cubicBezTo>
                    <a:cubicBezTo>
                      <a:pt x="97" y="32"/>
                      <a:pt x="97" y="31"/>
                      <a:pt x="97" y="30"/>
                    </a:cubicBezTo>
                    <a:cubicBezTo>
                      <a:pt x="97" y="26"/>
                      <a:pt x="97" y="26"/>
                      <a:pt x="97" y="26"/>
                    </a:cubicBezTo>
                    <a:cubicBezTo>
                      <a:pt x="97" y="19"/>
                      <a:pt x="92" y="13"/>
                      <a:pt x="85" y="13"/>
                    </a:cubicBezTo>
                    <a:cubicBezTo>
                      <a:pt x="54" y="13"/>
                      <a:pt x="54" y="13"/>
                      <a:pt x="54" y="13"/>
                    </a:cubicBezTo>
                    <a:cubicBezTo>
                      <a:pt x="52" y="13"/>
                      <a:pt x="51" y="12"/>
                      <a:pt x="51" y="10"/>
                    </a:cubicBezTo>
                    <a:cubicBezTo>
                      <a:pt x="51" y="2"/>
                      <a:pt x="51" y="2"/>
                      <a:pt x="51" y="2"/>
                    </a:cubicBezTo>
                    <a:cubicBezTo>
                      <a:pt x="51" y="1"/>
                      <a:pt x="50" y="0"/>
                      <a:pt x="49" y="0"/>
                    </a:cubicBezTo>
                    <a:cubicBezTo>
                      <a:pt x="49" y="0"/>
                      <a:pt x="49" y="0"/>
                      <a:pt x="49" y="0"/>
                    </a:cubicBezTo>
                    <a:cubicBezTo>
                      <a:pt x="48" y="0"/>
                      <a:pt x="47" y="1"/>
                      <a:pt x="47" y="2"/>
                    </a:cubicBezTo>
                    <a:cubicBezTo>
                      <a:pt x="47" y="10"/>
                      <a:pt x="47" y="10"/>
                      <a:pt x="47" y="10"/>
                    </a:cubicBezTo>
                    <a:cubicBezTo>
                      <a:pt x="47" y="12"/>
                      <a:pt x="45" y="13"/>
                      <a:pt x="43" y="13"/>
                    </a:cubicBezTo>
                    <a:cubicBezTo>
                      <a:pt x="13" y="13"/>
                      <a:pt x="13" y="13"/>
                      <a:pt x="13" y="13"/>
                    </a:cubicBezTo>
                    <a:cubicBezTo>
                      <a:pt x="6" y="13"/>
                      <a:pt x="0" y="19"/>
                      <a:pt x="0" y="26"/>
                    </a:cubicBezTo>
                    <a:cubicBezTo>
                      <a:pt x="0" y="30"/>
                      <a:pt x="0" y="30"/>
                      <a:pt x="0" y="30"/>
                    </a:cubicBezTo>
                    <a:cubicBezTo>
                      <a:pt x="0" y="31"/>
                      <a:pt x="1" y="32"/>
                      <a:pt x="2" y="32"/>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6" name="Freeform 830"/>
              <p:cNvSpPr/>
              <p:nvPr/>
            </p:nvSpPr>
            <p:spPr bwMode="auto">
              <a:xfrm>
                <a:off x="7847013" y="2874963"/>
                <a:ext cx="142875" cy="128588"/>
              </a:xfrm>
              <a:custGeom>
                <a:avLst/>
                <a:gdLst/>
                <a:ahLst/>
                <a:cxnLst>
                  <a:cxn ang="0">
                    <a:pos x="8" y="36"/>
                  </a:cxn>
                  <a:cxn ang="0">
                    <a:pos x="18" y="36"/>
                  </a:cxn>
                  <a:cxn ang="0">
                    <a:pos x="22" y="36"/>
                  </a:cxn>
                  <a:cxn ang="0">
                    <a:pos x="32" y="36"/>
                  </a:cxn>
                  <a:cxn ang="0">
                    <a:pos x="40" y="28"/>
                  </a:cxn>
                  <a:cxn ang="0">
                    <a:pos x="40" y="8"/>
                  </a:cxn>
                  <a:cxn ang="0">
                    <a:pos x="32" y="0"/>
                  </a:cxn>
                  <a:cxn ang="0">
                    <a:pos x="8" y="0"/>
                  </a:cxn>
                  <a:cxn ang="0">
                    <a:pos x="0" y="8"/>
                  </a:cxn>
                  <a:cxn ang="0">
                    <a:pos x="0" y="28"/>
                  </a:cxn>
                  <a:cxn ang="0">
                    <a:pos x="8" y="36"/>
                  </a:cxn>
                </a:cxnLst>
                <a:rect l="0" t="0" r="r" b="b"/>
                <a:pathLst>
                  <a:path w="40" h="36">
                    <a:moveTo>
                      <a:pt x="8" y="36"/>
                    </a:moveTo>
                    <a:cubicBezTo>
                      <a:pt x="18" y="36"/>
                      <a:pt x="18" y="36"/>
                      <a:pt x="18" y="36"/>
                    </a:cubicBezTo>
                    <a:cubicBezTo>
                      <a:pt x="22" y="36"/>
                      <a:pt x="22" y="36"/>
                      <a:pt x="22" y="36"/>
                    </a:cubicBezTo>
                    <a:cubicBezTo>
                      <a:pt x="32" y="36"/>
                      <a:pt x="32" y="36"/>
                      <a:pt x="32" y="36"/>
                    </a:cubicBezTo>
                    <a:cubicBezTo>
                      <a:pt x="36" y="36"/>
                      <a:pt x="40" y="32"/>
                      <a:pt x="40" y="28"/>
                    </a:cubicBezTo>
                    <a:cubicBezTo>
                      <a:pt x="40" y="8"/>
                      <a:pt x="40" y="8"/>
                      <a:pt x="40" y="8"/>
                    </a:cubicBezTo>
                    <a:cubicBezTo>
                      <a:pt x="40" y="3"/>
                      <a:pt x="36" y="0"/>
                      <a:pt x="32" y="0"/>
                    </a:cubicBezTo>
                    <a:cubicBezTo>
                      <a:pt x="8" y="0"/>
                      <a:pt x="8" y="0"/>
                      <a:pt x="8" y="0"/>
                    </a:cubicBezTo>
                    <a:cubicBezTo>
                      <a:pt x="4" y="0"/>
                      <a:pt x="0" y="3"/>
                      <a:pt x="0" y="8"/>
                    </a:cubicBezTo>
                    <a:cubicBezTo>
                      <a:pt x="0" y="28"/>
                      <a:pt x="0" y="28"/>
                      <a:pt x="0" y="28"/>
                    </a:cubicBezTo>
                    <a:cubicBezTo>
                      <a:pt x="0" y="32"/>
                      <a:pt x="4" y="36"/>
                      <a:pt x="8" y="36"/>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7" name="Freeform 831"/>
              <p:cNvSpPr/>
              <p:nvPr/>
            </p:nvSpPr>
            <p:spPr bwMode="auto">
              <a:xfrm>
                <a:off x="7700963" y="3148013"/>
                <a:ext cx="103188" cy="96838"/>
              </a:xfrm>
              <a:custGeom>
                <a:avLst/>
                <a:gdLst/>
                <a:ahLst/>
                <a:cxnLst>
                  <a:cxn ang="0">
                    <a:pos x="23" y="0"/>
                  </a:cxn>
                  <a:cxn ang="0">
                    <a:pos x="6" y="0"/>
                  </a:cxn>
                  <a:cxn ang="0">
                    <a:pos x="0" y="6"/>
                  </a:cxn>
                  <a:cxn ang="0">
                    <a:pos x="0" y="21"/>
                  </a:cxn>
                  <a:cxn ang="0">
                    <a:pos x="6" y="27"/>
                  </a:cxn>
                  <a:cxn ang="0">
                    <a:pos x="23" y="27"/>
                  </a:cxn>
                  <a:cxn ang="0">
                    <a:pos x="29" y="21"/>
                  </a:cxn>
                  <a:cxn ang="0">
                    <a:pos x="29" y="6"/>
                  </a:cxn>
                  <a:cxn ang="0">
                    <a:pos x="23" y="0"/>
                  </a:cxn>
                </a:cxnLst>
                <a:rect l="0" t="0" r="r" b="b"/>
                <a:pathLst>
                  <a:path w="29" h="27">
                    <a:moveTo>
                      <a:pt x="23" y="0"/>
                    </a:moveTo>
                    <a:cubicBezTo>
                      <a:pt x="6" y="0"/>
                      <a:pt x="6" y="0"/>
                      <a:pt x="6" y="0"/>
                    </a:cubicBezTo>
                    <a:cubicBezTo>
                      <a:pt x="2" y="0"/>
                      <a:pt x="0" y="3"/>
                      <a:pt x="0" y="6"/>
                    </a:cubicBezTo>
                    <a:cubicBezTo>
                      <a:pt x="0" y="21"/>
                      <a:pt x="0" y="21"/>
                      <a:pt x="0" y="21"/>
                    </a:cubicBezTo>
                    <a:cubicBezTo>
                      <a:pt x="0" y="24"/>
                      <a:pt x="2" y="27"/>
                      <a:pt x="6" y="27"/>
                    </a:cubicBezTo>
                    <a:cubicBezTo>
                      <a:pt x="23" y="27"/>
                      <a:pt x="23" y="27"/>
                      <a:pt x="23" y="27"/>
                    </a:cubicBezTo>
                    <a:cubicBezTo>
                      <a:pt x="27" y="27"/>
                      <a:pt x="29" y="24"/>
                      <a:pt x="29" y="21"/>
                    </a:cubicBezTo>
                    <a:cubicBezTo>
                      <a:pt x="29" y="6"/>
                      <a:pt x="29" y="6"/>
                      <a:pt x="29" y="6"/>
                    </a:cubicBezTo>
                    <a:cubicBezTo>
                      <a:pt x="29" y="3"/>
                      <a:pt x="27" y="0"/>
                      <a:pt x="23"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8" name="Freeform 832"/>
              <p:cNvSpPr/>
              <p:nvPr/>
            </p:nvSpPr>
            <p:spPr bwMode="auto">
              <a:xfrm>
                <a:off x="7864475" y="3148013"/>
                <a:ext cx="106363"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sp>
            <p:nvSpPr>
              <p:cNvPr id="59" name="Freeform 833"/>
              <p:cNvSpPr/>
              <p:nvPr/>
            </p:nvSpPr>
            <p:spPr bwMode="auto">
              <a:xfrm>
                <a:off x="8027988" y="3148013"/>
                <a:ext cx="107950" cy="96838"/>
              </a:xfrm>
              <a:custGeom>
                <a:avLst/>
                <a:gdLst/>
                <a:ahLst/>
                <a:cxnLst>
                  <a:cxn ang="0">
                    <a:pos x="24" y="0"/>
                  </a:cxn>
                  <a:cxn ang="0">
                    <a:pos x="6" y="0"/>
                  </a:cxn>
                  <a:cxn ang="0">
                    <a:pos x="0" y="6"/>
                  </a:cxn>
                  <a:cxn ang="0">
                    <a:pos x="0" y="21"/>
                  </a:cxn>
                  <a:cxn ang="0">
                    <a:pos x="6" y="27"/>
                  </a:cxn>
                  <a:cxn ang="0">
                    <a:pos x="24" y="27"/>
                  </a:cxn>
                  <a:cxn ang="0">
                    <a:pos x="30" y="21"/>
                  </a:cxn>
                  <a:cxn ang="0">
                    <a:pos x="30" y="6"/>
                  </a:cxn>
                  <a:cxn ang="0">
                    <a:pos x="24" y="0"/>
                  </a:cxn>
                </a:cxnLst>
                <a:rect l="0" t="0" r="r" b="b"/>
                <a:pathLst>
                  <a:path w="30" h="27">
                    <a:moveTo>
                      <a:pt x="24" y="0"/>
                    </a:moveTo>
                    <a:cubicBezTo>
                      <a:pt x="6" y="0"/>
                      <a:pt x="6" y="0"/>
                      <a:pt x="6" y="0"/>
                    </a:cubicBezTo>
                    <a:cubicBezTo>
                      <a:pt x="3" y="0"/>
                      <a:pt x="0" y="3"/>
                      <a:pt x="0" y="6"/>
                    </a:cubicBezTo>
                    <a:cubicBezTo>
                      <a:pt x="0" y="21"/>
                      <a:pt x="0" y="21"/>
                      <a:pt x="0" y="21"/>
                    </a:cubicBezTo>
                    <a:cubicBezTo>
                      <a:pt x="0" y="24"/>
                      <a:pt x="3" y="27"/>
                      <a:pt x="6" y="27"/>
                    </a:cubicBezTo>
                    <a:cubicBezTo>
                      <a:pt x="24" y="27"/>
                      <a:pt x="24" y="27"/>
                      <a:pt x="24" y="27"/>
                    </a:cubicBezTo>
                    <a:cubicBezTo>
                      <a:pt x="27" y="27"/>
                      <a:pt x="30" y="24"/>
                      <a:pt x="30" y="21"/>
                    </a:cubicBezTo>
                    <a:cubicBezTo>
                      <a:pt x="30" y="6"/>
                      <a:pt x="30" y="6"/>
                      <a:pt x="30" y="6"/>
                    </a:cubicBezTo>
                    <a:cubicBezTo>
                      <a:pt x="30" y="3"/>
                      <a:pt x="27" y="0"/>
                      <a:pt x="24" y="0"/>
                    </a:cubicBezTo>
                    <a:close/>
                  </a:path>
                </a:pathLst>
              </a:custGeom>
              <a:grpFill/>
              <a:ln w="9525">
                <a:solidFill>
                  <a:schemeClr val="bg1"/>
                </a:solidFill>
                <a:round/>
              </a:ln>
            </p:spPr>
            <p:txBody>
              <a:bodyPr vert="horz" wrap="square" lIns="121920" tIns="60960" rIns="121920" bIns="60960" numCol="1" anchor="t" anchorCtr="0" compatLnSpc="1"/>
              <a:lstStyle/>
              <a:p>
                <a:endParaRPr lang="en-US" sz="2400">
                  <a:solidFill>
                    <a:prstClr val="black"/>
                  </a:solidFill>
                </a:endParaRPr>
              </a:p>
            </p:txBody>
          </p:sp>
        </p:grpSp>
      </p:grpSp>
      <p:sp>
        <p:nvSpPr>
          <p:cNvPr id="60" name="Text Box 10"/>
          <p:cNvSpPr txBox="1">
            <a:spLocks noChangeArrowheads="1"/>
          </p:cNvSpPr>
          <p:nvPr/>
        </p:nvSpPr>
        <p:spPr bwMode="auto">
          <a:xfrm>
            <a:off x="1387409" y="3737757"/>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sp>
        <p:nvSpPr>
          <p:cNvPr id="61" name="Text Box 10"/>
          <p:cNvSpPr txBox="1">
            <a:spLocks noChangeArrowheads="1"/>
          </p:cNvSpPr>
          <p:nvPr/>
        </p:nvSpPr>
        <p:spPr bwMode="auto">
          <a:xfrm>
            <a:off x="3087814" y="3737757"/>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sp>
        <p:nvSpPr>
          <p:cNvPr id="62" name="Text Box 10"/>
          <p:cNvSpPr txBox="1">
            <a:spLocks noChangeArrowheads="1"/>
          </p:cNvSpPr>
          <p:nvPr/>
        </p:nvSpPr>
        <p:spPr bwMode="auto">
          <a:xfrm>
            <a:off x="4801421" y="3737757"/>
            <a:ext cx="1727200" cy="2246769"/>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sz="1800" b="1" dirty="0">
                <a:solidFill>
                  <a:schemeClr val="bg1">
                    <a:lumMod val="50000"/>
                  </a:schemeClr>
                </a:solidFill>
              </a:rPr>
              <a:t>添加文本：</a:t>
            </a:r>
            <a:endParaRPr lang="en-US" altLang="zh-CN" sz="1800" b="1" dirty="0">
              <a:solidFill>
                <a:schemeClr val="bg1">
                  <a:lumMod val="50000"/>
                </a:schemeClr>
              </a:solidFill>
            </a:endParaRPr>
          </a:p>
          <a:p>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r>
              <a:rPr lang="zh-CN" altLang="en-US" sz="1400" dirty="0">
                <a:solidFill>
                  <a:schemeClr val="bg1">
                    <a:lumMod val="50000"/>
                  </a:schemeClr>
                </a:solidFill>
              </a:rPr>
              <a:t>点击此处添加你需要的内容，可以是一定篇幅的文本</a:t>
            </a:r>
            <a:r>
              <a:rPr lang="en-US" altLang="zh-CN" sz="1400" dirty="0">
                <a:solidFill>
                  <a:schemeClr val="bg1">
                    <a:lumMod val="50000"/>
                  </a:schemeClr>
                </a:solidFill>
              </a:rPr>
              <a:t>.</a:t>
            </a:r>
            <a:endParaRPr lang="zh-CN" altLang="en-US" sz="1400" dirty="0">
              <a:solidFill>
                <a:schemeClr val="bg1">
                  <a:lumMod val="50000"/>
                </a:schemeClr>
              </a:solidFill>
            </a:endParaRPr>
          </a:p>
        </p:txBody>
      </p: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1" fill="hold" nodeType="withEffect" p14:presetBounceEnd="67000">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14:bounceEnd="67000">
                                          <p:cBhvr additive="base">
                                            <p:cTn id="28"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23"/>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14:presetBounceEnd="67000">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14:bounceEnd="67000">
                                          <p:cBhvr additive="base">
                                            <p:cTn id="32" dur="1000" fill="hold"/>
                                            <p:tgtEl>
                                              <p:spTgt spid="17"/>
                                            </p:tgtEl>
                                            <p:attrNameLst>
                                              <p:attrName>ppt_x</p:attrName>
                                            </p:attrNameLst>
                                          </p:cBhvr>
                                          <p:tavLst>
                                            <p:tav tm="0">
                                              <p:val>
                                                <p:strVal val="#ppt_x"/>
                                              </p:val>
                                            </p:tav>
                                            <p:tav tm="100000">
                                              <p:val>
                                                <p:strVal val="#ppt_x"/>
                                              </p:val>
                                            </p:tav>
                                          </p:tavLst>
                                        </p:anim>
                                        <p:anim calcmode="lin" valueType="num" p14:bounceEnd="67000">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3" fill="hold" nodeType="withEffect" p14:presetBounceEnd="67000">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14:bounceEnd="67000">
                                          <p:cBhvr additive="base">
                                            <p:cTn id="36" dur="1000" fill="hold"/>
                                            <p:tgtEl>
                                              <p:spTgt spid="30"/>
                                            </p:tgtEl>
                                            <p:attrNameLst>
                                              <p:attrName>ppt_x</p:attrName>
                                            </p:attrNameLst>
                                          </p:cBhvr>
                                          <p:tavLst>
                                            <p:tav tm="0">
                                              <p:val>
                                                <p:strVal val="1+#ppt_w/2"/>
                                              </p:val>
                                            </p:tav>
                                            <p:tav tm="100000">
                                              <p:val>
                                                <p:strVal val="#ppt_x"/>
                                              </p:val>
                                            </p:tav>
                                          </p:tavLst>
                                        </p:anim>
                                        <p:anim calcmode="lin" valueType="num" p14:bounceEnd="67000">
                                          <p:cBhvr additive="base">
                                            <p:cTn id="37" dur="1000" fill="hold"/>
                                            <p:tgtEl>
                                              <p:spTgt spid="30"/>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14:presetBounceEnd="67000">
                                      <p:stCondLst>
                                        <p:cond delay="300"/>
                                      </p:stCondLst>
                                      <p:childTnLst>
                                        <p:set>
                                          <p:cBhvr>
                                            <p:cTn id="39" dur="1" fill="hold">
                                              <p:stCondLst>
                                                <p:cond delay="0"/>
                                              </p:stCondLst>
                                            </p:cTn>
                                            <p:tgtEl>
                                              <p:spTgt spid="34"/>
                                            </p:tgtEl>
                                            <p:attrNameLst>
                                              <p:attrName>style.visibility</p:attrName>
                                            </p:attrNameLst>
                                          </p:cBhvr>
                                          <p:to>
                                            <p:strVal val="visible"/>
                                          </p:to>
                                        </p:set>
                                        <p:anim calcmode="lin" valueType="num" p14:bounceEnd="67000">
                                          <p:cBhvr additive="base">
                                            <p:cTn id="40" dur="1000" fill="hold"/>
                                            <p:tgtEl>
                                              <p:spTgt spid="34"/>
                                            </p:tgtEl>
                                            <p:attrNameLst>
                                              <p:attrName>ppt_x</p:attrName>
                                            </p:attrNameLst>
                                          </p:cBhvr>
                                          <p:tavLst>
                                            <p:tav tm="0">
                                              <p:val>
                                                <p:strVal val="0-#ppt_w/2"/>
                                              </p:val>
                                            </p:tav>
                                            <p:tav tm="100000">
                                              <p:val>
                                                <p:strVal val="#ppt_x"/>
                                              </p:val>
                                            </p:tav>
                                          </p:tavLst>
                                        </p:anim>
                                        <p:anim calcmode="lin" valueType="num" p14:bounceEnd="67000">
                                          <p:cBhvr additive="base">
                                            <p:cTn id="41" dur="1000" fill="hold"/>
                                            <p:tgtEl>
                                              <p:spTgt spid="34"/>
                                            </p:tgtEl>
                                            <p:attrNameLst>
                                              <p:attrName>ppt_y</p:attrName>
                                            </p:attrNameLst>
                                          </p:cBhvr>
                                          <p:tavLst>
                                            <p:tav tm="0">
                                              <p:val>
                                                <p:strVal val="1+#ppt_h/2"/>
                                              </p:val>
                                            </p:tav>
                                            <p:tav tm="100000">
                                              <p:val>
                                                <p:strVal val="#ppt_y"/>
                                              </p:val>
                                            </p:tav>
                                          </p:tavLst>
                                        </p:anim>
                                      </p:childTnLst>
                                    </p:cTn>
                                  </p:par>
                                  <p:par>
                                    <p:cTn id="42" presetID="2" presetClass="entr" presetSubtype="6" fill="hold" nodeType="withEffect" p14:presetBounceEnd="62000">
                                      <p:stCondLst>
                                        <p:cond delay="300"/>
                                      </p:stCondLst>
                                      <p:childTnLst>
                                        <p:set>
                                          <p:cBhvr>
                                            <p:cTn id="43" dur="1" fill="hold">
                                              <p:stCondLst>
                                                <p:cond delay="0"/>
                                              </p:stCondLst>
                                            </p:cTn>
                                            <p:tgtEl>
                                              <p:spTgt spid="40"/>
                                            </p:tgtEl>
                                            <p:attrNameLst>
                                              <p:attrName>style.visibility</p:attrName>
                                            </p:attrNameLst>
                                          </p:cBhvr>
                                          <p:to>
                                            <p:strVal val="visible"/>
                                          </p:to>
                                        </p:set>
                                        <p:anim calcmode="lin" valueType="num" p14:bounceEnd="62000">
                                          <p:cBhvr additive="base">
                                            <p:cTn id="44" dur="1000" fill="hold"/>
                                            <p:tgtEl>
                                              <p:spTgt spid="40"/>
                                            </p:tgtEl>
                                            <p:attrNameLst>
                                              <p:attrName>ppt_x</p:attrName>
                                            </p:attrNameLst>
                                          </p:cBhvr>
                                          <p:tavLst>
                                            <p:tav tm="0">
                                              <p:val>
                                                <p:strVal val="1+#ppt_w/2"/>
                                              </p:val>
                                            </p:tav>
                                            <p:tav tm="100000">
                                              <p:val>
                                                <p:strVal val="#ppt_x"/>
                                              </p:val>
                                            </p:tav>
                                          </p:tavLst>
                                        </p:anim>
                                        <p:anim calcmode="lin" valueType="num" p14:bounceEnd="62000">
                                          <p:cBhvr additive="base">
                                            <p:cTn id="45" dur="1000" fill="hold"/>
                                            <p:tgtEl>
                                              <p:spTgt spid="40"/>
                                            </p:tgtEl>
                                            <p:attrNameLst>
                                              <p:attrName>ppt_y</p:attrName>
                                            </p:attrNameLst>
                                          </p:cBhvr>
                                          <p:tavLst>
                                            <p:tav tm="0">
                                              <p:val>
                                                <p:strVal val="1+#ppt_h/2"/>
                                              </p:val>
                                            </p:tav>
                                            <p:tav tm="100000">
                                              <p:val>
                                                <p:strVal val="#ppt_y"/>
                                              </p:val>
                                            </p:tav>
                                          </p:tavLst>
                                        </p:anim>
                                      </p:childTnLst>
                                    </p:cTn>
                                  </p:par>
                                  <p:par>
                                    <p:cTn id="46" presetID="2" presetClass="entr" presetSubtype="1" fill="hold" nodeType="withEffect" p14:presetBounceEnd="62000">
                                      <p:stCondLst>
                                        <p:cond delay="200"/>
                                      </p:stCondLst>
                                      <p:childTnLst>
                                        <p:set>
                                          <p:cBhvr>
                                            <p:cTn id="47" dur="1" fill="hold">
                                              <p:stCondLst>
                                                <p:cond delay="0"/>
                                              </p:stCondLst>
                                            </p:cTn>
                                            <p:tgtEl>
                                              <p:spTgt spid="47"/>
                                            </p:tgtEl>
                                            <p:attrNameLst>
                                              <p:attrName>style.visibility</p:attrName>
                                            </p:attrNameLst>
                                          </p:cBhvr>
                                          <p:to>
                                            <p:strVal val="visible"/>
                                          </p:to>
                                        </p:set>
                                        <p:anim calcmode="lin" valueType="num" p14:bounceEnd="62000">
                                          <p:cBhvr additive="base">
                                            <p:cTn id="48" dur="1000" fill="hold"/>
                                            <p:tgtEl>
                                              <p:spTgt spid="47"/>
                                            </p:tgtEl>
                                            <p:attrNameLst>
                                              <p:attrName>ppt_x</p:attrName>
                                            </p:attrNameLst>
                                          </p:cBhvr>
                                          <p:tavLst>
                                            <p:tav tm="0">
                                              <p:val>
                                                <p:strVal val="#ppt_x"/>
                                              </p:val>
                                            </p:tav>
                                            <p:tav tm="100000">
                                              <p:val>
                                                <p:strVal val="#ppt_x"/>
                                              </p:val>
                                            </p:tav>
                                          </p:tavLst>
                                        </p:anim>
                                        <p:anim calcmode="lin" valueType="num" p14:bounceEnd="62000">
                                          <p:cBhvr additive="base">
                                            <p:cTn id="49" dur="1000" fill="hold"/>
                                            <p:tgtEl>
                                              <p:spTgt spid="47"/>
                                            </p:tgtEl>
                                            <p:attrNameLst>
                                              <p:attrName>ppt_y</p:attrName>
                                            </p:attrNameLst>
                                          </p:cBhvr>
                                          <p:tavLst>
                                            <p:tav tm="0">
                                              <p:val>
                                                <p:strVal val="0-#ppt_h/2"/>
                                              </p:val>
                                            </p:tav>
                                            <p:tav tm="100000">
                                              <p:val>
                                                <p:strVal val="#ppt_y"/>
                                              </p:val>
                                            </p:tav>
                                          </p:tavLst>
                                        </p:anim>
                                      </p:childTnLst>
                                    </p:cTn>
                                  </p:par>
                                  <p:par>
                                    <p:cTn id="50" presetID="2" presetClass="entr" presetSubtype="9" fill="hold" nodeType="withEffect" p14:presetBounceEnd="62000">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14:bounceEnd="62000">
                                          <p:cBhvr additive="base">
                                            <p:cTn id="52" dur="1000" fill="hold"/>
                                            <p:tgtEl>
                                              <p:spTgt spid="52"/>
                                            </p:tgtEl>
                                            <p:attrNameLst>
                                              <p:attrName>ppt_x</p:attrName>
                                            </p:attrNameLst>
                                          </p:cBhvr>
                                          <p:tavLst>
                                            <p:tav tm="0">
                                              <p:val>
                                                <p:strVal val="0-#ppt_w/2"/>
                                              </p:val>
                                            </p:tav>
                                            <p:tav tm="100000">
                                              <p:val>
                                                <p:strVal val="#ppt_x"/>
                                              </p:val>
                                            </p:tav>
                                          </p:tavLst>
                                        </p:anim>
                                        <p:anim calcmode="lin" valueType="num" p14:bounceEnd="62000">
                                          <p:cBhvr additive="base">
                                            <p:cTn id="53" dur="1000" fill="hold"/>
                                            <p:tgtEl>
                                              <p:spTgt spid="5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0" grpId="0"/>
          <p:bldP spid="61" grpId="0"/>
          <p:bldP spid="6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000" fill="hold"/>
                                            <p:tgtEl>
                                              <p:spTgt spid="23"/>
                                            </p:tgtEl>
                                            <p:attrNameLst>
                                              <p:attrName>ppt_x</p:attrName>
                                            </p:attrNameLst>
                                          </p:cBhvr>
                                          <p:tavLst>
                                            <p:tav tm="0">
                                              <p:val>
                                                <p:strVal val="#ppt_x"/>
                                              </p:val>
                                            </p:tav>
                                            <p:tav tm="100000">
                                              <p:val>
                                                <p:strVal val="#ppt_x"/>
                                              </p:val>
                                            </p:tav>
                                          </p:tavLst>
                                        </p:anim>
                                        <p:anim calcmode="lin" valueType="num">
                                          <p:cBhvr additive="base">
                                            <p:cTn id="29" dur="1000" fill="hold"/>
                                            <p:tgtEl>
                                              <p:spTgt spid="23"/>
                                            </p:tgtEl>
                                            <p:attrNameLst>
                                              <p:attrName>ppt_y</p:attrName>
                                            </p:attrNameLst>
                                          </p:cBhvr>
                                          <p:tavLst>
                                            <p:tav tm="0">
                                              <p:val>
                                                <p:strVal val="0-#ppt_h/2"/>
                                              </p:val>
                                            </p:tav>
                                            <p:tav tm="100000">
                                              <p:val>
                                                <p:strVal val="#ppt_y"/>
                                              </p:val>
                                            </p:tav>
                                          </p:tavLst>
                                        </p:anim>
                                      </p:childTnLst>
                                    </p:cTn>
                                  </p:par>
                                  <p:par>
                                    <p:cTn id="30" presetID="2" presetClass="entr" presetSubtype="4" fill="hold" nodeType="withEffect">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ppt_x"/>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3"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1000" fill="hold"/>
                                            <p:tgtEl>
                                              <p:spTgt spid="30"/>
                                            </p:tgtEl>
                                            <p:attrNameLst>
                                              <p:attrName>ppt_x</p:attrName>
                                            </p:attrNameLst>
                                          </p:cBhvr>
                                          <p:tavLst>
                                            <p:tav tm="0">
                                              <p:val>
                                                <p:strVal val="1+#ppt_w/2"/>
                                              </p:val>
                                            </p:tav>
                                            <p:tav tm="100000">
                                              <p:val>
                                                <p:strVal val="#ppt_x"/>
                                              </p:val>
                                            </p:tav>
                                          </p:tavLst>
                                        </p:anim>
                                        <p:anim calcmode="lin" valueType="num">
                                          <p:cBhvr additive="base">
                                            <p:cTn id="37" dur="1000" fill="hold"/>
                                            <p:tgtEl>
                                              <p:spTgt spid="30"/>
                                            </p:tgtEl>
                                            <p:attrNameLst>
                                              <p:attrName>ppt_y</p:attrName>
                                            </p:attrNameLst>
                                          </p:cBhvr>
                                          <p:tavLst>
                                            <p:tav tm="0">
                                              <p:val>
                                                <p:strVal val="0-#ppt_h/2"/>
                                              </p:val>
                                            </p:tav>
                                            <p:tav tm="100000">
                                              <p:val>
                                                <p:strVal val="#ppt_y"/>
                                              </p:val>
                                            </p:tav>
                                          </p:tavLst>
                                        </p:anim>
                                      </p:childTnLst>
                                    </p:cTn>
                                  </p:par>
                                  <p:par>
                                    <p:cTn id="38" presetID="2" presetClass="entr" presetSubtype="12" fill="hold" nodeType="withEffect">
                                      <p:stCondLst>
                                        <p:cond delay="30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1000" fill="hold"/>
                                            <p:tgtEl>
                                              <p:spTgt spid="34"/>
                                            </p:tgtEl>
                                            <p:attrNameLst>
                                              <p:attrName>ppt_x</p:attrName>
                                            </p:attrNameLst>
                                          </p:cBhvr>
                                          <p:tavLst>
                                            <p:tav tm="0">
                                              <p:val>
                                                <p:strVal val="0-#ppt_w/2"/>
                                              </p:val>
                                            </p:tav>
                                            <p:tav tm="100000">
                                              <p:val>
                                                <p:strVal val="#ppt_x"/>
                                              </p:val>
                                            </p:tav>
                                          </p:tavLst>
                                        </p:anim>
                                        <p:anim calcmode="lin" valueType="num">
                                          <p:cBhvr additive="base">
                                            <p:cTn id="41" dur="1000" fill="hold"/>
                                            <p:tgtEl>
                                              <p:spTgt spid="34"/>
                                            </p:tgtEl>
                                            <p:attrNameLst>
                                              <p:attrName>ppt_y</p:attrName>
                                            </p:attrNameLst>
                                          </p:cBhvr>
                                          <p:tavLst>
                                            <p:tav tm="0">
                                              <p:val>
                                                <p:strVal val="1+#ppt_h/2"/>
                                              </p:val>
                                            </p:tav>
                                            <p:tav tm="100000">
                                              <p:val>
                                                <p:strVal val="#ppt_y"/>
                                              </p:val>
                                            </p:tav>
                                          </p:tavLst>
                                        </p:anim>
                                      </p:childTnLst>
                                    </p:cTn>
                                  </p:par>
                                  <p:par>
                                    <p:cTn id="42" presetID="2" presetClass="entr" presetSubtype="6" fill="hold" nodeType="withEffect">
                                      <p:stCondLst>
                                        <p:cond delay="300"/>
                                      </p:stCondLst>
                                      <p:childTnLst>
                                        <p:set>
                                          <p:cBhvr>
                                            <p:cTn id="43" dur="1" fill="hold">
                                              <p:stCondLst>
                                                <p:cond delay="0"/>
                                              </p:stCondLst>
                                            </p:cTn>
                                            <p:tgtEl>
                                              <p:spTgt spid="40"/>
                                            </p:tgtEl>
                                            <p:attrNameLst>
                                              <p:attrName>style.visibility</p:attrName>
                                            </p:attrNameLst>
                                          </p:cBhvr>
                                          <p:to>
                                            <p:strVal val="visible"/>
                                          </p:to>
                                        </p:set>
                                        <p:anim calcmode="lin" valueType="num">
                                          <p:cBhvr additive="base">
                                            <p:cTn id="44" dur="1000" fill="hold"/>
                                            <p:tgtEl>
                                              <p:spTgt spid="40"/>
                                            </p:tgtEl>
                                            <p:attrNameLst>
                                              <p:attrName>ppt_x</p:attrName>
                                            </p:attrNameLst>
                                          </p:cBhvr>
                                          <p:tavLst>
                                            <p:tav tm="0">
                                              <p:val>
                                                <p:strVal val="1+#ppt_w/2"/>
                                              </p:val>
                                            </p:tav>
                                            <p:tav tm="100000">
                                              <p:val>
                                                <p:strVal val="#ppt_x"/>
                                              </p:val>
                                            </p:tav>
                                          </p:tavLst>
                                        </p:anim>
                                        <p:anim calcmode="lin" valueType="num">
                                          <p:cBhvr additive="base">
                                            <p:cTn id="45" dur="1000" fill="hold"/>
                                            <p:tgtEl>
                                              <p:spTgt spid="40"/>
                                            </p:tgtEl>
                                            <p:attrNameLst>
                                              <p:attrName>ppt_y</p:attrName>
                                            </p:attrNameLst>
                                          </p:cBhvr>
                                          <p:tavLst>
                                            <p:tav tm="0">
                                              <p:val>
                                                <p:strVal val="1+#ppt_h/2"/>
                                              </p:val>
                                            </p:tav>
                                            <p:tav tm="100000">
                                              <p:val>
                                                <p:strVal val="#ppt_y"/>
                                              </p:val>
                                            </p:tav>
                                          </p:tavLst>
                                        </p:anim>
                                      </p:childTnLst>
                                    </p:cTn>
                                  </p:par>
                                  <p:par>
                                    <p:cTn id="46" presetID="2" presetClass="entr" presetSubtype="1" fill="hold" nodeType="withEffect">
                                      <p:stCondLst>
                                        <p:cond delay="200"/>
                                      </p:stCondLst>
                                      <p:childTnLst>
                                        <p:set>
                                          <p:cBhvr>
                                            <p:cTn id="47" dur="1" fill="hold">
                                              <p:stCondLst>
                                                <p:cond delay="0"/>
                                              </p:stCondLst>
                                            </p:cTn>
                                            <p:tgtEl>
                                              <p:spTgt spid="47"/>
                                            </p:tgtEl>
                                            <p:attrNameLst>
                                              <p:attrName>style.visibility</p:attrName>
                                            </p:attrNameLst>
                                          </p:cBhvr>
                                          <p:to>
                                            <p:strVal val="visible"/>
                                          </p:to>
                                        </p:set>
                                        <p:anim calcmode="lin" valueType="num">
                                          <p:cBhvr additive="base">
                                            <p:cTn id="48" dur="1000" fill="hold"/>
                                            <p:tgtEl>
                                              <p:spTgt spid="47"/>
                                            </p:tgtEl>
                                            <p:attrNameLst>
                                              <p:attrName>ppt_x</p:attrName>
                                            </p:attrNameLst>
                                          </p:cBhvr>
                                          <p:tavLst>
                                            <p:tav tm="0">
                                              <p:val>
                                                <p:strVal val="#ppt_x"/>
                                              </p:val>
                                            </p:tav>
                                            <p:tav tm="100000">
                                              <p:val>
                                                <p:strVal val="#ppt_x"/>
                                              </p:val>
                                            </p:tav>
                                          </p:tavLst>
                                        </p:anim>
                                        <p:anim calcmode="lin" valueType="num">
                                          <p:cBhvr additive="base">
                                            <p:cTn id="49" dur="1000" fill="hold"/>
                                            <p:tgtEl>
                                              <p:spTgt spid="47"/>
                                            </p:tgtEl>
                                            <p:attrNameLst>
                                              <p:attrName>ppt_y</p:attrName>
                                            </p:attrNameLst>
                                          </p:cBhvr>
                                          <p:tavLst>
                                            <p:tav tm="0">
                                              <p:val>
                                                <p:strVal val="0-#ppt_h/2"/>
                                              </p:val>
                                            </p:tav>
                                            <p:tav tm="100000">
                                              <p:val>
                                                <p:strVal val="#ppt_y"/>
                                              </p:val>
                                            </p:tav>
                                          </p:tavLst>
                                        </p:anim>
                                      </p:childTnLst>
                                    </p:cTn>
                                  </p:par>
                                  <p:par>
                                    <p:cTn id="50" presetID="2" presetClass="entr" presetSubtype="9"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1000" fill="hold"/>
                                            <p:tgtEl>
                                              <p:spTgt spid="52"/>
                                            </p:tgtEl>
                                            <p:attrNameLst>
                                              <p:attrName>ppt_x</p:attrName>
                                            </p:attrNameLst>
                                          </p:cBhvr>
                                          <p:tavLst>
                                            <p:tav tm="0">
                                              <p:val>
                                                <p:strVal val="0-#ppt_w/2"/>
                                              </p:val>
                                            </p:tav>
                                            <p:tav tm="100000">
                                              <p:val>
                                                <p:strVal val="#ppt_x"/>
                                              </p:val>
                                            </p:tav>
                                          </p:tavLst>
                                        </p:anim>
                                        <p:anim calcmode="lin" valueType="num">
                                          <p:cBhvr additive="base">
                                            <p:cTn id="53" dur="1000" fill="hold"/>
                                            <p:tgtEl>
                                              <p:spTgt spid="52"/>
                                            </p:tgtEl>
                                            <p:attrNameLst>
                                              <p:attrName>ppt_y</p:attrName>
                                            </p:attrNameLst>
                                          </p:cBhvr>
                                          <p:tavLst>
                                            <p:tav tm="0">
                                              <p:val>
                                                <p:strVal val="0-#ppt_h/2"/>
                                              </p:val>
                                            </p:tav>
                                            <p:tav tm="100000">
                                              <p:val>
                                                <p:strVal val="#ppt_y"/>
                                              </p:val>
                                            </p:tav>
                                          </p:tavLst>
                                        </p:anim>
                                      </p:childTnLst>
                                    </p:cTn>
                                  </p:par>
                                  <p:par>
                                    <p:cTn id="54" presetID="10" presetClass="entr" presetSubtype="0" fill="hold" grpId="0" nodeType="withEffect">
                                      <p:stCondLst>
                                        <p:cond delay="50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61"/>
                                            </p:tgtEl>
                                            <p:attrNameLst>
                                              <p:attrName>style.visibility</p:attrName>
                                            </p:attrNameLst>
                                          </p:cBhvr>
                                          <p:to>
                                            <p:strVal val="visible"/>
                                          </p:to>
                                        </p:set>
                                        <p:animEffect transition="in" filter="fade">
                                          <p:cBhvr>
                                            <p:cTn id="59" dur="500"/>
                                            <p:tgtEl>
                                              <p:spTgt spid="6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0" grpId="0"/>
          <p:bldP spid="61" grpId="0"/>
          <p:bldP spid="62" grpId="0"/>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63" name="Freeform 6"/>
          <p:cNvSpPr/>
          <p:nvPr/>
        </p:nvSpPr>
        <p:spPr bwMode="auto">
          <a:xfrm flipH="1">
            <a:off x="7513657" y="5902112"/>
            <a:ext cx="893518" cy="192298"/>
          </a:xfrm>
          <a:custGeom>
            <a:avLst/>
            <a:gdLst>
              <a:gd name="T0" fmla="*/ 20 w 23"/>
              <a:gd name="T1" fmla="*/ 0 h 5"/>
              <a:gd name="T2" fmla="*/ 3 w 23"/>
              <a:gd name="T3" fmla="*/ 0 h 5"/>
              <a:gd name="T4" fmla="*/ 0 w 23"/>
              <a:gd name="T5" fmla="*/ 2 h 5"/>
              <a:gd name="T6" fmla="*/ 3 w 23"/>
              <a:gd name="T7" fmla="*/ 5 h 5"/>
              <a:gd name="T8" fmla="*/ 20 w 23"/>
              <a:gd name="T9" fmla="*/ 5 h 5"/>
              <a:gd name="T10" fmla="*/ 23 w 23"/>
              <a:gd name="T11" fmla="*/ 2 h 5"/>
              <a:gd name="T12" fmla="*/ 20 w 2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3" h="5">
                <a:moveTo>
                  <a:pt x="20" y="0"/>
                </a:moveTo>
                <a:cubicBezTo>
                  <a:pt x="3" y="0"/>
                  <a:pt x="3" y="0"/>
                  <a:pt x="3" y="0"/>
                </a:cubicBezTo>
                <a:cubicBezTo>
                  <a:pt x="1" y="0"/>
                  <a:pt x="0" y="1"/>
                  <a:pt x="0" y="2"/>
                </a:cubicBezTo>
                <a:cubicBezTo>
                  <a:pt x="0" y="4"/>
                  <a:pt x="1" y="5"/>
                  <a:pt x="3" y="5"/>
                </a:cubicBezTo>
                <a:cubicBezTo>
                  <a:pt x="20" y="5"/>
                  <a:pt x="20" y="5"/>
                  <a:pt x="20" y="5"/>
                </a:cubicBezTo>
                <a:cubicBezTo>
                  <a:pt x="22" y="5"/>
                  <a:pt x="23" y="4"/>
                  <a:pt x="23" y="2"/>
                </a:cubicBezTo>
                <a:cubicBezTo>
                  <a:pt x="23" y="1"/>
                  <a:pt x="22" y="0"/>
                  <a:pt x="20" y="0"/>
                </a:cubicBezTo>
                <a:close/>
              </a:path>
            </a:pathLst>
          </a:custGeom>
          <a:solidFill>
            <a:srgbClr val="00B0F0"/>
          </a:solidFill>
          <a:ln>
            <a:noFill/>
          </a:ln>
        </p:spPr>
        <p:txBody>
          <a:bodyPr vert="horz" wrap="square" lIns="91414" tIns="45707" rIns="91414" bIns="45707" numCol="1" anchor="t" anchorCtr="0" compatLnSpc="1"/>
          <a:lstStyle/>
          <a:p>
            <a:endParaRPr lang="id-ID" sz="1400"/>
          </a:p>
        </p:txBody>
      </p:sp>
      <p:sp>
        <p:nvSpPr>
          <p:cNvPr id="64" name="Freeform 24"/>
          <p:cNvSpPr/>
          <p:nvPr/>
        </p:nvSpPr>
        <p:spPr>
          <a:xfrm flipH="1">
            <a:off x="7279461" y="5504948"/>
            <a:ext cx="1361907" cy="397164"/>
          </a:xfrm>
          <a:custGeom>
            <a:avLst/>
            <a:gdLst>
              <a:gd name="connsiteX0" fmla="*/ 0 w 2645228"/>
              <a:gd name="connsiteY0" fmla="*/ 0 h 496975"/>
              <a:gd name="connsiteX1" fmla="*/ 2645228 w 2645228"/>
              <a:gd name="connsiteY1" fmla="*/ 0 h 496975"/>
              <a:gd name="connsiteX2" fmla="*/ 2645228 w 2645228"/>
              <a:gd name="connsiteY2" fmla="*/ 56095 h 496975"/>
              <a:gd name="connsiteX3" fmla="*/ 2204348 w 2645228"/>
              <a:gd name="connsiteY3" fmla="*/ 496975 h 496975"/>
              <a:gd name="connsiteX4" fmla="*/ 440880 w 2645228"/>
              <a:gd name="connsiteY4" fmla="*/ 496975 h 496975"/>
              <a:gd name="connsiteX5" fmla="*/ 0 w 2645228"/>
              <a:gd name="connsiteY5" fmla="*/ 56095 h 496975"/>
              <a:gd name="connsiteX6" fmla="*/ 0 w 2645228"/>
              <a:gd name="connsiteY6" fmla="*/ 0 h 496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45228" h="496975">
                <a:moveTo>
                  <a:pt x="0" y="0"/>
                </a:moveTo>
                <a:lnTo>
                  <a:pt x="2645228" y="0"/>
                </a:lnTo>
                <a:lnTo>
                  <a:pt x="2645228" y="56095"/>
                </a:lnTo>
                <a:cubicBezTo>
                  <a:pt x="2645228" y="299586"/>
                  <a:pt x="2447839" y="496975"/>
                  <a:pt x="2204348" y="496975"/>
                </a:cubicBezTo>
                <a:lnTo>
                  <a:pt x="440880" y="496975"/>
                </a:lnTo>
                <a:cubicBezTo>
                  <a:pt x="197389" y="496975"/>
                  <a:pt x="0" y="299586"/>
                  <a:pt x="0" y="56095"/>
                </a:cubicBezTo>
                <a:lnTo>
                  <a:pt x="0" y="0"/>
                </a:ln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id-ID" sz="1300"/>
          </a:p>
        </p:txBody>
      </p:sp>
      <p:sp>
        <p:nvSpPr>
          <p:cNvPr id="65" name="Freeform 25"/>
          <p:cNvSpPr/>
          <p:nvPr/>
        </p:nvSpPr>
        <p:spPr>
          <a:xfrm flipH="1">
            <a:off x="7656651" y="6174573"/>
            <a:ext cx="607529" cy="129738"/>
          </a:xfrm>
          <a:custGeom>
            <a:avLst/>
            <a:gdLst>
              <a:gd name="connsiteX0" fmla="*/ 0 w 694404"/>
              <a:gd name="connsiteY0" fmla="*/ 0 h 288475"/>
              <a:gd name="connsiteX1" fmla="*/ 694404 w 694404"/>
              <a:gd name="connsiteY1" fmla="*/ 0 h 288475"/>
              <a:gd name="connsiteX2" fmla="*/ 693800 w 694404"/>
              <a:gd name="connsiteY2" fmla="*/ 5989 h 288475"/>
              <a:gd name="connsiteX3" fmla="*/ 347202 w 694404"/>
              <a:gd name="connsiteY3" fmla="*/ 288475 h 288475"/>
              <a:gd name="connsiteX4" fmla="*/ 604 w 694404"/>
              <a:gd name="connsiteY4" fmla="*/ 5989 h 288475"/>
              <a:gd name="connsiteX5" fmla="*/ 0 w 694404"/>
              <a:gd name="connsiteY5" fmla="*/ 0 h 28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4404" h="288475">
                <a:moveTo>
                  <a:pt x="0" y="0"/>
                </a:moveTo>
                <a:lnTo>
                  <a:pt x="694404" y="0"/>
                </a:lnTo>
                <a:lnTo>
                  <a:pt x="693800" y="5989"/>
                </a:lnTo>
                <a:cubicBezTo>
                  <a:pt x="660811" y="167204"/>
                  <a:pt x="518169" y="288475"/>
                  <a:pt x="347202" y="288475"/>
                </a:cubicBezTo>
                <a:cubicBezTo>
                  <a:pt x="176235" y="288475"/>
                  <a:pt x="33593" y="167204"/>
                  <a:pt x="604" y="5989"/>
                </a:cubicBez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id-ID" sz="1300"/>
          </a:p>
        </p:txBody>
      </p:sp>
      <p:sp>
        <p:nvSpPr>
          <p:cNvPr id="66" name="Freeform 5"/>
          <p:cNvSpPr/>
          <p:nvPr/>
        </p:nvSpPr>
        <p:spPr bwMode="auto">
          <a:xfrm>
            <a:off x="7851125" y="4737555"/>
            <a:ext cx="177730" cy="525448"/>
          </a:xfrm>
          <a:custGeom>
            <a:avLst/>
            <a:gdLst>
              <a:gd name="T0" fmla="*/ 77 w 112"/>
              <a:gd name="T1" fmla="*/ 270 h 331"/>
              <a:gd name="T2" fmla="*/ 44 w 112"/>
              <a:gd name="T3" fmla="*/ 331 h 331"/>
              <a:gd name="T4" fmla="*/ 15 w 112"/>
              <a:gd name="T5" fmla="*/ 328 h 331"/>
              <a:gd name="T6" fmla="*/ 0 w 112"/>
              <a:gd name="T7" fmla="*/ 261 h 331"/>
              <a:gd name="T8" fmla="*/ 35 w 112"/>
              <a:gd name="T9" fmla="*/ 0 h 331"/>
              <a:gd name="T10" fmla="*/ 112 w 112"/>
              <a:gd name="T11" fmla="*/ 11 h 331"/>
              <a:gd name="T12" fmla="*/ 77 w 112"/>
              <a:gd name="T13" fmla="*/ 270 h 331"/>
            </a:gdLst>
            <a:ahLst/>
            <a:cxnLst>
              <a:cxn ang="0">
                <a:pos x="T0" y="T1"/>
              </a:cxn>
              <a:cxn ang="0">
                <a:pos x="T2" y="T3"/>
              </a:cxn>
              <a:cxn ang="0">
                <a:pos x="T4" y="T5"/>
              </a:cxn>
              <a:cxn ang="0">
                <a:pos x="T6" y="T7"/>
              </a:cxn>
              <a:cxn ang="0">
                <a:pos x="T8" y="T9"/>
              </a:cxn>
              <a:cxn ang="0">
                <a:pos x="T10" y="T11"/>
              </a:cxn>
              <a:cxn ang="0">
                <a:pos x="T12" y="T13"/>
              </a:cxn>
            </a:cxnLst>
            <a:rect l="0" t="0" r="r" b="b"/>
            <a:pathLst>
              <a:path w="112" h="331">
                <a:moveTo>
                  <a:pt x="77" y="270"/>
                </a:moveTo>
                <a:lnTo>
                  <a:pt x="44" y="331"/>
                </a:lnTo>
                <a:lnTo>
                  <a:pt x="15" y="328"/>
                </a:lnTo>
                <a:lnTo>
                  <a:pt x="0" y="261"/>
                </a:lnTo>
                <a:lnTo>
                  <a:pt x="35" y="0"/>
                </a:lnTo>
                <a:lnTo>
                  <a:pt x="112" y="11"/>
                </a:lnTo>
                <a:lnTo>
                  <a:pt x="77" y="27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67" name="Freeform 6"/>
          <p:cNvSpPr/>
          <p:nvPr/>
        </p:nvSpPr>
        <p:spPr bwMode="auto">
          <a:xfrm>
            <a:off x="7901903" y="4643894"/>
            <a:ext cx="139646" cy="161920"/>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2 w 64"/>
              <a:gd name="T15" fmla="*/ 22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3"/>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2" y="22"/>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68" name="Freeform 7"/>
          <p:cNvSpPr/>
          <p:nvPr/>
        </p:nvSpPr>
        <p:spPr bwMode="auto">
          <a:xfrm>
            <a:off x="7886036" y="4702629"/>
            <a:ext cx="152340" cy="147634"/>
          </a:xfrm>
          <a:custGeom>
            <a:avLst/>
            <a:gdLst>
              <a:gd name="T0" fmla="*/ 85 w 96"/>
              <a:gd name="T1" fmla="*/ 93 h 93"/>
              <a:gd name="T2" fmla="*/ 0 w 96"/>
              <a:gd name="T3" fmla="*/ 81 h 93"/>
              <a:gd name="T4" fmla="*/ 11 w 96"/>
              <a:gd name="T5" fmla="*/ 0 h 93"/>
              <a:gd name="T6" fmla="*/ 96 w 96"/>
              <a:gd name="T7" fmla="*/ 12 h 93"/>
              <a:gd name="T8" fmla="*/ 85 w 96"/>
              <a:gd name="T9" fmla="*/ 93 h 93"/>
            </a:gdLst>
            <a:ahLst/>
            <a:cxnLst>
              <a:cxn ang="0">
                <a:pos x="T0" y="T1"/>
              </a:cxn>
              <a:cxn ang="0">
                <a:pos x="T2" y="T3"/>
              </a:cxn>
              <a:cxn ang="0">
                <a:pos x="T4" y="T5"/>
              </a:cxn>
              <a:cxn ang="0">
                <a:pos x="T6" y="T7"/>
              </a:cxn>
              <a:cxn ang="0">
                <a:pos x="T8" y="T9"/>
              </a:cxn>
            </a:cxnLst>
            <a:rect l="0" t="0" r="r" b="b"/>
            <a:pathLst>
              <a:path w="96" h="93">
                <a:moveTo>
                  <a:pt x="85" y="93"/>
                </a:moveTo>
                <a:lnTo>
                  <a:pt x="0" y="81"/>
                </a:lnTo>
                <a:lnTo>
                  <a:pt x="11" y="0"/>
                </a:lnTo>
                <a:lnTo>
                  <a:pt x="96" y="12"/>
                </a:lnTo>
                <a:lnTo>
                  <a:pt x="85" y="9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69" name="Freeform 8"/>
          <p:cNvSpPr/>
          <p:nvPr/>
        </p:nvSpPr>
        <p:spPr bwMode="auto">
          <a:xfrm>
            <a:off x="7874927" y="5243952"/>
            <a:ext cx="46021" cy="76198"/>
          </a:xfrm>
          <a:custGeom>
            <a:avLst/>
            <a:gdLst>
              <a:gd name="T0" fmla="*/ 0 w 21"/>
              <a:gd name="T1" fmla="*/ 5 h 35"/>
              <a:gd name="T2" fmla="*/ 5 w 21"/>
              <a:gd name="T3" fmla="*/ 26 h 35"/>
              <a:gd name="T4" fmla="*/ 21 w 21"/>
              <a:gd name="T5" fmla="*/ 9 h 35"/>
              <a:gd name="T6" fmla="*/ 0 w 21"/>
              <a:gd name="T7" fmla="*/ 5 h 35"/>
            </a:gdLst>
            <a:ahLst/>
            <a:cxnLst>
              <a:cxn ang="0">
                <a:pos x="T0" y="T1"/>
              </a:cxn>
              <a:cxn ang="0">
                <a:pos x="T2" y="T3"/>
              </a:cxn>
              <a:cxn ang="0">
                <a:pos x="T4" y="T5"/>
              </a:cxn>
              <a:cxn ang="0">
                <a:pos x="T6" y="T7"/>
              </a:cxn>
            </a:cxnLst>
            <a:rect l="0" t="0" r="r" b="b"/>
            <a:pathLst>
              <a:path w="21" h="35">
                <a:moveTo>
                  <a:pt x="0" y="5"/>
                </a:moveTo>
                <a:cubicBezTo>
                  <a:pt x="0" y="5"/>
                  <a:pt x="3" y="22"/>
                  <a:pt x="5" y="26"/>
                </a:cubicBezTo>
                <a:cubicBezTo>
                  <a:pt x="6" y="31"/>
                  <a:pt x="9" y="35"/>
                  <a:pt x="21" y="9"/>
                </a:cubicBezTo>
                <a:cubicBezTo>
                  <a:pt x="21" y="9"/>
                  <a:pt x="13" y="0"/>
                  <a:pt x="0" y="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70" name="Freeform 9"/>
          <p:cNvSpPr/>
          <p:nvPr/>
        </p:nvSpPr>
        <p:spPr bwMode="auto">
          <a:xfrm>
            <a:off x="8035204" y="4735967"/>
            <a:ext cx="176144" cy="525448"/>
          </a:xfrm>
          <a:custGeom>
            <a:avLst/>
            <a:gdLst>
              <a:gd name="T0" fmla="*/ 75 w 111"/>
              <a:gd name="T1" fmla="*/ 269 h 331"/>
              <a:gd name="T2" fmla="*/ 44 w 111"/>
              <a:gd name="T3" fmla="*/ 331 h 331"/>
              <a:gd name="T4" fmla="*/ 15 w 111"/>
              <a:gd name="T5" fmla="*/ 326 h 331"/>
              <a:gd name="T6" fmla="*/ 0 w 111"/>
              <a:gd name="T7" fmla="*/ 259 h 331"/>
              <a:gd name="T8" fmla="*/ 34 w 111"/>
              <a:gd name="T9" fmla="*/ 0 h 331"/>
              <a:gd name="T10" fmla="*/ 111 w 111"/>
              <a:gd name="T11" fmla="*/ 9 h 331"/>
              <a:gd name="T12" fmla="*/ 75 w 111"/>
              <a:gd name="T13" fmla="*/ 269 h 331"/>
            </a:gdLst>
            <a:ahLst/>
            <a:cxnLst>
              <a:cxn ang="0">
                <a:pos x="T0" y="T1"/>
              </a:cxn>
              <a:cxn ang="0">
                <a:pos x="T2" y="T3"/>
              </a:cxn>
              <a:cxn ang="0">
                <a:pos x="T4" y="T5"/>
              </a:cxn>
              <a:cxn ang="0">
                <a:pos x="T6" y="T7"/>
              </a:cxn>
              <a:cxn ang="0">
                <a:pos x="T8" y="T9"/>
              </a:cxn>
              <a:cxn ang="0">
                <a:pos x="T10" y="T11"/>
              </a:cxn>
              <a:cxn ang="0">
                <a:pos x="T12" y="T13"/>
              </a:cxn>
            </a:cxnLst>
            <a:rect l="0" t="0" r="r" b="b"/>
            <a:pathLst>
              <a:path w="111" h="331">
                <a:moveTo>
                  <a:pt x="75" y="269"/>
                </a:moveTo>
                <a:lnTo>
                  <a:pt x="44" y="331"/>
                </a:lnTo>
                <a:lnTo>
                  <a:pt x="15" y="326"/>
                </a:lnTo>
                <a:lnTo>
                  <a:pt x="0" y="259"/>
                </a:lnTo>
                <a:lnTo>
                  <a:pt x="34" y="0"/>
                </a:lnTo>
                <a:lnTo>
                  <a:pt x="111" y="9"/>
                </a:lnTo>
                <a:lnTo>
                  <a:pt x="75" y="26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71" name="Freeform 10"/>
          <p:cNvSpPr/>
          <p:nvPr/>
        </p:nvSpPr>
        <p:spPr bwMode="auto">
          <a:xfrm>
            <a:off x="8084395" y="4639131"/>
            <a:ext cx="139646" cy="161920"/>
          </a:xfrm>
          <a:custGeom>
            <a:avLst/>
            <a:gdLst>
              <a:gd name="T0" fmla="*/ 58 w 64"/>
              <a:gd name="T1" fmla="*/ 48 h 74"/>
              <a:gd name="T2" fmla="*/ 27 w 64"/>
              <a:gd name="T3" fmla="*/ 72 h 74"/>
              <a:gd name="T4" fmla="*/ 26 w 64"/>
              <a:gd name="T5" fmla="*/ 72 h 74"/>
              <a:gd name="T6" fmla="*/ 2 w 64"/>
              <a:gd name="T7" fmla="*/ 41 h 74"/>
              <a:gd name="T8" fmla="*/ 6 w 64"/>
              <a:gd name="T9" fmla="*/ 15 h 74"/>
              <a:gd name="T10" fmla="*/ 35 w 64"/>
              <a:gd name="T11" fmla="*/ 7 h 74"/>
              <a:gd name="T12" fmla="*/ 36 w 64"/>
              <a:gd name="T13" fmla="*/ 7 h 74"/>
              <a:gd name="T14" fmla="*/ 61 w 64"/>
              <a:gd name="T15" fmla="*/ 23 h 74"/>
              <a:gd name="T16" fmla="*/ 58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58" y="48"/>
                </a:moveTo>
                <a:cubicBezTo>
                  <a:pt x="56" y="64"/>
                  <a:pt x="42" y="74"/>
                  <a:pt x="27" y="72"/>
                </a:cubicBezTo>
                <a:cubicBezTo>
                  <a:pt x="26" y="72"/>
                  <a:pt x="26" y="72"/>
                  <a:pt x="26" y="72"/>
                </a:cubicBezTo>
                <a:cubicBezTo>
                  <a:pt x="11" y="70"/>
                  <a:pt x="0" y="56"/>
                  <a:pt x="2" y="41"/>
                </a:cubicBezTo>
                <a:cubicBezTo>
                  <a:pt x="6" y="15"/>
                  <a:pt x="6" y="15"/>
                  <a:pt x="6" y="15"/>
                </a:cubicBezTo>
                <a:cubicBezTo>
                  <a:pt x="8" y="0"/>
                  <a:pt x="20" y="5"/>
                  <a:pt x="35" y="7"/>
                </a:cubicBezTo>
                <a:cubicBezTo>
                  <a:pt x="36" y="7"/>
                  <a:pt x="36" y="7"/>
                  <a:pt x="36" y="7"/>
                </a:cubicBezTo>
                <a:cubicBezTo>
                  <a:pt x="51" y="9"/>
                  <a:pt x="64" y="7"/>
                  <a:pt x="61" y="23"/>
                </a:cubicBezTo>
                <a:lnTo>
                  <a:pt x="58" y="4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72" name="Freeform 11"/>
          <p:cNvSpPr/>
          <p:nvPr/>
        </p:nvSpPr>
        <p:spPr bwMode="auto">
          <a:xfrm>
            <a:off x="8070113" y="4701042"/>
            <a:ext cx="152340" cy="146046"/>
          </a:xfrm>
          <a:custGeom>
            <a:avLst/>
            <a:gdLst>
              <a:gd name="T0" fmla="*/ 85 w 96"/>
              <a:gd name="T1" fmla="*/ 92 h 92"/>
              <a:gd name="T2" fmla="*/ 0 w 96"/>
              <a:gd name="T3" fmla="*/ 81 h 92"/>
              <a:gd name="T4" fmla="*/ 11 w 96"/>
              <a:gd name="T5" fmla="*/ 0 h 92"/>
              <a:gd name="T6" fmla="*/ 96 w 96"/>
              <a:gd name="T7" fmla="*/ 11 h 92"/>
              <a:gd name="T8" fmla="*/ 85 w 96"/>
              <a:gd name="T9" fmla="*/ 92 h 92"/>
            </a:gdLst>
            <a:ahLst/>
            <a:cxnLst>
              <a:cxn ang="0">
                <a:pos x="T0" y="T1"/>
              </a:cxn>
              <a:cxn ang="0">
                <a:pos x="T2" y="T3"/>
              </a:cxn>
              <a:cxn ang="0">
                <a:pos x="T4" y="T5"/>
              </a:cxn>
              <a:cxn ang="0">
                <a:pos x="T6" y="T7"/>
              </a:cxn>
              <a:cxn ang="0">
                <a:pos x="T8" y="T9"/>
              </a:cxn>
            </a:cxnLst>
            <a:rect l="0" t="0" r="r" b="b"/>
            <a:pathLst>
              <a:path w="96" h="92">
                <a:moveTo>
                  <a:pt x="85" y="92"/>
                </a:moveTo>
                <a:lnTo>
                  <a:pt x="0" y="81"/>
                </a:lnTo>
                <a:lnTo>
                  <a:pt x="11" y="0"/>
                </a:lnTo>
                <a:lnTo>
                  <a:pt x="96" y="11"/>
                </a:lnTo>
                <a:lnTo>
                  <a:pt x="85" y="9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73" name="Freeform 12"/>
          <p:cNvSpPr/>
          <p:nvPr/>
        </p:nvSpPr>
        <p:spPr bwMode="auto">
          <a:xfrm>
            <a:off x="8059005" y="5239189"/>
            <a:ext cx="46021" cy="76198"/>
          </a:xfrm>
          <a:custGeom>
            <a:avLst/>
            <a:gdLst>
              <a:gd name="T0" fmla="*/ 0 w 21"/>
              <a:gd name="T1" fmla="*/ 6 h 35"/>
              <a:gd name="T2" fmla="*/ 5 w 21"/>
              <a:gd name="T3" fmla="*/ 27 h 35"/>
              <a:gd name="T4" fmla="*/ 21 w 21"/>
              <a:gd name="T5" fmla="*/ 10 h 35"/>
              <a:gd name="T6" fmla="*/ 0 w 21"/>
              <a:gd name="T7" fmla="*/ 6 h 35"/>
            </a:gdLst>
            <a:ahLst/>
            <a:cxnLst>
              <a:cxn ang="0">
                <a:pos x="T0" y="T1"/>
              </a:cxn>
              <a:cxn ang="0">
                <a:pos x="T2" y="T3"/>
              </a:cxn>
              <a:cxn ang="0">
                <a:pos x="T4" y="T5"/>
              </a:cxn>
              <a:cxn ang="0">
                <a:pos x="T6" y="T7"/>
              </a:cxn>
            </a:cxnLst>
            <a:rect l="0" t="0" r="r" b="b"/>
            <a:pathLst>
              <a:path w="21" h="35">
                <a:moveTo>
                  <a:pt x="0" y="6"/>
                </a:moveTo>
                <a:cubicBezTo>
                  <a:pt x="0" y="6"/>
                  <a:pt x="3" y="22"/>
                  <a:pt x="5" y="27"/>
                </a:cubicBezTo>
                <a:cubicBezTo>
                  <a:pt x="6" y="31"/>
                  <a:pt x="9" y="35"/>
                  <a:pt x="21" y="10"/>
                </a:cubicBezTo>
                <a:cubicBezTo>
                  <a:pt x="21" y="10"/>
                  <a:pt x="13" y="0"/>
                  <a:pt x="0" y="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74" name="Freeform 13"/>
          <p:cNvSpPr/>
          <p:nvPr/>
        </p:nvSpPr>
        <p:spPr bwMode="auto">
          <a:xfrm>
            <a:off x="8195478" y="4739141"/>
            <a:ext cx="41259" cy="266692"/>
          </a:xfrm>
          <a:custGeom>
            <a:avLst/>
            <a:gdLst>
              <a:gd name="T0" fmla="*/ 4 w 19"/>
              <a:gd name="T1" fmla="*/ 0 h 122"/>
              <a:gd name="T2" fmla="*/ 19 w 19"/>
              <a:gd name="T3" fmla="*/ 16 h 122"/>
              <a:gd name="T4" fmla="*/ 7 w 19"/>
              <a:gd name="T5" fmla="*/ 115 h 122"/>
              <a:gd name="T6" fmla="*/ 0 w 19"/>
              <a:gd name="T7" fmla="*/ 121 h 122"/>
              <a:gd name="T8" fmla="*/ 10 w 19"/>
              <a:gd name="T9" fmla="*/ 43 h 122"/>
              <a:gd name="T10" fmla="*/ 5 w 19"/>
              <a:gd name="T11" fmla="*/ 34 h 122"/>
              <a:gd name="T12" fmla="*/ 4 w 19"/>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19" h="122">
                <a:moveTo>
                  <a:pt x="4" y="0"/>
                </a:moveTo>
                <a:cubicBezTo>
                  <a:pt x="4" y="0"/>
                  <a:pt x="18" y="10"/>
                  <a:pt x="19" y="16"/>
                </a:cubicBezTo>
                <a:cubicBezTo>
                  <a:pt x="19" y="21"/>
                  <a:pt x="7" y="115"/>
                  <a:pt x="7" y="115"/>
                </a:cubicBezTo>
                <a:cubicBezTo>
                  <a:pt x="7" y="115"/>
                  <a:pt x="8" y="122"/>
                  <a:pt x="0" y="121"/>
                </a:cubicBezTo>
                <a:cubicBezTo>
                  <a:pt x="10" y="43"/>
                  <a:pt x="10" y="43"/>
                  <a:pt x="10" y="43"/>
                </a:cubicBezTo>
                <a:cubicBezTo>
                  <a:pt x="5" y="34"/>
                  <a:pt x="5" y="34"/>
                  <a:pt x="5" y="34"/>
                </a:cubicBezTo>
                <a:cubicBezTo>
                  <a:pt x="4" y="0"/>
                  <a:pt x="4" y="0"/>
                  <a:pt x="4"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grpSp>
        <p:nvGrpSpPr>
          <p:cNvPr id="75" name="Group 123"/>
          <p:cNvGrpSpPr/>
          <p:nvPr/>
        </p:nvGrpSpPr>
        <p:grpSpPr>
          <a:xfrm>
            <a:off x="6960885" y="4616511"/>
            <a:ext cx="817244" cy="620696"/>
            <a:chOff x="7170738" y="4168775"/>
            <a:chExt cx="817563" cy="620713"/>
          </a:xfrm>
          <a:solidFill>
            <a:srgbClr val="00B0F0"/>
          </a:solidFill>
        </p:grpSpPr>
        <p:sp>
          <p:nvSpPr>
            <p:cNvPr id="76" name="Freeform 14"/>
            <p:cNvSpPr/>
            <p:nvPr/>
          </p:nvSpPr>
          <p:spPr bwMode="auto">
            <a:xfrm>
              <a:off x="7170738" y="4168775"/>
              <a:ext cx="785813" cy="354013"/>
            </a:xfrm>
            <a:custGeom>
              <a:avLst/>
              <a:gdLst>
                <a:gd name="T0" fmla="*/ 246 w 495"/>
                <a:gd name="T1" fmla="*/ 223 h 223"/>
                <a:gd name="T2" fmla="*/ 0 w 495"/>
                <a:gd name="T3" fmla="*/ 111 h 223"/>
                <a:gd name="T4" fmla="*/ 252 w 495"/>
                <a:gd name="T5" fmla="*/ 0 h 223"/>
                <a:gd name="T6" fmla="*/ 495 w 495"/>
                <a:gd name="T7" fmla="*/ 109 h 223"/>
                <a:gd name="T8" fmla="*/ 246 w 495"/>
                <a:gd name="T9" fmla="*/ 223 h 223"/>
              </a:gdLst>
              <a:ahLst/>
              <a:cxnLst>
                <a:cxn ang="0">
                  <a:pos x="T0" y="T1"/>
                </a:cxn>
                <a:cxn ang="0">
                  <a:pos x="T2" y="T3"/>
                </a:cxn>
                <a:cxn ang="0">
                  <a:pos x="T4" y="T5"/>
                </a:cxn>
                <a:cxn ang="0">
                  <a:pos x="T6" y="T7"/>
                </a:cxn>
                <a:cxn ang="0">
                  <a:pos x="T8" y="T9"/>
                </a:cxn>
              </a:cxnLst>
              <a:rect l="0" t="0" r="r" b="b"/>
              <a:pathLst>
                <a:path w="495" h="223">
                  <a:moveTo>
                    <a:pt x="246" y="223"/>
                  </a:moveTo>
                  <a:lnTo>
                    <a:pt x="0" y="111"/>
                  </a:lnTo>
                  <a:lnTo>
                    <a:pt x="252" y="0"/>
                  </a:lnTo>
                  <a:lnTo>
                    <a:pt x="495" y="109"/>
                  </a:lnTo>
                  <a:lnTo>
                    <a:pt x="246"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77" name="Rectangle 15"/>
            <p:cNvSpPr>
              <a:spLocks noChangeArrowheads="1"/>
            </p:cNvSpPr>
            <p:nvPr/>
          </p:nvSpPr>
          <p:spPr bwMode="auto">
            <a:xfrm>
              <a:off x="7924800" y="4335463"/>
              <a:ext cx="23813" cy="257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t" anchorCtr="0" compatLnSpc="1"/>
            <a:lstStyle/>
            <a:p>
              <a:endParaRPr lang="id-ID" sz="1300"/>
            </a:p>
          </p:txBody>
        </p:sp>
        <p:sp>
          <p:nvSpPr>
            <p:cNvPr id="78" name="Oval 16"/>
            <p:cNvSpPr>
              <a:spLocks noChangeArrowheads="1"/>
            </p:cNvSpPr>
            <p:nvPr/>
          </p:nvSpPr>
          <p:spPr bwMode="auto">
            <a:xfrm>
              <a:off x="7897813" y="4564063"/>
              <a:ext cx="76200" cy="777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79" name="Freeform 17"/>
            <p:cNvSpPr/>
            <p:nvPr/>
          </p:nvSpPr>
          <p:spPr bwMode="auto">
            <a:xfrm>
              <a:off x="7888288" y="4605338"/>
              <a:ext cx="55563" cy="171450"/>
            </a:xfrm>
            <a:custGeom>
              <a:avLst/>
              <a:gdLst>
                <a:gd name="T0" fmla="*/ 14 w 26"/>
                <a:gd name="T1" fmla="*/ 4 h 79"/>
                <a:gd name="T2" fmla="*/ 6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4"/>
                    <a:pt x="6" y="79"/>
                  </a:cubicBezTo>
                  <a:cubicBezTo>
                    <a:pt x="26" y="79"/>
                    <a:pt x="26" y="79"/>
                    <a:pt x="26" y="79"/>
                  </a:cubicBezTo>
                  <a:cubicBezTo>
                    <a:pt x="26" y="0"/>
                    <a:pt x="26" y="0"/>
                    <a:pt x="26" y="0"/>
                  </a:cubicBezTo>
                  <a:cubicBezTo>
                    <a:pt x="26" y="0"/>
                    <a:pt x="14" y="7"/>
                    <a:pt x="1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80" name="Freeform 18"/>
            <p:cNvSpPr/>
            <p:nvPr/>
          </p:nvSpPr>
          <p:spPr bwMode="auto">
            <a:xfrm>
              <a:off x="7932738" y="4605338"/>
              <a:ext cx="55563" cy="171450"/>
            </a:xfrm>
            <a:custGeom>
              <a:avLst/>
              <a:gdLst>
                <a:gd name="T0" fmla="*/ 11 w 25"/>
                <a:gd name="T1" fmla="*/ 4 h 79"/>
                <a:gd name="T2" fmla="*/ 20 w 25"/>
                <a:gd name="T3" fmla="*/ 79 h 79"/>
                <a:gd name="T4" fmla="*/ 0 w 25"/>
                <a:gd name="T5" fmla="*/ 79 h 79"/>
                <a:gd name="T6" fmla="*/ 0 w 25"/>
                <a:gd name="T7" fmla="*/ 0 h 79"/>
                <a:gd name="T8" fmla="*/ 11 w 25"/>
                <a:gd name="T9" fmla="*/ 4 h 79"/>
              </a:gdLst>
              <a:ahLst/>
              <a:cxnLst>
                <a:cxn ang="0">
                  <a:pos x="T0" y="T1"/>
                </a:cxn>
                <a:cxn ang="0">
                  <a:pos x="T2" y="T3"/>
                </a:cxn>
                <a:cxn ang="0">
                  <a:pos x="T4" y="T5"/>
                </a:cxn>
                <a:cxn ang="0">
                  <a:pos x="T6" y="T7"/>
                </a:cxn>
                <a:cxn ang="0">
                  <a:pos x="T8" y="T9"/>
                </a:cxn>
              </a:cxnLst>
              <a:rect l="0" t="0" r="r" b="b"/>
              <a:pathLst>
                <a:path w="25" h="79">
                  <a:moveTo>
                    <a:pt x="11" y="4"/>
                  </a:moveTo>
                  <a:cubicBezTo>
                    <a:pt x="11" y="4"/>
                    <a:pt x="25" y="34"/>
                    <a:pt x="20" y="79"/>
                  </a:cubicBezTo>
                  <a:cubicBezTo>
                    <a:pt x="0" y="79"/>
                    <a:pt x="0" y="79"/>
                    <a:pt x="0" y="79"/>
                  </a:cubicBezTo>
                  <a:cubicBezTo>
                    <a:pt x="0" y="0"/>
                    <a:pt x="0" y="0"/>
                    <a:pt x="0" y="0"/>
                  </a:cubicBezTo>
                  <a:cubicBezTo>
                    <a:pt x="0" y="0"/>
                    <a:pt x="11" y="7"/>
                    <a:pt x="1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81" name="Freeform 19"/>
            <p:cNvSpPr/>
            <p:nvPr/>
          </p:nvSpPr>
          <p:spPr bwMode="auto">
            <a:xfrm>
              <a:off x="7327900" y="4449763"/>
              <a:ext cx="455613" cy="339725"/>
            </a:xfrm>
            <a:custGeom>
              <a:avLst/>
              <a:gdLst>
                <a:gd name="T0" fmla="*/ 209 w 209"/>
                <a:gd name="T1" fmla="*/ 0 h 156"/>
                <a:gd name="T2" fmla="*/ 104 w 209"/>
                <a:gd name="T3" fmla="*/ 49 h 156"/>
                <a:gd name="T4" fmla="*/ 0 w 209"/>
                <a:gd name="T5" fmla="*/ 0 h 156"/>
                <a:gd name="T6" fmla="*/ 0 w 209"/>
                <a:gd name="T7" fmla="*/ 120 h 156"/>
                <a:gd name="T8" fmla="*/ 102 w 209"/>
                <a:gd name="T9" fmla="*/ 156 h 156"/>
                <a:gd name="T10" fmla="*/ 102 w 209"/>
                <a:gd name="T11" fmla="*/ 156 h 156"/>
                <a:gd name="T12" fmla="*/ 104 w 209"/>
                <a:gd name="T13" fmla="*/ 156 h 156"/>
                <a:gd name="T14" fmla="*/ 107 w 209"/>
                <a:gd name="T15" fmla="*/ 156 h 156"/>
                <a:gd name="T16" fmla="*/ 107 w 209"/>
                <a:gd name="T17" fmla="*/ 156 h 156"/>
                <a:gd name="T18" fmla="*/ 209 w 209"/>
                <a:gd name="T19" fmla="*/ 120 h 156"/>
                <a:gd name="T20" fmla="*/ 209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209" y="0"/>
                  </a:moveTo>
                  <a:cubicBezTo>
                    <a:pt x="209" y="1"/>
                    <a:pt x="121" y="41"/>
                    <a:pt x="104" y="49"/>
                  </a:cubicBezTo>
                  <a:cubicBezTo>
                    <a:pt x="87" y="41"/>
                    <a:pt x="0" y="1"/>
                    <a:pt x="0" y="0"/>
                  </a:cubicBezTo>
                  <a:cubicBezTo>
                    <a:pt x="0" y="120"/>
                    <a:pt x="0" y="120"/>
                    <a:pt x="0" y="120"/>
                  </a:cubicBezTo>
                  <a:cubicBezTo>
                    <a:pt x="28" y="150"/>
                    <a:pt x="84" y="155"/>
                    <a:pt x="102" y="156"/>
                  </a:cubicBezTo>
                  <a:cubicBezTo>
                    <a:pt x="102" y="156"/>
                    <a:pt x="102" y="156"/>
                    <a:pt x="102" y="156"/>
                  </a:cubicBezTo>
                  <a:cubicBezTo>
                    <a:pt x="102" y="156"/>
                    <a:pt x="103" y="156"/>
                    <a:pt x="104" y="156"/>
                  </a:cubicBezTo>
                  <a:cubicBezTo>
                    <a:pt x="106" y="156"/>
                    <a:pt x="107" y="156"/>
                    <a:pt x="107" y="156"/>
                  </a:cubicBezTo>
                  <a:cubicBezTo>
                    <a:pt x="107" y="156"/>
                    <a:pt x="107" y="156"/>
                    <a:pt x="107" y="156"/>
                  </a:cubicBezTo>
                  <a:cubicBezTo>
                    <a:pt x="125" y="155"/>
                    <a:pt x="181" y="150"/>
                    <a:pt x="209" y="120"/>
                  </a:cubicBezTo>
                  <a:lnTo>
                    <a:pt x="20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grpSp>
      <p:sp>
        <p:nvSpPr>
          <p:cNvPr id="82" name="Freeform 20"/>
          <p:cNvSpPr>
            <a:spLocks noEditPoints="1"/>
          </p:cNvSpPr>
          <p:nvPr/>
        </p:nvSpPr>
        <p:spPr bwMode="auto">
          <a:xfrm>
            <a:off x="6295982" y="2497656"/>
            <a:ext cx="477651" cy="503223"/>
          </a:xfrm>
          <a:custGeom>
            <a:avLst/>
            <a:gdLst>
              <a:gd name="T0" fmla="*/ 168 w 219"/>
              <a:gd name="T1" fmla="*/ 224 h 231"/>
              <a:gd name="T2" fmla="*/ 197 w 219"/>
              <a:gd name="T3" fmla="*/ 212 h 231"/>
              <a:gd name="T4" fmla="*/ 168 w 219"/>
              <a:gd name="T5" fmla="*/ 132 h 231"/>
              <a:gd name="T6" fmla="*/ 168 w 219"/>
              <a:gd name="T7" fmla="*/ 150 h 231"/>
              <a:gd name="T8" fmla="*/ 192 w 219"/>
              <a:gd name="T9" fmla="*/ 190 h 231"/>
              <a:gd name="T10" fmla="*/ 168 w 219"/>
              <a:gd name="T11" fmla="*/ 209 h 231"/>
              <a:gd name="T12" fmla="*/ 168 w 219"/>
              <a:gd name="T13" fmla="*/ 224 h 231"/>
              <a:gd name="T14" fmla="*/ 168 w 219"/>
              <a:gd name="T15" fmla="*/ 203 h 231"/>
              <a:gd name="T16" fmla="*/ 168 w 219"/>
              <a:gd name="T17" fmla="*/ 157 h 231"/>
              <a:gd name="T18" fmla="*/ 181 w 219"/>
              <a:gd name="T19" fmla="*/ 187 h 231"/>
              <a:gd name="T20" fmla="*/ 168 w 219"/>
              <a:gd name="T21" fmla="*/ 203 h 231"/>
              <a:gd name="T22" fmla="*/ 146 w 219"/>
              <a:gd name="T23" fmla="*/ 112 h 231"/>
              <a:gd name="T24" fmla="*/ 141 w 219"/>
              <a:gd name="T25" fmla="*/ 98 h 231"/>
              <a:gd name="T26" fmla="*/ 141 w 219"/>
              <a:gd name="T27" fmla="*/ 44 h 231"/>
              <a:gd name="T28" fmla="*/ 146 w 219"/>
              <a:gd name="T29" fmla="*/ 37 h 231"/>
              <a:gd name="T30" fmla="*/ 148 w 219"/>
              <a:gd name="T31" fmla="*/ 37 h 231"/>
              <a:gd name="T32" fmla="*/ 148 w 219"/>
              <a:gd name="T33" fmla="*/ 14 h 231"/>
              <a:gd name="T34" fmla="*/ 146 w 219"/>
              <a:gd name="T35" fmla="*/ 14 h 231"/>
              <a:gd name="T36" fmla="*/ 146 w 219"/>
              <a:gd name="T37" fmla="*/ 13 h 231"/>
              <a:gd name="T38" fmla="*/ 114 w 219"/>
              <a:gd name="T39" fmla="*/ 0 h 231"/>
              <a:gd name="T40" fmla="*/ 81 w 219"/>
              <a:gd name="T41" fmla="*/ 13 h 231"/>
              <a:gd name="T42" fmla="*/ 81 w 219"/>
              <a:gd name="T43" fmla="*/ 14 h 231"/>
              <a:gd name="T44" fmla="*/ 80 w 219"/>
              <a:gd name="T45" fmla="*/ 14 h 231"/>
              <a:gd name="T46" fmla="*/ 80 w 219"/>
              <a:gd name="T47" fmla="*/ 37 h 231"/>
              <a:gd name="T48" fmla="*/ 81 w 219"/>
              <a:gd name="T49" fmla="*/ 37 h 231"/>
              <a:gd name="T50" fmla="*/ 90 w 219"/>
              <a:gd name="T51" fmla="*/ 45 h 231"/>
              <a:gd name="T52" fmla="*/ 90 w 219"/>
              <a:gd name="T53" fmla="*/ 98 h 231"/>
              <a:gd name="T54" fmla="*/ 83 w 219"/>
              <a:gd name="T55" fmla="*/ 112 h 231"/>
              <a:gd name="T56" fmla="*/ 31 w 219"/>
              <a:gd name="T57" fmla="*/ 212 h 231"/>
              <a:gd name="T58" fmla="*/ 114 w 219"/>
              <a:gd name="T59" fmla="*/ 230 h 231"/>
              <a:gd name="T60" fmla="*/ 168 w 219"/>
              <a:gd name="T61" fmla="*/ 224 h 231"/>
              <a:gd name="T62" fmla="*/ 168 w 219"/>
              <a:gd name="T63" fmla="*/ 209 h 231"/>
              <a:gd name="T64" fmla="*/ 144 w 219"/>
              <a:gd name="T65" fmla="*/ 212 h 231"/>
              <a:gd name="T66" fmla="*/ 144 w 219"/>
              <a:gd name="T67" fmla="*/ 212 h 231"/>
              <a:gd name="T68" fmla="*/ 168 w 219"/>
              <a:gd name="T69" fmla="*/ 203 h 231"/>
              <a:gd name="T70" fmla="*/ 168 w 219"/>
              <a:gd name="T71" fmla="*/ 157 h 231"/>
              <a:gd name="T72" fmla="*/ 149 w 219"/>
              <a:gd name="T73" fmla="*/ 134 h 231"/>
              <a:gd name="T74" fmla="*/ 168 w 219"/>
              <a:gd name="T75" fmla="*/ 150 h 231"/>
              <a:gd name="T76" fmla="*/ 168 w 219"/>
              <a:gd name="T77" fmla="*/ 132 h 231"/>
              <a:gd name="T78" fmla="*/ 146 w 219"/>
              <a:gd name="T79" fmla="*/ 1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1">
                <a:moveTo>
                  <a:pt x="168" y="224"/>
                </a:moveTo>
                <a:cubicBezTo>
                  <a:pt x="179" y="221"/>
                  <a:pt x="189" y="217"/>
                  <a:pt x="197" y="212"/>
                </a:cubicBezTo>
                <a:cubicBezTo>
                  <a:pt x="219" y="196"/>
                  <a:pt x="191" y="157"/>
                  <a:pt x="168" y="132"/>
                </a:cubicBezTo>
                <a:cubicBezTo>
                  <a:pt x="168" y="150"/>
                  <a:pt x="168" y="150"/>
                  <a:pt x="168" y="150"/>
                </a:cubicBezTo>
                <a:cubicBezTo>
                  <a:pt x="180" y="162"/>
                  <a:pt x="193" y="177"/>
                  <a:pt x="192" y="190"/>
                </a:cubicBezTo>
                <a:cubicBezTo>
                  <a:pt x="192" y="201"/>
                  <a:pt x="180" y="207"/>
                  <a:pt x="168" y="209"/>
                </a:cubicBezTo>
                <a:cubicBezTo>
                  <a:pt x="168" y="224"/>
                  <a:pt x="168" y="224"/>
                  <a:pt x="168" y="224"/>
                </a:cubicBezTo>
                <a:close/>
                <a:moveTo>
                  <a:pt x="168" y="203"/>
                </a:moveTo>
                <a:cubicBezTo>
                  <a:pt x="168" y="157"/>
                  <a:pt x="168" y="157"/>
                  <a:pt x="168" y="157"/>
                </a:cubicBezTo>
                <a:cubicBezTo>
                  <a:pt x="175" y="167"/>
                  <a:pt x="182" y="179"/>
                  <a:pt x="181" y="187"/>
                </a:cubicBezTo>
                <a:cubicBezTo>
                  <a:pt x="180" y="194"/>
                  <a:pt x="175" y="199"/>
                  <a:pt x="168" y="203"/>
                </a:cubicBezTo>
                <a:close/>
                <a:moveTo>
                  <a:pt x="146" y="112"/>
                </a:moveTo>
                <a:cubicBezTo>
                  <a:pt x="146" y="112"/>
                  <a:pt x="141" y="109"/>
                  <a:pt x="141" y="98"/>
                </a:cubicBezTo>
                <a:cubicBezTo>
                  <a:pt x="141" y="90"/>
                  <a:pt x="141" y="56"/>
                  <a:pt x="141" y="44"/>
                </a:cubicBezTo>
                <a:cubicBezTo>
                  <a:pt x="144" y="43"/>
                  <a:pt x="146" y="40"/>
                  <a:pt x="146" y="37"/>
                </a:cubicBezTo>
                <a:cubicBezTo>
                  <a:pt x="148" y="37"/>
                  <a:pt x="148" y="37"/>
                  <a:pt x="148" y="37"/>
                </a:cubicBezTo>
                <a:cubicBezTo>
                  <a:pt x="148" y="14"/>
                  <a:pt x="148" y="14"/>
                  <a:pt x="148" y="14"/>
                </a:cubicBezTo>
                <a:cubicBezTo>
                  <a:pt x="146" y="14"/>
                  <a:pt x="146" y="14"/>
                  <a:pt x="146" y="14"/>
                </a:cubicBezTo>
                <a:cubicBezTo>
                  <a:pt x="146" y="14"/>
                  <a:pt x="146" y="13"/>
                  <a:pt x="146" y="13"/>
                </a:cubicBezTo>
                <a:cubicBezTo>
                  <a:pt x="146" y="6"/>
                  <a:pt x="132" y="0"/>
                  <a:pt x="114" y="0"/>
                </a:cubicBezTo>
                <a:cubicBezTo>
                  <a:pt x="95" y="0"/>
                  <a:pt x="81" y="6"/>
                  <a:pt x="81" y="13"/>
                </a:cubicBezTo>
                <a:cubicBezTo>
                  <a:pt x="81" y="13"/>
                  <a:pt x="81" y="14"/>
                  <a:pt x="81" y="14"/>
                </a:cubicBezTo>
                <a:cubicBezTo>
                  <a:pt x="80" y="14"/>
                  <a:pt x="80" y="14"/>
                  <a:pt x="80" y="14"/>
                </a:cubicBezTo>
                <a:cubicBezTo>
                  <a:pt x="80" y="37"/>
                  <a:pt x="80" y="37"/>
                  <a:pt x="80" y="37"/>
                </a:cubicBezTo>
                <a:cubicBezTo>
                  <a:pt x="81" y="37"/>
                  <a:pt x="81" y="37"/>
                  <a:pt x="81" y="37"/>
                </a:cubicBezTo>
                <a:cubicBezTo>
                  <a:pt x="81" y="40"/>
                  <a:pt x="84" y="43"/>
                  <a:pt x="90" y="45"/>
                </a:cubicBezTo>
                <a:cubicBezTo>
                  <a:pt x="90" y="56"/>
                  <a:pt x="90" y="90"/>
                  <a:pt x="90" y="98"/>
                </a:cubicBezTo>
                <a:cubicBezTo>
                  <a:pt x="90" y="109"/>
                  <a:pt x="83" y="112"/>
                  <a:pt x="83" y="112"/>
                </a:cubicBezTo>
                <a:cubicBezTo>
                  <a:pt x="71" y="119"/>
                  <a:pt x="0" y="190"/>
                  <a:pt x="31" y="212"/>
                </a:cubicBezTo>
                <a:cubicBezTo>
                  <a:pt x="58" y="231"/>
                  <a:pt x="105" y="230"/>
                  <a:pt x="114" y="230"/>
                </a:cubicBezTo>
                <a:cubicBezTo>
                  <a:pt x="121" y="230"/>
                  <a:pt x="145" y="230"/>
                  <a:pt x="168" y="224"/>
                </a:cubicBezTo>
                <a:cubicBezTo>
                  <a:pt x="168" y="209"/>
                  <a:pt x="168" y="209"/>
                  <a:pt x="168" y="209"/>
                </a:cubicBezTo>
                <a:cubicBezTo>
                  <a:pt x="156" y="212"/>
                  <a:pt x="144" y="212"/>
                  <a:pt x="144" y="212"/>
                </a:cubicBezTo>
                <a:cubicBezTo>
                  <a:pt x="144" y="212"/>
                  <a:pt x="144" y="212"/>
                  <a:pt x="144" y="212"/>
                </a:cubicBezTo>
                <a:cubicBezTo>
                  <a:pt x="144" y="212"/>
                  <a:pt x="158" y="210"/>
                  <a:pt x="168" y="203"/>
                </a:cubicBezTo>
                <a:cubicBezTo>
                  <a:pt x="168" y="157"/>
                  <a:pt x="168" y="157"/>
                  <a:pt x="168" y="157"/>
                </a:cubicBezTo>
                <a:cubicBezTo>
                  <a:pt x="159" y="144"/>
                  <a:pt x="149" y="134"/>
                  <a:pt x="149" y="134"/>
                </a:cubicBezTo>
                <a:cubicBezTo>
                  <a:pt x="149" y="134"/>
                  <a:pt x="158" y="141"/>
                  <a:pt x="168" y="150"/>
                </a:cubicBezTo>
                <a:cubicBezTo>
                  <a:pt x="168" y="132"/>
                  <a:pt x="168" y="132"/>
                  <a:pt x="168" y="132"/>
                </a:cubicBezTo>
                <a:cubicBezTo>
                  <a:pt x="159" y="122"/>
                  <a:pt x="150" y="114"/>
                  <a:pt x="146" y="11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3" name="Oval 21"/>
          <p:cNvSpPr>
            <a:spLocks noChangeArrowheads="1"/>
          </p:cNvSpPr>
          <p:nvPr/>
        </p:nvSpPr>
        <p:spPr bwMode="auto">
          <a:xfrm>
            <a:off x="9344380" y="2380183"/>
            <a:ext cx="141232" cy="141283"/>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4" name="Freeform 22"/>
          <p:cNvSpPr/>
          <p:nvPr/>
        </p:nvSpPr>
        <p:spPr bwMode="auto">
          <a:xfrm>
            <a:off x="9395158" y="2484955"/>
            <a:ext cx="222163" cy="463537"/>
          </a:xfrm>
          <a:custGeom>
            <a:avLst/>
            <a:gdLst>
              <a:gd name="T0" fmla="*/ 0 w 102"/>
              <a:gd name="T1" fmla="*/ 6 h 213"/>
              <a:gd name="T2" fmla="*/ 68 w 102"/>
              <a:gd name="T3" fmla="*/ 184 h 213"/>
              <a:gd name="T4" fmla="*/ 99 w 102"/>
              <a:gd name="T5" fmla="*/ 213 h 213"/>
              <a:gd name="T6" fmla="*/ 23 w 102"/>
              <a:gd name="T7" fmla="*/ 0 h 213"/>
              <a:gd name="T8" fmla="*/ 0 w 102"/>
              <a:gd name="T9" fmla="*/ 6 h 213"/>
            </a:gdLst>
            <a:ahLst/>
            <a:cxnLst>
              <a:cxn ang="0">
                <a:pos x="T0" y="T1"/>
              </a:cxn>
              <a:cxn ang="0">
                <a:pos x="T2" y="T3"/>
              </a:cxn>
              <a:cxn ang="0">
                <a:pos x="T4" y="T5"/>
              </a:cxn>
              <a:cxn ang="0">
                <a:pos x="T6" y="T7"/>
              </a:cxn>
              <a:cxn ang="0">
                <a:pos x="T8" y="T9"/>
              </a:cxn>
            </a:cxnLst>
            <a:rect l="0" t="0" r="r" b="b"/>
            <a:pathLst>
              <a:path w="102" h="213">
                <a:moveTo>
                  <a:pt x="0" y="6"/>
                </a:moveTo>
                <a:cubicBezTo>
                  <a:pt x="0" y="7"/>
                  <a:pt x="68" y="184"/>
                  <a:pt x="68" y="184"/>
                </a:cubicBezTo>
                <a:cubicBezTo>
                  <a:pt x="68" y="184"/>
                  <a:pt x="96" y="213"/>
                  <a:pt x="99" y="213"/>
                </a:cubicBezTo>
                <a:cubicBezTo>
                  <a:pt x="102" y="213"/>
                  <a:pt x="23" y="0"/>
                  <a:pt x="23" y="0"/>
                </a:cubicBezTo>
                <a:lnTo>
                  <a:pt x="0" y="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5" name="Freeform 23"/>
          <p:cNvSpPr/>
          <p:nvPr/>
        </p:nvSpPr>
        <p:spPr bwMode="auto">
          <a:xfrm>
            <a:off x="9199973" y="2484956"/>
            <a:ext cx="238032" cy="457187"/>
          </a:xfrm>
          <a:custGeom>
            <a:avLst/>
            <a:gdLst>
              <a:gd name="T0" fmla="*/ 149 w 150"/>
              <a:gd name="T1" fmla="*/ 14 h 288"/>
              <a:gd name="T2" fmla="*/ 40 w 150"/>
              <a:gd name="T3" fmla="*/ 248 h 288"/>
              <a:gd name="T4" fmla="*/ 0 w 150"/>
              <a:gd name="T5" fmla="*/ 288 h 288"/>
              <a:gd name="T6" fmla="*/ 11 w 150"/>
              <a:gd name="T7" fmla="*/ 233 h 288"/>
              <a:gd name="T8" fmla="*/ 117 w 150"/>
              <a:gd name="T9" fmla="*/ 0 h 288"/>
              <a:gd name="T10" fmla="*/ 150 w 150"/>
              <a:gd name="T11" fmla="*/ 11 h 288"/>
              <a:gd name="T12" fmla="*/ 149 w 150"/>
              <a:gd name="T13" fmla="*/ 14 h 288"/>
            </a:gdLst>
            <a:ahLst/>
            <a:cxnLst>
              <a:cxn ang="0">
                <a:pos x="T0" y="T1"/>
              </a:cxn>
              <a:cxn ang="0">
                <a:pos x="T2" y="T3"/>
              </a:cxn>
              <a:cxn ang="0">
                <a:pos x="T4" y="T5"/>
              </a:cxn>
              <a:cxn ang="0">
                <a:pos x="T6" y="T7"/>
              </a:cxn>
              <a:cxn ang="0">
                <a:pos x="T8" y="T9"/>
              </a:cxn>
              <a:cxn ang="0">
                <a:pos x="T10" y="T11"/>
              </a:cxn>
              <a:cxn ang="0">
                <a:pos x="T12" y="T13"/>
              </a:cxn>
            </a:cxnLst>
            <a:rect l="0" t="0" r="r" b="b"/>
            <a:pathLst>
              <a:path w="150" h="288">
                <a:moveTo>
                  <a:pt x="149" y="14"/>
                </a:moveTo>
                <a:lnTo>
                  <a:pt x="40" y="248"/>
                </a:lnTo>
                <a:lnTo>
                  <a:pt x="0" y="288"/>
                </a:lnTo>
                <a:lnTo>
                  <a:pt x="11" y="233"/>
                </a:lnTo>
                <a:lnTo>
                  <a:pt x="117" y="0"/>
                </a:lnTo>
                <a:lnTo>
                  <a:pt x="150" y="11"/>
                </a:lnTo>
                <a:lnTo>
                  <a:pt x="149" y="1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6" name="Freeform 24"/>
          <p:cNvSpPr/>
          <p:nvPr/>
        </p:nvSpPr>
        <p:spPr bwMode="auto">
          <a:xfrm>
            <a:off x="9407855" y="2329385"/>
            <a:ext cx="25390" cy="79373"/>
          </a:xfrm>
          <a:custGeom>
            <a:avLst/>
            <a:gdLst>
              <a:gd name="T0" fmla="*/ 12 w 12"/>
              <a:gd name="T1" fmla="*/ 30 h 36"/>
              <a:gd name="T2" fmla="*/ 6 w 12"/>
              <a:gd name="T3" fmla="*/ 36 h 36"/>
              <a:gd name="T4" fmla="*/ 0 w 12"/>
              <a:gd name="T5" fmla="*/ 30 h 36"/>
              <a:gd name="T6" fmla="*/ 0 w 12"/>
              <a:gd name="T7" fmla="*/ 6 h 36"/>
              <a:gd name="T8" fmla="*/ 6 w 12"/>
              <a:gd name="T9" fmla="*/ 0 h 36"/>
              <a:gd name="T10" fmla="*/ 12 w 12"/>
              <a:gd name="T11" fmla="*/ 6 h 36"/>
              <a:gd name="T12" fmla="*/ 12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12" y="30"/>
                </a:moveTo>
                <a:cubicBezTo>
                  <a:pt x="12" y="33"/>
                  <a:pt x="10" y="36"/>
                  <a:pt x="6" y="36"/>
                </a:cubicBezTo>
                <a:cubicBezTo>
                  <a:pt x="3" y="36"/>
                  <a:pt x="0" y="33"/>
                  <a:pt x="0" y="30"/>
                </a:cubicBezTo>
                <a:cubicBezTo>
                  <a:pt x="0" y="6"/>
                  <a:pt x="0" y="6"/>
                  <a:pt x="0" y="6"/>
                </a:cubicBezTo>
                <a:cubicBezTo>
                  <a:pt x="0" y="3"/>
                  <a:pt x="3" y="0"/>
                  <a:pt x="6" y="0"/>
                </a:cubicBezTo>
                <a:cubicBezTo>
                  <a:pt x="10" y="0"/>
                  <a:pt x="12" y="3"/>
                  <a:pt x="12" y="6"/>
                </a:cubicBezTo>
                <a:lnTo>
                  <a:pt x="12" y="3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7" name="Freeform 25"/>
          <p:cNvSpPr>
            <a:spLocks noEditPoints="1"/>
          </p:cNvSpPr>
          <p:nvPr/>
        </p:nvSpPr>
        <p:spPr bwMode="auto">
          <a:xfrm>
            <a:off x="8271649" y="1988084"/>
            <a:ext cx="225337" cy="609582"/>
          </a:xfrm>
          <a:custGeom>
            <a:avLst/>
            <a:gdLst>
              <a:gd name="T0" fmla="*/ 51 w 103"/>
              <a:gd name="T1" fmla="*/ 280 h 280"/>
              <a:gd name="T2" fmla="*/ 103 w 103"/>
              <a:gd name="T3" fmla="*/ 140 h 280"/>
              <a:gd name="T4" fmla="*/ 51 w 103"/>
              <a:gd name="T5" fmla="*/ 0 h 280"/>
              <a:gd name="T6" fmla="*/ 51 w 103"/>
              <a:gd name="T7" fmla="*/ 22 h 280"/>
              <a:gd name="T8" fmla="*/ 94 w 103"/>
              <a:gd name="T9" fmla="*/ 140 h 280"/>
              <a:gd name="T10" fmla="*/ 51 w 103"/>
              <a:gd name="T11" fmla="*/ 257 h 280"/>
              <a:gd name="T12" fmla="*/ 51 w 103"/>
              <a:gd name="T13" fmla="*/ 280 h 280"/>
              <a:gd name="T14" fmla="*/ 51 w 103"/>
              <a:gd name="T15" fmla="*/ 0 h 280"/>
              <a:gd name="T16" fmla="*/ 0 w 103"/>
              <a:gd name="T17" fmla="*/ 140 h 280"/>
              <a:gd name="T18" fmla="*/ 51 w 103"/>
              <a:gd name="T19" fmla="*/ 280 h 280"/>
              <a:gd name="T20" fmla="*/ 51 w 103"/>
              <a:gd name="T21" fmla="*/ 280 h 280"/>
              <a:gd name="T22" fmla="*/ 51 w 103"/>
              <a:gd name="T23" fmla="*/ 257 h 280"/>
              <a:gd name="T24" fmla="*/ 51 w 103"/>
              <a:gd name="T25" fmla="*/ 257 h 280"/>
              <a:gd name="T26" fmla="*/ 51 w 103"/>
              <a:gd name="T27" fmla="*/ 257 h 280"/>
              <a:gd name="T28" fmla="*/ 8 w 103"/>
              <a:gd name="T29" fmla="*/ 140 h 280"/>
              <a:gd name="T30" fmla="*/ 51 w 103"/>
              <a:gd name="T31" fmla="*/ 22 h 280"/>
              <a:gd name="T32" fmla="*/ 51 w 103"/>
              <a:gd name="T33" fmla="*/ 22 h 280"/>
              <a:gd name="T34" fmla="*/ 51 w 103"/>
              <a:gd name="T3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280">
                <a:moveTo>
                  <a:pt x="51" y="280"/>
                </a:moveTo>
                <a:cubicBezTo>
                  <a:pt x="80" y="280"/>
                  <a:pt x="103" y="217"/>
                  <a:pt x="103" y="140"/>
                </a:cubicBezTo>
                <a:cubicBezTo>
                  <a:pt x="103" y="62"/>
                  <a:pt x="80" y="0"/>
                  <a:pt x="51" y="0"/>
                </a:cubicBezTo>
                <a:cubicBezTo>
                  <a:pt x="51" y="22"/>
                  <a:pt x="51" y="22"/>
                  <a:pt x="51" y="22"/>
                </a:cubicBezTo>
                <a:cubicBezTo>
                  <a:pt x="75" y="22"/>
                  <a:pt x="94" y="75"/>
                  <a:pt x="94" y="140"/>
                </a:cubicBezTo>
                <a:cubicBezTo>
                  <a:pt x="94" y="204"/>
                  <a:pt x="75" y="257"/>
                  <a:pt x="51" y="257"/>
                </a:cubicBezTo>
                <a:lnTo>
                  <a:pt x="51" y="280"/>
                </a:lnTo>
                <a:close/>
                <a:moveTo>
                  <a:pt x="51" y="0"/>
                </a:moveTo>
                <a:cubicBezTo>
                  <a:pt x="23" y="0"/>
                  <a:pt x="0" y="62"/>
                  <a:pt x="0" y="140"/>
                </a:cubicBezTo>
                <a:cubicBezTo>
                  <a:pt x="0" y="217"/>
                  <a:pt x="23" y="280"/>
                  <a:pt x="51" y="280"/>
                </a:cubicBezTo>
                <a:cubicBezTo>
                  <a:pt x="51" y="280"/>
                  <a:pt x="51" y="280"/>
                  <a:pt x="51" y="280"/>
                </a:cubicBezTo>
                <a:cubicBezTo>
                  <a:pt x="51" y="257"/>
                  <a:pt x="51" y="257"/>
                  <a:pt x="51" y="257"/>
                </a:cubicBezTo>
                <a:cubicBezTo>
                  <a:pt x="51" y="257"/>
                  <a:pt x="51" y="257"/>
                  <a:pt x="51" y="257"/>
                </a:cubicBezTo>
                <a:cubicBezTo>
                  <a:pt x="51" y="257"/>
                  <a:pt x="51" y="257"/>
                  <a:pt x="51" y="257"/>
                </a:cubicBezTo>
                <a:cubicBezTo>
                  <a:pt x="27" y="257"/>
                  <a:pt x="8" y="204"/>
                  <a:pt x="8" y="140"/>
                </a:cubicBezTo>
                <a:cubicBezTo>
                  <a:pt x="8" y="75"/>
                  <a:pt x="27" y="22"/>
                  <a:pt x="51" y="22"/>
                </a:cubicBezTo>
                <a:cubicBezTo>
                  <a:pt x="51" y="22"/>
                  <a:pt x="51" y="22"/>
                  <a:pt x="51" y="22"/>
                </a:cubicBezTo>
                <a:cubicBezTo>
                  <a:pt x="51" y="0"/>
                  <a:pt x="51" y="0"/>
                  <a:pt x="51"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8" name="Freeform 26"/>
          <p:cNvSpPr>
            <a:spLocks noEditPoints="1"/>
          </p:cNvSpPr>
          <p:nvPr/>
        </p:nvSpPr>
        <p:spPr bwMode="auto">
          <a:xfrm>
            <a:off x="8078048" y="2180164"/>
            <a:ext cx="610950" cy="223832"/>
          </a:xfrm>
          <a:custGeom>
            <a:avLst/>
            <a:gdLst>
              <a:gd name="T0" fmla="*/ 280 w 280"/>
              <a:gd name="T1" fmla="*/ 52 h 103"/>
              <a:gd name="T2" fmla="*/ 140 w 280"/>
              <a:gd name="T3" fmla="*/ 0 h 103"/>
              <a:gd name="T4" fmla="*/ 140 w 280"/>
              <a:gd name="T5" fmla="*/ 8 h 103"/>
              <a:gd name="T6" fmla="*/ 257 w 280"/>
              <a:gd name="T7" fmla="*/ 52 h 103"/>
              <a:gd name="T8" fmla="*/ 140 w 280"/>
              <a:gd name="T9" fmla="*/ 95 h 103"/>
              <a:gd name="T10" fmla="*/ 140 w 280"/>
              <a:gd name="T11" fmla="*/ 103 h 103"/>
              <a:gd name="T12" fmla="*/ 280 w 280"/>
              <a:gd name="T13" fmla="*/ 52 h 103"/>
              <a:gd name="T14" fmla="*/ 140 w 280"/>
              <a:gd name="T15" fmla="*/ 0 h 103"/>
              <a:gd name="T16" fmla="*/ 140 w 280"/>
              <a:gd name="T17" fmla="*/ 0 h 103"/>
              <a:gd name="T18" fmla="*/ 0 w 280"/>
              <a:gd name="T19" fmla="*/ 52 h 103"/>
              <a:gd name="T20" fmla="*/ 140 w 280"/>
              <a:gd name="T21" fmla="*/ 103 h 103"/>
              <a:gd name="T22" fmla="*/ 140 w 280"/>
              <a:gd name="T23" fmla="*/ 103 h 103"/>
              <a:gd name="T24" fmla="*/ 140 w 280"/>
              <a:gd name="T25" fmla="*/ 95 h 103"/>
              <a:gd name="T26" fmla="*/ 140 w 280"/>
              <a:gd name="T27" fmla="*/ 95 h 103"/>
              <a:gd name="T28" fmla="*/ 23 w 280"/>
              <a:gd name="T29" fmla="*/ 52 h 103"/>
              <a:gd name="T30" fmla="*/ 23 w 280"/>
              <a:gd name="T31" fmla="*/ 52 h 103"/>
              <a:gd name="T32" fmla="*/ 140 w 280"/>
              <a:gd name="T33" fmla="*/ 8 h 103"/>
              <a:gd name="T34" fmla="*/ 140 w 280"/>
              <a:gd name="T35" fmla="*/ 8 h 103"/>
              <a:gd name="T36" fmla="*/ 140 w 280"/>
              <a:gd name="T37"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280" y="52"/>
                </a:moveTo>
                <a:cubicBezTo>
                  <a:pt x="280" y="23"/>
                  <a:pt x="217" y="0"/>
                  <a:pt x="140" y="0"/>
                </a:cubicBezTo>
                <a:cubicBezTo>
                  <a:pt x="140" y="8"/>
                  <a:pt x="140" y="8"/>
                  <a:pt x="140" y="8"/>
                </a:cubicBezTo>
                <a:cubicBezTo>
                  <a:pt x="205" y="8"/>
                  <a:pt x="257" y="28"/>
                  <a:pt x="257" y="52"/>
                </a:cubicBezTo>
                <a:cubicBezTo>
                  <a:pt x="257" y="75"/>
                  <a:pt x="205" y="95"/>
                  <a:pt x="140" y="95"/>
                </a:cubicBezTo>
                <a:cubicBezTo>
                  <a:pt x="140" y="103"/>
                  <a:pt x="140" y="103"/>
                  <a:pt x="140" y="103"/>
                </a:cubicBezTo>
                <a:cubicBezTo>
                  <a:pt x="217" y="103"/>
                  <a:pt x="280" y="80"/>
                  <a:pt x="280" y="52"/>
                </a:cubicBezTo>
                <a:close/>
                <a:moveTo>
                  <a:pt x="140" y="0"/>
                </a:moveTo>
                <a:cubicBezTo>
                  <a:pt x="140" y="0"/>
                  <a:pt x="140" y="0"/>
                  <a:pt x="140" y="0"/>
                </a:cubicBezTo>
                <a:cubicBezTo>
                  <a:pt x="63" y="0"/>
                  <a:pt x="0" y="23"/>
                  <a:pt x="0" y="52"/>
                </a:cubicBezTo>
                <a:cubicBezTo>
                  <a:pt x="0" y="80"/>
                  <a:pt x="63" y="103"/>
                  <a:pt x="140" y="103"/>
                </a:cubicBezTo>
                <a:cubicBezTo>
                  <a:pt x="140" y="103"/>
                  <a:pt x="140" y="103"/>
                  <a:pt x="140" y="103"/>
                </a:cubicBezTo>
                <a:cubicBezTo>
                  <a:pt x="140" y="95"/>
                  <a:pt x="140" y="95"/>
                  <a:pt x="140" y="95"/>
                </a:cubicBezTo>
                <a:cubicBezTo>
                  <a:pt x="140" y="95"/>
                  <a:pt x="140" y="95"/>
                  <a:pt x="140" y="95"/>
                </a:cubicBezTo>
                <a:cubicBezTo>
                  <a:pt x="75" y="95"/>
                  <a:pt x="23" y="75"/>
                  <a:pt x="23" y="52"/>
                </a:cubicBezTo>
                <a:cubicBezTo>
                  <a:pt x="23" y="52"/>
                  <a:pt x="23" y="52"/>
                  <a:pt x="23" y="52"/>
                </a:cubicBezTo>
                <a:cubicBezTo>
                  <a:pt x="23" y="28"/>
                  <a:pt x="75" y="8"/>
                  <a:pt x="140" y="8"/>
                </a:cubicBezTo>
                <a:cubicBezTo>
                  <a:pt x="140" y="8"/>
                  <a:pt x="140" y="8"/>
                  <a:pt x="140" y="8"/>
                </a:cubicBezTo>
                <a:lnTo>
                  <a:pt x="14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89" name="Freeform 27"/>
          <p:cNvSpPr>
            <a:spLocks noEditPoints="1"/>
          </p:cNvSpPr>
          <p:nvPr/>
        </p:nvSpPr>
        <p:spPr bwMode="auto">
          <a:xfrm>
            <a:off x="8124068" y="2042057"/>
            <a:ext cx="518910" cy="498461"/>
          </a:xfrm>
          <a:custGeom>
            <a:avLst/>
            <a:gdLst>
              <a:gd name="T0" fmla="*/ 218 w 238"/>
              <a:gd name="T1" fmla="*/ 16 h 229"/>
              <a:gd name="T2" fmla="*/ 119 w 238"/>
              <a:gd name="T3" fmla="*/ 46 h 229"/>
              <a:gd name="T4" fmla="*/ 119 w 238"/>
              <a:gd name="T5" fmla="*/ 57 h 229"/>
              <a:gd name="T6" fmla="*/ 202 w 238"/>
              <a:gd name="T7" fmla="*/ 32 h 229"/>
              <a:gd name="T8" fmla="*/ 150 w 238"/>
              <a:gd name="T9" fmla="*/ 145 h 229"/>
              <a:gd name="T10" fmla="*/ 119 w 238"/>
              <a:gd name="T11" fmla="*/ 172 h 229"/>
              <a:gd name="T12" fmla="*/ 119 w 238"/>
              <a:gd name="T13" fmla="*/ 183 h 229"/>
              <a:gd name="T14" fmla="*/ 156 w 238"/>
              <a:gd name="T15" fmla="*/ 151 h 229"/>
              <a:gd name="T16" fmla="*/ 218 w 238"/>
              <a:gd name="T17" fmla="*/ 16 h 229"/>
              <a:gd name="T18" fmla="*/ 119 w 238"/>
              <a:gd name="T19" fmla="*/ 46 h 229"/>
              <a:gd name="T20" fmla="*/ 83 w 238"/>
              <a:gd name="T21" fmla="*/ 78 h 229"/>
              <a:gd name="T22" fmla="*/ 20 w 238"/>
              <a:gd name="T23" fmla="*/ 214 h 229"/>
              <a:gd name="T24" fmla="*/ 119 w 238"/>
              <a:gd name="T25" fmla="*/ 183 h 229"/>
              <a:gd name="T26" fmla="*/ 119 w 238"/>
              <a:gd name="T27" fmla="*/ 172 h 229"/>
              <a:gd name="T28" fmla="*/ 36 w 238"/>
              <a:gd name="T29" fmla="*/ 197 h 229"/>
              <a:gd name="T30" fmla="*/ 36 w 238"/>
              <a:gd name="T31" fmla="*/ 197 h 229"/>
              <a:gd name="T32" fmla="*/ 89 w 238"/>
              <a:gd name="T33" fmla="*/ 84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16"/>
                </a:moveTo>
                <a:cubicBezTo>
                  <a:pt x="202" y="0"/>
                  <a:pt x="162" y="13"/>
                  <a:pt x="119" y="46"/>
                </a:cubicBezTo>
                <a:cubicBezTo>
                  <a:pt x="119" y="57"/>
                  <a:pt x="119" y="57"/>
                  <a:pt x="119" y="57"/>
                </a:cubicBezTo>
                <a:cubicBezTo>
                  <a:pt x="155" y="30"/>
                  <a:pt x="189" y="19"/>
                  <a:pt x="202" y="32"/>
                </a:cubicBezTo>
                <a:cubicBezTo>
                  <a:pt x="219" y="49"/>
                  <a:pt x="195" y="99"/>
                  <a:pt x="150" y="145"/>
                </a:cubicBezTo>
                <a:cubicBezTo>
                  <a:pt x="140" y="155"/>
                  <a:pt x="129" y="164"/>
                  <a:pt x="119" y="172"/>
                </a:cubicBezTo>
                <a:cubicBezTo>
                  <a:pt x="119" y="183"/>
                  <a:pt x="119" y="183"/>
                  <a:pt x="119" y="183"/>
                </a:cubicBezTo>
                <a:cubicBezTo>
                  <a:pt x="131" y="174"/>
                  <a:pt x="144" y="163"/>
                  <a:pt x="156" y="151"/>
                </a:cubicBezTo>
                <a:cubicBezTo>
                  <a:pt x="210" y="96"/>
                  <a:pt x="238" y="36"/>
                  <a:pt x="218" y="16"/>
                </a:cubicBezTo>
                <a:close/>
                <a:moveTo>
                  <a:pt x="119" y="46"/>
                </a:moveTo>
                <a:cubicBezTo>
                  <a:pt x="107" y="55"/>
                  <a:pt x="95" y="66"/>
                  <a:pt x="83" y="78"/>
                </a:cubicBezTo>
                <a:cubicBezTo>
                  <a:pt x="28" y="133"/>
                  <a:pt x="0" y="193"/>
                  <a:pt x="20" y="214"/>
                </a:cubicBezTo>
                <a:cubicBezTo>
                  <a:pt x="36" y="229"/>
                  <a:pt x="76" y="216"/>
                  <a:pt x="119" y="183"/>
                </a:cubicBezTo>
                <a:cubicBezTo>
                  <a:pt x="119" y="172"/>
                  <a:pt x="119" y="172"/>
                  <a:pt x="119" y="172"/>
                </a:cubicBezTo>
                <a:cubicBezTo>
                  <a:pt x="83" y="199"/>
                  <a:pt x="49" y="211"/>
                  <a:pt x="36" y="197"/>
                </a:cubicBezTo>
                <a:cubicBezTo>
                  <a:pt x="36" y="197"/>
                  <a:pt x="36" y="197"/>
                  <a:pt x="36" y="197"/>
                </a:cubicBezTo>
                <a:cubicBezTo>
                  <a:pt x="19" y="181"/>
                  <a:pt x="43" y="130"/>
                  <a:pt x="89" y="84"/>
                </a:cubicBezTo>
                <a:cubicBezTo>
                  <a:pt x="99" y="74"/>
                  <a:pt x="109" y="65"/>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90" name="Freeform 28"/>
          <p:cNvSpPr>
            <a:spLocks noEditPoints="1"/>
          </p:cNvSpPr>
          <p:nvPr/>
        </p:nvSpPr>
        <p:spPr bwMode="auto">
          <a:xfrm>
            <a:off x="8124068" y="2042057"/>
            <a:ext cx="518910" cy="498461"/>
          </a:xfrm>
          <a:custGeom>
            <a:avLst/>
            <a:gdLst>
              <a:gd name="T0" fmla="*/ 218 w 238"/>
              <a:gd name="T1" fmla="*/ 214 h 229"/>
              <a:gd name="T2" fmla="*/ 156 w 238"/>
              <a:gd name="T3" fmla="*/ 78 h 229"/>
              <a:gd name="T4" fmla="*/ 119 w 238"/>
              <a:gd name="T5" fmla="*/ 46 h 229"/>
              <a:gd name="T6" fmla="*/ 119 w 238"/>
              <a:gd name="T7" fmla="*/ 57 h 229"/>
              <a:gd name="T8" fmla="*/ 150 w 238"/>
              <a:gd name="T9" fmla="*/ 84 h 229"/>
              <a:gd name="T10" fmla="*/ 202 w 238"/>
              <a:gd name="T11" fmla="*/ 197 h 229"/>
              <a:gd name="T12" fmla="*/ 119 w 238"/>
              <a:gd name="T13" fmla="*/ 172 h 229"/>
              <a:gd name="T14" fmla="*/ 119 w 238"/>
              <a:gd name="T15" fmla="*/ 183 h 229"/>
              <a:gd name="T16" fmla="*/ 218 w 238"/>
              <a:gd name="T17" fmla="*/ 214 h 229"/>
              <a:gd name="T18" fmla="*/ 119 w 238"/>
              <a:gd name="T19" fmla="*/ 46 h 229"/>
              <a:gd name="T20" fmla="*/ 20 w 238"/>
              <a:gd name="T21" fmla="*/ 16 h 229"/>
              <a:gd name="T22" fmla="*/ 83 w 238"/>
              <a:gd name="T23" fmla="*/ 151 h 229"/>
              <a:gd name="T24" fmla="*/ 119 w 238"/>
              <a:gd name="T25" fmla="*/ 183 h 229"/>
              <a:gd name="T26" fmla="*/ 119 w 238"/>
              <a:gd name="T27" fmla="*/ 172 h 229"/>
              <a:gd name="T28" fmla="*/ 89 w 238"/>
              <a:gd name="T29" fmla="*/ 145 h 229"/>
              <a:gd name="T30" fmla="*/ 36 w 238"/>
              <a:gd name="T31" fmla="*/ 32 h 229"/>
              <a:gd name="T32" fmla="*/ 36 w 238"/>
              <a:gd name="T33" fmla="*/ 32 h 229"/>
              <a:gd name="T34" fmla="*/ 119 w 238"/>
              <a:gd name="T35" fmla="*/ 57 h 229"/>
              <a:gd name="T36" fmla="*/ 119 w 238"/>
              <a:gd name="T37" fmla="*/ 4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29">
                <a:moveTo>
                  <a:pt x="218" y="214"/>
                </a:moveTo>
                <a:cubicBezTo>
                  <a:pt x="238" y="193"/>
                  <a:pt x="210" y="133"/>
                  <a:pt x="156" y="78"/>
                </a:cubicBezTo>
                <a:cubicBezTo>
                  <a:pt x="144" y="66"/>
                  <a:pt x="131" y="55"/>
                  <a:pt x="119" y="46"/>
                </a:cubicBezTo>
                <a:cubicBezTo>
                  <a:pt x="119" y="57"/>
                  <a:pt x="119" y="57"/>
                  <a:pt x="119" y="57"/>
                </a:cubicBezTo>
                <a:cubicBezTo>
                  <a:pt x="129" y="65"/>
                  <a:pt x="140" y="74"/>
                  <a:pt x="150" y="84"/>
                </a:cubicBezTo>
                <a:cubicBezTo>
                  <a:pt x="195" y="130"/>
                  <a:pt x="219" y="181"/>
                  <a:pt x="202" y="197"/>
                </a:cubicBezTo>
                <a:cubicBezTo>
                  <a:pt x="189" y="211"/>
                  <a:pt x="155" y="199"/>
                  <a:pt x="119" y="172"/>
                </a:cubicBezTo>
                <a:cubicBezTo>
                  <a:pt x="119" y="183"/>
                  <a:pt x="119" y="183"/>
                  <a:pt x="119" y="183"/>
                </a:cubicBezTo>
                <a:cubicBezTo>
                  <a:pt x="162" y="216"/>
                  <a:pt x="202" y="229"/>
                  <a:pt x="218" y="214"/>
                </a:cubicBezTo>
                <a:close/>
                <a:moveTo>
                  <a:pt x="119" y="46"/>
                </a:moveTo>
                <a:cubicBezTo>
                  <a:pt x="76" y="13"/>
                  <a:pt x="36" y="0"/>
                  <a:pt x="20" y="16"/>
                </a:cubicBezTo>
                <a:cubicBezTo>
                  <a:pt x="0" y="36"/>
                  <a:pt x="28" y="96"/>
                  <a:pt x="83" y="151"/>
                </a:cubicBezTo>
                <a:cubicBezTo>
                  <a:pt x="95" y="163"/>
                  <a:pt x="107" y="174"/>
                  <a:pt x="119" y="183"/>
                </a:cubicBezTo>
                <a:cubicBezTo>
                  <a:pt x="119" y="172"/>
                  <a:pt x="119" y="172"/>
                  <a:pt x="119" y="172"/>
                </a:cubicBezTo>
                <a:cubicBezTo>
                  <a:pt x="109" y="164"/>
                  <a:pt x="99" y="155"/>
                  <a:pt x="89" y="145"/>
                </a:cubicBezTo>
                <a:cubicBezTo>
                  <a:pt x="43" y="99"/>
                  <a:pt x="19" y="49"/>
                  <a:pt x="36" y="32"/>
                </a:cubicBezTo>
                <a:cubicBezTo>
                  <a:pt x="36" y="32"/>
                  <a:pt x="36" y="32"/>
                  <a:pt x="36" y="32"/>
                </a:cubicBezTo>
                <a:cubicBezTo>
                  <a:pt x="49" y="19"/>
                  <a:pt x="83" y="30"/>
                  <a:pt x="119" y="57"/>
                </a:cubicBezTo>
                <a:lnTo>
                  <a:pt x="119" y="4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91" name="Oval 29"/>
          <p:cNvSpPr>
            <a:spLocks noChangeArrowheads="1"/>
          </p:cNvSpPr>
          <p:nvPr/>
        </p:nvSpPr>
        <p:spPr bwMode="auto">
          <a:xfrm>
            <a:off x="8338298" y="2245251"/>
            <a:ext cx="93626" cy="93660"/>
          </a:xfrm>
          <a:prstGeom prst="ellipse">
            <a:avLst/>
          </a:pr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92" name="Freeform 30"/>
          <p:cNvSpPr>
            <a:spLocks noEditPoints="1"/>
          </p:cNvSpPr>
          <p:nvPr/>
        </p:nvSpPr>
        <p:spPr bwMode="auto">
          <a:xfrm>
            <a:off x="9057153" y="1815050"/>
            <a:ext cx="257075" cy="487349"/>
          </a:xfrm>
          <a:custGeom>
            <a:avLst/>
            <a:gdLst>
              <a:gd name="T0" fmla="*/ 67 w 162"/>
              <a:gd name="T1" fmla="*/ 307 h 307"/>
              <a:gd name="T2" fmla="*/ 162 w 162"/>
              <a:gd name="T3" fmla="*/ 307 h 307"/>
              <a:gd name="T4" fmla="*/ 67 w 162"/>
              <a:gd name="T5" fmla="*/ 127 h 307"/>
              <a:gd name="T6" fmla="*/ 67 w 162"/>
              <a:gd name="T7" fmla="*/ 193 h 307"/>
              <a:gd name="T8" fmla="*/ 110 w 162"/>
              <a:gd name="T9" fmla="*/ 267 h 307"/>
              <a:gd name="T10" fmla="*/ 67 w 162"/>
              <a:gd name="T11" fmla="*/ 267 h 307"/>
              <a:gd name="T12" fmla="*/ 67 w 162"/>
              <a:gd name="T13" fmla="*/ 307 h 307"/>
              <a:gd name="T14" fmla="*/ 0 w 162"/>
              <a:gd name="T15" fmla="*/ 0 h 307"/>
              <a:gd name="T16" fmla="*/ 0 w 162"/>
              <a:gd name="T17" fmla="*/ 307 h 307"/>
              <a:gd name="T18" fmla="*/ 67 w 162"/>
              <a:gd name="T19" fmla="*/ 307 h 307"/>
              <a:gd name="T20" fmla="*/ 67 w 162"/>
              <a:gd name="T21" fmla="*/ 267 h 307"/>
              <a:gd name="T22" fmla="*/ 24 w 162"/>
              <a:gd name="T23" fmla="*/ 267 h 307"/>
              <a:gd name="T24" fmla="*/ 24 w 162"/>
              <a:gd name="T25" fmla="*/ 120 h 307"/>
              <a:gd name="T26" fmla="*/ 24 w 162"/>
              <a:gd name="T27" fmla="*/ 120 h 307"/>
              <a:gd name="T28" fmla="*/ 67 w 162"/>
              <a:gd name="T29" fmla="*/ 193 h 307"/>
              <a:gd name="T30" fmla="*/ 67 w 162"/>
              <a:gd name="T31" fmla="*/ 127 h 307"/>
              <a:gd name="T32" fmla="*/ 0 w 162"/>
              <a:gd name="T33"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307">
                <a:moveTo>
                  <a:pt x="67" y="307"/>
                </a:moveTo>
                <a:lnTo>
                  <a:pt x="162" y="307"/>
                </a:lnTo>
                <a:lnTo>
                  <a:pt x="67" y="127"/>
                </a:lnTo>
                <a:lnTo>
                  <a:pt x="67" y="193"/>
                </a:lnTo>
                <a:lnTo>
                  <a:pt x="110" y="267"/>
                </a:lnTo>
                <a:lnTo>
                  <a:pt x="67" y="267"/>
                </a:lnTo>
                <a:lnTo>
                  <a:pt x="67" y="307"/>
                </a:lnTo>
                <a:close/>
                <a:moveTo>
                  <a:pt x="0" y="0"/>
                </a:moveTo>
                <a:lnTo>
                  <a:pt x="0" y="307"/>
                </a:lnTo>
                <a:lnTo>
                  <a:pt x="67" y="307"/>
                </a:lnTo>
                <a:lnTo>
                  <a:pt x="67" y="267"/>
                </a:lnTo>
                <a:lnTo>
                  <a:pt x="24" y="267"/>
                </a:lnTo>
                <a:lnTo>
                  <a:pt x="24" y="120"/>
                </a:lnTo>
                <a:lnTo>
                  <a:pt x="24" y="120"/>
                </a:lnTo>
                <a:lnTo>
                  <a:pt x="67" y="193"/>
                </a:lnTo>
                <a:lnTo>
                  <a:pt x="67" y="127"/>
                </a:ln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93" name="Rectangle 31"/>
          <p:cNvSpPr>
            <a:spLocks noChangeArrowheads="1"/>
          </p:cNvSpPr>
          <p:nvPr/>
        </p:nvSpPr>
        <p:spPr bwMode="auto">
          <a:xfrm>
            <a:off x="8928617" y="1813463"/>
            <a:ext cx="65062" cy="474650"/>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94" name="Freeform 32"/>
          <p:cNvSpPr>
            <a:spLocks noEditPoints="1"/>
          </p:cNvSpPr>
          <p:nvPr/>
        </p:nvSpPr>
        <p:spPr bwMode="auto">
          <a:xfrm>
            <a:off x="6821240" y="4204169"/>
            <a:ext cx="561756" cy="411151"/>
          </a:xfrm>
          <a:custGeom>
            <a:avLst/>
            <a:gdLst>
              <a:gd name="T0" fmla="*/ 213 w 258"/>
              <a:gd name="T1" fmla="*/ 31 h 189"/>
              <a:gd name="T2" fmla="*/ 204 w 258"/>
              <a:gd name="T3" fmla="*/ 69 h 189"/>
              <a:gd name="T4" fmla="*/ 228 w 258"/>
              <a:gd name="T5" fmla="*/ 109 h 189"/>
              <a:gd name="T6" fmla="*/ 204 w 258"/>
              <a:gd name="T7" fmla="*/ 146 h 189"/>
              <a:gd name="T8" fmla="*/ 204 w 258"/>
              <a:gd name="T9" fmla="*/ 27 h 189"/>
              <a:gd name="T10" fmla="*/ 91 w 258"/>
              <a:gd name="T11" fmla="*/ 14 h 189"/>
              <a:gd name="T12" fmla="*/ 97 w 258"/>
              <a:gd name="T13" fmla="*/ 15 h 189"/>
              <a:gd name="T14" fmla="*/ 91 w 258"/>
              <a:gd name="T15" fmla="*/ 42 h 189"/>
              <a:gd name="T16" fmla="*/ 91 w 258"/>
              <a:gd name="T17" fmla="*/ 162 h 189"/>
              <a:gd name="T18" fmla="*/ 166 w 258"/>
              <a:gd name="T19" fmla="*/ 145 h 189"/>
              <a:gd name="T20" fmla="*/ 204 w 258"/>
              <a:gd name="T21" fmla="*/ 125 h 189"/>
              <a:gd name="T22" fmla="*/ 191 w 258"/>
              <a:gd name="T23" fmla="*/ 122 h 189"/>
              <a:gd name="T24" fmla="*/ 204 w 258"/>
              <a:gd name="T25" fmla="*/ 69 h 189"/>
              <a:gd name="T26" fmla="*/ 91 w 258"/>
              <a:gd name="T27" fmla="*/ 6 h 189"/>
              <a:gd name="T28" fmla="*/ 78 w 258"/>
              <a:gd name="T29" fmla="*/ 24 h 189"/>
              <a:gd name="T30" fmla="*/ 91 w 258"/>
              <a:gd name="T31" fmla="*/ 14 h 189"/>
              <a:gd name="T32" fmla="*/ 78 w 258"/>
              <a:gd name="T33" fmla="*/ 188 h 189"/>
              <a:gd name="T34" fmla="*/ 91 w 258"/>
              <a:gd name="T35" fmla="*/ 162 h 189"/>
              <a:gd name="T36" fmla="*/ 78 w 258"/>
              <a:gd name="T37" fmla="*/ 176 h 189"/>
              <a:gd name="T38" fmla="*/ 91 w 258"/>
              <a:gd name="T39" fmla="*/ 42 h 189"/>
              <a:gd name="T40" fmla="*/ 80 w 258"/>
              <a:gd name="T41" fmla="*/ 134 h 189"/>
              <a:gd name="T42" fmla="*/ 78 w 258"/>
              <a:gd name="T43" fmla="*/ 64 h 189"/>
              <a:gd name="T44" fmla="*/ 78 w 258"/>
              <a:gd name="T45" fmla="*/ 33 h 189"/>
              <a:gd name="T46" fmla="*/ 91 w 258"/>
              <a:gd name="T47" fmla="*/ 42 h 189"/>
              <a:gd name="T48" fmla="*/ 60 w 258"/>
              <a:gd name="T49" fmla="*/ 18 h 189"/>
              <a:gd name="T50" fmla="*/ 68 w 258"/>
              <a:gd name="T51" fmla="*/ 42 h 189"/>
              <a:gd name="T52" fmla="*/ 78 w 258"/>
              <a:gd name="T53" fmla="*/ 33 h 189"/>
              <a:gd name="T54" fmla="*/ 78 w 258"/>
              <a:gd name="T55" fmla="*/ 9 h 189"/>
              <a:gd name="T56" fmla="*/ 78 w 258"/>
              <a:gd name="T57" fmla="*/ 188 h 189"/>
              <a:gd name="T58" fmla="*/ 60 w 258"/>
              <a:gd name="T59" fmla="*/ 176 h 189"/>
              <a:gd name="T60" fmla="*/ 78 w 258"/>
              <a:gd name="T61" fmla="*/ 64 h 189"/>
              <a:gd name="T62" fmla="*/ 60 w 258"/>
              <a:gd name="T63" fmla="*/ 134 h 189"/>
              <a:gd name="T64" fmla="*/ 70 w 258"/>
              <a:gd name="T65" fmla="*/ 116 h 189"/>
              <a:gd name="T66" fmla="*/ 60 w 258"/>
              <a:gd name="T67" fmla="*/ 87 h 189"/>
              <a:gd name="T68" fmla="*/ 76 w 258"/>
              <a:gd name="T69" fmla="*/ 68 h 189"/>
              <a:gd name="T70" fmla="*/ 60 w 258"/>
              <a:gd name="T71" fmla="*/ 18 h 189"/>
              <a:gd name="T72" fmla="*/ 60 w 258"/>
              <a:gd name="T73" fmla="*/ 187 h 189"/>
              <a:gd name="T74" fmla="*/ 59 w 258"/>
              <a:gd name="T75" fmla="*/ 175 h 189"/>
              <a:gd name="T76" fmla="*/ 49 w 258"/>
              <a:gd name="T77" fmla="*/ 144 h 189"/>
              <a:gd name="T78" fmla="*/ 60 w 258"/>
              <a:gd name="T79" fmla="*/ 125 h 189"/>
              <a:gd name="T80" fmla="*/ 41 w 258"/>
              <a:gd name="T81" fmla="*/ 125 h 189"/>
              <a:gd name="T82" fmla="*/ 60 w 258"/>
              <a:gd name="T83" fmla="*/ 87 h 189"/>
              <a:gd name="T84" fmla="*/ 51 w 258"/>
              <a:gd name="T85" fmla="*/ 76 h 189"/>
              <a:gd name="T86" fmla="*/ 43 w 258"/>
              <a:gd name="T87" fmla="*/ 51 h 189"/>
              <a:gd name="T88" fmla="*/ 60 w 258"/>
              <a:gd name="T89" fmla="*/ 1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9">
                <a:moveTo>
                  <a:pt x="253" y="104"/>
                </a:moveTo>
                <a:cubicBezTo>
                  <a:pt x="258" y="60"/>
                  <a:pt x="213" y="31"/>
                  <a:pt x="213" y="31"/>
                </a:cubicBezTo>
                <a:cubicBezTo>
                  <a:pt x="210" y="30"/>
                  <a:pt x="207" y="28"/>
                  <a:pt x="204" y="27"/>
                </a:cubicBezTo>
                <a:cubicBezTo>
                  <a:pt x="204" y="69"/>
                  <a:pt x="204" y="69"/>
                  <a:pt x="204" y="69"/>
                </a:cubicBezTo>
                <a:cubicBezTo>
                  <a:pt x="208" y="69"/>
                  <a:pt x="212" y="70"/>
                  <a:pt x="216" y="72"/>
                </a:cubicBezTo>
                <a:cubicBezTo>
                  <a:pt x="230" y="79"/>
                  <a:pt x="235" y="95"/>
                  <a:pt x="228" y="109"/>
                </a:cubicBezTo>
                <a:cubicBezTo>
                  <a:pt x="224" y="119"/>
                  <a:pt x="214" y="125"/>
                  <a:pt x="204" y="125"/>
                </a:cubicBezTo>
                <a:cubicBezTo>
                  <a:pt x="204" y="146"/>
                  <a:pt x="204" y="146"/>
                  <a:pt x="204" y="146"/>
                </a:cubicBezTo>
                <a:cubicBezTo>
                  <a:pt x="230" y="144"/>
                  <a:pt x="249" y="134"/>
                  <a:pt x="253" y="104"/>
                </a:cubicBezTo>
                <a:close/>
                <a:moveTo>
                  <a:pt x="204" y="27"/>
                </a:moveTo>
                <a:cubicBezTo>
                  <a:pt x="156" y="5"/>
                  <a:pt x="119" y="0"/>
                  <a:pt x="91" y="6"/>
                </a:cubicBezTo>
                <a:cubicBezTo>
                  <a:pt x="91" y="14"/>
                  <a:pt x="91" y="14"/>
                  <a:pt x="91" y="14"/>
                </a:cubicBezTo>
                <a:cubicBezTo>
                  <a:pt x="93" y="14"/>
                  <a:pt x="95" y="14"/>
                  <a:pt x="97" y="15"/>
                </a:cubicBezTo>
                <a:cubicBezTo>
                  <a:pt x="97" y="15"/>
                  <a:pt x="97" y="15"/>
                  <a:pt x="97" y="15"/>
                </a:cubicBezTo>
                <a:cubicBezTo>
                  <a:pt x="104" y="19"/>
                  <a:pt x="107" y="27"/>
                  <a:pt x="103" y="34"/>
                </a:cubicBezTo>
                <a:cubicBezTo>
                  <a:pt x="101" y="39"/>
                  <a:pt x="96" y="42"/>
                  <a:pt x="91" y="42"/>
                </a:cubicBezTo>
                <a:cubicBezTo>
                  <a:pt x="91" y="146"/>
                  <a:pt x="91" y="146"/>
                  <a:pt x="91" y="146"/>
                </a:cubicBezTo>
                <a:cubicBezTo>
                  <a:pt x="93" y="151"/>
                  <a:pt x="93" y="157"/>
                  <a:pt x="91" y="162"/>
                </a:cubicBezTo>
                <a:cubicBezTo>
                  <a:pt x="91" y="185"/>
                  <a:pt x="91" y="185"/>
                  <a:pt x="91" y="185"/>
                </a:cubicBezTo>
                <a:cubicBezTo>
                  <a:pt x="117" y="174"/>
                  <a:pt x="138" y="143"/>
                  <a:pt x="166" y="145"/>
                </a:cubicBezTo>
                <a:cubicBezTo>
                  <a:pt x="179" y="147"/>
                  <a:pt x="192" y="147"/>
                  <a:pt x="204" y="146"/>
                </a:cubicBezTo>
                <a:cubicBezTo>
                  <a:pt x="204" y="125"/>
                  <a:pt x="204" y="125"/>
                  <a:pt x="204" y="125"/>
                </a:cubicBezTo>
                <a:cubicBezTo>
                  <a:pt x="199" y="125"/>
                  <a:pt x="195" y="124"/>
                  <a:pt x="191" y="122"/>
                </a:cubicBezTo>
                <a:cubicBezTo>
                  <a:pt x="191" y="122"/>
                  <a:pt x="191" y="122"/>
                  <a:pt x="191" y="122"/>
                </a:cubicBezTo>
                <a:cubicBezTo>
                  <a:pt x="177" y="115"/>
                  <a:pt x="172" y="98"/>
                  <a:pt x="179" y="84"/>
                </a:cubicBezTo>
                <a:cubicBezTo>
                  <a:pt x="184" y="74"/>
                  <a:pt x="193" y="69"/>
                  <a:pt x="204" y="69"/>
                </a:cubicBezTo>
                <a:lnTo>
                  <a:pt x="204" y="27"/>
                </a:lnTo>
                <a:close/>
                <a:moveTo>
                  <a:pt x="91" y="6"/>
                </a:moveTo>
                <a:cubicBezTo>
                  <a:pt x="86" y="6"/>
                  <a:pt x="82" y="8"/>
                  <a:pt x="78" y="9"/>
                </a:cubicBezTo>
                <a:cubicBezTo>
                  <a:pt x="78" y="24"/>
                  <a:pt x="78" y="24"/>
                  <a:pt x="78" y="24"/>
                </a:cubicBezTo>
                <a:cubicBezTo>
                  <a:pt x="78" y="23"/>
                  <a:pt x="78" y="22"/>
                  <a:pt x="78" y="22"/>
                </a:cubicBezTo>
                <a:cubicBezTo>
                  <a:pt x="81" y="17"/>
                  <a:pt x="86" y="14"/>
                  <a:pt x="91" y="14"/>
                </a:cubicBezTo>
                <a:cubicBezTo>
                  <a:pt x="91" y="6"/>
                  <a:pt x="91" y="6"/>
                  <a:pt x="91" y="6"/>
                </a:cubicBezTo>
                <a:close/>
                <a:moveTo>
                  <a:pt x="78" y="188"/>
                </a:moveTo>
                <a:cubicBezTo>
                  <a:pt x="82" y="188"/>
                  <a:pt x="87" y="187"/>
                  <a:pt x="91" y="185"/>
                </a:cubicBezTo>
                <a:cubicBezTo>
                  <a:pt x="91" y="162"/>
                  <a:pt x="91" y="162"/>
                  <a:pt x="91" y="162"/>
                </a:cubicBezTo>
                <a:cubicBezTo>
                  <a:pt x="90" y="163"/>
                  <a:pt x="90" y="164"/>
                  <a:pt x="90" y="165"/>
                </a:cubicBezTo>
                <a:cubicBezTo>
                  <a:pt x="87" y="170"/>
                  <a:pt x="83" y="174"/>
                  <a:pt x="78" y="176"/>
                </a:cubicBezTo>
                <a:cubicBezTo>
                  <a:pt x="78" y="188"/>
                  <a:pt x="78" y="188"/>
                  <a:pt x="78" y="188"/>
                </a:cubicBezTo>
                <a:close/>
                <a:moveTo>
                  <a:pt x="91" y="42"/>
                </a:moveTo>
                <a:cubicBezTo>
                  <a:pt x="91" y="146"/>
                  <a:pt x="91" y="146"/>
                  <a:pt x="91" y="146"/>
                </a:cubicBezTo>
                <a:cubicBezTo>
                  <a:pt x="89" y="141"/>
                  <a:pt x="85" y="136"/>
                  <a:pt x="80" y="134"/>
                </a:cubicBezTo>
                <a:cubicBezTo>
                  <a:pt x="79" y="133"/>
                  <a:pt x="78" y="133"/>
                  <a:pt x="78" y="133"/>
                </a:cubicBezTo>
                <a:cubicBezTo>
                  <a:pt x="78" y="64"/>
                  <a:pt x="78" y="64"/>
                  <a:pt x="78" y="64"/>
                </a:cubicBezTo>
                <a:cubicBezTo>
                  <a:pt x="79" y="61"/>
                  <a:pt x="79" y="57"/>
                  <a:pt x="78" y="54"/>
                </a:cubicBezTo>
                <a:cubicBezTo>
                  <a:pt x="78" y="33"/>
                  <a:pt x="78" y="33"/>
                  <a:pt x="78" y="33"/>
                </a:cubicBezTo>
                <a:cubicBezTo>
                  <a:pt x="79" y="36"/>
                  <a:pt x="81" y="39"/>
                  <a:pt x="84" y="41"/>
                </a:cubicBezTo>
                <a:cubicBezTo>
                  <a:pt x="86" y="42"/>
                  <a:pt x="89" y="42"/>
                  <a:pt x="91" y="42"/>
                </a:cubicBezTo>
                <a:close/>
                <a:moveTo>
                  <a:pt x="78" y="9"/>
                </a:moveTo>
                <a:cubicBezTo>
                  <a:pt x="71" y="11"/>
                  <a:pt x="65" y="14"/>
                  <a:pt x="60" y="18"/>
                </a:cubicBezTo>
                <a:cubicBezTo>
                  <a:pt x="60" y="40"/>
                  <a:pt x="60" y="40"/>
                  <a:pt x="60" y="40"/>
                </a:cubicBezTo>
                <a:cubicBezTo>
                  <a:pt x="62" y="40"/>
                  <a:pt x="65" y="41"/>
                  <a:pt x="68" y="42"/>
                </a:cubicBezTo>
                <a:cubicBezTo>
                  <a:pt x="73" y="45"/>
                  <a:pt x="76" y="49"/>
                  <a:pt x="78" y="54"/>
                </a:cubicBezTo>
                <a:cubicBezTo>
                  <a:pt x="78" y="33"/>
                  <a:pt x="78" y="33"/>
                  <a:pt x="78" y="33"/>
                </a:cubicBezTo>
                <a:cubicBezTo>
                  <a:pt x="77" y="30"/>
                  <a:pt x="77" y="27"/>
                  <a:pt x="78" y="24"/>
                </a:cubicBezTo>
                <a:cubicBezTo>
                  <a:pt x="78" y="9"/>
                  <a:pt x="78" y="9"/>
                  <a:pt x="78" y="9"/>
                </a:cubicBezTo>
                <a:close/>
                <a:moveTo>
                  <a:pt x="60" y="187"/>
                </a:moveTo>
                <a:cubicBezTo>
                  <a:pt x="66" y="188"/>
                  <a:pt x="72" y="189"/>
                  <a:pt x="78" y="188"/>
                </a:cubicBezTo>
                <a:cubicBezTo>
                  <a:pt x="78" y="176"/>
                  <a:pt x="78" y="176"/>
                  <a:pt x="78" y="176"/>
                </a:cubicBezTo>
                <a:cubicBezTo>
                  <a:pt x="72" y="178"/>
                  <a:pt x="65" y="178"/>
                  <a:pt x="60" y="176"/>
                </a:cubicBezTo>
                <a:cubicBezTo>
                  <a:pt x="60" y="187"/>
                  <a:pt x="60" y="187"/>
                  <a:pt x="60" y="187"/>
                </a:cubicBezTo>
                <a:close/>
                <a:moveTo>
                  <a:pt x="78" y="64"/>
                </a:moveTo>
                <a:cubicBezTo>
                  <a:pt x="78" y="133"/>
                  <a:pt x="78" y="133"/>
                  <a:pt x="78" y="133"/>
                </a:cubicBezTo>
                <a:cubicBezTo>
                  <a:pt x="72" y="131"/>
                  <a:pt x="65" y="131"/>
                  <a:pt x="60" y="134"/>
                </a:cubicBezTo>
                <a:cubicBezTo>
                  <a:pt x="60" y="125"/>
                  <a:pt x="60" y="125"/>
                  <a:pt x="60" y="125"/>
                </a:cubicBezTo>
                <a:cubicBezTo>
                  <a:pt x="64" y="123"/>
                  <a:pt x="67" y="120"/>
                  <a:pt x="70" y="116"/>
                </a:cubicBezTo>
                <a:cubicBezTo>
                  <a:pt x="75" y="105"/>
                  <a:pt x="71" y="92"/>
                  <a:pt x="60" y="87"/>
                </a:cubicBezTo>
                <a:cubicBezTo>
                  <a:pt x="60" y="87"/>
                  <a:pt x="60" y="87"/>
                  <a:pt x="60" y="87"/>
                </a:cubicBezTo>
                <a:cubicBezTo>
                  <a:pt x="60" y="78"/>
                  <a:pt x="60" y="78"/>
                  <a:pt x="60" y="78"/>
                </a:cubicBezTo>
                <a:cubicBezTo>
                  <a:pt x="66" y="78"/>
                  <a:pt x="73" y="74"/>
                  <a:pt x="76" y="68"/>
                </a:cubicBezTo>
                <a:cubicBezTo>
                  <a:pt x="77" y="66"/>
                  <a:pt x="77" y="65"/>
                  <a:pt x="78" y="64"/>
                </a:cubicBezTo>
                <a:close/>
                <a:moveTo>
                  <a:pt x="60" y="18"/>
                </a:moveTo>
                <a:cubicBezTo>
                  <a:pt x="0" y="56"/>
                  <a:pt x="10" y="159"/>
                  <a:pt x="46" y="180"/>
                </a:cubicBezTo>
                <a:cubicBezTo>
                  <a:pt x="51" y="183"/>
                  <a:pt x="55" y="185"/>
                  <a:pt x="60" y="187"/>
                </a:cubicBezTo>
                <a:cubicBezTo>
                  <a:pt x="60" y="176"/>
                  <a:pt x="60" y="176"/>
                  <a:pt x="60" y="176"/>
                </a:cubicBezTo>
                <a:cubicBezTo>
                  <a:pt x="59" y="175"/>
                  <a:pt x="59" y="175"/>
                  <a:pt x="59" y="175"/>
                </a:cubicBezTo>
                <a:cubicBezTo>
                  <a:pt x="59" y="175"/>
                  <a:pt x="59" y="175"/>
                  <a:pt x="59" y="175"/>
                </a:cubicBezTo>
                <a:cubicBezTo>
                  <a:pt x="48" y="170"/>
                  <a:pt x="43" y="156"/>
                  <a:pt x="49" y="144"/>
                </a:cubicBezTo>
                <a:cubicBezTo>
                  <a:pt x="51" y="139"/>
                  <a:pt x="55" y="136"/>
                  <a:pt x="60" y="134"/>
                </a:cubicBezTo>
                <a:cubicBezTo>
                  <a:pt x="60" y="125"/>
                  <a:pt x="60" y="125"/>
                  <a:pt x="60" y="125"/>
                </a:cubicBezTo>
                <a:cubicBezTo>
                  <a:pt x="54" y="128"/>
                  <a:pt x="47" y="128"/>
                  <a:pt x="41" y="125"/>
                </a:cubicBezTo>
                <a:cubicBezTo>
                  <a:pt x="41" y="125"/>
                  <a:pt x="41" y="125"/>
                  <a:pt x="41" y="125"/>
                </a:cubicBezTo>
                <a:cubicBezTo>
                  <a:pt x="31" y="120"/>
                  <a:pt x="26" y="107"/>
                  <a:pt x="32" y="97"/>
                </a:cubicBezTo>
                <a:cubicBezTo>
                  <a:pt x="37" y="86"/>
                  <a:pt x="49" y="82"/>
                  <a:pt x="60" y="87"/>
                </a:cubicBezTo>
                <a:cubicBezTo>
                  <a:pt x="60" y="78"/>
                  <a:pt x="60" y="78"/>
                  <a:pt x="60" y="78"/>
                </a:cubicBezTo>
                <a:cubicBezTo>
                  <a:pt x="57" y="78"/>
                  <a:pt x="54" y="77"/>
                  <a:pt x="51" y="76"/>
                </a:cubicBezTo>
                <a:cubicBezTo>
                  <a:pt x="42" y="71"/>
                  <a:pt x="38" y="60"/>
                  <a:pt x="43" y="51"/>
                </a:cubicBezTo>
                <a:cubicBezTo>
                  <a:pt x="43" y="51"/>
                  <a:pt x="43" y="51"/>
                  <a:pt x="43" y="51"/>
                </a:cubicBezTo>
                <a:cubicBezTo>
                  <a:pt x="46" y="44"/>
                  <a:pt x="53" y="40"/>
                  <a:pt x="60" y="40"/>
                </a:cubicBezTo>
                <a:lnTo>
                  <a:pt x="60" y="18"/>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grpSp>
        <p:nvGrpSpPr>
          <p:cNvPr id="95" name="Group 127"/>
          <p:cNvGrpSpPr/>
          <p:nvPr/>
        </p:nvGrpSpPr>
        <p:grpSpPr>
          <a:xfrm>
            <a:off x="8400185" y="4615319"/>
            <a:ext cx="507803" cy="654031"/>
            <a:chOff x="8610600" y="4127500"/>
            <a:chExt cx="508001" cy="654050"/>
          </a:xfrm>
          <a:solidFill>
            <a:srgbClr val="00B0F0"/>
          </a:solidFill>
        </p:grpSpPr>
        <p:sp>
          <p:nvSpPr>
            <p:cNvPr id="96" name="Freeform 33"/>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97" name="Freeform 34"/>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98" name="Freeform 35"/>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99" name="Freeform 36"/>
            <p:cNvSpPr/>
            <p:nvPr/>
          </p:nvSpPr>
          <p:spPr bwMode="auto">
            <a:xfrm>
              <a:off x="8729663" y="4613275"/>
              <a:ext cx="141288" cy="168275"/>
            </a:xfrm>
            <a:custGeom>
              <a:avLst/>
              <a:gdLst>
                <a:gd name="T0" fmla="*/ 45 w 65"/>
                <a:gd name="T1" fmla="*/ 5 h 77"/>
                <a:gd name="T2" fmla="*/ 45 w 65"/>
                <a:gd name="T3" fmla="*/ 28 h 77"/>
                <a:gd name="T4" fmla="*/ 25 w 65"/>
                <a:gd name="T5" fmla="*/ 45 h 77"/>
                <a:gd name="T6" fmla="*/ 1 w 65"/>
                <a:gd name="T7" fmla="*/ 64 h 77"/>
                <a:gd name="T8" fmla="*/ 65 w 65"/>
                <a:gd name="T9" fmla="*/ 77 h 77"/>
                <a:gd name="T10" fmla="*/ 65 w 65"/>
                <a:gd name="T11" fmla="*/ 0 h 77"/>
                <a:gd name="T12" fmla="*/ 45 w 65"/>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5" h="77">
                  <a:moveTo>
                    <a:pt x="45" y="5"/>
                  </a:moveTo>
                  <a:cubicBezTo>
                    <a:pt x="45" y="28"/>
                    <a:pt x="45" y="28"/>
                    <a:pt x="45" y="28"/>
                  </a:cubicBezTo>
                  <a:cubicBezTo>
                    <a:pt x="45" y="28"/>
                    <a:pt x="39" y="40"/>
                    <a:pt x="25" y="45"/>
                  </a:cubicBezTo>
                  <a:cubicBezTo>
                    <a:pt x="12" y="49"/>
                    <a:pt x="0" y="56"/>
                    <a:pt x="1" y="64"/>
                  </a:cubicBezTo>
                  <a:cubicBezTo>
                    <a:pt x="2" y="71"/>
                    <a:pt x="18" y="77"/>
                    <a:pt x="65" y="77"/>
                  </a:cubicBezTo>
                  <a:cubicBezTo>
                    <a:pt x="65" y="0"/>
                    <a:pt x="65" y="0"/>
                    <a:pt x="65" y="0"/>
                  </a:cubicBezTo>
                  <a:lnTo>
                    <a:pt x="45"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100" name="Freeform 37"/>
            <p:cNvSpPr/>
            <p:nvPr/>
          </p:nvSpPr>
          <p:spPr bwMode="auto">
            <a:xfrm>
              <a:off x="8855075" y="4613275"/>
              <a:ext cx="134938" cy="168275"/>
            </a:xfrm>
            <a:custGeom>
              <a:avLst/>
              <a:gdLst>
                <a:gd name="T0" fmla="*/ 14 w 62"/>
                <a:gd name="T1" fmla="*/ 5 h 77"/>
                <a:gd name="T2" fmla="*/ 14 w 62"/>
                <a:gd name="T3" fmla="*/ 28 h 77"/>
                <a:gd name="T4" fmla="*/ 32 w 62"/>
                <a:gd name="T5" fmla="*/ 45 h 77"/>
                <a:gd name="T6" fmla="*/ 61 w 62"/>
                <a:gd name="T7" fmla="*/ 64 h 77"/>
                <a:gd name="T8" fmla="*/ 0 w 62"/>
                <a:gd name="T9" fmla="*/ 77 h 77"/>
                <a:gd name="T10" fmla="*/ 0 w 62"/>
                <a:gd name="T11" fmla="*/ 0 h 77"/>
                <a:gd name="T12" fmla="*/ 14 w 62"/>
                <a:gd name="T13" fmla="*/ 5 h 77"/>
              </a:gdLst>
              <a:ahLst/>
              <a:cxnLst>
                <a:cxn ang="0">
                  <a:pos x="T0" y="T1"/>
                </a:cxn>
                <a:cxn ang="0">
                  <a:pos x="T2" y="T3"/>
                </a:cxn>
                <a:cxn ang="0">
                  <a:pos x="T4" y="T5"/>
                </a:cxn>
                <a:cxn ang="0">
                  <a:pos x="T6" y="T7"/>
                </a:cxn>
                <a:cxn ang="0">
                  <a:pos x="T8" y="T9"/>
                </a:cxn>
                <a:cxn ang="0">
                  <a:pos x="T10" y="T11"/>
                </a:cxn>
                <a:cxn ang="0">
                  <a:pos x="T12" y="T13"/>
                </a:cxn>
              </a:cxnLst>
              <a:rect l="0" t="0" r="r" b="b"/>
              <a:pathLst>
                <a:path w="62" h="77">
                  <a:moveTo>
                    <a:pt x="14" y="5"/>
                  </a:moveTo>
                  <a:cubicBezTo>
                    <a:pt x="14" y="28"/>
                    <a:pt x="14" y="28"/>
                    <a:pt x="14" y="28"/>
                  </a:cubicBezTo>
                  <a:cubicBezTo>
                    <a:pt x="14" y="28"/>
                    <a:pt x="19" y="40"/>
                    <a:pt x="32" y="45"/>
                  </a:cubicBezTo>
                  <a:cubicBezTo>
                    <a:pt x="46" y="49"/>
                    <a:pt x="62" y="56"/>
                    <a:pt x="61" y="64"/>
                  </a:cubicBezTo>
                  <a:cubicBezTo>
                    <a:pt x="60" y="71"/>
                    <a:pt x="34" y="77"/>
                    <a:pt x="0" y="77"/>
                  </a:cubicBezTo>
                  <a:cubicBezTo>
                    <a:pt x="0" y="0"/>
                    <a:pt x="0" y="0"/>
                    <a:pt x="0" y="0"/>
                  </a:cubicBezTo>
                  <a:lnTo>
                    <a:pt x="14"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101" name="Freeform 38"/>
            <p:cNvSpPr/>
            <p:nvPr/>
          </p:nvSpPr>
          <p:spPr bwMode="auto">
            <a:xfrm>
              <a:off x="8618538" y="4127500"/>
              <a:ext cx="500063" cy="503238"/>
            </a:xfrm>
            <a:custGeom>
              <a:avLst/>
              <a:gdLst>
                <a:gd name="T0" fmla="*/ 169 w 230"/>
                <a:gd name="T1" fmla="*/ 12 h 231"/>
                <a:gd name="T2" fmla="*/ 215 w 230"/>
                <a:gd name="T3" fmla="*/ 103 h 231"/>
                <a:gd name="T4" fmla="*/ 102 w 230"/>
                <a:gd name="T5" fmla="*/ 216 h 231"/>
                <a:gd name="T6" fmla="*/ 12 w 230"/>
                <a:gd name="T7" fmla="*/ 171 h 231"/>
                <a:gd name="T8" fmla="*/ 0 w 230"/>
                <a:gd name="T9" fmla="*/ 181 h 231"/>
                <a:gd name="T10" fmla="*/ 102 w 230"/>
                <a:gd name="T11" fmla="*/ 231 h 231"/>
                <a:gd name="T12" fmla="*/ 230 w 230"/>
                <a:gd name="T13" fmla="*/ 103 h 231"/>
                <a:gd name="T14" fmla="*/ 178 w 230"/>
                <a:gd name="T15" fmla="*/ 0 h 231"/>
                <a:gd name="T16" fmla="*/ 169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169" y="12"/>
                  </a:moveTo>
                  <a:cubicBezTo>
                    <a:pt x="197" y="32"/>
                    <a:pt x="215" y="65"/>
                    <a:pt x="215" y="103"/>
                  </a:cubicBezTo>
                  <a:cubicBezTo>
                    <a:pt x="215" y="165"/>
                    <a:pt x="165" y="216"/>
                    <a:pt x="102" y="216"/>
                  </a:cubicBezTo>
                  <a:cubicBezTo>
                    <a:pt x="65" y="216"/>
                    <a:pt x="33" y="198"/>
                    <a:pt x="12" y="171"/>
                  </a:cubicBezTo>
                  <a:cubicBezTo>
                    <a:pt x="0" y="181"/>
                    <a:pt x="0" y="181"/>
                    <a:pt x="0" y="181"/>
                  </a:cubicBezTo>
                  <a:cubicBezTo>
                    <a:pt x="24" y="211"/>
                    <a:pt x="61" y="231"/>
                    <a:pt x="102" y="231"/>
                  </a:cubicBezTo>
                  <a:cubicBezTo>
                    <a:pt x="173" y="231"/>
                    <a:pt x="230" y="174"/>
                    <a:pt x="230" y="103"/>
                  </a:cubicBezTo>
                  <a:cubicBezTo>
                    <a:pt x="230" y="61"/>
                    <a:pt x="210" y="23"/>
                    <a:pt x="178" y="0"/>
                  </a:cubicBezTo>
                  <a:lnTo>
                    <a:pt x="16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102" name="Freeform 39"/>
            <p:cNvSpPr>
              <a:spLocks noEditPoints="1"/>
            </p:cNvSpPr>
            <p:nvPr/>
          </p:nvSpPr>
          <p:spPr bwMode="auto">
            <a:xfrm>
              <a:off x="8621713" y="4137025"/>
              <a:ext cx="442913" cy="441325"/>
            </a:xfrm>
            <a:custGeom>
              <a:avLst/>
              <a:gdLst>
                <a:gd name="T0" fmla="*/ 102 w 203"/>
                <a:gd name="T1" fmla="*/ 203 h 203"/>
                <a:gd name="T2" fmla="*/ 203 w 203"/>
                <a:gd name="T3" fmla="*/ 101 h 203"/>
                <a:gd name="T4" fmla="*/ 102 w 203"/>
                <a:gd name="T5" fmla="*/ 0 h 203"/>
                <a:gd name="T6" fmla="*/ 102 w 203"/>
                <a:gd name="T7" fmla="*/ 5 h 203"/>
                <a:gd name="T8" fmla="*/ 198 w 203"/>
                <a:gd name="T9" fmla="*/ 101 h 203"/>
                <a:gd name="T10" fmla="*/ 102 w 203"/>
                <a:gd name="T11" fmla="*/ 198 h 203"/>
                <a:gd name="T12" fmla="*/ 102 w 203"/>
                <a:gd name="T13" fmla="*/ 203 h 203"/>
                <a:gd name="T14" fmla="*/ 102 w 203"/>
                <a:gd name="T15" fmla="*/ 0 h 203"/>
                <a:gd name="T16" fmla="*/ 0 w 203"/>
                <a:gd name="T17" fmla="*/ 101 h 203"/>
                <a:gd name="T18" fmla="*/ 102 w 203"/>
                <a:gd name="T19" fmla="*/ 203 h 203"/>
                <a:gd name="T20" fmla="*/ 102 w 203"/>
                <a:gd name="T21" fmla="*/ 203 h 203"/>
                <a:gd name="T22" fmla="*/ 102 w 203"/>
                <a:gd name="T23" fmla="*/ 198 h 203"/>
                <a:gd name="T24" fmla="*/ 102 w 203"/>
                <a:gd name="T25" fmla="*/ 198 h 203"/>
                <a:gd name="T26" fmla="*/ 102 w 203"/>
                <a:gd name="T27" fmla="*/ 198 h 203"/>
                <a:gd name="T28" fmla="*/ 5 w 203"/>
                <a:gd name="T29" fmla="*/ 101 h 203"/>
                <a:gd name="T30" fmla="*/ 102 w 203"/>
                <a:gd name="T31" fmla="*/ 5 h 203"/>
                <a:gd name="T32" fmla="*/ 102 w 203"/>
                <a:gd name="T33" fmla="*/ 5 h 203"/>
                <a:gd name="T34" fmla="*/ 102 w 203"/>
                <a:gd name="T35"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2" y="203"/>
                  </a:moveTo>
                  <a:cubicBezTo>
                    <a:pt x="158" y="203"/>
                    <a:pt x="203" y="157"/>
                    <a:pt x="203" y="101"/>
                  </a:cubicBezTo>
                  <a:cubicBezTo>
                    <a:pt x="203" y="45"/>
                    <a:pt x="158" y="0"/>
                    <a:pt x="102" y="0"/>
                  </a:cubicBezTo>
                  <a:cubicBezTo>
                    <a:pt x="102" y="5"/>
                    <a:pt x="102" y="5"/>
                    <a:pt x="102" y="5"/>
                  </a:cubicBezTo>
                  <a:cubicBezTo>
                    <a:pt x="155" y="5"/>
                    <a:pt x="198" y="48"/>
                    <a:pt x="198" y="101"/>
                  </a:cubicBezTo>
                  <a:cubicBezTo>
                    <a:pt x="198" y="155"/>
                    <a:pt x="155" y="198"/>
                    <a:pt x="102" y="198"/>
                  </a:cubicBezTo>
                  <a:lnTo>
                    <a:pt x="102" y="203"/>
                  </a:lnTo>
                  <a:close/>
                  <a:moveTo>
                    <a:pt x="102" y="0"/>
                  </a:moveTo>
                  <a:cubicBezTo>
                    <a:pt x="46" y="0"/>
                    <a:pt x="0" y="45"/>
                    <a:pt x="0" y="101"/>
                  </a:cubicBezTo>
                  <a:cubicBezTo>
                    <a:pt x="0" y="157"/>
                    <a:pt x="46" y="203"/>
                    <a:pt x="102" y="203"/>
                  </a:cubicBezTo>
                  <a:cubicBezTo>
                    <a:pt x="102" y="203"/>
                    <a:pt x="102" y="203"/>
                    <a:pt x="102" y="203"/>
                  </a:cubicBezTo>
                  <a:cubicBezTo>
                    <a:pt x="102" y="198"/>
                    <a:pt x="102" y="198"/>
                    <a:pt x="102" y="198"/>
                  </a:cubicBezTo>
                  <a:cubicBezTo>
                    <a:pt x="102" y="198"/>
                    <a:pt x="102" y="198"/>
                    <a:pt x="102" y="198"/>
                  </a:cubicBezTo>
                  <a:cubicBezTo>
                    <a:pt x="102" y="198"/>
                    <a:pt x="102" y="198"/>
                    <a:pt x="102" y="198"/>
                  </a:cubicBezTo>
                  <a:cubicBezTo>
                    <a:pt x="48" y="198"/>
                    <a:pt x="5" y="155"/>
                    <a:pt x="5" y="101"/>
                  </a:cubicBezTo>
                  <a:cubicBezTo>
                    <a:pt x="5" y="48"/>
                    <a:pt x="48" y="5"/>
                    <a:pt x="102" y="5"/>
                  </a:cubicBezTo>
                  <a:cubicBezTo>
                    <a:pt x="102" y="5"/>
                    <a:pt x="102" y="5"/>
                    <a:pt x="102" y="5"/>
                  </a:cubicBezTo>
                  <a:cubicBezTo>
                    <a:pt x="102" y="0"/>
                    <a:pt x="102" y="0"/>
                    <a:pt x="10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103" name="Freeform 40"/>
            <p:cNvSpPr/>
            <p:nvPr/>
          </p:nvSpPr>
          <p:spPr bwMode="auto">
            <a:xfrm>
              <a:off x="8610600" y="4144963"/>
              <a:ext cx="496888" cy="433388"/>
            </a:xfrm>
            <a:custGeom>
              <a:avLst/>
              <a:gdLst>
                <a:gd name="T0" fmla="*/ 65 w 228"/>
                <a:gd name="T1" fmla="*/ 15 h 199"/>
                <a:gd name="T2" fmla="*/ 61 w 228"/>
                <a:gd name="T3" fmla="*/ 23 h 199"/>
                <a:gd name="T4" fmla="*/ 57 w 228"/>
                <a:gd name="T5" fmla="*/ 29 h 199"/>
                <a:gd name="T6" fmla="*/ 54 w 228"/>
                <a:gd name="T7" fmla="*/ 26 h 199"/>
                <a:gd name="T8" fmla="*/ 52 w 228"/>
                <a:gd name="T9" fmla="*/ 32 h 199"/>
                <a:gd name="T10" fmla="*/ 42 w 228"/>
                <a:gd name="T11" fmla="*/ 34 h 199"/>
                <a:gd name="T12" fmla="*/ 36 w 228"/>
                <a:gd name="T13" fmla="*/ 41 h 199"/>
                <a:gd name="T14" fmla="*/ 27 w 228"/>
                <a:gd name="T15" fmla="*/ 53 h 199"/>
                <a:gd name="T16" fmla="*/ 21 w 228"/>
                <a:gd name="T17" fmla="*/ 61 h 199"/>
                <a:gd name="T18" fmla="*/ 27 w 228"/>
                <a:gd name="T19" fmla="*/ 67 h 199"/>
                <a:gd name="T20" fmla="*/ 27 w 228"/>
                <a:gd name="T21" fmla="*/ 70 h 199"/>
                <a:gd name="T22" fmla="*/ 22 w 228"/>
                <a:gd name="T23" fmla="*/ 65 h 199"/>
                <a:gd name="T24" fmla="*/ 18 w 228"/>
                <a:gd name="T25" fmla="*/ 60 h 199"/>
                <a:gd name="T26" fmla="*/ 16 w 228"/>
                <a:gd name="T27" fmla="*/ 69 h 199"/>
                <a:gd name="T28" fmla="*/ 17 w 228"/>
                <a:gd name="T29" fmla="*/ 83 h 199"/>
                <a:gd name="T30" fmla="*/ 24 w 228"/>
                <a:gd name="T31" fmla="*/ 80 h 199"/>
                <a:gd name="T32" fmla="*/ 32 w 228"/>
                <a:gd name="T33" fmla="*/ 88 h 199"/>
                <a:gd name="T34" fmla="*/ 41 w 228"/>
                <a:gd name="T35" fmla="*/ 98 h 199"/>
                <a:gd name="T36" fmla="*/ 50 w 228"/>
                <a:gd name="T37" fmla="*/ 105 h 199"/>
                <a:gd name="T38" fmla="*/ 61 w 228"/>
                <a:gd name="T39" fmla="*/ 117 h 199"/>
                <a:gd name="T40" fmla="*/ 58 w 228"/>
                <a:gd name="T41" fmla="*/ 134 h 199"/>
                <a:gd name="T42" fmla="*/ 49 w 228"/>
                <a:gd name="T43" fmla="*/ 155 h 199"/>
                <a:gd name="T44" fmla="*/ 52 w 228"/>
                <a:gd name="T45" fmla="*/ 170 h 199"/>
                <a:gd name="T46" fmla="*/ 46 w 228"/>
                <a:gd name="T47" fmla="*/ 171 h 199"/>
                <a:gd name="T48" fmla="*/ 32 w 228"/>
                <a:gd name="T49" fmla="*/ 148 h 199"/>
                <a:gd name="T50" fmla="*/ 16 w 228"/>
                <a:gd name="T51" fmla="*/ 113 h 199"/>
                <a:gd name="T52" fmla="*/ 11 w 228"/>
                <a:gd name="T53" fmla="*/ 87 h 199"/>
                <a:gd name="T54" fmla="*/ 73 w 228"/>
                <a:gd name="T55" fmla="*/ 183 h 199"/>
                <a:gd name="T56" fmla="*/ 89 w 228"/>
                <a:gd name="T57" fmla="*/ 181 h 199"/>
                <a:gd name="T58" fmla="*/ 110 w 228"/>
                <a:gd name="T59" fmla="*/ 178 h 199"/>
                <a:gd name="T60" fmla="*/ 108 w 228"/>
                <a:gd name="T61" fmla="*/ 187 h 199"/>
                <a:gd name="T62" fmla="*/ 121 w 228"/>
                <a:gd name="T63" fmla="*/ 186 h 199"/>
                <a:gd name="T64" fmla="*/ 139 w 228"/>
                <a:gd name="T65" fmla="*/ 184 h 199"/>
                <a:gd name="T66" fmla="*/ 137 w 228"/>
                <a:gd name="T67" fmla="*/ 3 h 199"/>
                <a:gd name="T68" fmla="*/ 197 w 228"/>
                <a:gd name="T69" fmla="*/ 64 h 199"/>
                <a:gd name="T70" fmla="*/ 189 w 228"/>
                <a:gd name="T71" fmla="*/ 58 h 199"/>
                <a:gd name="T72" fmla="*/ 181 w 228"/>
                <a:gd name="T73" fmla="*/ 74 h 199"/>
                <a:gd name="T74" fmla="*/ 170 w 228"/>
                <a:gd name="T75" fmla="*/ 59 h 199"/>
                <a:gd name="T76" fmla="*/ 174 w 228"/>
                <a:gd name="T77" fmla="*/ 75 h 199"/>
                <a:gd name="T78" fmla="*/ 186 w 228"/>
                <a:gd name="T79" fmla="*/ 79 h 199"/>
                <a:gd name="T80" fmla="*/ 181 w 228"/>
                <a:gd name="T81" fmla="*/ 100 h 199"/>
                <a:gd name="T82" fmla="*/ 175 w 228"/>
                <a:gd name="T83" fmla="*/ 122 h 199"/>
                <a:gd name="T84" fmla="*/ 168 w 228"/>
                <a:gd name="T85" fmla="*/ 137 h 199"/>
                <a:gd name="T86" fmla="*/ 147 w 228"/>
                <a:gd name="T87" fmla="*/ 154 h 199"/>
                <a:gd name="T88" fmla="*/ 141 w 228"/>
                <a:gd name="T89" fmla="*/ 139 h 199"/>
                <a:gd name="T90" fmla="*/ 142 w 228"/>
                <a:gd name="T91" fmla="*/ 121 h 199"/>
                <a:gd name="T92" fmla="*/ 135 w 228"/>
                <a:gd name="T93" fmla="*/ 101 h 199"/>
                <a:gd name="T94" fmla="*/ 125 w 228"/>
                <a:gd name="T95" fmla="*/ 89 h 199"/>
                <a:gd name="T96" fmla="*/ 99 w 228"/>
                <a:gd name="T97" fmla="*/ 90 h 199"/>
                <a:gd name="T98" fmla="*/ 89 w 228"/>
                <a:gd name="T99" fmla="*/ 76 h 199"/>
                <a:gd name="T100" fmla="*/ 100 w 228"/>
                <a:gd name="T101" fmla="*/ 49 h 199"/>
                <a:gd name="T102" fmla="*/ 119 w 228"/>
                <a:gd name="T103" fmla="*/ 41 h 199"/>
                <a:gd name="T104" fmla="*/ 130 w 228"/>
                <a:gd name="T105" fmla="*/ 46 h 199"/>
                <a:gd name="T106" fmla="*/ 146 w 228"/>
                <a:gd name="T107" fmla="*/ 46 h 199"/>
                <a:gd name="T108" fmla="*/ 162 w 228"/>
                <a:gd name="T109" fmla="*/ 44 h 199"/>
                <a:gd name="T110" fmla="*/ 147 w 228"/>
                <a:gd name="T111" fmla="*/ 37 h 199"/>
                <a:gd name="T112" fmla="*/ 146 w 228"/>
                <a:gd name="T113" fmla="*/ 32 h 199"/>
                <a:gd name="T114" fmla="*/ 127 w 228"/>
                <a:gd name="T115" fmla="*/ 32 h 199"/>
                <a:gd name="T116" fmla="*/ 111 w 228"/>
                <a:gd name="T117" fmla="*/ 37 h 199"/>
                <a:gd name="T118" fmla="*/ 107 w 228"/>
                <a:gd name="T119" fmla="*/ 21 h 199"/>
                <a:gd name="T120" fmla="*/ 96 w 228"/>
                <a:gd name="T121" fmla="*/ 11 h 199"/>
                <a:gd name="T122" fmla="*/ 109 w 228"/>
                <a:gd name="T123" fmla="*/ 3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8" h="199">
                  <a:moveTo>
                    <a:pt x="92" y="0"/>
                  </a:moveTo>
                  <a:cubicBezTo>
                    <a:pt x="92" y="0"/>
                    <a:pt x="58" y="5"/>
                    <a:pt x="35" y="31"/>
                  </a:cubicBezTo>
                  <a:cubicBezTo>
                    <a:pt x="35" y="31"/>
                    <a:pt x="53" y="13"/>
                    <a:pt x="64" y="13"/>
                  </a:cubicBezTo>
                  <a:cubicBezTo>
                    <a:pt x="66" y="14"/>
                    <a:pt x="66" y="14"/>
                    <a:pt x="66" y="14"/>
                  </a:cubicBezTo>
                  <a:cubicBezTo>
                    <a:pt x="66" y="14"/>
                    <a:pt x="66" y="15"/>
                    <a:pt x="65" y="15"/>
                  </a:cubicBezTo>
                  <a:cubicBezTo>
                    <a:pt x="65" y="16"/>
                    <a:pt x="64" y="17"/>
                    <a:pt x="64" y="18"/>
                  </a:cubicBezTo>
                  <a:cubicBezTo>
                    <a:pt x="64" y="18"/>
                    <a:pt x="64" y="20"/>
                    <a:pt x="64" y="20"/>
                  </a:cubicBezTo>
                  <a:cubicBezTo>
                    <a:pt x="63" y="21"/>
                    <a:pt x="63" y="21"/>
                    <a:pt x="63" y="21"/>
                  </a:cubicBezTo>
                  <a:cubicBezTo>
                    <a:pt x="63" y="21"/>
                    <a:pt x="62" y="21"/>
                    <a:pt x="62" y="22"/>
                  </a:cubicBezTo>
                  <a:cubicBezTo>
                    <a:pt x="62" y="22"/>
                    <a:pt x="61" y="22"/>
                    <a:pt x="61" y="23"/>
                  </a:cubicBezTo>
                  <a:cubicBezTo>
                    <a:pt x="61" y="24"/>
                    <a:pt x="61" y="25"/>
                    <a:pt x="61" y="25"/>
                  </a:cubicBezTo>
                  <a:cubicBezTo>
                    <a:pt x="62" y="27"/>
                    <a:pt x="62" y="27"/>
                    <a:pt x="62" y="27"/>
                  </a:cubicBezTo>
                  <a:cubicBezTo>
                    <a:pt x="61" y="28"/>
                    <a:pt x="61" y="28"/>
                    <a:pt x="61" y="28"/>
                  </a:cubicBezTo>
                  <a:cubicBezTo>
                    <a:pt x="59" y="29"/>
                    <a:pt x="59" y="29"/>
                    <a:pt x="59" y="29"/>
                  </a:cubicBezTo>
                  <a:cubicBezTo>
                    <a:pt x="59" y="29"/>
                    <a:pt x="58" y="29"/>
                    <a:pt x="57" y="29"/>
                  </a:cubicBezTo>
                  <a:cubicBezTo>
                    <a:pt x="56" y="29"/>
                    <a:pt x="56" y="27"/>
                    <a:pt x="56" y="27"/>
                  </a:cubicBezTo>
                  <a:cubicBezTo>
                    <a:pt x="58" y="26"/>
                    <a:pt x="58" y="26"/>
                    <a:pt x="58" y="26"/>
                  </a:cubicBezTo>
                  <a:cubicBezTo>
                    <a:pt x="58" y="26"/>
                    <a:pt x="58" y="26"/>
                    <a:pt x="58" y="25"/>
                  </a:cubicBezTo>
                  <a:cubicBezTo>
                    <a:pt x="57" y="25"/>
                    <a:pt x="57" y="24"/>
                    <a:pt x="56" y="24"/>
                  </a:cubicBezTo>
                  <a:cubicBezTo>
                    <a:pt x="55" y="24"/>
                    <a:pt x="54" y="26"/>
                    <a:pt x="54" y="26"/>
                  </a:cubicBezTo>
                  <a:cubicBezTo>
                    <a:pt x="52" y="27"/>
                    <a:pt x="52" y="27"/>
                    <a:pt x="52" y="27"/>
                  </a:cubicBezTo>
                  <a:cubicBezTo>
                    <a:pt x="52" y="27"/>
                    <a:pt x="51" y="29"/>
                    <a:pt x="51" y="29"/>
                  </a:cubicBezTo>
                  <a:cubicBezTo>
                    <a:pt x="52" y="29"/>
                    <a:pt x="53" y="29"/>
                    <a:pt x="53" y="29"/>
                  </a:cubicBezTo>
                  <a:cubicBezTo>
                    <a:pt x="53" y="29"/>
                    <a:pt x="53" y="30"/>
                    <a:pt x="53" y="31"/>
                  </a:cubicBezTo>
                  <a:cubicBezTo>
                    <a:pt x="53" y="31"/>
                    <a:pt x="52" y="32"/>
                    <a:pt x="52" y="32"/>
                  </a:cubicBezTo>
                  <a:cubicBezTo>
                    <a:pt x="52" y="32"/>
                    <a:pt x="52" y="33"/>
                    <a:pt x="51" y="33"/>
                  </a:cubicBezTo>
                  <a:cubicBezTo>
                    <a:pt x="50" y="32"/>
                    <a:pt x="49" y="32"/>
                    <a:pt x="48" y="32"/>
                  </a:cubicBezTo>
                  <a:cubicBezTo>
                    <a:pt x="47" y="32"/>
                    <a:pt x="46" y="31"/>
                    <a:pt x="46" y="32"/>
                  </a:cubicBezTo>
                  <a:cubicBezTo>
                    <a:pt x="45" y="32"/>
                    <a:pt x="45" y="32"/>
                    <a:pt x="45" y="32"/>
                  </a:cubicBezTo>
                  <a:cubicBezTo>
                    <a:pt x="45" y="33"/>
                    <a:pt x="42" y="34"/>
                    <a:pt x="42" y="34"/>
                  </a:cubicBezTo>
                  <a:cubicBezTo>
                    <a:pt x="42" y="34"/>
                    <a:pt x="41" y="35"/>
                    <a:pt x="41" y="35"/>
                  </a:cubicBezTo>
                  <a:cubicBezTo>
                    <a:pt x="41" y="35"/>
                    <a:pt x="41" y="37"/>
                    <a:pt x="41" y="37"/>
                  </a:cubicBezTo>
                  <a:cubicBezTo>
                    <a:pt x="41" y="37"/>
                    <a:pt x="40" y="38"/>
                    <a:pt x="38" y="38"/>
                  </a:cubicBezTo>
                  <a:cubicBezTo>
                    <a:pt x="37" y="39"/>
                    <a:pt x="36" y="39"/>
                    <a:pt x="36" y="39"/>
                  </a:cubicBezTo>
                  <a:cubicBezTo>
                    <a:pt x="36" y="41"/>
                    <a:pt x="36" y="41"/>
                    <a:pt x="36" y="41"/>
                  </a:cubicBezTo>
                  <a:cubicBezTo>
                    <a:pt x="36" y="41"/>
                    <a:pt x="34" y="42"/>
                    <a:pt x="34" y="43"/>
                  </a:cubicBezTo>
                  <a:cubicBezTo>
                    <a:pt x="33" y="44"/>
                    <a:pt x="30" y="46"/>
                    <a:pt x="30" y="46"/>
                  </a:cubicBezTo>
                  <a:cubicBezTo>
                    <a:pt x="30" y="46"/>
                    <a:pt x="29" y="47"/>
                    <a:pt x="28" y="48"/>
                  </a:cubicBezTo>
                  <a:cubicBezTo>
                    <a:pt x="28" y="49"/>
                    <a:pt x="28" y="50"/>
                    <a:pt x="28" y="51"/>
                  </a:cubicBezTo>
                  <a:cubicBezTo>
                    <a:pt x="28" y="51"/>
                    <a:pt x="27" y="52"/>
                    <a:pt x="27" y="53"/>
                  </a:cubicBezTo>
                  <a:cubicBezTo>
                    <a:pt x="27" y="54"/>
                    <a:pt x="26" y="55"/>
                    <a:pt x="26" y="56"/>
                  </a:cubicBezTo>
                  <a:cubicBezTo>
                    <a:pt x="25" y="56"/>
                    <a:pt x="25" y="57"/>
                    <a:pt x="24" y="57"/>
                  </a:cubicBezTo>
                  <a:cubicBezTo>
                    <a:pt x="24" y="57"/>
                    <a:pt x="22" y="58"/>
                    <a:pt x="21" y="58"/>
                  </a:cubicBezTo>
                  <a:cubicBezTo>
                    <a:pt x="20" y="59"/>
                    <a:pt x="20" y="60"/>
                    <a:pt x="20" y="60"/>
                  </a:cubicBezTo>
                  <a:cubicBezTo>
                    <a:pt x="20" y="60"/>
                    <a:pt x="21" y="61"/>
                    <a:pt x="21" y="61"/>
                  </a:cubicBezTo>
                  <a:cubicBezTo>
                    <a:pt x="22" y="61"/>
                    <a:pt x="23" y="62"/>
                    <a:pt x="23" y="62"/>
                  </a:cubicBezTo>
                  <a:cubicBezTo>
                    <a:pt x="23" y="62"/>
                    <a:pt x="23" y="63"/>
                    <a:pt x="23" y="64"/>
                  </a:cubicBezTo>
                  <a:cubicBezTo>
                    <a:pt x="23" y="64"/>
                    <a:pt x="22" y="66"/>
                    <a:pt x="23" y="66"/>
                  </a:cubicBezTo>
                  <a:cubicBezTo>
                    <a:pt x="24" y="66"/>
                    <a:pt x="25" y="66"/>
                    <a:pt x="25" y="66"/>
                  </a:cubicBezTo>
                  <a:cubicBezTo>
                    <a:pt x="27" y="67"/>
                    <a:pt x="27" y="67"/>
                    <a:pt x="27" y="67"/>
                  </a:cubicBezTo>
                  <a:cubicBezTo>
                    <a:pt x="28" y="68"/>
                    <a:pt x="28" y="68"/>
                    <a:pt x="28" y="68"/>
                  </a:cubicBezTo>
                  <a:cubicBezTo>
                    <a:pt x="29" y="68"/>
                    <a:pt x="29" y="68"/>
                    <a:pt x="29" y="68"/>
                  </a:cubicBezTo>
                  <a:cubicBezTo>
                    <a:pt x="29" y="68"/>
                    <a:pt x="29" y="69"/>
                    <a:pt x="29" y="70"/>
                  </a:cubicBezTo>
                  <a:cubicBezTo>
                    <a:pt x="28" y="70"/>
                    <a:pt x="28" y="71"/>
                    <a:pt x="28" y="71"/>
                  </a:cubicBezTo>
                  <a:cubicBezTo>
                    <a:pt x="27" y="71"/>
                    <a:pt x="27" y="71"/>
                    <a:pt x="27" y="70"/>
                  </a:cubicBezTo>
                  <a:cubicBezTo>
                    <a:pt x="27" y="69"/>
                    <a:pt x="27" y="69"/>
                    <a:pt x="26" y="68"/>
                  </a:cubicBezTo>
                  <a:cubicBezTo>
                    <a:pt x="25" y="68"/>
                    <a:pt x="24" y="69"/>
                    <a:pt x="24" y="69"/>
                  </a:cubicBezTo>
                  <a:cubicBezTo>
                    <a:pt x="24" y="69"/>
                    <a:pt x="23" y="69"/>
                    <a:pt x="23" y="68"/>
                  </a:cubicBezTo>
                  <a:cubicBezTo>
                    <a:pt x="22" y="67"/>
                    <a:pt x="22" y="68"/>
                    <a:pt x="22" y="67"/>
                  </a:cubicBezTo>
                  <a:cubicBezTo>
                    <a:pt x="22" y="66"/>
                    <a:pt x="23" y="66"/>
                    <a:pt x="22" y="65"/>
                  </a:cubicBezTo>
                  <a:cubicBezTo>
                    <a:pt x="22" y="65"/>
                    <a:pt x="21" y="64"/>
                    <a:pt x="21" y="64"/>
                  </a:cubicBezTo>
                  <a:cubicBezTo>
                    <a:pt x="20" y="64"/>
                    <a:pt x="21" y="65"/>
                    <a:pt x="20" y="64"/>
                  </a:cubicBezTo>
                  <a:cubicBezTo>
                    <a:pt x="20" y="63"/>
                    <a:pt x="19" y="63"/>
                    <a:pt x="19" y="63"/>
                  </a:cubicBezTo>
                  <a:cubicBezTo>
                    <a:pt x="19" y="63"/>
                    <a:pt x="18" y="63"/>
                    <a:pt x="18" y="62"/>
                  </a:cubicBezTo>
                  <a:cubicBezTo>
                    <a:pt x="18" y="62"/>
                    <a:pt x="18" y="61"/>
                    <a:pt x="18" y="60"/>
                  </a:cubicBezTo>
                  <a:cubicBezTo>
                    <a:pt x="18" y="60"/>
                    <a:pt x="19" y="59"/>
                    <a:pt x="19" y="58"/>
                  </a:cubicBezTo>
                  <a:cubicBezTo>
                    <a:pt x="19" y="58"/>
                    <a:pt x="19" y="55"/>
                    <a:pt x="19" y="55"/>
                  </a:cubicBezTo>
                  <a:cubicBezTo>
                    <a:pt x="19" y="55"/>
                    <a:pt x="16" y="61"/>
                    <a:pt x="15" y="66"/>
                  </a:cubicBezTo>
                  <a:cubicBezTo>
                    <a:pt x="15" y="66"/>
                    <a:pt x="16" y="65"/>
                    <a:pt x="16" y="66"/>
                  </a:cubicBezTo>
                  <a:cubicBezTo>
                    <a:pt x="16" y="67"/>
                    <a:pt x="17" y="68"/>
                    <a:pt x="16" y="69"/>
                  </a:cubicBezTo>
                  <a:cubicBezTo>
                    <a:pt x="16" y="69"/>
                    <a:pt x="16" y="69"/>
                    <a:pt x="16" y="72"/>
                  </a:cubicBezTo>
                  <a:cubicBezTo>
                    <a:pt x="16" y="74"/>
                    <a:pt x="17" y="75"/>
                    <a:pt x="17" y="76"/>
                  </a:cubicBezTo>
                  <a:cubicBezTo>
                    <a:pt x="16" y="76"/>
                    <a:pt x="16" y="77"/>
                    <a:pt x="16" y="78"/>
                  </a:cubicBezTo>
                  <a:cubicBezTo>
                    <a:pt x="16" y="79"/>
                    <a:pt x="16" y="82"/>
                    <a:pt x="17" y="82"/>
                  </a:cubicBezTo>
                  <a:cubicBezTo>
                    <a:pt x="17" y="82"/>
                    <a:pt x="17" y="83"/>
                    <a:pt x="17" y="83"/>
                  </a:cubicBezTo>
                  <a:cubicBezTo>
                    <a:pt x="18" y="84"/>
                    <a:pt x="17" y="85"/>
                    <a:pt x="18" y="84"/>
                  </a:cubicBezTo>
                  <a:cubicBezTo>
                    <a:pt x="19" y="82"/>
                    <a:pt x="20" y="81"/>
                    <a:pt x="20" y="81"/>
                  </a:cubicBezTo>
                  <a:cubicBezTo>
                    <a:pt x="20" y="80"/>
                    <a:pt x="20" y="80"/>
                    <a:pt x="20" y="80"/>
                  </a:cubicBezTo>
                  <a:cubicBezTo>
                    <a:pt x="20" y="80"/>
                    <a:pt x="20" y="79"/>
                    <a:pt x="22" y="79"/>
                  </a:cubicBezTo>
                  <a:cubicBezTo>
                    <a:pt x="23" y="79"/>
                    <a:pt x="24" y="79"/>
                    <a:pt x="24" y="80"/>
                  </a:cubicBezTo>
                  <a:cubicBezTo>
                    <a:pt x="25" y="80"/>
                    <a:pt x="23" y="82"/>
                    <a:pt x="24" y="82"/>
                  </a:cubicBezTo>
                  <a:cubicBezTo>
                    <a:pt x="25" y="82"/>
                    <a:pt x="27" y="81"/>
                    <a:pt x="28" y="81"/>
                  </a:cubicBezTo>
                  <a:cubicBezTo>
                    <a:pt x="29" y="81"/>
                    <a:pt x="29" y="82"/>
                    <a:pt x="30" y="83"/>
                  </a:cubicBezTo>
                  <a:cubicBezTo>
                    <a:pt x="30" y="84"/>
                    <a:pt x="30" y="85"/>
                    <a:pt x="31" y="86"/>
                  </a:cubicBezTo>
                  <a:cubicBezTo>
                    <a:pt x="32" y="86"/>
                    <a:pt x="31" y="87"/>
                    <a:pt x="32" y="88"/>
                  </a:cubicBezTo>
                  <a:cubicBezTo>
                    <a:pt x="32" y="89"/>
                    <a:pt x="34" y="90"/>
                    <a:pt x="35" y="90"/>
                  </a:cubicBezTo>
                  <a:cubicBezTo>
                    <a:pt x="35" y="90"/>
                    <a:pt x="37" y="90"/>
                    <a:pt x="38" y="90"/>
                  </a:cubicBezTo>
                  <a:cubicBezTo>
                    <a:pt x="39" y="91"/>
                    <a:pt x="38" y="92"/>
                    <a:pt x="39" y="92"/>
                  </a:cubicBezTo>
                  <a:cubicBezTo>
                    <a:pt x="40" y="92"/>
                    <a:pt x="41" y="95"/>
                    <a:pt x="41" y="95"/>
                  </a:cubicBezTo>
                  <a:cubicBezTo>
                    <a:pt x="41" y="95"/>
                    <a:pt x="41" y="97"/>
                    <a:pt x="41" y="98"/>
                  </a:cubicBezTo>
                  <a:cubicBezTo>
                    <a:pt x="41" y="98"/>
                    <a:pt x="41" y="99"/>
                    <a:pt x="42" y="100"/>
                  </a:cubicBezTo>
                  <a:cubicBezTo>
                    <a:pt x="42" y="100"/>
                    <a:pt x="44" y="100"/>
                    <a:pt x="44" y="100"/>
                  </a:cubicBezTo>
                  <a:cubicBezTo>
                    <a:pt x="44" y="100"/>
                    <a:pt x="43" y="102"/>
                    <a:pt x="45" y="102"/>
                  </a:cubicBezTo>
                  <a:cubicBezTo>
                    <a:pt x="47" y="103"/>
                    <a:pt x="48" y="103"/>
                    <a:pt x="49" y="104"/>
                  </a:cubicBezTo>
                  <a:cubicBezTo>
                    <a:pt x="49" y="104"/>
                    <a:pt x="48" y="105"/>
                    <a:pt x="50" y="105"/>
                  </a:cubicBezTo>
                  <a:cubicBezTo>
                    <a:pt x="52" y="105"/>
                    <a:pt x="54" y="105"/>
                    <a:pt x="55" y="106"/>
                  </a:cubicBezTo>
                  <a:cubicBezTo>
                    <a:pt x="56" y="106"/>
                    <a:pt x="55" y="107"/>
                    <a:pt x="57" y="109"/>
                  </a:cubicBezTo>
                  <a:cubicBezTo>
                    <a:pt x="60" y="110"/>
                    <a:pt x="60" y="111"/>
                    <a:pt x="61" y="111"/>
                  </a:cubicBezTo>
                  <a:cubicBezTo>
                    <a:pt x="62" y="111"/>
                    <a:pt x="63" y="111"/>
                    <a:pt x="63" y="113"/>
                  </a:cubicBezTo>
                  <a:cubicBezTo>
                    <a:pt x="62" y="115"/>
                    <a:pt x="62" y="116"/>
                    <a:pt x="61" y="117"/>
                  </a:cubicBezTo>
                  <a:cubicBezTo>
                    <a:pt x="60" y="118"/>
                    <a:pt x="59" y="120"/>
                    <a:pt x="58" y="121"/>
                  </a:cubicBezTo>
                  <a:cubicBezTo>
                    <a:pt x="58" y="122"/>
                    <a:pt x="57" y="123"/>
                    <a:pt x="58" y="124"/>
                  </a:cubicBezTo>
                  <a:cubicBezTo>
                    <a:pt x="58" y="126"/>
                    <a:pt x="59" y="127"/>
                    <a:pt x="59" y="128"/>
                  </a:cubicBezTo>
                  <a:cubicBezTo>
                    <a:pt x="59" y="129"/>
                    <a:pt x="59" y="131"/>
                    <a:pt x="59" y="132"/>
                  </a:cubicBezTo>
                  <a:cubicBezTo>
                    <a:pt x="58" y="133"/>
                    <a:pt x="58" y="134"/>
                    <a:pt x="58" y="134"/>
                  </a:cubicBezTo>
                  <a:cubicBezTo>
                    <a:pt x="58" y="134"/>
                    <a:pt x="59" y="136"/>
                    <a:pt x="58" y="137"/>
                  </a:cubicBezTo>
                  <a:cubicBezTo>
                    <a:pt x="57" y="138"/>
                    <a:pt x="55" y="140"/>
                    <a:pt x="54" y="140"/>
                  </a:cubicBezTo>
                  <a:cubicBezTo>
                    <a:pt x="53" y="140"/>
                    <a:pt x="51" y="142"/>
                    <a:pt x="51" y="142"/>
                  </a:cubicBezTo>
                  <a:cubicBezTo>
                    <a:pt x="51" y="142"/>
                    <a:pt x="51" y="146"/>
                    <a:pt x="51" y="147"/>
                  </a:cubicBezTo>
                  <a:cubicBezTo>
                    <a:pt x="51" y="147"/>
                    <a:pt x="47" y="154"/>
                    <a:pt x="49" y="155"/>
                  </a:cubicBezTo>
                  <a:cubicBezTo>
                    <a:pt x="50" y="156"/>
                    <a:pt x="50" y="158"/>
                    <a:pt x="50" y="159"/>
                  </a:cubicBezTo>
                  <a:cubicBezTo>
                    <a:pt x="49" y="160"/>
                    <a:pt x="49" y="160"/>
                    <a:pt x="49" y="160"/>
                  </a:cubicBezTo>
                  <a:cubicBezTo>
                    <a:pt x="48" y="161"/>
                    <a:pt x="46" y="161"/>
                    <a:pt x="47" y="163"/>
                  </a:cubicBezTo>
                  <a:cubicBezTo>
                    <a:pt x="49" y="165"/>
                    <a:pt x="50" y="165"/>
                    <a:pt x="50" y="167"/>
                  </a:cubicBezTo>
                  <a:cubicBezTo>
                    <a:pt x="51" y="168"/>
                    <a:pt x="51" y="168"/>
                    <a:pt x="52" y="170"/>
                  </a:cubicBezTo>
                  <a:cubicBezTo>
                    <a:pt x="53" y="171"/>
                    <a:pt x="53" y="172"/>
                    <a:pt x="54" y="173"/>
                  </a:cubicBezTo>
                  <a:cubicBezTo>
                    <a:pt x="55" y="174"/>
                    <a:pt x="56" y="175"/>
                    <a:pt x="56" y="176"/>
                  </a:cubicBezTo>
                  <a:cubicBezTo>
                    <a:pt x="56" y="177"/>
                    <a:pt x="59" y="179"/>
                    <a:pt x="56" y="177"/>
                  </a:cubicBezTo>
                  <a:cubicBezTo>
                    <a:pt x="53" y="175"/>
                    <a:pt x="56" y="177"/>
                    <a:pt x="52" y="174"/>
                  </a:cubicBezTo>
                  <a:cubicBezTo>
                    <a:pt x="49" y="171"/>
                    <a:pt x="48" y="173"/>
                    <a:pt x="46" y="171"/>
                  </a:cubicBezTo>
                  <a:cubicBezTo>
                    <a:pt x="45" y="169"/>
                    <a:pt x="47" y="175"/>
                    <a:pt x="44" y="168"/>
                  </a:cubicBezTo>
                  <a:cubicBezTo>
                    <a:pt x="41" y="160"/>
                    <a:pt x="40" y="161"/>
                    <a:pt x="39" y="159"/>
                  </a:cubicBezTo>
                  <a:cubicBezTo>
                    <a:pt x="39" y="157"/>
                    <a:pt x="39" y="159"/>
                    <a:pt x="37" y="155"/>
                  </a:cubicBezTo>
                  <a:cubicBezTo>
                    <a:pt x="35" y="151"/>
                    <a:pt x="37" y="154"/>
                    <a:pt x="35" y="151"/>
                  </a:cubicBezTo>
                  <a:cubicBezTo>
                    <a:pt x="33" y="149"/>
                    <a:pt x="33" y="152"/>
                    <a:pt x="32" y="148"/>
                  </a:cubicBezTo>
                  <a:cubicBezTo>
                    <a:pt x="31" y="143"/>
                    <a:pt x="31" y="146"/>
                    <a:pt x="30" y="141"/>
                  </a:cubicBezTo>
                  <a:cubicBezTo>
                    <a:pt x="28" y="136"/>
                    <a:pt x="31" y="136"/>
                    <a:pt x="28" y="133"/>
                  </a:cubicBezTo>
                  <a:cubicBezTo>
                    <a:pt x="25" y="131"/>
                    <a:pt x="25" y="132"/>
                    <a:pt x="24" y="131"/>
                  </a:cubicBezTo>
                  <a:cubicBezTo>
                    <a:pt x="23" y="129"/>
                    <a:pt x="25" y="130"/>
                    <a:pt x="22" y="126"/>
                  </a:cubicBezTo>
                  <a:cubicBezTo>
                    <a:pt x="20" y="122"/>
                    <a:pt x="16" y="120"/>
                    <a:pt x="16" y="113"/>
                  </a:cubicBezTo>
                  <a:cubicBezTo>
                    <a:pt x="16" y="105"/>
                    <a:pt x="16" y="104"/>
                    <a:pt x="16" y="104"/>
                  </a:cubicBezTo>
                  <a:cubicBezTo>
                    <a:pt x="16" y="104"/>
                    <a:pt x="13" y="101"/>
                    <a:pt x="14" y="97"/>
                  </a:cubicBezTo>
                  <a:cubicBezTo>
                    <a:pt x="15" y="92"/>
                    <a:pt x="16" y="94"/>
                    <a:pt x="15" y="92"/>
                  </a:cubicBezTo>
                  <a:cubicBezTo>
                    <a:pt x="15" y="91"/>
                    <a:pt x="14" y="91"/>
                    <a:pt x="13" y="89"/>
                  </a:cubicBezTo>
                  <a:cubicBezTo>
                    <a:pt x="12" y="88"/>
                    <a:pt x="12" y="88"/>
                    <a:pt x="11" y="87"/>
                  </a:cubicBezTo>
                  <a:cubicBezTo>
                    <a:pt x="11" y="86"/>
                    <a:pt x="11" y="83"/>
                    <a:pt x="11" y="83"/>
                  </a:cubicBezTo>
                  <a:cubicBezTo>
                    <a:pt x="10" y="84"/>
                    <a:pt x="10" y="84"/>
                    <a:pt x="10" y="84"/>
                  </a:cubicBezTo>
                  <a:cubicBezTo>
                    <a:pt x="10" y="84"/>
                    <a:pt x="0" y="182"/>
                    <a:pt x="97" y="197"/>
                  </a:cubicBezTo>
                  <a:cubicBezTo>
                    <a:pt x="97" y="197"/>
                    <a:pt x="75" y="192"/>
                    <a:pt x="73" y="187"/>
                  </a:cubicBezTo>
                  <a:cubicBezTo>
                    <a:pt x="73" y="187"/>
                    <a:pt x="72" y="183"/>
                    <a:pt x="73" y="183"/>
                  </a:cubicBezTo>
                  <a:cubicBezTo>
                    <a:pt x="74" y="183"/>
                    <a:pt x="76" y="184"/>
                    <a:pt x="77" y="183"/>
                  </a:cubicBezTo>
                  <a:cubicBezTo>
                    <a:pt x="79" y="181"/>
                    <a:pt x="80" y="180"/>
                    <a:pt x="80" y="180"/>
                  </a:cubicBezTo>
                  <a:cubicBezTo>
                    <a:pt x="80" y="182"/>
                    <a:pt x="80" y="182"/>
                    <a:pt x="80" y="182"/>
                  </a:cubicBezTo>
                  <a:cubicBezTo>
                    <a:pt x="80" y="182"/>
                    <a:pt x="79" y="182"/>
                    <a:pt x="83" y="181"/>
                  </a:cubicBezTo>
                  <a:cubicBezTo>
                    <a:pt x="88" y="181"/>
                    <a:pt x="88" y="181"/>
                    <a:pt x="89" y="181"/>
                  </a:cubicBezTo>
                  <a:cubicBezTo>
                    <a:pt x="91" y="180"/>
                    <a:pt x="93" y="176"/>
                    <a:pt x="94" y="178"/>
                  </a:cubicBezTo>
                  <a:cubicBezTo>
                    <a:pt x="95" y="181"/>
                    <a:pt x="93" y="180"/>
                    <a:pt x="95" y="181"/>
                  </a:cubicBezTo>
                  <a:cubicBezTo>
                    <a:pt x="97" y="181"/>
                    <a:pt x="101" y="180"/>
                    <a:pt x="101" y="180"/>
                  </a:cubicBezTo>
                  <a:cubicBezTo>
                    <a:pt x="101" y="180"/>
                    <a:pt x="108" y="181"/>
                    <a:pt x="108" y="180"/>
                  </a:cubicBezTo>
                  <a:cubicBezTo>
                    <a:pt x="109" y="179"/>
                    <a:pt x="109" y="178"/>
                    <a:pt x="110" y="178"/>
                  </a:cubicBezTo>
                  <a:cubicBezTo>
                    <a:pt x="111" y="178"/>
                    <a:pt x="112" y="180"/>
                    <a:pt x="112" y="180"/>
                  </a:cubicBezTo>
                  <a:cubicBezTo>
                    <a:pt x="108" y="182"/>
                    <a:pt x="108" y="182"/>
                    <a:pt x="108" y="182"/>
                  </a:cubicBezTo>
                  <a:cubicBezTo>
                    <a:pt x="105" y="185"/>
                    <a:pt x="105" y="185"/>
                    <a:pt x="105" y="185"/>
                  </a:cubicBezTo>
                  <a:cubicBezTo>
                    <a:pt x="105" y="185"/>
                    <a:pt x="103" y="185"/>
                    <a:pt x="105" y="186"/>
                  </a:cubicBezTo>
                  <a:cubicBezTo>
                    <a:pt x="106" y="187"/>
                    <a:pt x="107" y="187"/>
                    <a:pt x="108" y="187"/>
                  </a:cubicBezTo>
                  <a:cubicBezTo>
                    <a:pt x="110" y="187"/>
                    <a:pt x="114" y="190"/>
                    <a:pt x="115" y="188"/>
                  </a:cubicBezTo>
                  <a:cubicBezTo>
                    <a:pt x="116" y="186"/>
                    <a:pt x="116" y="186"/>
                    <a:pt x="117" y="185"/>
                  </a:cubicBezTo>
                  <a:cubicBezTo>
                    <a:pt x="117" y="184"/>
                    <a:pt x="117" y="182"/>
                    <a:pt x="119" y="182"/>
                  </a:cubicBezTo>
                  <a:cubicBezTo>
                    <a:pt x="120" y="182"/>
                    <a:pt x="122" y="183"/>
                    <a:pt x="122" y="183"/>
                  </a:cubicBezTo>
                  <a:cubicBezTo>
                    <a:pt x="121" y="186"/>
                    <a:pt x="121" y="186"/>
                    <a:pt x="121" y="186"/>
                  </a:cubicBezTo>
                  <a:cubicBezTo>
                    <a:pt x="121" y="186"/>
                    <a:pt x="123" y="186"/>
                    <a:pt x="125" y="186"/>
                  </a:cubicBezTo>
                  <a:cubicBezTo>
                    <a:pt x="126" y="186"/>
                    <a:pt x="126" y="188"/>
                    <a:pt x="128" y="186"/>
                  </a:cubicBezTo>
                  <a:cubicBezTo>
                    <a:pt x="129" y="184"/>
                    <a:pt x="129" y="184"/>
                    <a:pt x="131" y="184"/>
                  </a:cubicBezTo>
                  <a:cubicBezTo>
                    <a:pt x="133" y="184"/>
                    <a:pt x="135" y="183"/>
                    <a:pt x="136" y="183"/>
                  </a:cubicBezTo>
                  <a:cubicBezTo>
                    <a:pt x="136" y="184"/>
                    <a:pt x="138" y="184"/>
                    <a:pt x="139" y="184"/>
                  </a:cubicBezTo>
                  <a:cubicBezTo>
                    <a:pt x="139" y="184"/>
                    <a:pt x="143" y="186"/>
                    <a:pt x="143" y="186"/>
                  </a:cubicBezTo>
                  <a:cubicBezTo>
                    <a:pt x="144" y="185"/>
                    <a:pt x="148" y="186"/>
                    <a:pt x="148" y="186"/>
                  </a:cubicBezTo>
                  <a:cubicBezTo>
                    <a:pt x="148" y="186"/>
                    <a:pt x="137" y="196"/>
                    <a:pt x="113" y="197"/>
                  </a:cubicBezTo>
                  <a:cubicBezTo>
                    <a:pt x="113" y="197"/>
                    <a:pt x="167" y="199"/>
                    <a:pt x="197" y="146"/>
                  </a:cubicBezTo>
                  <a:cubicBezTo>
                    <a:pt x="228" y="94"/>
                    <a:pt x="206" y="26"/>
                    <a:pt x="137" y="3"/>
                  </a:cubicBezTo>
                  <a:cubicBezTo>
                    <a:pt x="137" y="3"/>
                    <a:pt x="189" y="22"/>
                    <a:pt x="203" y="71"/>
                  </a:cubicBezTo>
                  <a:cubicBezTo>
                    <a:pt x="202" y="72"/>
                    <a:pt x="202" y="72"/>
                    <a:pt x="202" y="72"/>
                  </a:cubicBezTo>
                  <a:cubicBezTo>
                    <a:pt x="201" y="71"/>
                    <a:pt x="201" y="72"/>
                    <a:pt x="200" y="69"/>
                  </a:cubicBezTo>
                  <a:cubicBezTo>
                    <a:pt x="199" y="67"/>
                    <a:pt x="199" y="68"/>
                    <a:pt x="199" y="66"/>
                  </a:cubicBezTo>
                  <a:cubicBezTo>
                    <a:pt x="198" y="64"/>
                    <a:pt x="198" y="65"/>
                    <a:pt x="197" y="64"/>
                  </a:cubicBezTo>
                  <a:cubicBezTo>
                    <a:pt x="195" y="62"/>
                    <a:pt x="195" y="62"/>
                    <a:pt x="194" y="61"/>
                  </a:cubicBezTo>
                  <a:cubicBezTo>
                    <a:pt x="193" y="61"/>
                    <a:pt x="192" y="58"/>
                    <a:pt x="192" y="57"/>
                  </a:cubicBezTo>
                  <a:cubicBezTo>
                    <a:pt x="191" y="56"/>
                    <a:pt x="189" y="55"/>
                    <a:pt x="188" y="55"/>
                  </a:cubicBezTo>
                  <a:cubicBezTo>
                    <a:pt x="187" y="55"/>
                    <a:pt x="188" y="54"/>
                    <a:pt x="187" y="55"/>
                  </a:cubicBezTo>
                  <a:cubicBezTo>
                    <a:pt x="187" y="56"/>
                    <a:pt x="189" y="58"/>
                    <a:pt x="189" y="58"/>
                  </a:cubicBezTo>
                  <a:cubicBezTo>
                    <a:pt x="189" y="62"/>
                    <a:pt x="189" y="62"/>
                    <a:pt x="189" y="62"/>
                  </a:cubicBezTo>
                  <a:cubicBezTo>
                    <a:pt x="189" y="62"/>
                    <a:pt x="190" y="65"/>
                    <a:pt x="190" y="66"/>
                  </a:cubicBezTo>
                  <a:cubicBezTo>
                    <a:pt x="190" y="67"/>
                    <a:pt x="189" y="70"/>
                    <a:pt x="189" y="70"/>
                  </a:cubicBezTo>
                  <a:cubicBezTo>
                    <a:pt x="189" y="70"/>
                    <a:pt x="188" y="72"/>
                    <a:pt x="187" y="73"/>
                  </a:cubicBezTo>
                  <a:cubicBezTo>
                    <a:pt x="186" y="73"/>
                    <a:pt x="181" y="74"/>
                    <a:pt x="181" y="74"/>
                  </a:cubicBezTo>
                  <a:cubicBezTo>
                    <a:pt x="181" y="74"/>
                    <a:pt x="179" y="72"/>
                    <a:pt x="179" y="71"/>
                  </a:cubicBezTo>
                  <a:cubicBezTo>
                    <a:pt x="178" y="69"/>
                    <a:pt x="175" y="69"/>
                    <a:pt x="174" y="68"/>
                  </a:cubicBezTo>
                  <a:cubicBezTo>
                    <a:pt x="174" y="67"/>
                    <a:pt x="175" y="66"/>
                    <a:pt x="173" y="64"/>
                  </a:cubicBezTo>
                  <a:cubicBezTo>
                    <a:pt x="172" y="62"/>
                    <a:pt x="173" y="63"/>
                    <a:pt x="172" y="61"/>
                  </a:cubicBezTo>
                  <a:cubicBezTo>
                    <a:pt x="170" y="59"/>
                    <a:pt x="170" y="59"/>
                    <a:pt x="170" y="59"/>
                  </a:cubicBezTo>
                  <a:cubicBezTo>
                    <a:pt x="170" y="59"/>
                    <a:pt x="166" y="58"/>
                    <a:pt x="167" y="60"/>
                  </a:cubicBezTo>
                  <a:cubicBezTo>
                    <a:pt x="168" y="63"/>
                    <a:pt x="167" y="65"/>
                    <a:pt x="168" y="65"/>
                  </a:cubicBezTo>
                  <a:cubicBezTo>
                    <a:pt x="169" y="66"/>
                    <a:pt x="170" y="65"/>
                    <a:pt x="171" y="67"/>
                  </a:cubicBezTo>
                  <a:cubicBezTo>
                    <a:pt x="172" y="69"/>
                    <a:pt x="172" y="70"/>
                    <a:pt x="172" y="71"/>
                  </a:cubicBezTo>
                  <a:cubicBezTo>
                    <a:pt x="173" y="71"/>
                    <a:pt x="173" y="74"/>
                    <a:pt x="174" y="75"/>
                  </a:cubicBezTo>
                  <a:cubicBezTo>
                    <a:pt x="175" y="75"/>
                    <a:pt x="178" y="75"/>
                    <a:pt x="178" y="76"/>
                  </a:cubicBezTo>
                  <a:cubicBezTo>
                    <a:pt x="177" y="77"/>
                    <a:pt x="176" y="78"/>
                    <a:pt x="178" y="79"/>
                  </a:cubicBezTo>
                  <a:cubicBezTo>
                    <a:pt x="179" y="79"/>
                    <a:pt x="179" y="80"/>
                    <a:pt x="180" y="80"/>
                  </a:cubicBezTo>
                  <a:cubicBezTo>
                    <a:pt x="181" y="80"/>
                    <a:pt x="181" y="80"/>
                    <a:pt x="182" y="79"/>
                  </a:cubicBezTo>
                  <a:cubicBezTo>
                    <a:pt x="184" y="79"/>
                    <a:pt x="186" y="79"/>
                    <a:pt x="186" y="79"/>
                  </a:cubicBezTo>
                  <a:cubicBezTo>
                    <a:pt x="186" y="79"/>
                    <a:pt x="188" y="80"/>
                    <a:pt x="188" y="81"/>
                  </a:cubicBezTo>
                  <a:cubicBezTo>
                    <a:pt x="188" y="82"/>
                    <a:pt x="187" y="86"/>
                    <a:pt x="187" y="86"/>
                  </a:cubicBezTo>
                  <a:cubicBezTo>
                    <a:pt x="185" y="90"/>
                    <a:pt x="185" y="90"/>
                    <a:pt x="185" y="90"/>
                  </a:cubicBezTo>
                  <a:cubicBezTo>
                    <a:pt x="185" y="90"/>
                    <a:pt x="185" y="97"/>
                    <a:pt x="184" y="97"/>
                  </a:cubicBezTo>
                  <a:cubicBezTo>
                    <a:pt x="183" y="97"/>
                    <a:pt x="182" y="100"/>
                    <a:pt x="181" y="100"/>
                  </a:cubicBezTo>
                  <a:cubicBezTo>
                    <a:pt x="180" y="101"/>
                    <a:pt x="180" y="105"/>
                    <a:pt x="180" y="105"/>
                  </a:cubicBezTo>
                  <a:cubicBezTo>
                    <a:pt x="178" y="108"/>
                    <a:pt x="178" y="108"/>
                    <a:pt x="178" y="108"/>
                  </a:cubicBezTo>
                  <a:cubicBezTo>
                    <a:pt x="178" y="108"/>
                    <a:pt x="178" y="111"/>
                    <a:pt x="178" y="112"/>
                  </a:cubicBezTo>
                  <a:cubicBezTo>
                    <a:pt x="178" y="113"/>
                    <a:pt x="179" y="117"/>
                    <a:pt x="178" y="119"/>
                  </a:cubicBezTo>
                  <a:cubicBezTo>
                    <a:pt x="178" y="121"/>
                    <a:pt x="175" y="122"/>
                    <a:pt x="175" y="122"/>
                  </a:cubicBezTo>
                  <a:cubicBezTo>
                    <a:pt x="175" y="122"/>
                    <a:pt x="179" y="126"/>
                    <a:pt x="177" y="126"/>
                  </a:cubicBezTo>
                  <a:cubicBezTo>
                    <a:pt x="175" y="127"/>
                    <a:pt x="173" y="129"/>
                    <a:pt x="173" y="130"/>
                  </a:cubicBezTo>
                  <a:cubicBezTo>
                    <a:pt x="172" y="131"/>
                    <a:pt x="172" y="132"/>
                    <a:pt x="171" y="132"/>
                  </a:cubicBezTo>
                  <a:cubicBezTo>
                    <a:pt x="170" y="133"/>
                    <a:pt x="168" y="133"/>
                    <a:pt x="168" y="134"/>
                  </a:cubicBezTo>
                  <a:cubicBezTo>
                    <a:pt x="168" y="134"/>
                    <a:pt x="168" y="137"/>
                    <a:pt x="168" y="137"/>
                  </a:cubicBezTo>
                  <a:cubicBezTo>
                    <a:pt x="164" y="142"/>
                    <a:pt x="164" y="142"/>
                    <a:pt x="164" y="142"/>
                  </a:cubicBezTo>
                  <a:cubicBezTo>
                    <a:pt x="160" y="146"/>
                    <a:pt x="160" y="146"/>
                    <a:pt x="160" y="146"/>
                  </a:cubicBezTo>
                  <a:cubicBezTo>
                    <a:pt x="160" y="146"/>
                    <a:pt x="160" y="149"/>
                    <a:pt x="159" y="149"/>
                  </a:cubicBezTo>
                  <a:cubicBezTo>
                    <a:pt x="158" y="149"/>
                    <a:pt x="153" y="151"/>
                    <a:pt x="152" y="152"/>
                  </a:cubicBezTo>
                  <a:cubicBezTo>
                    <a:pt x="152" y="152"/>
                    <a:pt x="148" y="154"/>
                    <a:pt x="147" y="154"/>
                  </a:cubicBezTo>
                  <a:cubicBezTo>
                    <a:pt x="146" y="154"/>
                    <a:pt x="148" y="157"/>
                    <a:pt x="146" y="154"/>
                  </a:cubicBezTo>
                  <a:cubicBezTo>
                    <a:pt x="144" y="151"/>
                    <a:pt x="145" y="153"/>
                    <a:pt x="144" y="149"/>
                  </a:cubicBezTo>
                  <a:cubicBezTo>
                    <a:pt x="142" y="145"/>
                    <a:pt x="142" y="148"/>
                    <a:pt x="142" y="145"/>
                  </a:cubicBezTo>
                  <a:cubicBezTo>
                    <a:pt x="142" y="143"/>
                    <a:pt x="142" y="145"/>
                    <a:pt x="142" y="143"/>
                  </a:cubicBezTo>
                  <a:cubicBezTo>
                    <a:pt x="142" y="140"/>
                    <a:pt x="143" y="142"/>
                    <a:pt x="141" y="139"/>
                  </a:cubicBezTo>
                  <a:cubicBezTo>
                    <a:pt x="140" y="136"/>
                    <a:pt x="140" y="137"/>
                    <a:pt x="138" y="135"/>
                  </a:cubicBezTo>
                  <a:cubicBezTo>
                    <a:pt x="136" y="133"/>
                    <a:pt x="135" y="135"/>
                    <a:pt x="136" y="132"/>
                  </a:cubicBezTo>
                  <a:cubicBezTo>
                    <a:pt x="137" y="129"/>
                    <a:pt x="137" y="132"/>
                    <a:pt x="137" y="129"/>
                  </a:cubicBezTo>
                  <a:cubicBezTo>
                    <a:pt x="138" y="126"/>
                    <a:pt x="137" y="125"/>
                    <a:pt x="139" y="124"/>
                  </a:cubicBezTo>
                  <a:cubicBezTo>
                    <a:pt x="141" y="123"/>
                    <a:pt x="142" y="122"/>
                    <a:pt x="142" y="121"/>
                  </a:cubicBezTo>
                  <a:cubicBezTo>
                    <a:pt x="142" y="119"/>
                    <a:pt x="142" y="118"/>
                    <a:pt x="142" y="117"/>
                  </a:cubicBezTo>
                  <a:cubicBezTo>
                    <a:pt x="141" y="116"/>
                    <a:pt x="139" y="114"/>
                    <a:pt x="139" y="113"/>
                  </a:cubicBezTo>
                  <a:cubicBezTo>
                    <a:pt x="139" y="112"/>
                    <a:pt x="139" y="113"/>
                    <a:pt x="137" y="111"/>
                  </a:cubicBezTo>
                  <a:cubicBezTo>
                    <a:pt x="136" y="109"/>
                    <a:pt x="135" y="108"/>
                    <a:pt x="135" y="108"/>
                  </a:cubicBezTo>
                  <a:cubicBezTo>
                    <a:pt x="135" y="108"/>
                    <a:pt x="135" y="103"/>
                    <a:pt x="135" y="101"/>
                  </a:cubicBezTo>
                  <a:cubicBezTo>
                    <a:pt x="135" y="99"/>
                    <a:pt x="134" y="102"/>
                    <a:pt x="135" y="99"/>
                  </a:cubicBezTo>
                  <a:cubicBezTo>
                    <a:pt x="135" y="96"/>
                    <a:pt x="135" y="94"/>
                    <a:pt x="135" y="94"/>
                  </a:cubicBezTo>
                  <a:cubicBezTo>
                    <a:pt x="135" y="94"/>
                    <a:pt x="132" y="92"/>
                    <a:pt x="131" y="92"/>
                  </a:cubicBezTo>
                  <a:cubicBezTo>
                    <a:pt x="129" y="92"/>
                    <a:pt x="129" y="94"/>
                    <a:pt x="127" y="93"/>
                  </a:cubicBezTo>
                  <a:cubicBezTo>
                    <a:pt x="125" y="91"/>
                    <a:pt x="126" y="90"/>
                    <a:pt x="125" y="89"/>
                  </a:cubicBezTo>
                  <a:cubicBezTo>
                    <a:pt x="124" y="89"/>
                    <a:pt x="123" y="89"/>
                    <a:pt x="122" y="90"/>
                  </a:cubicBezTo>
                  <a:cubicBezTo>
                    <a:pt x="121" y="91"/>
                    <a:pt x="118" y="91"/>
                    <a:pt x="116" y="91"/>
                  </a:cubicBezTo>
                  <a:cubicBezTo>
                    <a:pt x="114" y="92"/>
                    <a:pt x="113" y="92"/>
                    <a:pt x="110" y="92"/>
                  </a:cubicBezTo>
                  <a:cubicBezTo>
                    <a:pt x="108" y="92"/>
                    <a:pt x="104" y="93"/>
                    <a:pt x="102" y="92"/>
                  </a:cubicBezTo>
                  <a:cubicBezTo>
                    <a:pt x="100" y="91"/>
                    <a:pt x="100" y="92"/>
                    <a:pt x="99" y="90"/>
                  </a:cubicBezTo>
                  <a:cubicBezTo>
                    <a:pt x="98" y="88"/>
                    <a:pt x="99" y="88"/>
                    <a:pt x="97" y="87"/>
                  </a:cubicBezTo>
                  <a:cubicBezTo>
                    <a:pt x="95" y="86"/>
                    <a:pt x="94" y="87"/>
                    <a:pt x="94" y="85"/>
                  </a:cubicBezTo>
                  <a:cubicBezTo>
                    <a:pt x="94" y="82"/>
                    <a:pt x="95" y="83"/>
                    <a:pt x="93" y="81"/>
                  </a:cubicBezTo>
                  <a:cubicBezTo>
                    <a:pt x="92" y="79"/>
                    <a:pt x="94" y="82"/>
                    <a:pt x="92" y="79"/>
                  </a:cubicBezTo>
                  <a:cubicBezTo>
                    <a:pt x="89" y="76"/>
                    <a:pt x="88" y="79"/>
                    <a:pt x="89" y="76"/>
                  </a:cubicBezTo>
                  <a:cubicBezTo>
                    <a:pt x="90" y="74"/>
                    <a:pt x="91" y="75"/>
                    <a:pt x="91" y="73"/>
                  </a:cubicBezTo>
                  <a:cubicBezTo>
                    <a:pt x="91" y="70"/>
                    <a:pt x="95" y="74"/>
                    <a:pt x="92" y="68"/>
                  </a:cubicBezTo>
                  <a:cubicBezTo>
                    <a:pt x="90" y="63"/>
                    <a:pt x="89" y="64"/>
                    <a:pt x="92" y="60"/>
                  </a:cubicBezTo>
                  <a:cubicBezTo>
                    <a:pt x="94" y="55"/>
                    <a:pt x="97" y="54"/>
                    <a:pt x="98" y="53"/>
                  </a:cubicBezTo>
                  <a:cubicBezTo>
                    <a:pt x="98" y="52"/>
                    <a:pt x="99" y="50"/>
                    <a:pt x="100" y="49"/>
                  </a:cubicBezTo>
                  <a:cubicBezTo>
                    <a:pt x="101" y="48"/>
                    <a:pt x="100" y="48"/>
                    <a:pt x="102" y="48"/>
                  </a:cubicBezTo>
                  <a:cubicBezTo>
                    <a:pt x="104" y="48"/>
                    <a:pt x="107" y="47"/>
                    <a:pt x="108" y="46"/>
                  </a:cubicBezTo>
                  <a:cubicBezTo>
                    <a:pt x="109" y="45"/>
                    <a:pt x="111" y="42"/>
                    <a:pt x="112" y="42"/>
                  </a:cubicBezTo>
                  <a:cubicBezTo>
                    <a:pt x="113" y="42"/>
                    <a:pt x="113" y="42"/>
                    <a:pt x="115" y="42"/>
                  </a:cubicBezTo>
                  <a:cubicBezTo>
                    <a:pt x="117" y="41"/>
                    <a:pt x="117" y="41"/>
                    <a:pt x="119" y="41"/>
                  </a:cubicBezTo>
                  <a:cubicBezTo>
                    <a:pt x="120" y="41"/>
                    <a:pt x="117" y="42"/>
                    <a:pt x="121" y="41"/>
                  </a:cubicBezTo>
                  <a:cubicBezTo>
                    <a:pt x="125" y="40"/>
                    <a:pt x="124" y="40"/>
                    <a:pt x="125" y="40"/>
                  </a:cubicBezTo>
                  <a:cubicBezTo>
                    <a:pt x="126" y="40"/>
                    <a:pt x="126" y="41"/>
                    <a:pt x="127" y="41"/>
                  </a:cubicBezTo>
                  <a:cubicBezTo>
                    <a:pt x="129" y="41"/>
                    <a:pt x="129" y="38"/>
                    <a:pt x="129" y="41"/>
                  </a:cubicBezTo>
                  <a:cubicBezTo>
                    <a:pt x="129" y="45"/>
                    <a:pt x="128" y="46"/>
                    <a:pt x="130" y="46"/>
                  </a:cubicBezTo>
                  <a:cubicBezTo>
                    <a:pt x="133" y="47"/>
                    <a:pt x="130" y="47"/>
                    <a:pt x="133" y="47"/>
                  </a:cubicBezTo>
                  <a:cubicBezTo>
                    <a:pt x="136" y="47"/>
                    <a:pt x="135" y="47"/>
                    <a:pt x="137" y="48"/>
                  </a:cubicBezTo>
                  <a:cubicBezTo>
                    <a:pt x="138" y="48"/>
                    <a:pt x="139" y="49"/>
                    <a:pt x="141" y="49"/>
                  </a:cubicBezTo>
                  <a:cubicBezTo>
                    <a:pt x="143" y="49"/>
                    <a:pt x="140" y="52"/>
                    <a:pt x="143" y="49"/>
                  </a:cubicBezTo>
                  <a:cubicBezTo>
                    <a:pt x="146" y="46"/>
                    <a:pt x="141" y="46"/>
                    <a:pt x="146" y="46"/>
                  </a:cubicBezTo>
                  <a:cubicBezTo>
                    <a:pt x="151" y="47"/>
                    <a:pt x="152" y="48"/>
                    <a:pt x="153" y="48"/>
                  </a:cubicBezTo>
                  <a:cubicBezTo>
                    <a:pt x="154" y="47"/>
                    <a:pt x="154" y="48"/>
                    <a:pt x="156" y="47"/>
                  </a:cubicBezTo>
                  <a:cubicBezTo>
                    <a:pt x="159" y="46"/>
                    <a:pt x="159" y="46"/>
                    <a:pt x="160" y="46"/>
                  </a:cubicBezTo>
                  <a:cubicBezTo>
                    <a:pt x="161" y="47"/>
                    <a:pt x="161" y="49"/>
                    <a:pt x="162" y="47"/>
                  </a:cubicBezTo>
                  <a:cubicBezTo>
                    <a:pt x="163" y="45"/>
                    <a:pt x="165" y="45"/>
                    <a:pt x="162" y="44"/>
                  </a:cubicBezTo>
                  <a:cubicBezTo>
                    <a:pt x="159" y="42"/>
                    <a:pt x="158" y="44"/>
                    <a:pt x="158" y="42"/>
                  </a:cubicBezTo>
                  <a:cubicBezTo>
                    <a:pt x="157" y="40"/>
                    <a:pt x="160" y="41"/>
                    <a:pt x="157" y="40"/>
                  </a:cubicBezTo>
                  <a:cubicBezTo>
                    <a:pt x="154" y="40"/>
                    <a:pt x="155" y="40"/>
                    <a:pt x="153" y="39"/>
                  </a:cubicBezTo>
                  <a:cubicBezTo>
                    <a:pt x="151" y="38"/>
                    <a:pt x="149" y="41"/>
                    <a:pt x="148" y="39"/>
                  </a:cubicBezTo>
                  <a:cubicBezTo>
                    <a:pt x="147" y="37"/>
                    <a:pt x="143" y="41"/>
                    <a:pt x="147" y="37"/>
                  </a:cubicBezTo>
                  <a:cubicBezTo>
                    <a:pt x="151" y="34"/>
                    <a:pt x="149" y="32"/>
                    <a:pt x="152" y="33"/>
                  </a:cubicBezTo>
                  <a:cubicBezTo>
                    <a:pt x="155" y="34"/>
                    <a:pt x="154" y="36"/>
                    <a:pt x="155" y="35"/>
                  </a:cubicBezTo>
                  <a:cubicBezTo>
                    <a:pt x="157" y="33"/>
                    <a:pt x="160" y="32"/>
                    <a:pt x="157" y="30"/>
                  </a:cubicBezTo>
                  <a:cubicBezTo>
                    <a:pt x="154" y="28"/>
                    <a:pt x="156" y="29"/>
                    <a:pt x="153" y="28"/>
                  </a:cubicBezTo>
                  <a:cubicBezTo>
                    <a:pt x="150" y="26"/>
                    <a:pt x="147" y="33"/>
                    <a:pt x="146" y="32"/>
                  </a:cubicBezTo>
                  <a:cubicBezTo>
                    <a:pt x="145" y="31"/>
                    <a:pt x="144" y="30"/>
                    <a:pt x="143" y="31"/>
                  </a:cubicBezTo>
                  <a:cubicBezTo>
                    <a:pt x="142" y="31"/>
                    <a:pt x="142" y="34"/>
                    <a:pt x="142" y="36"/>
                  </a:cubicBezTo>
                  <a:cubicBezTo>
                    <a:pt x="142" y="38"/>
                    <a:pt x="143" y="38"/>
                    <a:pt x="140" y="37"/>
                  </a:cubicBezTo>
                  <a:cubicBezTo>
                    <a:pt x="137" y="35"/>
                    <a:pt x="144" y="36"/>
                    <a:pt x="137" y="33"/>
                  </a:cubicBezTo>
                  <a:cubicBezTo>
                    <a:pt x="130" y="31"/>
                    <a:pt x="128" y="31"/>
                    <a:pt x="127" y="32"/>
                  </a:cubicBezTo>
                  <a:cubicBezTo>
                    <a:pt x="126" y="33"/>
                    <a:pt x="125" y="33"/>
                    <a:pt x="124" y="34"/>
                  </a:cubicBezTo>
                  <a:cubicBezTo>
                    <a:pt x="123" y="35"/>
                    <a:pt x="126" y="36"/>
                    <a:pt x="123" y="35"/>
                  </a:cubicBezTo>
                  <a:cubicBezTo>
                    <a:pt x="120" y="33"/>
                    <a:pt x="118" y="35"/>
                    <a:pt x="118" y="35"/>
                  </a:cubicBezTo>
                  <a:cubicBezTo>
                    <a:pt x="118" y="35"/>
                    <a:pt x="117" y="35"/>
                    <a:pt x="116" y="36"/>
                  </a:cubicBezTo>
                  <a:cubicBezTo>
                    <a:pt x="114" y="37"/>
                    <a:pt x="112" y="38"/>
                    <a:pt x="111" y="37"/>
                  </a:cubicBezTo>
                  <a:cubicBezTo>
                    <a:pt x="109" y="37"/>
                    <a:pt x="106" y="38"/>
                    <a:pt x="109" y="34"/>
                  </a:cubicBezTo>
                  <a:cubicBezTo>
                    <a:pt x="111" y="31"/>
                    <a:pt x="109" y="33"/>
                    <a:pt x="113" y="31"/>
                  </a:cubicBezTo>
                  <a:cubicBezTo>
                    <a:pt x="117" y="30"/>
                    <a:pt x="123" y="29"/>
                    <a:pt x="118" y="28"/>
                  </a:cubicBezTo>
                  <a:cubicBezTo>
                    <a:pt x="113" y="27"/>
                    <a:pt x="121" y="27"/>
                    <a:pt x="114" y="24"/>
                  </a:cubicBezTo>
                  <a:cubicBezTo>
                    <a:pt x="107" y="21"/>
                    <a:pt x="107" y="25"/>
                    <a:pt x="107" y="21"/>
                  </a:cubicBezTo>
                  <a:cubicBezTo>
                    <a:pt x="108" y="16"/>
                    <a:pt x="107" y="16"/>
                    <a:pt x="106" y="16"/>
                  </a:cubicBezTo>
                  <a:cubicBezTo>
                    <a:pt x="104" y="16"/>
                    <a:pt x="100" y="17"/>
                    <a:pt x="98" y="18"/>
                  </a:cubicBezTo>
                  <a:cubicBezTo>
                    <a:pt x="97" y="18"/>
                    <a:pt x="99" y="19"/>
                    <a:pt x="96" y="17"/>
                  </a:cubicBezTo>
                  <a:cubicBezTo>
                    <a:pt x="92" y="15"/>
                    <a:pt x="91" y="18"/>
                    <a:pt x="92" y="15"/>
                  </a:cubicBezTo>
                  <a:cubicBezTo>
                    <a:pt x="94" y="13"/>
                    <a:pt x="94" y="12"/>
                    <a:pt x="96" y="11"/>
                  </a:cubicBezTo>
                  <a:cubicBezTo>
                    <a:pt x="98" y="9"/>
                    <a:pt x="97" y="3"/>
                    <a:pt x="102" y="5"/>
                  </a:cubicBezTo>
                  <a:cubicBezTo>
                    <a:pt x="106" y="8"/>
                    <a:pt x="105" y="7"/>
                    <a:pt x="108" y="7"/>
                  </a:cubicBezTo>
                  <a:cubicBezTo>
                    <a:pt x="112" y="7"/>
                    <a:pt x="114" y="7"/>
                    <a:pt x="114" y="6"/>
                  </a:cubicBezTo>
                  <a:cubicBezTo>
                    <a:pt x="114" y="5"/>
                    <a:pt x="109" y="3"/>
                    <a:pt x="109" y="3"/>
                  </a:cubicBezTo>
                  <a:cubicBezTo>
                    <a:pt x="109" y="3"/>
                    <a:pt x="108" y="4"/>
                    <a:pt x="109" y="3"/>
                  </a:cubicBezTo>
                  <a:cubicBezTo>
                    <a:pt x="109" y="2"/>
                    <a:pt x="110" y="1"/>
                    <a:pt x="110" y="1"/>
                  </a:cubicBezTo>
                  <a:cubicBezTo>
                    <a:pt x="109" y="0"/>
                    <a:pt x="109" y="0"/>
                    <a:pt x="109" y="0"/>
                  </a:cubicBezTo>
                  <a:cubicBezTo>
                    <a:pt x="109" y="0"/>
                    <a:pt x="96" y="0"/>
                    <a:pt x="9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grpSp>
      <p:sp>
        <p:nvSpPr>
          <p:cNvPr id="104" name="Freeform 41"/>
          <p:cNvSpPr>
            <a:spLocks noEditPoints="1"/>
          </p:cNvSpPr>
          <p:nvPr/>
        </p:nvSpPr>
        <p:spPr bwMode="auto">
          <a:xfrm>
            <a:off x="8820709" y="3954939"/>
            <a:ext cx="428458" cy="390513"/>
          </a:xfrm>
          <a:custGeom>
            <a:avLst/>
            <a:gdLst>
              <a:gd name="T0" fmla="*/ 116 w 196"/>
              <a:gd name="T1" fmla="*/ 2 h 179"/>
              <a:gd name="T2" fmla="*/ 98 w 196"/>
              <a:gd name="T3" fmla="*/ 0 h 179"/>
              <a:gd name="T4" fmla="*/ 98 w 196"/>
              <a:gd name="T5" fmla="*/ 17 h 179"/>
              <a:gd name="T6" fmla="*/ 113 w 196"/>
              <a:gd name="T7" fmla="*/ 18 h 179"/>
              <a:gd name="T8" fmla="*/ 169 w 196"/>
              <a:gd name="T9" fmla="*/ 105 h 179"/>
              <a:gd name="T10" fmla="*/ 98 w 196"/>
              <a:gd name="T11" fmla="*/ 163 h 179"/>
              <a:gd name="T12" fmla="*/ 98 w 196"/>
              <a:gd name="T13" fmla="*/ 179 h 179"/>
              <a:gd name="T14" fmla="*/ 185 w 196"/>
              <a:gd name="T15" fmla="*/ 108 h 179"/>
              <a:gd name="T16" fmla="*/ 116 w 196"/>
              <a:gd name="T17" fmla="*/ 2 h 179"/>
              <a:gd name="T18" fmla="*/ 98 w 196"/>
              <a:gd name="T19" fmla="*/ 0 h 179"/>
              <a:gd name="T20" fmla="*/ 10 w 196"/>
              <a:gd name="T21" fmla="*/ 71 h 179"/>
              <a:gd name="T22" fmla="*/ 79 w 196"/>
              <a:gd name="T23" fmla="*/ 177 h 179"/>
              <a:gd name="T24" fmla="*/ 98 w 196"/>
              <a:gd name="T25" fmla="*/ 179 h 179"/>
              <a:gd name="T26" fmla="*/ 98 w 196"/>
              <a:gd name="T27" fmla="*/ 163 h 179"/>
              <a:gd name="T28" fmla="*/ 83 w 196"/>
              <a:gd name="T29" fmla="*/ 161 h 179"/>
              <a:gd name="T30" fmla="*/ 83 w 196"/>
              <a:gd name="T31" fmla="*/ 161 h 179"/>
              <a:gd name="T32" fmla="*/ 26 w 196"/>
              <a:gd name="T33" fmla="*/ 75 h 179"/>
              <a:gd name="T34" fmla="*/ 98 w 196"/>
              <a:gd name="T35" fmla="*/ 17 h 179"/>
              <a:gd name="T36" fmla="*/ 98 w 196"/>
              <a:gd name="T37"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179">
                <a:moveTo>
                  <a:pt x="116" y="2"/>
                </a:moveTo>
                <a:cubicBezTo>
                  <a:pt x="110" y="1"/>
                  <a:pt x="104" y="0"/>
                  <a:pt x="98" y="0"/>
                </a:cubicBezTo>
                <a:cubicBezTo>
                  <a:pt x="98" y="17"/>
                  <a:pt x="98" y="17"/>
                  <a:pt x="98" y="17"/>
                </a:cubicBezTo>
                <a:cubicBezTo>
                  <a:pt x="103" y="17"/>
                  <a:pt x="108" y="17"/>
                  <a:pt x="113" y="18"/>
                </a:cubicBezTo>
                <a:cubicBezTo>
                  <a:pt x="152" y="27"/>
                  <a:pt x="177" y="65"/>
                  <a:pt x="169" y="105"/>
                </a:cubicBezTo>
                <a:cubicBezTo>
                  <a:pt x="162" y="139"/>
                  <a:pt x="131" y="163"/>
                  <a:pt x="98" y="163"/>
                </a:cubicBezTo>
                <a:cubicBezTo>
                  <a:pt x="98" y="179"/>
                  <a:pt x="98" y="179"/>
                  <a:pt x="98" y="179"/>
                </a:cubicBezTo>
                <a:cubicBezTo>
                  <a:pt x="139" y="179"/>
                  <a:pt x="177" y="150"/>
                  <a:pt x="185" y="108"/>
                </a:cubicBezTo>
                <a:cubicBezTo>
                  <a:pt x="196" y="60"/>
                  <a:pt x="165" y="12"/>
                  <a:pt x="116" y="2"/>
                </a:cubicBezTo>
                <a:close/>
                <a:moveTo>
                  <a:pt x="98" y="0"/>
                </a:moveTo>
                <a:cubicBezTo>
                  <a:pt x="56" y="0"/>
                  <a:pt x="19" y="29"/>
                  <a:pt x="10" y="71"/>
                </a:cubicBezTo>
                <a:cubicBezTo>
                  <a:pt x="0" y="120"/>
                  <a:pt x="31" y="167"/>
                  <a:pt x="79" y="177"/>
                </a:cubicBezTo>
                <a:cubicBezTo>
                  <a:pt x="85" y="179"/>
                  <a:pt x="92" y="179"/>
                  <a:pt x="98" y="179"/>
                </a:cubicBezTo>
                <a:cubicBezTo>
                  <a:pt x="98" y="163"/>
                  <a:pt x="98" y="163"/>
                  <a:pt x="98" y="163"/>
                </a:cubicBezTo>
                <a:cubicBezTo>
                  <a:pt x="93" y="163"/>
                  <a:pt x="88" y="162"/>
                  <a:pt x="83" y="161"/>
                </a:cubicBezTo>
                <a:cubicBezTo>
                  <a:pt x="83" y="161"/>
                  <a:pt x="83" y="161"/>
                  <a:pt x="83" y="161"/>
                </a:cubicBezTo>
                <a:cubicBezTo>
                  <a:pt x="43" y="153"/>
                  <a:pt x="18" y="114"/>
                  <a:pt x="26" y="75"/>
                </a:cubicBezTo>
                <a:cubicBezTo>
                  <a:pt x="33" y="40"/>
                  <a:pt x="64" y="17"/>
                  <a:pt x="98" y="17"/>
                </a:cubicBezTo>
                <a:lnTo>
                  <a:pt x="98"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05" name="Freeform 42"/>
          <p:cNvSpPr/>
          <p:nvPr/>
        </p:nvSpPr>
        <p:spPr bwMode="auto">
          <a:xfrm>
            <a:off x="8931790" y="4315289"/>
            <a:ext cx="92039" cy="198433"/>
          </a:xfrm>
          <a:custGeom>
            <a:avLst/>
            <a:gdLst>
              <a:gd name="T0" fmla="*/ 33 w 58"/>
              <a:gd name="T1" fmla="*/ 125 h 125"/>
              <a:gd name="T2" fmla="*/ 0 w 58"/>
              <a:gd name="T3" fmla="*/ 118 h 125"/>
              <a:gd name="T4" fmla="*/ 25 w 58"/>
              <a:gd name="T5" fmla="*/ 0 h 125"/>
              <a:gd name="T6" fmla="*/ 58 w 58"/>
              <a:gd name="T7" fmla="*/ 7 h 125"/>
              <a:gd name="T8" fmla="*/ 33 w 58"/>
              <a:gd name="T9" fmla="*/ 125 h 125"/>
            </a:gdLst>
            <a:ahLst/>
            <a:cxnLst>
              <a:cxn ang="0">
                <a:pos x="T0" y="T1"/>
              </a:cxn>
              <a:cxn ang="0">
                <a:pos x="T2" y="T3"/>
              </a:cxn>
              <a:cxn ang="0">
                <a:pos x="T4" y="T5"/>
              </a:cxn>
              <a:cxn ang="0">
                <a:pos x="T6" y="T7"/>
              </a:cxn>
              <a:cxn ang="0">
                <a:pos x="T8" y="T9"/>
              </a:cxn>
            </a:cxnLst>
            <a:rect l="0" t="0" r="r" b="b"/>
            <a:pathLst>
              <a:path w="58" h="125">
                <a:moveTo>
                  <a:pt x="33" y="125"/>
                </a:moveTo>
                <a:lnTo>
                  <a:pt x="0" y="118"/>
                </a:lnTo>
                <a:lnTo>
                  <a:pt x="25" y="0"/>
                </a:lnTo>
                <a:lnTo>
                  <a:pt x="58" y="7"/>
                </a:lnTo>
                <a:lnTo>
                  <a:pt x="33" y="1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06" name="Freeform 43"/>
          <p:cNvSpPr/>
          <p:nvPr/>
        </p:nvSpPr>
        <p:spPr bwMode="auto">
          <a:xfrm>
            <a:off x="8893705" y="4375613"/>
            <a:ext cx="130124" cy="268281"/>
          </a:xfrm>
          <a:custGeom>
            <a:avLst/>
            <a:gdLst>
              <a:gd name="T0" fmla="*/ 40 w 60"/>
              <a:gd name="T1" fmla="*/ 106 h 123"/>
              <a:gd name="T2" fmla="*/ 18 w 60"/>
              <a:gd name="T3" fmla="*/ 121 h 123"/>
              <a:gd name="T4" fmla="*/ 3 w 60"/>
              <a:gd name="T5" fmla="*/ 98 h 123"/>
              <a:gd name="T6" fmla="*/ 20 w 60"/>
              <a:gd name="T7" fmla="*/ 17 h 123"/>
              <a:gd name="T8" fmla="*/ 42 w 60"/>
              <a:gd name="T9" fmla="*/ 2 h 123"/>
              <a:gd name="T10" fmla="*/ 57 w 60"/>
              <a:gd name="T11" fmla="*/ 25 h 123"/>
              <a:gd name="T12" fmla="*/ 40 w 60"/>
              <a:gd name="T13" fmla="*/ 106 h 123"/>
            </a:gdLst>
            <a:ahLst/>
            <a:cxnLst>
              <a:cxn ang="0">
                <a:pos x="T0" y="T1"/>
              </a:cxn>
              <a:cxn ang="0">
                <a:pos x="T2" y="T3"/>
              </a:cxn>
              <a:cxn ang="0">
                <a:pos x="T4" y="T5"/>
              </a:cxn>
              <a:cxn ang="0">
                <a:pos x="T6" y="T7"/>
              </a:cxn>
              <a:cxn ang="0">
                <a:pos x="T8" y="T9"/>
              </a:cxn>
              <a:cxn ang="0">
                <a:pos x="T10" y="T11"/>
              </a:cxn>
              <a:cxn ang="0">
                <a:pos x="T12" y="T13"/>
              </a:cxn>
            </a:cxnLst>
            <a:rect l="0" t="0" r="r" b="b"/>
            <a:pathLst>
              <a:path w="60" h="123">
                <a:moveTo>
                  <a:pt x="40" y="106"/>
                </a:moveTo>
                <a:cubicBezTo>
                  <a:pt x="38" y="116"/>
                  <a:pt x="28" y="123"/>
                  <a:pt x="18" y="121"/>
                </a:cubicBezTo>
                <a:cubicBezTo>
                  <a:pt x="7" y="118"/>
                  <a:pt x="0" y="108"/>
                  <a:pt x="3" y="98"/>
                </a:cubicBezTo>
                <a:cubicBezTo>
                  <a:pt x="20" y="17"/>
                  <a:pt x="20" y="17"/>
                  <a:pt x="20" y="17"/>
                </a:cubicBezTo>
                <a:cubicBezTo>
                  <a:pt x="22" y="6"/>
                  <a:pt x="32" y="0"/>
                  <a:pt x="42" y="2"/>
                </a:cubicBezTo>
                <a:cubicBezTo>
                  <a:pt x="53" y="4"/>
                  <a:pt x="60" y="14"/>
                  <a:pt x="57" y="25"/>
                </a:cubicBezTo>
                <a:lnTo>
                  <a:pt x="40" y="10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07" name="Freeform 44"/>
          <p:cNvSpPr/>
          <p:nvPr/>
        </p:nvSpPr>
        <p:spPr bwMode="auto">
          <a:xfrm>
            <a:off x="7705132" y="1370563"/>
            <a:ext cx="523670" cy="479411"/>
          </a:xfrm>
          <a:custGeom>
            <a:avLst/>
            <a:gdLst>
              <a:gd name="T0" fmla="*/ 117 w 240"/>
              <a:gd name="T1" fmla="*/ 220 h 220"/>
              <a:gd name="T2" fmla="*/ 0 w 240"/>
              <a:gd name="T3" fmla="*/ 219 h 220"/>
              <a:gd name="T4" fmla="*/ 0 w 240"/>
              <a:gd name="T5" fmla="*/ 44 h 220"/>
              <a:gd name="T6" fmla="*/ 120 w 240"/>
              <a:gd name="T7" fmla="*/ 44 h 220"/>
              <a:gd name="T8" fmla="*/ 240 w 240"/>
              <a:gd name="T9" fmla="*/ 44 h 220"/>
              <a:gd name="T10" fmla="*/ 240 w 240"/>
              <a:gd name="T11" fmla="*/ 219 h 220"/>
              <a:gd name="T12" fmla="*/ 117 w 24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40" h="220">
                <a:moveTo>
                  <a:pt x="117" y="220"/>
                </a:moveTo>
                <a:cubicBezTo>
                  <a:pt x="117" y="220"/>
                  <a:pt x="76" y="179"/>
                  <a:pt x="0" y="219"/>
                </a:cubicBezTo>
                <a:cubicBezTo>
                  <a:pt x="0" y="44"/>
                  <a:pt x="0" y="44"/>
                  <a:pt x="0" y="44"/>
                </a:cubicBezTo>
                <a:cubicBezTo>
                  <a:pt x="0" y="44"/>
                  <a:pt x="78" y="0"/>
                  <a:pt x="120" y="44"/>
                </a:cubicBezTo>
                <a:cubicBezTo>
                  <a:pt x="240" y="44"/>
                  <a:pt x="240" y="44"/>
                  <a:pt x="240" y="44"/>
                </a:cubicBezTo>
                <a:cubicBezTo>
                  <a:pt x="240" y="219"/>
                  <a:pt x="240" y="219"/>
                  <a:pt x="240" y="219"/>
                </a:cubicBezTo>
                <a:lnTo>
                  <a:pt x="117" y="220"/>
                </a:ln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08" name="Freeform 45"/>
          <p:cNvSpPr>
            <a:spLocks noEditPoints="1"/>
          </p:cNvSpPr>
          <p:nvPr/>
        </p:nvSpPr>
        <p:spPr bwMode="auto">
          <a:xfrm>
            <a:off x="7549618" y="4031137"/>
            <a:ext cx="637926" cy="528622"/>
          </a:xfrm>
          <a:custGeom>
            <a:avLst/>
            <a:gdLst>
              <a:gd name="T0" fmla="*/ 199 w 293"/>
              <a:gd name="T1" fmla="*/ 192 h 242"/>
              <a:gd name="T2" fmla="*/ 219 w 293"/>
              <a:gd name="T3" fmla="*/ 205 h 242"/>
              <a:gd name="T4" fmla="*/ 219 w 293"/>
              <a:gd name="T5" fmla="*/ 214 h 242"/>
              <a:gd name="T6" fmla="*/ 199 w 293"/>
              <a:gd name="T7" fmla="*/ 214 h 242"/>
              <a:gd name="T8" fmla="*/ 219 w 293"/>
              <a:gd name="T9" fmla="*/ 242 h 242"/>
              <a:gd name="T10" fmla="*/ 242 w 293"/>
              <a:gd name="T11" fmla="*/ 216 h 242"/>
              <a:gd name="T12" fmla="*/ 199 w 293"/>
              <a:gd name="T13" fmla="*/ 170 h 242"/>
              <a:gd name="T14" fmla="*/ 293 w 293"/>
              <a:gd name="T15" fmla="*/ 147 h 242"/>
              <a:gd name="T16" fmla="*/ 269 w 293"/>
              <a:gd name="T17" fmla="*/ 0 h 242"/>
              <a:gd name="T18" fmla="*/ 199 w 293"/>
              <a:gd name="T19" fmla="*/ 16 h 242"/>
              <a:gd name="T20" fmla="*/ 275 w 293"/>
              <a:gd name="T21" fmla="*/ 35 h 242"/>
              <a:gd name="T22" fmla="*/ 256 w 293"/>
              <a:gd name="T23" fmla="*/ 154 h 242"/>
              <a:gd name="T24" fmla="*/ 199 w 293"/>
              <a:gd name="T25" fmla="*/ 170 h 242"/>
              <a:gd name="T26" fmla="*/ 175 w 293"/>
              <a:gd name="T27" fmla="*/ 192 h 242"/>
              <a:gd name="T28" fmla="*/ 199 w 293"/>
              <a:gd name="T29" fmla="*/ 170 h 242"/>
              <a:gd name="T30" fmla="*/ 146 w 293"/>
              <a:gd name="T31" fmla="*/ 154 h 242"/>
              <a:gd name="T32" fmla="*/ 199 w 293"/>
              <a:gd name="T33" fmla="*/ 242 h 242"/>
              <a:gd name="T34" fmla="*/ 179 w 293"/>
              <a:gd name="T35" fmla="*/ 214 h 242"/>
              <a:gd name="T36" fmla="*/ 179 w 293"/>
              <a:gd name="T37" fmla="*/ 205 h 242"/>
              <a:gd name="T38" fmla="*/ 199 w 293"/>
              <a:gd name="T39" fmla="*/ 192 h 242"/>
              <a:gd name="T40" fmla="*/ 146 w 293"/>
              <a:gd name="T41" fmla="*/ 0 h 242"/>
              <a:gd name="T42" fmla="*/ 199 w 293"/>
              <a:gd name="T43" fmla="*/ 16 h 242"/>
              <a:gd name="T44" fmla="*/ 146 w 293"/>
              <a:gd name="T45" fmla="*/ 0 h 242"/>
              <a:gd name="T46" fmla="*/ 0 w 293"/>
              <a:gd name="T47" fmla="*/ 24 h 242"/>
              <a:gd name="T48" fmla="*/ 23 w 293"/>
              <a:gd name="T49" fmla="*/ 170 h 242"/>
              <a:gd name="T50" fmla="*/ 117 w 293"/>
              <a:gd name="T51" fmla="*/ 192 h 242"/>
              <a:gd name="T52" fmla="*/ 52 w 293"/>
              <a:gd name="T53" fmla="*/ 216 h 242"/>
              <a:gd name="T54" fmla="*/ 75 w 293"/>
              <a:gd name="T55" fmla="*/ 242 h 242"/>
              <a:gd name="T56" fmla="*/ 146 w 293"/>
              <a:gd name="T57" fmla="*/ 154 h 242"/>
              <a:gd name="T58" fmla="*/ 37 w 293"/>
              <a:gd name="T59" fmla="*/ 154 h 242"/>
              <a:gd name="T60" fmla="*/ 17 w 293"/>
              <a:gd name="T61" fmla="*/ 35 h 242"/>
              <a:gd name="T62" fmla="*/ 146 w 293"/>
              <a:gd name="T63" fmla="*/ 16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219" y="192"/>
                </a:moveTo>
                <a:cubicBezTo>
                  <a:pt x="199" y="192"/>
                  <a:pt x="199" y="192"/>
                  <a:pt x="199" y="192"/>
                </a:cubicBezTo>
                <a:cubicBezTo>
                  <a:pt x="199" y="205"/>
                  <a:pt x="199" y="205"/>
                  <a:pt x="199" y="205"/>
                </a:cubicBezTo>
                <a:cubicBezTo>
                  <a:pt x="219" y="205"/>
                  <a:pt x="219" y="205"/>
                  <a:pt x="219" y="205"/>
                </a:cubicBezTo>
                <a:cubicBezTo>
                  <a:pt x="221" y="205"/>
                  <a:pt x="223" y="207"/>
                  <a:pt x="223" y="209"/>
                </a:cubicBezTo>
                <a:cubicBezTo>
                  <a:pt x="223" y="212"/>
                  <a:pt x="221" y="214"/>
                  <a:pt x="219" y="214"/>
                </a:cubicBezTo>
                <a:cubicBezTo>
                  <a:pt x="219" y="214"/>
                  <a:pt x="219" y="214"/>
                  <a:pt x="219" y="214"/>
                </a:cubicBezTo>
                <a:cubicBezTo>
                  <a:pt x="199" y="214"/>
                  <a:pt x="199" y="214"/>
                  <a:pt x="199" y="214"/>
                </a:cubicBezTo>
                <a:cubicBezTo>
                  <a:pt x="199" y="242"/>
                  <a:pt x="199" y="242"/>
                  <a:pt x="199" y="242"/>
                </a:cubicBezTo>
                <a:cubicBezTo>
                  <a:pt x="219" y="242"/>
                  <a:pt x="219" y="242"/>
                  <a:pt x="219" y="242"/>
                </a:cubicBezTo>
                <a:cubicBezTo>
                  <a:pt x="232" y="242"/>
                  <a:pt x="242" y="232"/>
                  <a:pt x="242" y="219"/>
                </a:cubicBezTo>
                <a:cubicBezTo>
                  <a:pt x="242" y="216"/>
                  <a:pt x="242" y="216"/>
                  <a:pt x="242" y="216"/>
                </a:cubicBezTo>
                <a:cubicBezTo>
                  <a:pt x="242" y="203"/>
                  <a:pt x="232" y="192"/>
                  <a:pt x="219" y="192"/>
                </a:cubicBezTo>
                <a:close/>
                <a:moveTo>
                  <a:pt x="199" y="170"/>
                </a:moveTo>
                <a:cubicBezTo>
                  <a:pt x="269" y="170"/>
                  <a:pt x="269" y="170"/>
                  <a:pt x="269" y="170"/>
                </a:cubicBezTo>
                <a:cubicBezTo>
                  <a:pt x="282" y="170"/>
                  <a:pt x="293" y="160"/>
                  <a:pt x="293" y="147"/>
                </a:cubicBezTo>
                <a:cubicBezTo>
                  <a:pt x="293" y="24"/>
                  <a:pt x="293" y="24"/>
                  <a:pt x="293" y="24"/>
                </a:cubicBezTo>
                <a:cubicBezTo>
                  <a:pt x="293" y="11"/>
                  <a:pt x="282" y="0"/>
                  <a:pt x="269" y="0"/>
                </a:cubicBezTo>
                <a:cubicBezTo>
                  <a:pt x="199" y="0"/>
                  <a:pt x="199" y="0"/>
                  <a:pt x="199" y="0"/>
                </a:cubicBezTo>
                <a:cubicBezTo>
                  <a:pt x="199" y="16"/>
                  <a:pt x="199" y="16"/>
                  <a:pt x="199" y="16"/>
                </a:cubicBezTo>
                <a:cubicBezTo>
                  <a:pt x="256" y="16"/>
                  <a:pt x="256" y="16"/>
                  <a:pt x="256" y="16"/>
                </a:cubicBezTo>
                <a:cubicBezTo>
                  <a:pt x="267" y="16"/>
                  <a:pt x="275" y="24"/>
                  <a:pt x="275" y="35"/>
                </a:cubicBezTo>
                <a:cubicBezTo>
                  <a:pt x="275" y="135"/>
                  <a:pt x="275" y="135"/>
                  <a:pt x="275" y="135"/>
                </a:cubicBezTo>
                <a:cubicBezTo>
                  <a:pt x="275" y="146"/>
                  <a:pt x="267" y="154"/>
                  <a:pt x="256" y="154"/>
                </a:cubicBezTo>
                <a:cubicBezTo>
                  <a:pt x="199" y="154"/>
                  <a:pt x="199" y="154"/>
                  <a:pt x="199" y="154"/>
                </a:cubicBezTo>
                <a:lnTo>
                  <a:pt x="199" y="170"/>
                </a:lnTo>
                <a:close/>
                <a:moveTo>
                  <a:pt x="199" y="192"/>
                </a:moveTo>
                <a:cubicBezTo>
                  <a:pt x="175" y="192"/>
                  <a:pt x="175" y="192"/>
                  <a:pt x="175" y="192"/>
                </a:cubicBezTo>
                <a:cubicBezTo>
                  <a:pt x="175" y="170"/>
                  <a:pt x="175" y="170"/>
                  <a:pt x="175" y="170"/>
                </a:cubicBezTo>
                <a:cubicBezTo>
                  <a:pt x="199" y="170"/>
                  <a:pt x="199" y="170"/>
                  <a:pt x="199" y="170"/>
                </a:cubicBezTo>
                <a:cubicBezTo>
                  <a:pt x="199" y="154"/>
                  <a:pt x="199" y="154"/>
                  <a:pt x="199" y="154"/>
                </a:cubicBezTo>
                <a:cubicBezTo>
                  <a:pt x="146" y="154"/>
                  <a:pt x="146" y="154"/>
                  <a:pt x="146" y="154"/>
                </a:cubicBezTo>
                <a:cubicBezTo>
                  <a:pt x="146" y="242"/>
                  <a:pt x="146" y="242"/>
                  <a:pt x="146" y="242"/>
                </a:cubicBezTo>
                <a:cubicBezTo>
                  <a:pt x="199" y="242"/>
                  <a:pt x="199" y="242"/>
                  <a:pt x="199" y="242"/>
                </a:cubicBezTo>
                <a:cubicBezTo>
                  <a:pt x="199" y="214"/>
                  <a:pt x="199" y="214"/>
                  <a:pt x="199" y="214"/>
                </a:cubicBezTo>
                <a:cubicBezTo>
                  <a:pt x="179" y="214"/>
                  <a:pt x="179" y="214"/>
                  <a:pt x="179" y="214"/>
                </a:cubicBezTo>
                <a:cubicBezTo>
                  <a:pt x="177" y="214"/>
                  <a:pt x="175" y="212"/>
                  <a:pt x="175" y="209"/>
                </a:cubicBezTo>
                <a:cubicBezTo>
                  <a:pt x="175" y="207"/>
                  <a:pt x="177" y="205"/>
                  <a:pt x="179" y="205"/>
                </a:cubicBezTo>
                <a:cubicBezTo>
                  <a:pt x="199" y="205"/>
                  <a:pt x="199" y="205"/>
                  <a:pt x="199" y="205"/>
                </a:cubicBezTo>
                <a:cubicBezTo>
                  <a:pt x="199" y="192"/>
                  <a:pt x="199" y="192"/>
                  <a:pt x="199" y="192"/>
                </a:cubicBezTo>
                <a:close/>
                <a:moveTo>
                  <a:pt x="199" y="0"/>
                </a:moveTo>
                <a:cubicBezTo>
                  <a:pt x="146" y="0"/>
                  <a:pt x="146" y="0"/>
                  <a:pt x="146" y="0"/>
                </a:cubicBezTo>
                <a:cubicBezTo>
                  <a:pt x="146" y="16"/>
                  <a:pt x="146" y="16"/>
                  <a:pt x="146" y="16"/>
                </a:cubicBezTo>
                <a:cubicBezTo>
                  <a:pt x="199" y="16"/>
                  <a:pt x="199" y="16"/>
                  <a:pt x="199" y="16"/>
                </a:cubicBezTo>
                <a:lnTo>
                  <a:pt x="199" y="0"/>
                </a:lnTo>
                <a:close/>
                <a:moveTo>
                  <a:pt x="146" y="0"/>
                </a:moveTo>
                <a:cubicBezTo>
                  <a:pt x="23" y="0"/>
                  <a:pt x="23" y="0"/>
                  <a:pt x="23" y="0"/>
                </a:cubicBezTo>
                <a:cubicBezTo>
                  <a:pt x="10" y="0"/>
                  <a:pt x="0" y="11"/>
                  <a:pt x="0" y="24"/>
                </a:cubicBezTo>
                <a:cubicBezTo>
                  <a:pt x="0" y="147"/>
                  <a:pt x="0" y="147"/>
                  <a:pt x="0" y="147"/>
                </a:cubicBezTo>
                <a:cubicBezTo>
                  <a:pt x="0" y="160"/>
                  <a:pt x="10" y="170"/>
                  <a:pt x="23" y="170"/>
                </a:cubicBezTo>
                <a:cubicBezTo>
                  <a:pt x="117" y="170"/>
                  <a:pt x="117" y="170"/>
                  <a:pt x="117" y="170"/>
                </a:cubicBezTo>
                <a:cubicBezTo>
                  <a:pt x="117" y="192"/>
                  <a:pt x="117" y="192"/>
                  <a:pt x="117" y="192"/>
                </a:cubicBezTo>
                <a:cubicBezTo>
                  <a:pt x="75" y="192"/>
                  <a:pt x="75" y="192"/>
                  <a:pt x="75" y="192"/>
                </a:cubicBezTo>
                <a:cubicBezTo>
                  <a:pt x="62" y="192"/>
                  <a:pt x="52" y="203"/>
                  <a:pt x="52" y="216"/>
                </a:cubicBezTo>
                <a:cubicBezTo>
                  <a:pt x="52" y="219"/>
                  <a:pt x="52" y="219"/>
                  <a:pt x="52" y="219"/>
                </a:cubicBezTo>
                <a:cubicBezTo>
                  <a:pt x="52" y="232"/>
                  <a:pt x="62" y="242"/>
                  <a:pt x="75" y="242"/>
                </a:cubicBezTo>
                <a:cubicBezTo>
                  <a:pt x="146" y="242"/>
                  <a:pt x="146" y="242"/>
                  <a:pt x="146" y="242"/>
                </a:cubicBezTo>
                <a:cubicBezTo>
                  <a:pt x="146" y="154"/>
                  <a:pt x="146" y="154"/>
                  <a:pt x="146" y="154"/>
                </a:cubicBezTo>
                <a:cubicBezTo>
                  <a:pt x="37" y="154"/>
                  <a:pt x="37" y="154"/>
                  <a:pt x="37" y="154"/>
                </a:cubicBezTo>
                <a:cubicBezTo>
                  <a:pt x="37" y="154"/>
                  <a:pt x="37" y="154"/>
                  <a:pt x="37" y="154"/>
                </a:cubicBezTo>
                <a:cubicBezTo>
                  <a:pt x="26" y="154"/>
                  <a:pt x="17" y="146"/>
                  <a:pt x="17" y="135"/>
                </a:cubicBezTo>
                <a:cubicBezTo>
                  <a:pt x="17" y="35"/>
                  <a:pt x="17" y="35"/>
                  <a:pt x="17" y="35"/>
                </a:cubicBezTo>
                <a:cubicBezTo>
                  <a:pt x="17" y="24"/>
                  <a:pt x="26" y="16"/>
                  <a:pt x="37" y="16"/>
                </a:cubicBezTo>
                <a:cubicBezTo>
                  <a:pt x="146" y="16"/>
                  <a:pt x="146" y="16"/>
                  <a:pt x="146" y="16"/>
                </a:cubicBezTo>
                <a:lnTo>
                  <a:pt x="146"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09" name="Freeform 46"/>
          <p:cNvSpPr>
            <a:spLocks noEditPoints="1"/>
          </p:cNvSpPr>
          <p:nvPr/>
        </p:nvSpPr>
        <p:spPr bwMode="auto">
          <a:xfrm>
            <a:off x="8677889" y="2978654"/>
            <a:ext cx="818831" cy="955648"/>
          </a:xfrm>
          <a:custGeom>
            <a:avLst/>
            <a:gdLst>
              <a:gd name="T0" fmla="*/ 376 w 376"/>
              <a:gd name="T1" fmla="*/ 43 h 438"/>
              <a:gd name="T2" fmla="*/ 324 w 376"/>
              <a:gd name="T3" fmla="*/ 32 h 438"/>
              <a:gd name="T4" fmla="*/ 334 w 376"/>
              <a:gd name="T5" fmla="*/ 54 h 438"/>
              <a:gd name="T6" fmla="*/ 324 w 376"/>
              <a:gd name="T7" fmla="*/ 59 h 438"/>
              <a:gd name="T8" fmla="*/ 272 w 376"/>
              <a:gd name="T9" fmla="*/ 63 h 438"/>
              <a:gd name="T10" fmla="*/ 304 w 376"/>
              <a:gd name="T11" fmla="*/ 98 h 438"/>
              <a:gd name="T12" fmla="*/ 256 w 376"/>
              <a:gd name="T13" fmla="*/ 81 h 438"/>
              <a:gd name="T14" fmla="*/ 271 w 376"/>
              <a:gd name="T15" fmla="*/ 103 h 438"/>
              <a:gd name="T16" fmla="*/ 241 w 376"/>
              <a:gd name="T17" fmla="*/ 100 h 438"/>
              <a:gd name="T18" fmla="*/ 256 w 376"/>
              <a:gd name="T19" fmla="*/ 122 h 438"/>
              <a:gd name="T20" fmla="*/ 226 w 376"/>
              <a:gd name="T21" fmla="*/ 119 h 438"/>
              <a:gd name="T22" fmla="*/ 240 w 376"/>
              <a:gd name="T23" fmla="*/ 140 h 438"/>
              <a:gd name="T24" fmla="*/ 210 w 376"/>
              <a:gd name="T25" fmla="*/ 138 h 438"/>
              <a:gd name="T26" fmla="*/ 242 w 376"/>
              <a:gd name="T27" fmla="*/ 173 h 438"/>
              <a:gd name="T28" fmla="*/ 195 w 376"/>
              <a:gd name="T29" fmla="*/ 156 h 438"/>
              <a:gd name="T30" fmla="*/ 210 w 376"/>
              <a:gd name="T31" fmla="*/ 178 h 438"/>
              <a:gd name="T32" fmla="*/ 180 w 376"/>
              <a:gd name="T33" fmla="*/ 175 h 438"/>
              <a:gd name="T34" fmla="*/ 194 w 376"/>
              <a:gd name="T35" fmla="*/ 197 h 438"/>
              <a:gd name="T36" fmla="*/ 164 w 376"/>
              <a:gd name="T37" fmla="*/ 194 h 438"/>
              <a:gd name="T38" fmla="*/ 179 w 376"/>
              <a:gd name="T39" fmla="*/ 215 h 438"/>
              <a:gd name="T40" fmla="*/ 149 w 376"/>
              <a:gd name="T41" fmla="*/ 213 h 438"/>
              <a:gd name="T42" fmla="*/ 181 w 376"/>
              <a:gd name="T43" fmla="*/ 248 h 438"/>
              <a:gd name="T44" fmla="*/ 134 w 376"/>
              <a:gd name="T45" fmla="*/ 232 h 438"/>
              <a:gd name="T46" fmla="*/ 148 w 376"/>
              <a:gd name="T47" fmla="*/ 253 h 438"/>
              <a:gd name="T48" fmla="*/ 118 w 376"/>
              <a:gd name="T49" fmla="*/ 250 h 438"/>
              <a:gd name="T50" fmla="*/ 133 w 376"/>
              <a:gd name="T51" fmla="*/ 272 h 438"/>
              <a:gd name="T52" fmla="*/ 103 w 376"/>
              <a:gd name="T53" fmla="*/ 269 h 438"/>
              <a:gd name="T54" fmla="*/ 117 w 376"/>
              <a:gd name="T55" fmla="*/ 290 h 438"/>
              <a:gd name="T56" fmla="*/ 88 w 376"/>
              <a:gd name="T57" fmla="*/ 288 h 438"/>
              <a:gd name="T58" fmla="*/ 119 w 376"/>
              <a:gd name="T59" fmla="*/ 323 h 438"/>
              <a:gd name="T60" fmla="*/ 72 w 376"/>
              <a:gd name="T61" fmla="*/ 307 h 438"/>
              <a:gd name="T62" fmla="*/ 87 w 376"/>
              <a:gd name="T63" fmla="*/ 328 h 438"/>
              <a:gd name="T64" fmla="*/ 57 w 376"/>
              <a:gd name="T65" fmla="*/ 325 h 438"/>
              <a:gd name="T66" fmla="*/ 71 w 376"/>
              <a:gd name="T67" fmla="*/ 347 h 438"/>
              <a:gd name="T68" fmla="*/ 42 w 376"/>
              <a:gd name="T69" fmla="*/ 344 h 438"/>
              <a:gd name="T70" fmla="*/ 56 w 376"/>
              <a:gd name="T71" fmla="*/ 366 h 438"/>
              <a:gd name="T72" fmla="*/ 26 w 376"/>
              <a:gd name="T73" fmla="*/ 363 h 438"/>
              <a:gd name="T74" fmla="*/ 58 w 376"/>
              <a:gd name="T75" fmla="*/ 398 h 438"/>
              <a:gd name="T76" fmla="*/ 0 w 376"/>
              <a:gd name="T77" fmla="*/ 395 h 438"/>
              <a:gd name="T78" fmla="*/ 324 w 376"/>
              <a:gd name="T79" fmla="*/ 106 h 438"/>
              <a:gd name="T80" fmla="*/ 316 w 376"/>
              <a:gd name="T81" fmla="*/ 56 h 438"/>
              <a:gd name="T82" fmla="*/ 324 w 376"/>
              <a:gd name="T83" fmla="*/ 32 h 438"/>
              <a:gd name="T84" fmla="*/ 323 w 376"/>
              <a:gd name="T85"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324" y="106"/>
                </a:moveTo>
                <a:cubicBezTo>
                  <a:pt x="376" y="43"/>
                  <a:pt x="376" y="43"/>
                  <a:pt x="376" y="43"/>
                </a:cubicBezTo>
                <a:cubicBezTo>
                  <a:pt x="324" y="1"/>
                  <a:pt x="324" y="1"/>
                  <a:pt x="324" y="1"/>
                </a:cubicBezTo>
                <a:cubicBezTo>
                  <a:pt x="324" y="32"/>
                  <a:pt x="324" y="32"/>
                  <a:pt x="324" y="32"/>
                </a:cubicBezTo>
                <a:cubicBezTo>
                  <a:pt x="327" y="32"/>
                  <a:pt x="330" y="33"/>
                  <a:pt x="332" y="35"/>
                </a:cubicBezTo>
                <a:cubicBezTo>
                  <a:pt x="338" y="40"/>
                  <a:pt x="339" y="49"/>
                  <a:pt x="334" y="54"/>
                </a:cubicBezTo>
                <a:cubicBezTo>
                  <a:pt x="334" y="54"/>
                  <a:pt x="334" y="54"/>
                  <a:pt x="334" y="54"/>
                </a:cubicBezTo>
                <a:cubicBezTo>
                  <a:pt x="332" y="57"/>
                  <a:pt x="328" y="59"/>
                  <a:pt x="324" y="59"/>
                </a:cubicBezTo>
                <a:lnTo>
                  <a:pt x="324" y="106"/>
                </a:lnTo>
                <a:close/>
                <a:moveTo>
                  <a:pt x="272" y="63"/>
                </a:moveTo>
                <a:cubicBezTo>
                  <a:pt x="308" y="92"/>
                  <a:pt x="308" y="92"/>
                  <a:pt x="308" y="92"/>
                </a:cubicBezTo>
                <a:cubicBezTo>
                  <a:pt x="304" y="98"/>
                  <a:pt x="304" y="98"/>
                  <a:pt x="304" y="98"/>
                </a:cubicBezTo>
                <a:cubicBezTo>
                  <a:pt x="267" y="68"/>
                  <a:pt x="267" y="68"/>
                  <a:pt x="267" y="68"/>
                </a:cubicBezTo>
                <a:cubicBezTo>
                  <a:pt x="256" y="81"/>
                  <a:pt x="256" y="81"/>
                  <a:pt x="256" y="81"/>
                </a:cubicBezTo>
                <a:cubicBezTo>
                  <a:pt x="276" y="97"/>
                  <a:pt x="276" y="97"/>
                  <a:pt x="276" y="97"/>
                </a:cubicBezTo>
                <a:cubicBezTo>
                  <a:pt x="271" y="103"/>
                  <a:pt x="271" y="103"/>
                  <a:pt x="271" y="103"/>
                </a:cubicBezTo>
                <a:cubicBezTo>
                  <a:pt x="252" y="87"/>
                  <a:pt x="252" y="87"/>
                  <a:pt x="252" y="87"/>
                </a:cubicBezTo>
                <a:cubicBezTo>
                  <a:pt x="241" y="100"/>
                  <a:pt x="241" y="100"/>
                  <a:pt x="241" y="100"/>
                </a:cubicBezTo>
                <a:cubicBezTo>
                  <a:pt x="260" y="116"/>
                  <a:pt x="260" y="116"/>
                  <a:pt x="260" y="116"/>
                </a:cubicBezTo>
                <a:cubicBezTo>
                  <a:pt x="256" y="122"/>
                  <a:pt x="256" y="122"/>
                  <a:pt x="256" y="122"/>
                </a:cubicBezTo>
                <a:cubicBezTo>
                  <a:pt x="236" y="106"/>
                  <a:pt x="236" y="106"/>
                  <a:pt x="236" y="106"/>
                </a:cubicBezTo>
                <a:cubicBezTo>
                  <a:pt x="226" y="119"/>
                  <a:pt x="226" y="119"/>
                  <a:pt x="226" y="119"/>
                </a:cubicBezTo>
                <a:cubicBezTo>
                  <a:pt x="245" y="135"/>
                  <a:pt x="245" y="135"/>
                  <a:pt x="245" y="135"/>
                </a:cubicBezTo>
                <a:cubicBezTo>
                  <a:pt x="240" y="140"/>
                  <a:pt x="240" y="140"/>
                  <a:pt x="240" y="140"/>
                </a:cubicBezTo>
                <a:cubicBezTo>
                  <a:pt x="221" y="125"/>
                  <a:pt x="221" y="125"/>
                  <a:pt x="221" y="125"/>
                </a:cubicBezTo>
                <a:cubicBezTo>
                  <a:pt x="210" y="138"/>
                  <a:pt x="210" y="138"/>
                  <a:pt x="210" y="138"/>
                </a:cubicBezTo>
                <a:cubicBezTo>
                  <a:pt x="247" y="167"/>
                  <a:pt x="247" y="167"/>
                  <a:pt x="247" y="167"/>
                </a:cubicBezTo>
                <a:cubicBezTo>
                  <a:pt x="242" y="173"/>
                  <a:pt x="242" y="173"/>
                  <a:pt x="242" y="173"/>
                </a:cubicBezTo>
                <a:cubicBezTo>
                  <a:pt x="206" y="143"/>
                  <a:pt x="206" y="143"/>
                  <a:pt x="206" y="143"/>
                </a:cubicBezTo>
                <a:cubicBezTo>
                  <a:pt x="195" y="156"/>
                  <a:pt x="195" y="156"/>
                  <a:pt x="195" y="156"/>
                </a:cubicBezTo>
                <a:cubicBezTo>
                  <a:pt x="214" y="172"/>
                  <a:pt x="214" y="172"/>
                  <a:pt x="214" y="172"/>
                </a:cubicBezTo>
                <a:cubicBezTo>
                  <a:pt x="210" y="178"/>
                  <a:pt x="210" y="178"/>
                  <a:pt x="210" y="178"/>
                </a:cubicBezTo>
                <a:cubicBezTo>
                  <a:pt x="190" y="162"/>
                  <a:pt x="190" y="162"/>
                  <a:pt x="190" y="162"/>
                </a:cubicBezTo>
                <a:cubicBezTo>
                  <a:pt x="180" y="175"/>
                  <a:pt x="180" y="175"/>
                  <a:pt x="180" y="175"/>
                </a:cubicBezTo>
                <a:cubicBezTo>
                  <a:pt x="199" y="191"/>
                  <a:pt x="199" y="191"/>
                  <a:pt x="199" y="191"/>
                </a:cubicBezTo>
                <a:cubicBezTo>
                  <a:pt x="194" y="197"/>
                  <a:pt x="194" y="197"/>
                  <a:pt x="194" y="197"/>
                </a:cubicBezTo>
                <a:cubicBezTo>
                  <a:pt x="175" y="181"/>
                  <a:pt x="175" y="181"/>
                  <a:pt x="175" y="181"/>
                </a:cubicBezTo>
                <a:cubicBezTo>
                  <a:pt x="164" y="194"/>
                  <a:pt x="164" y="194"/>
                  <a:pt x="164" y="194"/>
                </a:cubicBezTo>
                <a:cubicBezTo>
                  <a:pt x="184" y="210"/>
                  <a:pt x="184" y="210"/>
                  <a:pt x="184" y="210"/>
                </a:cubicBezTo>
                <a:cubicBezTo>
                  <a:pt x="179" y="215"/>
                  <a:pt x="179" y="215"/>
                  <a:pt x="179" y="215"/>
                </a:cubicBezTo>
                <a:cubicBezTo>
                  <a:pt x="160" y="200"/>
                  <a:pt x="160" y="200"/>
                  <a:pt x="160" y="200"/>
                </a:cubicBezTo>
                <a:cubicBezTo>
                  <a:pt x="149" y="213"/>
                  <a:pt x="149" y="213"/>
                  <a:pt x="149" y="213"/>
                </a:cubicBezTo>
                <a:cubicBezTo>
                  <a:pt x="185" y="243"/>
                  <a:pt x="185" y="243"/>
                  <a:pt x="185" y="243"/>
                </a:cubicBezTo>
                <a:cubicBezTo>
                  <a:pt x="181" y="248"/>
                  <a:pt x="181" y="248"/>
                  <a:pt x="181" y="248"/>
                </a:cubicBezTo>
                <a:cubicBezTo>
                  <a:pt x="144" y="218"/>
                  <a:pt x="144" y="218"/>
                  <a:pt x="144" y="218"/>
                </a:cubicBezTo>
                <a:cubicBezTo>
                  <a:pt x="134" y="232"/>
                  <a:pt x="134" y="232"/>
                  <a:pt x="134" y="232"/>
                </a:cubicBezTo>
                <a:cubicBezTo>
                  <a:pt x="153" y="247"/>
                  <a:pt x="153" y="247"/>
                  <a:pt x="153" y="247"/>
                </a:cubicBezTo>
                <a:cubicBezTo>
                  <a:pt x="148" y="253"/>
                  <a:pt x="148" y="253"/>
                  <a:pt x="148" y="253"/>
                </a:cubicBezTo>
                <a:cubicBezTo>
                  <a:pt x="129" y="237"/>
                  <a:pt x="129" y="237"/>
                  <a:pt x="129" y="237"/>
                </a:cubicBezTo>
                <a:cubicBezTo>
                  <a:pt x="118" y="250"/>
                  <a:pt x="118" y="250"/>
                  <a:pt x="118" y="250"/>
                </a:cubicBezTo>
                <a:cubicBezTo>
                  <a:pt x="137" y="266"/>
                  <a:pt x="137" y="266"/>
                  <a:pt x="137" y="266"/>
                </a:cubicBezTo>
                <a:cubicBezTo>
                  <a:pt x="133" y="272"/>
                  <a:pt x="133" y="272"/>
                  <a:pt x="133" y="272"/>
                </a:cubicBezTo>
                <a:cubicBezTo>
                  <a:pt x="114" y="256"/>
                  <a:pt x="114" y="256"/>
                  <a:pt x="114" y="256"/>
                </a:cubicBezTo>
                <a:cubicBezTo>
                  <a:pt x="103" y="269"/>
                  <a:pt x="103" y="269"/>
                  <a:pt x="103" y="269"/>
                </a:cubicBezTo>
                <a:cubicBezTo>
                  <a:pt x="122" y="285"/>
                  <a:pt x="122" y="285"/>
                  <a:pt x="122" y="285"/>
                </a:cubicBezTo>
                <a:cubicBezTo>
                  <a:pt x="117" y="290"/>
                  <a:pt x="117" y="290"/>
                  <a:pt x="117" y="290"/>
                </a:cubicBezTo>
                <a:cubicBezTo>
                  <a:pt x="98" y="275"/>
                  <a:pt x="98" y="275"/>
                  <a:pt x="98" y="275"/>
                </a:cubicBezTo>
                <a:cubicBezTo>
                  <a:pt x="88" y="288"/>
                  <a:pt x="88" y="288"/>
                  <a:pt x="88" y="288"/>
                </a:cubicBezTo>
                <a:cubicBezTo>
                  <a:pt x="124" y="318"/>
                  <a:pt x="124" y="318"/>
                  <a:pt x="124" y="318"/>
                </a:cubicBezTo>
                <a:cubicBezTo>
                  <a:pt x="119" y="323"/>
                  <a:pt x="119" y="323"/>
                  <a:pt x="119" y="323"/>
                </a:cubicBezTo>
                <a:cubicBezTo>
                  <a:pt x="83" y="294"/>
                  <a:pt x="83" y="294"/>
                  <a:pt x="83" y="294"/>
                </a:cubicBezTo>
                <a:cubicBezTo>
                  <a:pt x="72" y="307"/>
                  <a:pt x="72" y="307"/>
                  <a:pt x="72" y="307"/>
                </a:cubicBezTo>
                <a:cubicBezTo>
                  <a:pt x="91" y="322"/>
                  <a:pt x="91" y="322"/>
                  <a:pt x="91" y="322"/>
                </a:cubicBezTo>
                <a:cubicBezTo>
                  <a:pt x="87" y="328"/>
                  <a:pt x="87" y="328"/>
                  <a:pt x="87" y="328"/>
                </a:cubicBezTo>
                <a:cubicBezTo>
                  <a:pt x="68" y="312"/>
                  <a:pt x="68" y="312"/>
                  <a:pt x="68" y="312"/>
                </a:cubicBezTo>
                <a:cubicBezTo>
                  <a:pt x="57" y="325"/>
                  <a:pt x="57" y="325"/>
                  <a:pt x="57" y="325"/>
                </a:cubicBezTo>
                <a:cubicBezTo>
                  <a:pt x="76" y="341"/>
                  <a:pt x="76" y="341"/>
                  <a:pt x="76" y="341"/>
                </a:cubicBezTo>
                <a:cubicBezTo>
                  <a:pt x="71" y="347"/>
                  <a:pt x="71" y="347"/>
                  <a:pt x="71" y="347"/>
                </a:cubicBezTo>
                <a:cubicBezTo>
                  <a:pt x="52" y="331"/>
                  <a:pt x="52" y="331"/>
                  <a:pt x="52" y="331"/>
                </a:cubicBezTo>
                <a:cubicBezTo>
                  <a:pt x="42" y="344"/>
                  <a:pt x="42" y="344"/>
                  <a:pt x="42" y="344"/>
                </a:cubicBezTo>
                <a:cubicBezTo>
                  <a:pt x="61" y="360"/>
                  <a:pt x="61" y="360"/>
                  <a:pt x="61" y="360"/>
                </a:cubicBezTo>
                <a:cubicBezTo>
                  <a:pt x="56" y="366"/>
                  <a:pt x="56" y="366"/>
                  <a:pt x="56" y="366"/>
                </a:cubicBezTo>
                <a:cubicBezTo>
                  <a:pt x="37" y="350"/>
                  <a:pt x="37" y="350"/>
                  <a:pt x="37" y="350"/>
                </a:cubicBezTo>
                <a:cubicBezTo>
                  <a:pt x="26" y="363"/>
                  <a:pt x="26" y="363"/>
                  <a:pt x="26" y="363"/>
                </a:cubicBezTo>
                <a:cubicBezTo>
                  <a:pt x="63" y="393"/>
                  <a:pt x="63" y="393"/>
                  <a:pt x="63" y="393"/>
                </a:cubicBezTo>
                <a:cubicBezTo>
                  <a:pt x="58" y="398"/>
                  <a:pt x="58" y="398"/>
                  <a:pt x="58" y="398"/>
                </a:cubicBezTo>
                <a:cubicBezTo>
                  <a:pt x="22" y="369"/>
                  <a:pt x="22" y="369"/>
                  <a:pt x="22" y="369"/>
                </a:cubicBezTo>
                <a:cubicBezTo>
                  <a:pt x="0" y="395"/>
                  <a:pt x="0" y="395"/>
                  <a:pt x="0" y="395"/>
                </a:cubicBezTo>
                <a:cubicBezTo>
                  <a:pt x="53" y="438"/>
                  <a:pt x="53" y="438"/>
                  <a:pt x="53" y="438"/>
                </a:cubicBezTo>
                <a:cubicBezTo>
                  <a:pt x="324" y="106"/>
                  <a:pt x="324" y="106"/>
                  <a:pt x="324" y="106"/>
                </a:cubicBezTo>
                <a:cubicBezTo>
                  <a:pt x="324" y="59"/>
                  <a:pt x="324" y="59"/>
                  <a:pt x="324" y="59"/>
                </a:cubicBezTo>
                <a:cubicBezTo>
                  <a:pt x="321" y="59"/>
                  <a:pt x="318" y="58"/>
                  <a:pt x="316" y="56"/>
                </a:cubicBezTo>
                <a:cubicBezTo>
                  <a:pt x="310" y="51"/>
                  <a:pt x="309" y="43"/>
                  <a:pt x="314" y="37"/>
                </a:cubicBezTo>
                <a:cubicBezTo>
                  <a:pt x="316" y="34"/>
                  <a:pt x="320" y="32"/>
                  <a:pt x="324" y="32"/>
                </a:cubicBezTo>
                <a:cubicBezTo>
                  <a:pt x="324" y="1"/>
                  <a:pt x="324" y="1"/>
                  <a:pt x="324" y="1"/>
                </a:cubicBezTo>
                <a:cubicBezTo>
                  <a:pt x="323" y="0"/>
                  <a:pt x="323" y="0"/>
                  <a:pt x="323" y="0"/>
                </a:cubicBezTo>
                <a:lnTo>
                  <a:pt x="272" y="63"/>
                </a:ln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10" name="Freeform 47"/>
          <p:cNvSpPr>
            <a:spLocks noEditPoints="1"/>
          </p:cNvSpPr>
          <p:nvPr/>
        </p:nvSpPr>
        <p:spPr bwMode="auto">
          <a:xfrm>
            <a:off x="9298360" y="3258046"/>
            <a:ext cx="353875" cy="695305"/>
          </a:xfrm>
          <a:custGeom>
            <a:avLst/>
            <a:gdLst>
              <a:gd name="T0" fmla="*/ 121 w 162"/>
              <a:gd name="T1" fmla="*/ 144 h 319"/>
              <a:gd name="T2" fmla="*/ 128 w 162"/>
              <a:gd name="T3" fmla="*/ 138 h 319"/>
              <a:gd name="T4" fmla="*/ 150 w 162"/>
              <a:gd name="T5" fmla="*/ 80 h 319"/>
              <a:gd name="T6" fmla="*/ 147 w 162"/>
              <a:gd name="T7" fmla="*/ 69 h 319"/>
              <a:gd name="T8" fmla="*/ 156 w 162"/>
              <a:gd name="T9" fmla="*/ 46 h 319"/>
              <a:gd name="T10" fmla="*/ 137 w 162"/>
              <a:gd name="T11" fmla="*/ 3 h 319"/>
              <a:gd name="T12" fmla="*/ 121 w 162"/>
              <a:gd name="T13" fmla="*/ 1 h 319"/>
              <a:gd name="T14" fmla="*/ 121 w 162"/>
              <a:gd name="T15" fmla="*/ 58 h 319"/>
              <a:gd name="T16" fmla="*/ 126 w 162"/>
              <a:gd name="T17" fmla="*/ 61 h 319"/>
              <a:gd name="T18" fmla="*/ 121 w 162"/>
              <a:gd name="T19" fmla="*/ 59 h 319"/>
              <a:gd name="T20" fmla="*/ 121 w 162"/>
              <a:gd name="T21" fmla="*/ 85 h 319"/>
              <a:gd name="T22" fmla="*/ 125 w 162"/>
              <a:gd name="T23" fmla="*/ 75 h 319"/>
              <a:gd name="T24" fmla="*/ 123 w 162"/>
              <a:gd name="T25" fmla="*/ 66 h 319"/>
              <a:gd name="T26" fmla="*/ 139 w 162"/>
              <a:gd name="T27" fmla="*/ 72 h 319"/>
              <a:gd name="T28" fmla="*/ 144 w 162"/>
              <a:gd name="T29" fmla="*/ 83 h 319"/>
              <a:gd name="T30" fmla="*/ 125 w 162"/>
              <a:gd name="T31" fmla="*/ 132 h 319"/>
              <a:gd name="T32" fmla="*/ 121 w 162"/>
              <a:gd name="T33" fmla="*/ 136 h 319"/>
              <a:gd name="T34" fmla="*/ 121 w 162"/>
              <a:gd name="T35" fmla="*/ 144 h 319"/>
              <a:gd name="T36" fmla="*/ 66 w 162"/>
              <a:gd name="T37" fmla="*/ 284 h 319"/>
              <a:gd name="T38" fmla="*/ 121 w 162"/>
              <a:gd name="T39" fmla="*/ 144 h 319"/>
              <a:gd name="T40" fmla="*/ 121 w 162"/>
              <a:gd name="T41" fmla="*/ 144 h 319"/>
              <a:gd name="T42" fmla="*/ 121 w 162"/>
              <a:gd name="T43" fmla="*/ 136 h 319"/>
              <a:gd name="T44" fmla="*/ 114 w 162"/>
              <a:gd name="T45" fmla="*/ 137 h 319"/>
              <a:gd name="T46" fmla="*/ 98 w 162"/>
              <a:gd name="T47" fmla="*/ 130 h 319"/>
              <a:gd name="T48" fmla="*/ 98 w 162"/>
              <a:gd name="T49" fmla="*/ 130 h 319"/>
              <a:gd name="T50" fmla="*/ 106 w 162"/>
              <a:gd name="T51" fmla="*/ 125 h 319"/>
              <a:gd name="T52" fmla="*/ 121 w 162"/>
              <a:gd name="T53" fmla="*/ 85 h 319"/>
              <a:gd name="T54" fmla="*/ 121 w 162"/>
              <a:gd name="T55" fmla="*/ 59 h 319"/>
              <a:gd name="T56" fmla="*/ 85 w 162"/>
              <a:gd name="T57" fmla="*/ 45 h 319"/>
              <a:gd name="T58" fmla="*/ 74 w 162"/>
              <a:gd name="T59" fmla="*/ 51 h 319"/>
              <a:gd name="T60" fmla="*/ 52 w 162"/>
              <a:gd name="T61" fmla="*/ 108 h 319"/>
              <a:gd name="T62" fmla="*/ 54 w 162"/>
              <a:gd name="T63" fmla="*/ 118 h 319"/>
              <a:gd name="T64" fmla="*/ 35 w 162"/>
              <a:gd name="T65" fmla="*/ 168 h 319"/>
              <a:gd name="T66" fmla="*/ 35 w 162"/>
              <a:gd name="T67" fmla="*/ 256 h 319"/>
              <a:gd name="T68" fmla="*/ 39 w 162"/>
              <a:gd name="T69" fmla="*/ 257 h 319"/>
              <a:gd name="T70" fmla="*/ 45 w 162"/>
              <a:gd name="T71" fmla="*/ 268 h 319"/>
              <a:gd name="T72" fmla="*/ 58 w 162"/>
              <a:gd name="T73" fmla="*/ 264 h 319"/>
              <a:gd name="T74" fmla="*/ 64 w 162"/>
              <a:gd name="T75" fmla="*/ 278 h 319"/>
              <a:gd name="T76" fmla="*/ 63 w 162"/>
              <a:gd name="T77" fmla="*/ 281 h 319"/>
              <a:gd name="T78" fmla="*/ 35 w 162"/>
              <a:gd name="T79" fmla="*/ 300 h 319"/>
              <a:gd name="T80" fmla="*/ 35 w 162"/>
              <a:gd name="T81" fmla="*/ 306 h 319"/>
              <a:gd name="T82" fmla="*/ 66 w 162"/>
              <a:gd name="T83" fmla="*/ 284 h 319"/>
              <a:gd name="T84" fmla="*/ 121 w 162"/>
              <a:gd name="T85" fmla="*/ 1 h 319"/>
              <a:gd name="T86" fmla="*/ 121 w 162"/>
              <a:gd name="T87" fmla="*/ 58 h 319"/>
              <a:gd name="T88" fmla="*/ 88 w 162"/>
              <a:gd name="T89" fmla="*/ 36 h 319"/>
              <a:gd name="T90" fmla="*/ 94 w 162"/>
              <a:gd name="T91" fmla="*/ 22 h 319"/>
              <a:gd name="T92" fmla="*/ 121 w 162"/>
              <a:gd name="T93" fmla="*/ 1 h 319"/>
              <a:gd name="T94" fmla="*/ 35 w 162"/>
              <a:gd name="T95" fmla="*/ 168 h 319"/>
              <a:gd name="T96" fmla="*/ 0 w 162"/>
              <a:gd name="T97" fmla="*/ 258 h 319"/>
              <a:gd name="T98" fmla="*/ 15 w 162"/>
              <a:gd name="T99" fmla="*/ 319 h 319"/>
              <a:gd name="T100" fmla="*/ 35 w 162"/>
              <a:gd name="T101" fmla="*/ 306 h 319"/>
              <a:gd name="T102" fmla="*/ 35 w 162"/>
              <a:gd name="T103" fmla="*/ 300 h 319"/>
              <a:gd name="T104" fmla="*/ 33 w 162"/>
              <a:gd name="T105" fmla="*/ 301 h 319"/>
              <a:gd name="T106" fmla="*/ 13 w 162"/>
              <a:gd name="T107" fmla="*/ 294 h 319"/>
              <a:gd name="T108" fmla="*/ 5 w 162"/>
              <a:gd name="T109" fmla="*/ 259 h 319"/>
              <a:gd name="T110" fmla="*/ 5 w 162"/>
              <a:gd name="T111" fmla="*/ 259 h 319"/>
              <a:gd name="T112" fmla="*/ 6 w 162"/>
              <a:gd name="T113" fmla="*/ 256 h 319"/>
              <a:gd name="T114" fmla="*/ 19 w 162"/>
              <a:gd name="T115" fmla="*/ 250 h 319"/>
              <a:gd name="T116" fmla="*/ 26 w 162"/>
              <a:gd name="T117" fmla="*/ 261 h 319"/>
              <a:gd name="T118" fmla="*/ 35 w 162"/>
              <a:gd name="T119" fmla="*/ 256 h 319"/>
              <a:gd name="T120" fmla="*/ 35 w 162"/>
              <a:gd name="T121" fmla="*/ 16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9">
                <a:moveTo>
                  <a:pt x="121" y="144"/>
                </a:moveTo>
                <a:cubicBezTo>
                  <a:pt x="124" y="143"/>
                  <a:pt x="127" y="141"/>
                  <a:pt x="128" y="138"/>
                </a:cubicBezTo>
                <a:cubicBezTo>
                  <a:pt x="150" y="80"/>
                  <a:pt x="150" y="80"/>
                  <a:pt x="150" y="80"/>
                </a:cubicBezTo>
                <a:cubicBezTo>
                  <a:pt x="152" y="76"/>
                  <a:pt x="150" y="71"/>
                  <a:pt x="147" y="69"/>
                </a:cubicBezTo>
                <a:cubicBezTo>
                  <a:pt x="156" y="46"/>
                  <a:pt x="156" y="46"/>
                  <a:pt x="156" y="46"/>
                </a:cubicBezTo>
                <a:cubicBezTo>
                  <a:pt x="162" y="29"/>
                  <a:pt x="154" y="9"/>
                  <a:pt x="137" y="3"/>
                </a:cubicBezTo>
                <a:cubicBezTo>
                  <a:pt x="132" y="1"/>
                  <a:pt x="126" y="0"/>
                  <a:pt x="121" y="1"/>
                </a:cubicBezTo>
                <a:cubicBezTo>
                  <a:pt x="121" y="58"/>
                  <a:pt x="121" y="58"/>
                  <a:pt x="121" y="58"/>
                </a:cubicBezTo>
                <a:cubicBezTo>
                  <a:pt x="126" y="61"/>
                  <a:pt x="126" y="61"/>
                  <a:pt x="126" y="61"/>
                </a:cubicBezTo>
                <a:cubicBezTo>
                  <a:pt x="121" y="59"/>
                  <a:pt x="121" y="59"/>
                  <a:pt x="121" y="59"/>
                </a:cubicBezTo>
                <a:cubicBezTo>
                  <a:pt x="121" y="85"/>
                  <a:pt x="121" y="85"/>
                  <a:pt x="121" y="85"/>
                </a:cubicBezTo>
                <a:cubicBezTo>
                  <a:pt x="125" y="75"/>
                  <a:pt x="125" y="75"/>
                  <a:pt x="125" y="75"/>
                </a:cubicBezTo>
                <a:cubicBezTo>
                  <a:pt x="126" y="72"/>
                  <a:pt x="126" y="68"/>
                  <a:pt x="123" y="66"/>
                </a:cubicBezTo>
                <a:cubicBezTo>
                  <a:pt x="139" y="72"/>
                  <a:pt x="139" y="72"/>
                  <a:pt x="139" y="72"/>
                </a:cubicBezTo>
                <a:cubicBezTo>
                  <a:pt x="143" y="73"/>
                  <a:pt x="146" y="78"/>
                  <a:pt x="144" y="83"/>
                </a:cubicBezTo>
                <a:cubicBezTo>
                  <a:pt x="125" y="132"/>
                  <a:pt x="125" y="132"/>
                  <a:pt x="125" y="132"/>
                </a:cubicBezTo>
                <a:cubicBezTo>
                  <a:pt x="124" y="134"/>
                  <a:pt x="123" y="135"/>
                  <a:pt x="121" y="136"/>
                </a:cubicBezTo>
                <a:lnTo>
                  <a:pt x="121" y="144"/>
                </a:lnTo>
                <a:close/>
                <a:moveTo>
                  <a:pt x="66" y="284"/>
                </a:moveTo>
                <a:cubicBezTo>
                  <a:pt x="121" y="144"/>
                  <a:pt x="121" y="144"/>
                  <a:pt x="121" y="144"/>
                </a:cubicBezTo>
                <a:cubicBezTo>
                  <a:pt x="121" y="144"/>
                  <a:pt x="121" y="144"/>
                  <a:pt x="121" y="144"/>
                </a:cubicBezTo>
                <a:cubicBezTo>
                  <a:pt x="121" y="136"/>
                  <a:pt x="121" y="136"/>
                  <a:pt x="121" y="136"/>
                </a:cubicBezTo>
                <a:cubicBezTo>
                  <a:pt x="119" y="137"/>
                  <a:pt x="117" y="137"/>
                  <a:pt x="114" y="137"/>
                </a:cubicBezTo>
                <a:cubicBezTo>
                  <a:pt x="98" y="130"/>
                  <a:pt x="98" y="130"/>
                  <a:pt x="98" y="130"/>
                </a:cubicBezTo>
                <a:cubicBezTo>
                  <a:pt x="98" y="130"/>
                  <a:pt x="98" y="130"/>
                  <a:pt x="98" y="130"/>
                </a:cubicBezTo>
                <a:cubicBezTo>
                  <a:pt x="102" y="130"/>
                  <a:pt x="105" y="128"/>
                  <a:pt x="106" y="125"/>
                </a:cubicBezTo>
                <a:cubicBezTo>
                  <a:pt x="121" y="85"/>
                  <a:pt x="121" y="85"/>
                  <a:pt x="121" y="85"/>
                </a:cubicBezTo>
                <a:cubicBezTo>
                  <a:pt x="121" y="59"/>
                  <a:pt x="121" y="59"/>
                  <a:pt x="121" y="59"/>
                </a:cubicBezTo>
                <a:cubicBezTo>
                  <a:pt x="85" y="45"/>
                  <a:pt x="85" y="45"/>
                  <a:pt x="85" y="45"/>
                </a:cubicBezTo>
                <a:cubicBezTo>
                  <a:pt x="80" y="44"/>
                  <a:pt x="76" y="47"/>
                  <a:pt x="74" y="51"/>
                </a:cubicBezTo>
                <a:cubicBezTo>
                  <a:pt x="52" y="108"/>
                  <a:pt x="52" y="108"/>
                  <a:pt x="52" y="108"/>
                </a:cubicBezTo>
                <a:cubicBezTo>
                  <a:pt x="51" y="112"/>
                  <a:pt x="52" y="115"/>
                  <a:pt x="54" y="118"/>
                </a:cubicBezTo>
                <a:cubicBezTo>
                  <a:pt x="35" y="168"/>
                  <a:pt x="35" y="168"/>
                  <a:pt x="35" y="168"/>
                </a:cubicBezTo>
                <a:cubicBezTo>
                  <a:pt x="35" y="256"/>
                  <a:pt x="35" y="256"/>
                  <a:pt x="35" y="256"/>
                </a:cubicBezTo>
                <a:cubicBezTo>
                  <a:pt x="36" y="256"/>
                  <a:pt x="37" y="257"/>
                  <a:pt x="39" y="257"/>
                </a:cubicBezTo>
                <a:cubicBezTo>
                  <a:pt x="43" y="259"/>
                  <a:pt x="46" y="264"/>
                  <a:pt x="45" y="268"/>
                </a:cubicBezTo>
                <a:cubicBezTo>
                  <a:pt x="48" y="264"/>
                  <a:pt x="53" y="263"/>
                  <a:pt x="58" y="264"/>
                </a:cubicBezTo>
                <a:cubicBezTo>
                  <a:pt x="63" y="267"/>
                  <a:pt x="66" y="273"/>
                  <a:pt x="64" y="278"/>
                </a:cubicBezTo>
                <a:cubicBezTo>
                  <a:pt x="63" y="281"/>
                  <a:pt x="63" y="281"/>
                  <a:pt x="63" y="281"/>
                </a:cubicBezTo>
                <a:cubicBezTo>
                  <a:pt x="35" y="300"/>
                  <a:pt x="35" y="300"/>
                  <a:pt x="35" y="300"/>
                </a:cubicBezTo>
                <a:cubicBezTo>
                  <a:pt x="35" y="306"/>
                  <a:pt x="35" y="306"/>
                  <a:pt x="35" y="306"/>
                </a:cubicBezTo>
                <a:cubicBezTo>
                  <a:pt x="66" y="284"/>
                  <a:pt x="66" y="284"/>
                  <a:pt x="66" y="284"/>
                </a:cubicBezTo>
                <a:close/>
                <a:moveTo>
                  <a:pt x="121" y="1"/>
                </a:moveTo>
                <a:cubicBezTo>
                  <a:pt x="121" y="58"/>
                  <a:pt x="121" y="58"/>
                  <a:pt x="121" y="58"/>
                </a:cubicBezTo>
                <a:cubicBezTo>
                  <a:pt x="88" y="36"/>
                  <a:pt x="88" y="36"/>
                  <a:pt x="88" y="36"/>
                </a:cubicBezTo>
                <a:cubicBezTo>
                  <a:pt x="94" y="22"/>
                  <a:pt x="94" y="22"/>
                  <a:pt x="94" y="22"/>
                </a:cubicBezTo>
                <a:cubicBezTo>
                  <a:pt x="98" y="10"/>
                  <a:pt x="109" y="2"/>
                  <a:pt x="121" y="1"/>
                </a:cubicBezTo>
                <a:close/>
                <a:moveTo>
                  <a:pt x="35" y="168"/>
                </a:moveTo>
                <a:cubicBezTo>
                  <a:pt x="0" y="258"/>
                  <a:pt x="0" y="258"/>
                  <a:pt x="0" y="258"/>
                </a:cubicBezTo>
                <a:cubicBezTo>
                  <a:pt x="15" y="319"/>
                  <a:pt x="15" y="319"/>
                  <a:pt x="15" y="319"/>
                </a:cubicBezTo>
                <a:cubicBezTo>
                  <a:pt x="35" y="306"/>
                  <a:pt x="35" y="306"/>
                  <a:pt x="35" y="306"/>
                </a:cubicBezTo>
                <a:cubicBezTo>
                  <a:pt x="35" y="300"/>
                  <a:pt x="35" y="300"/>
                  <a:pt x="35" y="300"/>
                </a:cubicBezTo>
                <a:cubicBezTo>
                  <a:pt x="33" y="301"/>
                  <a:pt x="33" y="301"/>
                  <a:pt x="33" y="301"/>
                </a:cubicBezTo>
                <a:cubicBezTo>
                  <a:pt x="13" y="294"/>
                  <a:pt x="13" y="294"/>
                  <a:pt x="13" y="294"/>
                </a:cubicBezTo>
                <a:cubicBezTo>
                  <a:pt x="5" y="259"/>
                  <a:pt x="5" y="259"/>
                  <a:pt x="5" y="259"/>
                </a:cubicBezTo>
                <a:cubicBezTo>
                  <a:pt x="5" y="259"/>
                  <a:pt x="5" y="259"/>
                  <a:pt x="5" y="259"/>
                </a:cubicBezTo>
                <a:cubicBezTo>
                  <a:pt x="6" y="256"/>
                  <a:pt x="6" y="256"/>
                  <a:pt x="6" y="256"/>
                </a:cubicBezTo>
                <a:cubicBezTo>
                  <a:pt x="8" y="250"/>
                  <a:pt x="14" y="248"/>
                  <a:pt x="19" y="250"/>
                </a:cubicBezTo>
                <a:cubicBezTo>
                  <a:pt x="24" y="251"/>
                  <a:pt x="27" y="256"/>
                  <a:pt x="26" y="261"/>
                </a:cubicBezTo>
                <a:cubicBezTo>
                  <a:pt x="28" y="258"/>
                  <a:pt x="31" y="256"/>
                  <a:pt x="35" y="256"/>
                </a:cubicBezTo>
                <a:lnTo>
                  <a:pt x="35" y="168"/>
                </a:ln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11" name="Freeform 48"/>
          <p:cNvSpPr>
            <a:spLocks noEditPoints="1"/>
          </p:cNvSpPr>
          <p:nvPr/>
        </p:nvSpPr>
        <p:spPr bwMode="auto">
          <a:xfrm>
            <a:off x="8063767" y="3346945"/>
            <a:ext cx="579211" cy="579421"/>
          </a:xfrm>
          <a:custGeom>
            <a:avLst/>
            <a:gdLst>
              <a:gd name="T0" fmla="*/ 133 w 266"/>
              <a:gd name="T1" fmla="*/ 0 h 266"/>
              <a:gd name="T2" fmla="*/ 133 w 266"/>
              <a:gd name="T3" fmla="*/ 0 h 266"/>
              <a:gd name="T4" fmla="*/ 133 w 266"/>
              <a:gd name="T5" fmla="*/ 35 h 266"/>
              <a:gd name="T6" fmla="*/ 150 w 266"/>
              <a:gd name="T7" fmla="*/ 24 h 266"/>
              <a:gd name="T8" fmla="*/ 242 w 266"/>
              <a:gd name="T9" fmla="*/ 117 h 266"/>
              <a:gd name="T10" fmla="*/ 231 w 266"/>
              <a:gd name="T11" fmla="*/ 133 h 266"/>
              <a:gd name="T12" fmla="*/ 242 w 266"/>
              <a:gd name="T13" fmla="*/ 149 h 266"/>
              <a:gd name="T14" fmla="*/ 150 w 266"/>
              <a:gd name="T15" fmla="*/ 242 h 266"/>
              <a:gd name="T16" fmla="*/ 150 w 266"/>
              <a:gd name="T17" fmla="*/ 242 h 266"/>
              <a:gd name="T18" fmla="*/ 133 w 266"/>
              <a:gd name="T19" fmla="*/ 231 h 266"/>
              <a:gd name="T20" fmla="*/ 133 w 266"/>
              <a:gd name="T21" fmla="*/ 266 h 266"/>
              <a:gd name="T22" fmla="*/ 133 w 266"/>
              <a:gd name="T23" fmla="*/ 266 h 266"/>
              <a:gd name="T24" fmla="*/ 266 w 266"/>
              <a:gd name="T25" fmla="*/ 133 h 266"/>
              <a:gd name="T26" fmla="*/ 133 w 266"/>
              <a:gd name="T27" fmla="*/ 0 h 266"/>
              <a:gd name="T28" fmla="*/ 133 w 266"/>
              <a:gd name="T29" fmla="*/ 0 h 266"/>
              <a:gd name="T30" fmla="*/ 133 w 266"/>
              <a:gd name="T31" fmla="*/ 0 h 266"/>
              <a:gd name="T32" fmla="*/ 0 w 266"/>
              <a:gd name="T33" fmla="*/ 133 h 266"/>
              <a:gd name="T34" fmla="*/ 133 w 266"/>
              <a:gd name="T35" fmla="*/ 266 h 266"/>
              <a:gd name="T36" fmla="*/ 133 w 266"/>
              <a:gd name="T37" fmla="*/ 266 h 266"/>
              <a:gd name="T38" fmla="*/ 133 w 266"/>
              <a:gd name="T39" fmla="*/ 231 h 266"/>
              <a:gd name="T40" fmla="*/ 133 w 266"/>
              <a:gd name="T41" fmla="*/ 231 h 266"/>
              <a:gd name="T42" fmla="*/ 117 w 266"/>
              <a:gd name="T43" fmla="*/ 242 h 266"/>
              <a:gd name="T44" fmla="*/ 24 w 266"/>
              <a:gd name="T45" fmla="*/ 149 h 266"/>
              <a:gd name="T46" fmla="*/ 35 w 266"/>
              <a:gd name="T47" fmla="*/ 133 h 266"/>
              <a:gd name="T48" fmla="*/ 24 w 266"/>
              <a:gd name="T49" fmla="*/ 117 h 266"/>
              <a:gd name="T50" fmla="*/ 117 w 266"/>
              <a:gd name="T51" fmla="*/ 24 h 266"/>
              <a:gd name="T52" fmla="*/ 133 w 266"/>
              <a:gd name="T53" fmla="*/ 35 h 266"/>
              <a:gd name="T54" fmla="*/ 133 w 266"/>
              <a:gd name="T55" fmla="*/ 35 h 266"/>
              <a:gd name="T56" fmla="*/ 133 w 266"/>
              <a:gd name="T57"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6">
                <a:moveTo>
                  <a:pt x="133" y="0"/>
                </a:moveTo>
                <a:cubicBezTo>
                  <a:pt x="133" y="0"/>
                  <a:pt x="133" y="0"/>
                  <a:pt x="133" y="0"/>
                </a:cubicBezTo>
                <a:cubicBezTo>
                  <a:pt x="133" y="35"/>
                  <a:pt x="133" y="35"/>
                  <a:pt x="133" y="35"/>
                </a:cubicBezTo>
                <a:cubicBezTo>
                  <a:pt x="141" y="35"/>
                  <a:pt x="147" y="30"/>
                  <a:pt x="150" y="24"/>
                </a:cubicBezTo>
                <a:cubicBezTo>
                  <a:pt x="197" y="31"/>
                  <a:pt x="235" y="69"/>
                  <a:pt x="242" y="117"/>
                </a:cubicBezTo>
                <a:cubicBezTo>
                  <a:pt x="236" y="119"/>
                  <a:pt x="231" y="125"/>
                  <a:pt x="231" y="133"/>
                </a:cubicBezTo>
                <a:cubicBezTo>
                  <a:pt x="231" y="140"/>
                  <a:pt x="236" y="147"/>
                  <a:pt x="242" y="149"/>
                </a:cubicBezTo>
                <a:cubicBezTo>
                  <a:pt x="235" y="197"/>
                  <a:pt x="197" y="235"/>
                  <a:pt x="150" y="242"/>
                </a:cubicBezTo>
                <a:cubicBezTo>
                  <a:pt x="150" y="242"/>
                  <a:pt x="150" y="242"/>
                  <a:pt x="150" y="242"/>
                </a:cubicBezTo>
                <a:cubicBezTo>
                  <a:pt x="147" y="236"/>
                  <a:pt x="141" y="231"/>
                  <a:pt x="133" y="231"/>
                </a:cubicBezTo>
                <a:cubicBezTo>
                  <a:pt x="133" y="266"/>
                  <a:pt x="133" y="266"/>
                  <a:pt x="133" y="266"/>
                </a:cubicBezTo>
                <a:cubicBezTo>
                  <a:pt x="133" y="266"/>
                  <a:pt x="133" y="266"/>
                  <a:pt x="133" y="266"/>
                </a:cubicBezTo>
                <a:cubicBezTo>
                  <a:pt x="207" y="266"/>
                  <a:pt x="266" y="206"/>
                  <a:pt x="266" y="133"/>
                </a:cubicBezTo>
                <a:cubicBezTo>
                  <a:pt x="266" y="59"/>
                  <a:pt x="207" y="0"/>
                  <a:pt x="133" y="0"/>
                </a:cubicBezTo>
                <a:close/>
                <a:moveTo>
                  <a:pt x="133" y="0"/>
                </a:moveTo>
                <a:cubicBezTo>
                  <a:pt x="133" y="0"/>
                  <a:pt x="133" y="0"/>
                  <a:pt x="133" y="0"/>
                </a:cubicBezTo>
                <a:cubicBezTo>
                  <a:pt x="60" y="0"/>
                  <a:pt x="0" y="59"/>
                  <a:pt x="0" y="133"/>
                </a:cubicBezTo>
                <a:cubicBezTo>
                  <a:pt x="0" y="206"/>
                  <a:pt x="60" y="266"/>
                  <a:pt x="133" y="266"/>
                </a:cubicBezTo>
                <a:cubicBezTo>
                  <a:pt x="133" y="266"/>
                  <a:pt x="133" y="266"/>
                  <a:pt x="133" y="266"/>
                </a:cubicBezTo>
                <a:cubicBezTo>
                  <a:pt x="133" y="231"/>
                  <a:pt x="133" y="231"/>
                  <a:pt x="133" y="231"/>
                </a:cubicBezTo>
                <a:cubicBezTo>
                  <a:pt x="133" y="231"/>
                  <a:pt x="133" y="231"/>
                  <a:pt x="133" y="231"/>
                </a:cubicBezTo>
                <a:cubicBezTo>
                  <a:pt x="126" y="231"/>
                  <a:pt x="120" y="236"/>
                  <a:pt x="117" y="242"/>
                </a:cubicBezTo>
                <a:cubicBezTo>
                  <a:pt x="69" y="235"/>
                  <a:pt x="31" y="197"/>
                  <a:pt x="24" y="149"/>
                </a:cubicBezTo>
                <a:cubicBezTo>
                  <a:pt x="31" y="147"/>
                  <a:pt x="35" y="140"/>
                  <a:pt x="35" y="133"/>
                </a:cubicBezTo>
                <a:cubicBezTo>
                  <a:pt x="35" y="125"/>
                  <a:pt x="31" y="119"/>
                  <a:pt x="24" y="117"/>
                </a:cubicBezTo>
                <a:cubicBezTo>
                  <a:pt x="31" y="69"/>
                  <a:pt x="69" y="31"/>
                  <a:pt x="117" y="24"/>
                </a:cubicBezTo>
                <a:cubicBezTo>
                  <a:pt x="120" y="30"/>
                  <a:pt x="126" y="35"/>
                  <a:pt x="133" y="35"/>
                </a:cubicBezTo>
                <a:cubicBezTo>
                  <a:pt x="133" y="35"/>
                  <a:pt x="133" y="35"/>
                  <a:pt x="133" y="35"/>
                </a:cubicBezTo>
                <a:lnTo>
                  <a:pt x="133"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12" name="Freeform 49"/>
          <p:cNvSpPr/>
          <p:nvPr/>
        </p:nvSpPr>
        <p:spPr bwMode="auto">
          <a:xfrm>
            <a:off x="8170089" y="3531088"/>
            <a:ext cx="288812" cy="152395"/>
          </a:xfrm>
          <a:custGeom>
            <a:avLst/>
            <a:gdLst>
              <a:gd name="T0" fmla="*/ 124 w 133"/>
              <a:gd name="T1" fmla="*/ 0 h 70"/>
              <a:gd name="T2" fmla="*/ 93 w 133"/>
              <a:gd name="T3" fmla="*/ 30 h 70"/>
              <a:gd name="T4" fmla="*/ 84 w 133"/>
              <a:gd name="T5" fmla="*/ 28 h 70"/>
              <a:gd name="T6" fmla="*/ 65 w 133"/>
              <a:gd name="T7" fmla="*/ 42 h 70"/>
              <a:gd name="T8" fmla="*/ 0 w 133"/>
              <a:gd name="T9" fmla="*/ 42 h 70"/>
              <a:gd name="T10" fmla="*/ 0 w 133"/>
              <a:gd name="T11" fmla="*/ 56 h 70"/>
              <a:gd name="T12" fmla="*/ 65 w 133"/>
              <a:gd name="T13" fmla="*/ 56 h 70"/>
              <a:gd name="T14" fmla="*/ 84 w 133"/>
              <a:gd name="T15" fmla="*/ 70 h 70"/>
              <a:gd name="T16" fmla="*/ 105 w 133"/>
              <a:gd name="T17" fmla="*/ 49 h 70"/>
              <a:gd name="T18" fmla="*/ 103 w 133"/>
              <a:gd name="T19" fmla="*/ 40 h 70"/>
              <a:gd name="T20" fmla="*/ 133 w 133"/>
              <a:gd name="T21" fmla="*/ 9 h 70"/>
              <a:gd name="T22" fmla="*/ 124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124" y="0"/>
                </a:moveTo>
                <a:cubicBezTo>
                  <a:pt x="93" y="30"/>
                  <a:pt x="93" y="30"/>
                  <a:pt x="93" y="30"/>
                </a:cubicBezTo>
                <a:cubicBezTo>
                  <a:pt x="91" y="29"/>
                  <a:pt x="88" y="28"/>
                  <a:pt x="84" y="28"/>
                </a:cubicBezTo>
                <a:cubicBezTo>
                  <a:pt x="75" y="28"/>
                  <a:pt x="67" y="34"/>
                  <a:pt x="65" y="42"/>
                </a:cubicBezTo>
                <a:cubicBezTo>
                  <a:pt x="0" y="42"/>
                  <a:pt x="0" y="42"/>
                  <a:pt x="0" y="42"/>
                </a:cubicBezTo>
                <a:cubicBezTo>
                  <a:pt x="0" y="56"/>
                  <a:pt x="0" y="56"/>
                  <a:pt x="0" y="56"/>
                </a:cubicBezTo>
                <a:cubicBezTo>
                  <a:pt x="65" y="56"/>
                  <a:pt x="65" y="56"/>
                  <a:pt x="65" y="56"/>
                </a:cubicBezTo>
                <a:cubicBezTo>
                  <a:pt x="67" y="64"/>
                  <a:pt x="75" y="70"/>
                  <a:pt x="84" y="70"/>
                </a:cubicBezTo>
                <a:cubicBezTo>
                  <a:pt x="96" y="70"/>
                  <a:pt x="105" y="60"/>
                  <a:pt x="105" y="49"/>
                </a:cubicBezTo>
                <a:cubicBezTo>
                  <a:pt x="105" y="46"/>
                  <a:pt x="104" y="43"/>
                  <a:pt x="103" y="40"/>
                </a:cubicBezTo>
                <a:cubicBezTo>
                  <a:pt x="133" y="9"/>
                  <a:pt x="133" y="9"/>
                  <a:pt x="133" y="9"/>
                </a:cubicBezTo>
                <a:lnTo>
                  <a:pt x="124"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grpSp>
        <p:nvGrpSpPr>
          <p:cNvPr id="113" name="Group 126"/>
          <p:cNvGrpSpPr/>
          <p:nvPr/>
        </p:nvGrpSpPr>
        <p:grpSpPr>
          <a:xfrm>
            <a:off x="8295451" y="4093046"/>
            <a:ext cx="453848" cy="431788"/>
            <a:chOff x="8505825" y="3605213"/>
            <a:chExt cx="454025" cy="431800"/>
          </a:xfrm>
        </p:grpSpPr>
        <p:sp>
          <p:nvSpPr>
            <p:cNvPr id="114" name="Freeform 50"/>
            <p:cNvSpPr/>
            <p:nvPr/>
          </p:nvSpPr>
          <p:spPr bwMode="auto">
            <a:xfrm>
              <a:off x="8505825" y="3694113"/>
              <a:ext cx="454025" cy="342900"/>
            </a:xfrm>
            <a:custGeom>
              <a:avLst/>
              <a:gdLst>
                <a:gd name="T0" fmla="*/ 146 w 208"/>
                <a:gd name="T1" fmla="*/ 0 h 157"/>
                <a:gd name="T2" fmla="*/ 104 w 208"/>
                <a:gd name="T3" fmla="*/ 15 h 157"/>
                <a:gd name="T4" fmla="*/ 62 w 208"/>
                <a:gd name="T5" fmla="*/ 0 h 157"/>
                <a:gd name="T6" fmla="*/ 0 w 208"/>
                <a:gd name="T7" fmla="*/ 60 h 157"/>
                <a:gd name="T8" fmla="*/ 107 w 208"/>
                <a:gd name="T9" fmla="*/ 157 h 157"/>
                <a:gd name="T10" fmla="*/ 208 w 208"/>
                <a:gd name="T11" fmla="*/ 60 h 157"/>
                <a:gd name="T12" fmla="*/ 146 w 20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208" h="157">
                  <a:moveTo>
                    <a:pt x="146" y="0"/>
                  </a:moveTo>
                  <a:cubicBezTo>
                    <a:pt x="130" y="0"/>
                    <a:pt x="115" y="6"/>
                    <a:pt x="104" y="15"/>
                  </a:cubicBezTo>
                  <a:cubicBezTo>
                    <a:pt x="93" y="6"/>
                    <a:pt x="78" y="0"/>
                    <a:pt x="62" y="0"/>
                  </a:cubicBezTo>
                  <a:cubicBezTo>
                    <a:pt x="28" y="0"/>
                    <a:pt x="0" y="27"/>
                    <a:pt x="0" y="60"/>
                  </a:cubicBezTo>
                  <a:cubicBezTo>
                    <a:pt x="0" y="98"/>
                    <a:pt x="31" y="157"/>
                    <a:pt x="107" y="157"/>
                  </a:cubicBezTo>
                  <a:cubicBezTo>
                    <a:pt x="185" y="157"/>
                    <a:pt x="208" y="95"/>
                    <a:pt x="208" y="60"/>
                  </a:cubicBezTo>
                  <a:cubicBezTo>
                    <a:pt x="208" y="27"/>
                    <a:pt x="180" y="0"/>
                    <a:pt x="146"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sp>
          <p:nvSpPr>
            <p:cNvPr id="115" name="Freeform 51"/>
            <p:cNvSpPr/>
            <p:nvPr/>
          </p:nvSpPr>
          <p:spPr bwMode="auto">
            <a:xfrm>
              <a:off x="8709025" y="3605213"/>
              <a:ext cx="123825" cy="157163"/>
            </a:xfrm>
            <a:custGeom>
              <a:avLst/>
              <a:gdLst>
                <a:gd name="T0" fmla="*/ 12 w 57"/>
                <a:gd name="T1" fmla="*/ 72 h 72"/>
                <a:gd name="T2" fmla="*/ 27 w 57"/>
                <a:gd name="T3" fmla="*/ 0 h 72"/>
                <a:gd name="T4" fmla="*/ 57 w 57"/>
                <a:gd name="T5" fmla="*/ 6 h 72"/>
                <a:gd name="T6" fmla="*/ 12 w 57"/>
                <a:gd name="T7" fmla="*/ 72 h 72"/>
              </a:gdLst>
              <a:ahLst/>
              <a:cxnLst>
                <a:cxn ang="0">
                  <a:pos x="T0" y="T1"/>
                </a:cxn>
                <a:cxn ang="0">
                  <a:pos x="T2" y="T3"/>
                </a:cxn>
                <a:cxn ang="0">
                  <a:pos x="T4" y="T5"/>
                </a:cxn>
                <a:cxn ang="0">
                  <a:pos x="T6" y="T7"/>
                </a:cxn>
              </a:cxnLst>
              <a:rect l="0" t="0" r="r" b="b"/>
              <a:pathLst>
                <a:path w="57" h="72">
                  <a:moveTo>
                    <a:pt x="12" y="72"/>
                  </a:moveTo>
                  <a:cubicBezTo>
                    <a:pt x="0" y="48"/>
                    <a:pt x="7" y="20"/>
                    <a:pt x="27" y="0"/>
                  </a:cubicBezTo>
                  <a:cubicBezTo>
                    <a:pt x="57" y="6"/>
                    <a:pt x="57" y="6"/>
                    <a:pt x="57" y="6"/>
                  </a:cubicBezTo>
                  <a:cubicBezTo>
                    <a:pt x="29" y="21"/>
                    <a:pt x="12" y="37"/>
                    <a:pt x="12" y="72"/>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68562" tIns="34281" rIns="68562" bIns="34281" numCol="1" anchor="t" anchorCtr="0" compatLnSpc="1"/>
            <a:lstStyle/>
            <a:p>
              <a:endParaRPr lang="id-ID" sz="1300"/>
            </a:p>
          </p:txBody>
        </p:sp>
      </p:grpSp>
      <p:sp>
        <p:nvSpPr>
          <p:cNvPr id="116" name="Freeform 52"/>
          <p:cNvSpPr/>
          <p:nvPr/>
        </p:nvSpPr>
        <p:spPr bwMode="auto">
          <a:xfrm>
            <a:off x="6895823" y="1522958"/>
            <a:ext cx="679185" cy="552435"/>
          </a:xfrm>
          <a:custGeom>
            <a:avLst/>
            <a:gdLst>
              <a:gd name="T0" fmla="*/ 312 w 312"/>
              <a:gd name="T1" fmla="*/ 86 h 253"/>
              <a:gd name="T2" fmla="*/ 305 w 312"/>
              <a:gd name="T3" fmla="*/ 75 h 253"/>
              <a:gd name="T4" fmla="*/ 79 w 312"/>
              <a:gd name="T5" fmla="*/ 226 h 253"/>
              <a:gd name="T6" fmla="*/ 28 w 312"/>
              <a:gd name="T7" fmla="*/ 214 h 253"/>
              <a:gd name="T8" fmla="*/ 35 w 312"/>
              <a:gd name="T9" fmla="*/ 162 h 253"/>
              <a:gd name="T10" fmla="*/ 262 w 312"/>
              <a:gd name="T11" fmla="*/ 11 h 253"/>
              <a:gd name="T12" fmla="*/ 254 w 312"/>
              <a:gd name="T13" fmla="*/ 0 h 253"/>
              <a:gd name="T14" fmla="*/ 26 w 312"/>
              <a:gd name="T15" fmla="*/ 153 h 253"/>
              <a:gd name="T16" fmla="*/ 15 w 312"/>
              <a:gd name="T17" fmla="*/ 222 h 253"/>
              <a:gd name="T18" fmla="*/ 83 w 312"/>
              <a:gd name="T19" fmla="*/ 239 h 253"/>
              <a:gd name="T20" fmla="*/ 312 w 312"/>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2" h="253">
                <a:moveTo>
                  <a:pt x="312" y="86"/>
                </a:moveTo>
                <a:cubicBezTo>
                  <a:pt x="305" y="75"/>
                  <a:pt x="305" y="75"/>
                  <a:pt x="305" y="75"/>
                </a:cubicBezTo>
                <a:cubicBezTo>
                  <a:pt x="79" y="226"/>
                  <a:pt x="79" y="226"/>
                  <a:pt x="79" y="226"/>
                </a:cubicBezTo>
                <a:cubicBezTo>
                  <a:pt x="63" y="237"/>
                  <a:pt x="40" y="231"/>
                  <a:pt x="28" y="214"/>
                </a:cubicBezTo>
                <a:cubicBezTo>
                  <a:pt x="16" y="196"/>
                  <a:pt x="19" y="173"/>
                  <a:pt x="35" y="162"/>
                </a:cubicBezTo>
                <a:cubicBezTo>
                  <a:pt x="262" y="11"/>
                  <a:pt x="262" y="11"/>
                  <a:pt x="262" y="11"/>
                </a:cubicBezTo>
                <a:cubicBezTo>
                  <a:pt x="254" y="0"/>
                  <a:pt x="254" y="0"/>
                  <a:pt x="254" y="0"/>
                </a:cubicBezTo>
                <a:cubicBezTo>
                  <a:pt x="26" y="153"/>
                  <a:pt x="26" y="153"/>
                  <a:pt x="26" y="153"/>
                </a:cubicBezTo>
                <a:cubicBezTo>
                  <a:pt x="4" y="167"/>
                  <a:pt x="0" y="198"/>
                  <a:pt x="15" y="222"/>
                </a:cubicBezTo>
                <a:cubicBezTo>
                  <a:pt x="31" y="246"/>
                  <a:pt x="62" y="253"/>
                  <a:pt x="83" y="239"/>
                </a:cubicBezTo>
                <a:lnTo>
                  <a:pt x="312" y="86"/>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17" name="Freeform 53"/>
          <p:cNvSpPr/>
          <p:nvPr/>
        </p:nvSpPr>
        <p:spPr bwMode="auto">
          <a:xfrm>
            <a:off x="7411560" y="1492798"/>
            <a:ext cx="187252" cy="257168"/>
          </a:xfrm>
          <a:custGeom>
            <a:avLst/>
            <a:gdLst>
              <a:gd name="T0" fmla="*/ 80 w 86"/>
              <a:gd name="T1" fmla="*/ 115 h 118"/>
              <a:gd name="T2" fmla="*/ 68 w 86"/>
              <a:gd name="T3" fmla="*/ 113 h 118"/>
              <a:gd name="T4" fmla="*/ 3 w 86"/>
              <a:gd name="T5" fmla="*/ 16 h 118"/>
              <a:gd name="T6" fmla="*/ 6 w 86"/>
              <a:gd name="T7" fmla="*/ 3 h 118"/>
              <a:gd name="T8" fmla="*/ 19 w 86"/>
              <a:gd name="T9" fmla="*/ 6 h 118"/>
              <a:gd name="T10" fmla="*/ 83 w 86"/>
              <a:gd name="T11" fmla="*/ 102 h 118"/>
              <a:gd name="T12" fmla="*/ 80 w 86"/>
              <a:gd name="T13" fmla="*/ 115 h 118"/>
            </a:gdLst>
            <a:ahLst/>
            <a:cxnLst>
              <a:cxn ang="0">
                <a:pos x="T0" y="T1"/>
              </a:cxn>
              <a:cxn ang="0">
                <a:pos x="T2" y="T3"/>
              </a:cxn>
              <a:cxn ang="0">
                <a:pos x="T4" y="T5"/>
              </a:cxn>
              <a:cxn ang="0">
                <a:pos x="T6" y="T7"/>
              </a:cxn>
              <a:cxn ang="0">
                <a:pos x="T8" y="T9"/>
              </a:cxn>
              <a:cxn ang="0">
                <a:pos x="T10" y="T11"/>
              </a:cxn>
              <a:cxn ang="0">
                <a:pos x="T12" y="T13"/>
              </a:cxn>
            </a:cxnLst>
            <a:rect l="0" t="0" r="r" b="b"/>
            <a:pathLst>
              <a:path w="86" h="118">
                <a:moveTo>
                  <a:pt x="80" y="115"/>
                </a:moveTo>
                <a:cubicBezTo>
                  <a:pt x="76" y="118"/>
                  <a:pt x="70" y="117"/>
                  <a:pt x="68" y="113"/>
                </a:cubicBezTo>
                <a:cubicBezTo>
                  <a:pt x="3" y="16"/>
                  <a:pt x="3" y="16"/>
                  <a:pt x="3" y="16"/>
                </a:cubicBezTo>
                <a:cubicBezTo>
                  <a:pt x="0" y="12"/>
                  <a:pt x="1" y="6"/>
                  <a:pt x="6" y="3"/>
                </a:cubicBezTo>
                <a:cubicBezTo>
                  <a:pt x="10" y="0"/>
                  <a:pt x="16" y="2"/>
                  <a:pt x="19" y="6"/>
                </a:cubicBezTo>
                <a:cubicBezTo>
                  <a:pt x="83" y="102"/>
                  <a:pt x="83" y="102"/>
                  <a:pt x="83" y="102"/>
                </a:cubicBezTo>
                <a:cubicBezTo>
                  <a:pt x="86" y="107"/>
                  <a:pt x="85" y="112"/>
                  <a:pt x="80" y="11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18" name="Freeform 54"/>
          <p:cNvSpPr/>
          <p:nvPr/>
        </p:nvSpPr>
        <p:spPr bwMode="auto">
          <a:xfrm>
            <a:off x="6984688" y="1669004"/>
            <a:ext cx="514149" cy="336541"/>
          </a:xfrm>
          <a:custGeom>
            <a:avLst/>
            <a:gdLst>
              <a:gd name="T0" fmla="*/ 236 w 236"/>
              <a:gd name="T1" fmla="*/ 13 h 154"/>
              <a:gd name="T2" fmla="*/ 227 w 236"/>
              <a:gd name="T3" fmla="*/ 0 h 154"/>
              <a:gd name="T4" fmla="*/ 25 w 236"/>
              <a:gd name="T5" fmla="*/ 135 h 154"/>
              <a:gd name="T6" fmla="*/ 0 w 236"/>
              <a:gd name="T7" fmla="*/ 136 h 154"/>
              <a:gd name="T8" fmla="*/ 1 w 236"/>
              <a:gd name="T9" fmla="*/ 138 h 154"/>
              <a:gd name="T10" fmla="*/ 36 w 236"/>
              <a:gd name="T11" fmla="*/ 146 h 154"/>
              <a:gd name="T12" fmla="*/ 236 w 236"/>
              <a:gd name="T13" fmla="*/ 13 h 154"/>
            </a:gdLst>
            <a:ahLst/>
            <a:cxnLst>
              <a:cxn ang="0">
                <a:pos x="T0" y="T1"/>
              </a:cxn>
              <a:cxn ang="0">
                <a:pos x="T2" y="T3"/>
              </a:cxn>
              <a:cxn ang="0">
                <a:pos x="T4" y="T5"/>
              </a:cxn>
              <a:cxn ang="0">
                <a:pos x="T6" y="T7"/>
              </a:cxn>
              <a:cxn ang="0">
                <a:pos x="T8" y="T9"/>
              </a:cxn>
              <a:cxn ang="0">
                <a:pos x="T10" y="T11"/>
              </a:cxn>
              <a:cxn ang="0">
                <a:pos x="T12" y="T13"/>
              </a:cxn>
            </a:cxnLst>
            <a:rect l="0" t="0" r="r" b="b"/>
            <a:pathLst>
              <a:path w="236" h="154">
                <a:moveTo>
                  <a:pt x="236" y="13"/>
                </a:moveTo>
                <a:cubicBezTo>
                  <a:pt x="227" y="0"/>
                  <a:pt x="227" y="0"/>
                  <a:pt x="227" y="0"/>
                </a:cubicBezTo>
                <a:cubicBezTo>
                  <a:pt x="25" y="135"/>
                  <a:pt x="25" y="135"/>
                  <a:pt x="25" y="135"/>
                </a:cubicBezTo>
                <a:cubicBezTo>
                  <a:pt x="17" y="140"/>
                  <a:pt x="8" y="140"/>
                  <a:pt x="0" y="136"/>
                </a:cubicBezTo>
                <a:cubicBezTo>
                  <a:pt x="0" y="137"/>
                  <a:pt x="0" y="137"/>
                  <a:pt x="1" y="138"/>
                </a:cubicBezTo>
                <a:cubicBezTo>
                  <a:pt x="9" y="150"/>
                  <a:pt x="25" y="154"/>
                  <a:pt x="36" y="146"/>
                </a:cubicBezTo>
                <a:lnTo>
                  <a:pt x="236" y="1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19" name="Freeform 55"/>
          <p:cNvSpPr>
            <a:spLocks noEditPoints="1"/>
          </p:cNvSpPr>
          <p:nvPr/>
        </p:nvSpPr>
        <p:spPr bwMode="auto">
          <a:xfrm>
            <a:off x="6565752" y="1964271"/>
            <a:ext cx="296747" cy="520685"/>
          </a:xfrm>
          <a:custGeom>
            <a:avLst/>
            <a:gdLst>
              <a:gd name="T0" fmla="*/ 59 w 136"/>
              <a:gd name="T1" fmla="*/ 203 h 239"/>
              <a:gd name="T2" fmla="*/ 54 w 136"/>
              <a:gd name="T3" fmla="*/ 203 h 239"/>
              <a:gd name="T4" fmla="*/ 54 w 136"/>
              <a:gd name="T5" fmla="*/ 239 h 239"/>
              <a:gd name="T6" fmla="*/ 72 w 136"/>
              <a:gd name="T7" fmla="*/ 226 h 239"/>
              <a:gd name="T8" fmla="*/ 59 w 136"/>
              <a:gd name="T9" fmla="*/ 203 h 239"/>
              <a:gd name="T10" fmla="*/ 54 w 136"/>
              <a:gd name="T11" fmla="*/ 187 h 239"/>
              <a:gd name="T12" fmla="*/ 54 w 136"/>
              <a:gd name="T13" fmla="*/ 82 h 239"/>
              <a:gd name="T14" fmla="*/ 81 w 136"/>
              <a:gd name="T15" fmla="*/ 74 h 239"/>
              <a:gd name="T16" fmla="*/ 97 w 136"/>
              <a:gd name="T17" fmla="*/ 13 h 239"/>
              <a:gd name="T18" fmla="*/ 114 w 136"/>
              <a:gd name="T19" fmla="*/ 2 h 239"/>
              <a:gd name="T20" fmla="*/ 124 w 136"/>
              <a:gd name="T21" fmla="*/ 20 h 239"/>
              <a:gd name="T22" fmla="*/ 109 w 136"/>
              <a:gd name="T23" fmla="*/ 81 h 239"/>
              <a:gd name="T24" fmla="*/ 130 w 136"/>
              <a:gd name="T25" fmla="*/ 134 h 239"/>
              <a:gd name="T26" fmla="*/ 122 w 136"/>
              <a:gd name="T27" fmla="*/ 164 h 239"/>
              <a:gd name="T28" fmla="*/ 122 w 136"/>
              <a:gd name="T29" fmla="*/ 164 h 239"/>
              <a:gd name="T30" fmla="*/ 136 w 136"/>
              <a:gd name="T31" fmla="*/ 187 h 239"/>
              <a:gd name="T32" fmla="*/ 131 w 136"/>
              <a:gd name="T33" fmla="*/ 207 h 239"/>
              <a:gd name="T34" fmla="*/ 54 w 136"/>
              <a:gd name="T35" fmla="*/ 187 h 239"/>
              <a:gd name="T36" fmla="*/ 54 w 136"/>
              <a:gd name="T37" fmla="*/ 203 h 239"/>
              <a:gd name="T38" fmla="*/ 36 w 136"/>
              <a:gd name="T39" fmla="*/ 216 h 239"/>
              <a:gd name="T40" fmla="*/ 50 w 136"/>
              <a:gd name="T41" fmla="*/ 239 h 239"/>
              <a:gd name="T42" fmla="*/ 54 w 136"/>
              <a:gd name="T43" fmla="*/ 239 h 239"/>
              <a:gd name="T44" fmla="*/ 54 w 136"/>
              <a:gd name="T45" fmla="*/ 203 h 239"/>
              <a:gd name="T46" fmla="*/ 54 w 136"/>
              <a:gd name="T47" fmla="*/ 82 h 239"/>
              <a:gd name="T48" fmla="*/ 54 w 136"/>
              <a:gd name="T49" fmla="*/ 187 h 239"/>
              <a:gd name="T50" fmla="*/ 0 w 136"/>
              <a:gd name="T51" fmla="*/ 173 h 239"/>
              <a:gd name="T52" fmla="*/ 5 w 136"/>
              <a:gd name="T53" fmla="*/ 152 h 239"/>
              <a:gd name="T54" fmla="*/ 29 w 136"/>
              <a:gd name="T55" fmla="*/ 140 h 239"/>
              <a:gd name="T56" fmla="*/ 37 w 136"/>
              <a:gd name="T57" fmla="*/ 109 h 239"/>
              <a:gd name="T58" fmla="*/ 54 w 136"/>
              <a:gd name="T59" fmla="*/ 82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6" h="239">
                <a:moveTo>
                  <a:pt x="59" y="203"/>
                </a:moveTo>
                <a:cubicBezTo>
                  <a:pt x="57" y="203"/>
                  <a:pt x="56" y="203"/>
                  <a:pt x="54" y="203"/>
                </a:cubicBezTo>
                <a:cubicBezTo>
                  <a:pt x="54" y="239"/>
                  <a:pt x="54" y="239"/>
                  <a:pt x="54" y="239"/>
                </a:cubicBezTo>
                <a:cubicBezTo>
                  <a:pt x="62" y="239"/>
                  <a:pt x="70" y="234"/>
                  <a:pt x="72" y="226"/>
                </a:cubicBezTo>
                <a:cubicBezTo>
                  <a:pt x="74" y="216"/>
                  <a:pt x="69" y="206"/>
                  <a:pt x="59" y="203"/>
                </a:cubicBezTo>
                <a:close/>
                <a:moveTo>
                  <a:pt x="54" y="187"/>
                </a:moveTo>
                <a:cubicBezTo>
                  <a:pt x="54" y="82"/>
                  <a:pt x="54" y="82"/>
                  <a:pt x="54" y="82"/>
                </a:cubicBezTo>
                <a:cubicBezTo>
                  <a:pt x="62" y="76"/>
                  <a:pt x="71" y="74"/>
                  <a:pt x="81" y="74"/>
                </a:cubicBezTo>
                <a:cubicBezTo>
                  <a:pt x="97" y="13"/>
                  <a:pt x="97" y="13"/>
                  <a:pt x="97" y="13"/>
                </a:cubicBezTo>
                <a:cubicBezTo>
                  <a:pt x="99" y="5"/>
                  <a:pt x="107" y="0"/>
                  <a:pt x="114" y="2"/>
                </a:cubicBezTo>
                <a:cubicBezTo>
                  <a:pt x="122" y="4"/>
                  <a:pt x="126" y="12"/>
                  <a:pt x="124" y="20"/>
                </a:cubicBezTo>
                <a:cubicBezTo>
                  <a:pt x="109" y="81"/>
                  <a:pt x="109" y="81"/>
                  <a:pt x="109" y="81"/>
                </a:cubicBezTo>
                <a:cubicBezTo>
                  <a:pt x="125" y="90"/>
                  <a:pt x="136" y="109"/>
                  <a:pt x="130" y="134"/>
                </a:cubicBezTo>
                <a:cubicBezTo>
                  <a:pt x="130" y="134"/>
                  <a:pt x="125" y="154"/>
                  <a:pt x="122" y="164"/>
                </a:cubicBezTo>
                <a:cubicBezTo>
                  <a:pt x="122" y="164"/>
                  <a:pt x="122" y="164"/>
                  <a:pt x="122" y="164"/>
                </a:cubicBezTo>
                <a:cubicBezTo>
                  <a:pt x="118" y="178"/>
                  <a:pt x="136" y="187"/>
                  <a:pt x="136" y="187"/>
                </a:cubicBezTo>
                <a:cubicBezTo>
                  <a:pt x="131" y="207"/>
                  <a:pt x="131" y="207"/>
                  <a:pt x="131" y="207"/>
                </a:cubicBezTo>
                <a:lnTo>
                  <a:pt x="54" y="187"/>
                </a:lnTo>
                <a:close/>
                <a:moveTo>
                  <a:pt x="54" y="203"/>
                </a:moveTo>
                <a:cubicBezTo>
                  <a:pt x="46" y="203"/>
                  <a:pt x="38" y="208"/>
                  <a:pt x="36" y="216"/>
                </a:cubicBezTo>
                <a:cubicBezTo>
                  <a:pt x="34" y="226"/>
                  <a:pt x="40" y="236"/>
                  <a:pt x="50" y="239"/>
                </a:cubicBezTo>
                <a:cubicBezTo>
                  <a:pt x="51" y="239"/>
                  <a:pt x="53" y="239"/>
                  <a:pt x="54" y="239"/>
                </a:cubicBezTo>
                <a:cubicBezTo>
                  <a:pt x="54" y="203"/>
                  <a:pt x="54" y="203"/>
                  <a:pt x="54" y="203"/>
                </a:cubicBezTo>
                <a:close/>
                <a:moveTo>
                  <a:pt x="54" y="82"/>
                </a:moveTo>
                <a:cubicBezTo>
                  <a:pt x="54" y="187"/>
                  <a:pt x="54" y="187"/>
                  <a:pt x="54" y="187"/>
                </a:cubicBezTo>
                <a:cubicBezTo>
                  <a:pt x="0" y="173"/>
                  <a:pt x="0" y="173"/>
                  <a:pt x="0" y="173"/>
                </a:cubicBezTo>
                <a:cubicBezTo>
                  <a:pt x="5" y="152"/>
                  <a:pt x="5" y="152"/>
                  <a:pt x="5" y="152"/>
                </a:cubicBezTo>
                <a:cubicBezTo>
                  <a:pt x="5" y="152"/>
                  <a:pt x="25" y="154"/>
                  <a:pt x="29" y="140"/>
                </a:cubicBezTo>
                <a:cubicBezTo>
                  <a:pt x="32" y="128"/>
                  <a:pt x="37" y="109"/>
                  <a:pt x="37" y="109"/>
                </a:cubicBezTo>
                <a:cubicBezTo>
                  <a:pt x="40" y="97"/>
                  <a:pt x="46" y="88"/>
                  <a:pt x="54" y="82"/>
                </a:cubicBez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20" name="Freeform 56"/>
          <p:cNvSpPr>
            <a:spLocks noEditPoints="1"/>
          </p:cNvSpPr>
          <p:nvPr/>
        </p:nvSpPr>
        <p:spPr bwMode="auto">
          <a:xfrm>
            <a:off x="6295982" y="3054853"/>
            <a:ext cx="555408" cy="604820"/>
          </a:xfrm>
          <a:custGeom>
            <a:avLst/>
            <a:gdLst>
              <a:gd name="T0" fmla="*/ 198 w 255"/>
              <a:gd name="T1" fmla="*/ 128 h 277"/>
              <a:gd name="T2" fmla="*/ 191 w 255"/>
              <a:gd name="T3" fmla="*/ 158 h 277"/>
              <a:gd name="T4" fmla="*/ 191 w 255"/>
              <a:gd name="T5" fmla="*/ 185 h 277"/>
              <a:gd name="T6" fmla="*/ 196 w 255"/>
              <a:gd name="T7" fmla="*/ 187 h 277"/>
              <a:gd name="T8" fmla="*/ 218 w 255"/>
              <a:gd name="T9" fmla="*/ 218 h 277"/>
              <a:gd name="T10" fmla="*/ 191 w 255"/>
              <a:gd name="T11" fmla="*/ 201 h 277"/>
              <a:gd name="T12" fmla="*/ 191 w 255"/>
              <a:gd name="T13" fmla="*/ 55 h 277"/>
              <a:gd name="T14" fmla="*/ 218 w 255"/>
              <a:gd name="T15" fmla="*/ 38 h 277"/>
              <a:gd name="T16" fmla="*/ 196 w 255"/>
              <a:gd name="T17" fmla="*/ 69 h 277"/>
              <a:gd name="T18" fmla="*/ 191 w 255"/>
              <a:gd name="T19" fmla="*/ 71 h 277"/>
              <a:gd name="T20" fmla="*/ 249 w 255"/>
              <a:gd name="T21" fmla="*/ 121 h 277"/>
              <a:gd name="T22" fmla="*/ 211 w 255"/>
              <a:gd name="T23" fmla="*/ 128 h 277"/>
              <a:gd name="T24" fmla="*/ 249 w 255"/>
              <a:gd name="T25" fmla="*/ 134 h 277"/>
              <a:gd name="T26" fmla="*/ 249 w 255"/>
              <a:gd name="T27" fmla="*/ 121 h 277"/>
              <a:gd name="T28" fmla="*/ 132 w 255"/>
              <a:gd name="T29" fmla="*/ 277 h 277"/>
              <a:gd name="T30" fmla="*/ 167 w 255"/>
              <a:gd name="T31" fmla="*/ 186 h 277"/>
              <a:gd name="T32" fmla="*/ 191 w 255"/>
              <a:gd name="T33" fmla="*/ 98 h 277"/>
              <a:gd name="T34" fmla="*/ 127 w 255"/>
              <a:gd name="T35" fmla="*/ 72 h 277"/>
              <a:gd name="T36" fmla="*/ 183 w 255"/>
              <a:gd name="T37" fmla="*/ 128 h 277"/>
              <a:gd name="T38" fmla="*/ 156 w 255"/>
              <a:gd name="T39" fmla="*/ 176 h 277"/>
              <a:gd name="T40" fmla="*/ 153 w 255"/>
              <a:gd name="T41" fmla="*/ 214 h 277"/>
              <a:gd name="T42" fmla="*/ 127 w 255"/>
              <a:gd name="T43" fmla="*/ 277 h 277"/>
              <a:gd name="T44" fmla="*/ 191 w 255"/>
              <a:gd name="T45" fmla="*/ 71 h 277"/>
              <a:gd name="T46" fmla="*/ 186 w 255"/>
              <a:gd name="T47" fmla="*/ 60 h 277"/>
              <a:gd name="T48" fmla="*/ 191 w 255"/>
              <a:gd name="T49" fmla="*/ 185 h 277"/>
              <a:gd name="T50" fmla="*/ 186 w 255"/>
              <a:gd name="T51" fmla="*/ 196 h 277"/>
              <a:gd name="T52" fmla="*/ 191 w 255"/>
              <a:gd name="T53" fmla="*/ 185 h 277"/>
              <a:gd name="T54" fmla="*/ 127 w 255"/>
              <a:gd name="T55" fmla="*/ 0 h 277"/>
              <a:gd name="T56" fmla="*/ 134 w 255"/>
              <a:gd name="T57" fmla="*/ 7 h 277"/>
              <a:gd name="T58" fmla="*/ 128 w 255"/>
              <a:gd name="T59" fmla="*/ 45 h 277"/>
              <a:gd name="T60" fmla="*/ 127 w 255"/>
              <a:gd name="T61" fmla="*/ 45 h 277"/>
              <a:gd name="T62" fmla="*/ 64 w 255"/>
              <a:gd name="T63" fmla="*/ 97 h 277"/>
              <a:gd name="T64" fmla="*/ 89 w 255"/>
              <a:gd name="T65" fmla="*/ 187 h 277"/>
              <a:gd name="T66" fmla="*/ 124 w 255"/>
              <a:gd name="T67" fmla="*/ 277 h 277"/>
              <a:gd name="T68" fmla="*/ 127 w 255"/>
              <a:gd name="T69" fmla="*/ 214 h 277"/>
              <a:gd name="T70" fmla="*/ 103 w 255"/>
              <a:gd name="T71" fmla="*/ 183 h 277"/>
              <a:gd name="T72" fmla="*/ 71 w 255"/>
              <a:gd name="T73" fmla="*/ 128 h 277"/>
              <a:gd name="T74" fmla="*/ 127 w 255"/>
              <a:gd name="T75" fmla="*/ 72 h 277"/>
              <a:gd name="T76" fmla="*/ 127 w 255"/>
              <a:gd name="T77" fmla="*/ 57 h 277"/>
              <a:gd name="T78" fmla="*/ 127 w 255"/>
              <a:gd name="T79" fmla="*/ 0 h 277"/>
              <a:gd name="T80" fmla="*/ 121 w 255"/>
              <a:gd name="T81" fmla="*/ 38 h 277"/>
              <a:gd name="T82" fmla="*/ 127 w 255"/>
              <a:gd name="T83" fmla="*/ 0 h 277"/>
              <a:gd name="T84" fmla="*/ 64 w 255"/>
              <a:gd name="T85" fmla="*/ 185 h 277"/>
              <a:gd name="T86" fmla="*/ 69 w 255"/>
              <a:gd name="T87" fmla="*/ 196 h 277"/>
              <a:gd name="T88" fmla="*/ 64 w 255"/>
              <a:gd name="T89" fmla="*/ 71 h 277"/>
              <a:gd name="T90" fmla="*/ 69 w 255"/>
              <a:gd name="T91" fmla="*/ 60 h 277"/>
              <a:gd name="T92" fmla="*/ 64 w 255"/>
              <a:gd name="T93" fmla="*/ 71 h 277"/>
              <a:gd name="T94" fmla="*/ 57 w 255"/>
              <a:gd name="T95" fmla="*/ 128 h 277"/>
              <a:gd name="T96" fmla="*/ 64 w 255"/>
              <a:gd name="T97" fmla="*/ 97 h 277"/>
              <a:gd name="T98" fmla="*/ 64 w 255"/>
              <a:gd name="T99" fmla="*/ 71 h 277"/>
              <a:gd name="T100" fmla="*/ 60 w 255"/>
              <a:gd name="T101" fmla="*/ 69 h 277"/>
              <a:gd name="T102" fmla="*/ 38 w 255"/>
              <a:gd name="T103" fmla="*/ 38 h 277"/>
              <a:gd name="T104" fmla="*/ 64 w 255"/>
              <a:gd name="T105" fmla="*/ 55 h 277"/>
              <a:gd name="T106" fmla="*/ 64 w 255"/>
              <a:gd name="T107" fmla="*/ 201 h 277"/>
              <a:gd name="T108" fmla="*/ 38 w 255"/>
              <a:gd name="T109" fmla="*/ 218 h 277"/>
              <a:gd name="T110" fmla="*/ 60 w 255"/>
              <a:gd name="T111" fmla="*/ 187 h 277"/>
              <a:gd name="T112" fmla="*/ 64 w 255"/>
              <a:gd name="T113" fmla="*/ 185 h 277"/>
              <a:gd name="T114" fmla="*/ 45 w 255"/>
              <a:gd name="T115" fmla="*/ 128 h 277"/>
              <a:gd name="T116" fmla="*/ 7 w 255"/>
              <a:gd name="T117" fmla="*/ 121 h 277"/>
              <a:gd name="T118" fmla="*/ 7 w 255"/>
              <a:gd name="T119" fmla="*/ 134 h 277"/>
              <a:gd name="T120" fmla="*/ 45 w 255"/>
              <a:gd name="T121" fmla="*/ 12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158"/>
                </a:moveTo>
                <a:cubicBezTo>
                  <a:pt x="195" y="149"/>
                  <a:pt x="198" y="139"/>
                  <a:pt x="198" y="128"/>
                </a:cubicBezTo>
                <a:cubicBezTo>
                  <a:pt x="198" y="117"/>
                  <a:pt x="195" y="107"/>
                  <a:pt x="191" y="98"/>
                </a:cubicBezTo>
                <a:cubicBezTo>
                  <a:pt x="191" y="158"/>
                  <a:pt x="191" y="158"/>
                  <a:pt x="191" y="158"/>
                </a:cubicBezTo>
                <a:close/>
                <a:moveTo>
                  <a:pt x="191" y="201"/>
                </a:moveTo>
                <a:cubicBezTo>
                  <a:pt x="191" y="185"/>
                  <a:pt x="191" y="185"/>
                  <a:pt x="191" y="185"/>
                </a:cubicBezTo>
                <a:cubicBezTo>
                  <a:pt x="193" y="185"/>
                  <a:pt x="194" y="185"/>
                  <a:pt x="196" y="187"/>
                </a:cubicBezTo>
                <a:cubicBezTo>
                  <a:pt x="196" y="187"/>
                  <a:pt x="196" y="187"/>
                  <a:pt x="196" y="187"/>
                </a:cubicBezTo>
                <a:cubicBezTo>
                  <a:pt x="218" y="209"/>
                  <a:pt x="218" y="209"/>
                  <a:pt x="218" y="209"/>
                </a:cubicBezTo>
                <a:cubicBezTo>
                  <a:pt x="220" y="211"/>
                  <a:pt x="220" y="216"/>
                  <a:pt x="218" y="218"/>
                </a:cubicBezTo>
                <a:cubicBezTo>
                  <a:pt x="215" y="221"/>
                  <a:pt x="211" y="221"/>
                  <a:pt x="209" y="218"/>
                </a:cubicBezTo>
                <a:cubicBezTo>
                  <a:pt x="191" y="201"/>
                  <a:pt x="191" y="201"/>
                  <a:pt x="191" y="201"/>
                </a:cubicBezTo>
                <a:close/>
                <a:moveTo>
                  <a:pt x="191" y="71"/>
                </a:moveTo>
                <a:cubicBezTo>
                  <a:pt x="191" y="55"/>
                  <a:pt x="191" y="55"/>
                  <a:pt x="191" y="55"/>
                </a:cubicBezTo>
                <a:cubicBezTo>
                  <a:pt x="209" y="38"/>
                  <a:pt x="209" y="38"/>
                  <a:pt x="209" y="38"/>
                </a:cubicBezTo>
                <a:cubicBezTo>
                  <a:pt x="211" y="35"/>
                  <a:pt x="215" y="35"/>
                  <a:pt x="218" y="38"/>
                </a:cubicBezTo>
                <a:cubicBezTo>
                  <a:pt x="220" y="40"/>
                  <a:pt x="220" y="44"/>
                  <a:pt x="218" y="47"/>
                </a:cubicBezTo>
                <a:cubicBezTo>
                  <a:pt x="196" y="69"/>
                  <a:pt x="196" y="69"/>
                  <a:pt x="196" y="69"/>
                </a:cubicBezTo>
                <a:cubicBezTo>
                  <a:pt x="196" y="69"/>
                  <a:pt x="196" y="69"/>
                  <a:pt x="196" y="69"/>
                </a:cubicBezTo>
                <a:cubicBezTo>
                  <a:pt x="194" y="71"/>
                  <a:pt x="193" y="71"/>
                  <a:pt x="191" y="71"/>
                </a:cubicBezTo>
                <a:close/>
                <a:moveTo>
                  <a:pt x="249" y="121"/>
                </a:moveTo>
                <a:cubicBezTo>
                  <a:pt x="249" y="121"/>
                  <a:pt x="249" y="121"/>
                  <a:pt x="249" y="121"/>
                </a:cubicBezTo>
                <a:cubicBezTo>
                  <a:pt x="217" y="121"/>
                  <a:pt x="217" y="121"/>
                  <a:pt x="217" y="121"/>
                </a:cubicBezTo>
                <a:cubicBezTo>
                  <a:pt x="214" y="121"/>
                  <a:pt x="211" y="124"/>
                  <a:pt x="211" y="128"/>
                </a:cubicBezTo>
                <a:cubicBezTo>
                  <a:pt x="211" y="132"/>
                  <a:pt x="214" y="134"/>
                  <a:pt x="217" y="134"/>
                </a:cubicBezTo>
                <a:cubicBezTo>
                  <a:pt x="249" y="134"/>
                  <a:pt x="249" y="134"/>
                  <a:pt x="249" y="134"/>
                </a:cubicBezTo>
                <a:cubicBezTo>
                  <a:pt x="252" y="134"/>
                  <a:pt x="255" y="132"/>
                  <a:pt x="255" y="128"/>
                </a:cubicBezTo>
                <a:cubicBezTo>
                  <a:pt x="255" y="124"/>
                  <a:pt x="252" y="121"/>
                  <a:pt x="249" y="121"/>
                </a:cubicBezTo>
                <a:close/>
                <a:moveTo>
                  <a:pt x="127" y="277"/>
                </a:moveTo>
                <a:cubicBezTo>
                  <a:pt x="132" y="277"/>
                  <a:pt x="132" y="277"/>
                  <a:pt x="132" y="277"/>
                </a:cubicBezTo>
                <a:cubicBezTo>
                  <a:pt x="151" y="277"/>
                  <a:pt x="167" y="262"/>
                  <a:pt x="167" y="242"/>
                </a:cubicBezTo>
                <a:cubicBezTo>
                  <a:pt x="167" y="186"/>
                  <a:pt x="167" y="186"/>
                  <a:pt x="167" y="186"/>
                </a:cubicBezTo>
                <a:cubicBezTo>
                  <a:pt x="177" y="179"/>
                  <a:pt x="186" y="169"/>
                  <a:pt x="191" y="158"/>
                </a:cubicBezTo>
                <a:cubicBezTo>
                  <a:pt x="191" y="98"/>
                  <a:pt x="191" y="98"/>
                  <a:pt x="191" y="98"/>
                </a:cubicBezTo>
                <a:cubicBezTo>
                  <a:pt x="180" y="74"/>
                  <a:pt x="156" y="57"/>
                  <a:pt x="127" y="57"/>
                </a:cubicBezTo>
                <a:cubicBezTo>
                  <a:pt x="127" y="72"/>
                  <a:pt x="127" y="72"/>
                  <a:pt x="127" y="72"/>
                </a:cubicBezTo>
                <a:cubicBezTo>
                  <a:pt x="143" y="72"/>
                  <a:pt x="157" y="78"/>
                  <a:pt x="167" y="88"/>
                </a:cubicBezTo>
                <a:cubicBezTo>
                  <a:pt x="177" y="98"/>
                  <a:pt x="183" y="112"/>
                  <a:pt x="183" y="128"/>
                </a:cubicBezTo>
                <a:cubicBezTo>
                  <a:pt x="183" y="148"/>
                  <a:pt x="172" y="166"/>
                  <a:pt x="156" y="176"/>
                </a:cubicBezTo>
                <a:cubicBezTo>
                  <a:pt x="156" y="176"/>
                  <a:pt x="156" y="176"/>
                  <a:pt x="156" y="176"/>
                </a:cubicBezTo>
                <a:cubicBezTo>
                  <a:pt x="154" y="177"/>
                  <a:pt x="153" y="180"/>
                  <a:pt x="153" y="182"/>
                </a:cubicBezTo>
                <a:cubicBezTo>
                  <a:pt x="153" y="214"/>
                  <a:pt x="153" y="214"/>
                  <a:pt x="153" y="214"/>
                </a:cubicBezTo>
                <a:cubicBezTo>
                  <a:pt x="127" y="214"/>
                  <a:pt x="127" y="214"/>
                  <a:pt x="127" y="214"/>
                </a:cubicBezTo>
                <a:cubicBezTo>
                  <a:pt x="127" y="277"/>
                  <a:pt x="127" y="277"/>
                  <a:pt x="127" y="277"/>
                </a:cubicBezTo>
                <a:close/>
                <a:moveTo>
                  <a:pt x="191" y="55"/>
                </a:moveTo>
                <a:cubicBezTo>
                  <a:pt x="191" y="71"/>
                  <a:pt x="191" y="71"/>
                  <a:pt x="191" y="71"/>
                </a:cubicBezTo>
                <a:cubicBezTo>
                  <a:pt x="189" y="71"/>
                  <a:pt x="188" y="71"/>
                  <a:pt x="186" y="69"/>
                </a:cubicBezTo>
                <a:cubicBezTo>
                  <a:pt x="184" y="67"/>
                  <a:pt x="184" y="63"/>
                  <a:pt x="186" y="60"/>
                </a:cubicBezTo>
                <a:cubicBezTo>
                  <a:pt x="191" y="55"/>
                  <a:pt x="191" y="55"/>
                  <a:pt x="191" y="55"/>
                </a:cubicBezTo>
                <a:close/>
                <a:moveTo>
                  <a:pt x="191" y="185"/>
                </a:moveTo>
                <a:cubicBezTo>
                  <a:pt x="191" y="201"/>
                  <a:pt x="191" y="201"/>
                  <a:pt x="191" y="201"/>
                </a:cubicBezTo>
                <a:cubicBezTo>
                  <a:pt x="186" y="196"/>
                  <a:pt x="186" y="196"/>
                  <a:pt x="186" y="196"/>
                </a:cubicBezTo>
                <a:cubicBezTo>
                  <a:pt x="184" y="193"/>
                  <a:pt x="184" y="189"/>
                  <a:pt x="186" y="187"/>
                </a:cubicBezTo>
                <a:cubicBezTo>
                  <a:pt x="188" y="185"/>
                  <a:pt x="189" y="185"/>
                  <a:pt x="191" y="185"/>
                </a:cubicBezTo>
                <a:close/>
                <a:moveTo>
                  <a:pt x="127" y="45"/>
                </a:moveTo>
                <a:cubicBezTo>
                  <a:pt x="127" y="0"/>
                  <a:pt x="127" y="0"/>
                  <a:pt x="127" y="0"/>
                </a:cubicBezTo>
                <a:cubicBezTo>
                  <a:pt x="127" y="0"/>
                  <a:pt x="128" y="0"/>
                  <a:pt x="128" y="0"/>
                </a:cubicBezTo>
                <a:cubicBezTo>
                  <a:pt x="131" y="0"/>
                  <a:pt x="134" y="3"/>
                  <a:pt x="134" y="7"/>
                </a:cubicBezTo>
                <a:cubicBezTo>
                  <a:pt x="134" y="38"/>
                  <a:pt x="134" y="38"/>
                  <a:pt x="134" y="38"/>
                </a:cubicBezTo>
                <a:cubicBezTo>
                  <a:pt x="134" y="42"/>
                  <a:pt x="131" y="45"/>
                  <a:pt x="128" y="45"/>
                </a:cubicBezTo>
                <a:cubicBezTo>
                  <a:pt x="128" y="45"/>
                  <a:pt x="128" y="45"/>
                  <a:pt x="128" y="45"/>
                </a:cubicBezTo>
                <a:cubicBezTo>
                  <a:pt x="128" y="45"/>
                  <a:pt x="127" y="45"/>
                  <a:pt x="127" y="45"/>
                </a:cubicBezTo>
                <a:close/>
                <a:moveTo>
                  <a:pt x="127" y="57"/>
                </a:moveTo>
                <a:cubicBezTo>
                  <a:pt x="99" y="57"/>
                  <a:pt x="75" y="74"/>
                  <a:pt x="64" y="97"/>
                </a:cubicBezTo>
                <a:cubicBezTo>
                  <a:pt x="64" y="159"/>
                  <a:pt x="64" y="159"/>
                  <a:pt x="64" y="159"/>
                </a:cubicBezTo>
                <a:cubicBezTo>
                  <a:pt x="70" y="170"/>
                  <a:pt x="78" y="180"/>
                  <a:pt x="89" y="187"/>
                </a:cubicBezTo>
                <a:cubicBezTo>
                  <a:pt x="89" y="242"/>
                  <a:pt x="89" y="242"/>
                  <a:pt x="89" y="242"/>
                </a:cubicBezTo>
                <a:cubicBezTo>
                  <a:pt x="89" y="262"/>
                  <a:pt x="104" y="277"/>
                  <a:pt x="124" y="277"/>
                </a:cubicBezTo>
                <a:cubicBezTo>
                  <a:pt x="127" y="277"/>
                  <a:pt x="127" y="277"/>
                  <a:pt x="127" y="277"/>
                </a:cubicBezTo>
                <a:cubicBezTo>
                  <a:pt x="127" y="214"/>
                  <a:pt x="127" y="214"/>
                  <a:pt x="127" y="214"/>
                </a:cubicBezTo>
                <a:cubicBezTo>
                  <a:pt x="103" y="214"/>
                  <a:pt x="103" y="214"/>
                  <a:pt x="103" y="214"/>
                </a:cubicBezTo>
                <a:cubicBezTo>
                  <a:pt x="103" y="183"/>
                  <a:pt x="103" y="183"/>
                  <a:pt x="103" y="183"/>
                </a:cubicBezTo>
                <a:cubicBezTo>
                  <a:pt x="103" y="180"/>
                  <a:pt x="102" y="178"/>
                  <a:pt x="100" y="176"/>
                </a:cubicBezTo>
                <a:cubicBezTo>
                  <a:pt x="83" y="167"/>
                  <a:pt x="71" y="149"/>
                  <a:pt x="71" y="128"/>
                </a:cubicBezTo>
                <a:cubicBezTo>
                  <a:pt x="71" y="112"/>
                  <a:pt x="78" y="98"/>
                  <a:pt x="88" y="88"/>
                </a:cubicBezTo>
                <a:cubicBezTo>
                  <a:pt x="98" y="78"/>
                  <a:pt x="112" y="72"/>
                  <a:pt x="127" y="72"/>
                </a:cubicBezTo>
                <a:cubicBezTo>
                  <a:pt x="127" y="72"/>
                  <a:pt x="127" y="72"/>
                  <a:pt x="127" y="72"/>
                </a:cubicBezTo>
                <a:cubicBezTo>
                  <a:pt x="127" y="57"/>
                  <a:pt x="127" y="57"/>
                  <a:pt x="127" y="57"/>
                </a:cubicBezTo>
                <a:cubicBezTo>
                  <a:pt x="127" y="57"/>
                  <a:pt x="127" y="57"/>
                  <a:pt x="127" y="57"/>
                </a:cubicBezTo>
                <a:close/>
                <a:moveTo>
                  <a:pt x="127" y="0"/>
                </a:moveTo>
                <a:cubicBezTo>
                  <a:pt x="127" y="45"/>
                  <a:pt x="127" y="45"/>
                  <a:pt x="127" y="45"/>
                </a:cubicBezTo>
                <a:cubicBezTo>
                  <a:pt x="124" y="45"/>
                  <a:pt x="121" y="42"/>
                  <a:pt x="121" y="38"/>
                </a:cubicBezTo>
                <a:cubicBezTo>
                  <a:pt x="121" y="7"/>
                  <a:pt x="121" y="7"/>
                  <a:pt x="121" y="7"/>
                </a:cubicBezTo>
                <a:cubicBezTo>
                  <a:pt x="121" y="4"/>
                  <a:pt x="124" y="1"/>
                  <a:pt x="127" y="0"/>
                </a:cubicBezTo>
                <a:close/>
                <a:moveTo>
                  <a:pt x="64" y="201"/>
                </a:moveTo>
                <a:cubicBezTo>
                  <a:pt x="64" y="185"/>
                  <a:pt x="64" y="185"/>
                  <a:pt x="64" y="185"/>
                </a:cubicBezTo>
                <a:cubicBezTo>
                  <a:pt x="66" y="185"/>
                  <a:pt x="68" y="185"/>
                  <a:pt x="69" y="187"/>
                </a:cubicBezTo>
                <a:cubicBezTo>
                  <a:pt x="72" y="189"/>
                  <a:pt x="72" y="193"/>
                  <a:pt x="69" y="196"/>
                </a:cubicBezTo>
                <a:cubicBezTo>
                  <a:pt x="64" y="201"/>
                  <a:pt x="64" y="201"/>
                  <a:pt x="64" y="201"/>
                </a:cubicBezTo>
                <a:close/>
                <a:moveTo>
                  <a:pt x="64" y="71"/>
                </a:moveTo>
                <a:cubicBezTo>
                  <a:pt x="64" y="55"/>
                  <a:pt x="64" y="55"/>
                  <a:pt x="64" y="55"/>
                </a:cubicBezTo>
                <a:cubicBezTo>
                  <a:pt x="69" y="60"/>
                  <a:pt x="69" y="60"/>
                  <a:pt x="69" y="60"/>
                </a:cubicBezTo>
                <a:cubicBezTo>
                  <a:pt x="72" y="63"/>
                  <a:pt x="72" y="67"/>
                  <a:pt x="69" y="69"/>
                </a:cubicBezTo>
                <a:cubicBezTo>
                  <a:pt x="68" y="71"/>
                  <a:pt x="66" y="71"/>
                  <a:pt x="64" y="71"/>
                </a:cubicBezTo>
                <a:close/>
                <a:moveTo>
                  <a:pt x="64" y="97"/>
                </a:moveTo>
                <a:cubicBezTo>
                  <a:pt x="59" y="106"/>
                  <a:pt x="57" y="117"/>
                  <a:pt x="57" y="128"/>
                </a:cubicBezTo>
                <a:cubicBezTo>
                  <a:pt x="57" y="139"/>
                  <a:pt x="59" y="149"/>
                  <a:pt x="64" y="159"/>
                </a:cubicBezTo>
                <a:cubicBezTo>
                  <a:pt x="64" y="97"/>
                  <a:pt x="64" y="97"/>
                  <a:pt x="64" y="97"/>
                </a:cubicBezTo>
                <a:close/>
                <a:moveTo>
                  <a:pt x="64" y="55"/>
                </a:moveTo>
                <a:cubicBezTo>
                  <a:pt x="64" y="71"/>
                  <a:pt x="64" y="71"/>
                  <a:pt x="64" y="71"/>
                </a:cubicBezTo>
                <a:cubicBezTo>
                  <a:pt x="62" y="71"/>
                  <a:pt x="61" y="70"/>
                  <a:pt x="60" y="69"/>
                </a:cubicBezTo>
                <a:cubicBezTo>
                  <a:pt x="60" y="69"/>
                  <a:pt x="60" y="69"/>
                  <a:pt x="60" y="69"/>
                </a:cubicBezTo>
                <a:cubicBezTo>
                  <a:pt x="38" y="47"/>
                  <a:pt x="38" y="47"/>
                  <a:pt x="38" y="47"/>
                </a:cubicBezTo>
                <a:cubicBezTo>
                  <a:pt x="35" y="44"/>
                  <a:pt x="35" y="40"/>
                  <a:pt x="38" y="38"/>
                </a:cubicBezTo>
                <a:cubicBezTo>
                  <a:pt x="40" y="35"/>
                  <a:pt x="44" y="35"/>
                  <a:pt x="47" y="38"/>
                </a:cubicBezTo>
                <a:cubicBezTo>
                  <a:pt x="64" y="55"/>
                  <a:pt x="64" y="55"/>
                  <a:pt x="64" y="55"/>
                </a:cubicBezTo>
                <a:close/>
                <a:moveTo>
                  <a:pt x="64" y="185"/>
                </a:moveTo>
                <a:cubicBezTo>
                  <a:pt x="64" y="201"/>
                  <a:pt x="64" y="201"/>
                  <a:pt x="64" y="201"/>
                </a:cubicBezTo>
                <a:cubicBezTo>
                  <a:pt x="47" y="218"/>
                  <a:pt x="47" y="218"/>
                  <a:pt x="47" y="218"/>
                </a:cubicBezTo>
                <a:cubicBezTo>
                  <a:pt x="44" y="221"/>
                  <a:pt x="40" y="221"/>
                  <a:pt x="38" y="218"/>
                </a:cubicBezTo>
                <a:cubicBezTo>
                  <a:pt x="35" y="216"/>
                  <a:pt x="35" y="211"/>
                  <a:pt x="38" y="209"/>
                </a:cubicBezTo>
                <a:cubicBezTo>
                  <a:pt x="60" y="187"/>
                  <a:pt x="60" y="187"/>
                  <a:pt x="60" y="187"/>
                </a:cubicBezTo>
                <a:cubicBezTo>
                  <a:pt x="60" y="187"/>
                  <a:pt x="60" y="187"/>
                  <a:pt x="60" y="187"/>
                </a:cubicBezTo>
                <a:cubicBezTo>
                  <a:pt x="61" y="185"/>
                  <a:pt x="62" y="185"/>
                  <a:pt x="64" y="185"/>
                </a:cubicBezTo>
                <a:close/>
                <a:moveTo>
                  <a:pt x="45" y="128"/>
                </a:moveTo>
                <a:cubicBezTo>
                  <a:pt x="45" y="128"/>
                  <a:pt x="45" y="128"/>
                  <a:pt x="45" y="128"/>
                </a:cubicBezTo>
                <a:cubicBezTo>
                  <a:pt x="45" y="124"/>
                  <a:pt x="42" y="121"/>
                  <a:pt x="38" y="121"/>
                </a:cubicBezTo>
                <a:cubicBezTo>
                  <a:pt x="7" y="121"/>
                  <a:pt x="7" y="121"/>
                  <a:pt x="7" y="121"/>
                </a:cubicBezTo>
                <a:cubicBezTo>
                  <a:pt x="3" y="121"/>
                  <a:pt x="0" y="124"/>
                  <a:pt x="0" y="128"/>
                </a:cubicBezTo>
                <a:cubicBezTo>
                  <a:pt x="0" y="132"/>
                  <a:pt x="3" y="134"/>
                  <a:pt x="7" y="134"/>
                </a:cubicBezTo>
                <a:cubicBezTo>
                  <a:pt x="38" y="134"/>
                  <a:pt x="38" y="134"/>
                  <a:pt x="38" y="134"/>
                </a:cubicBezTo>
                <a:cubicBezTo>
                  <a:pt x="42" y="134"/>
                  <a:pt x="45" y="132"/>
                  <a:pt x="45" y="128"/>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21" name="Freeform 57"/>
          <p:cNvSpPr>
            <a:spLocks noEditPoints="1"/>
          </p:cNvSpPr>
          <p:nvPr/>
        </p:nvSpPr>
        <p:spPr bwMode="auto">
          <a:xfrm>
            <a:off x="8344645" y="1491210"/>
            <a:ext cx="528431" cy="519098"/>
          </a:xfrm>
          <a:custGeom>
            <a:avLst/>
            <a:gdLst>
              <a:gd name="T0" fmla="*/ 231 w 243"/>
              <a:gd name="T1" fmla="*/ 92 h 238"/>
              <a:gd name="T2" fmla="*/ 214 w 243"/>
              <a:gd name="T3" fmla="*/ 83 h 238"/>
              <a:gd name="T4" fmla="*/ 206 w 243"/>
              <a:gd name="T5" fmla="*/ 71 h 238"/>
              <a:gd name="T6" fmla="*/ 192 w 243"/>
              <a:gd name="T7" fmla="*/ 82 h 238"/>
              <a:gd name="T8" fmla="*/ 194 w 243"/>
              <a:gd name="T9" fmla="*/ 64 h 238"/>
              <a:gd name="T10" fmla="*/ 179 w 243"/>
              <a:gd name="T11" fmla="*/ 64 h 238"/>
              <a:gd name="T12" fmla="*/ 162 w 243"/>
              <a:gd name="T13" fmla="*/ 54 h 238"/>
              <a:gd name="T14" fmla="*/ 154 w 243"/>
              <a:gd name="T15" fmla="*/ 42 h 238"/>
              <a:gd name="T16" fmla="*/ 140 w 243"/>
              <a:gd name="T17" fmla="*/ 53 h 238"/>
              <a:gd name="T18" fmla="*/ 142 w 243"/>
              <a:gd name="T19" fmla="*/ 35 h 238"/>
              <a:gd name="T20" fmla="*/ 128 w 243"/>
              <a:gd name="T21" fmla="*/ 35 h 238"/>
              <a:gd name="T22" fmla="*/ 110 w 243"/>
              <a:gd name="T23" fmla="*/ 25 h 238"/>
              <a:gd name="T24" fmla="*/ 102 w 243"/>
              <a:gd name="T25" fmla="*/ 13 h 238"/>
              <a:gd name="T26" fmla="*/ 101 w 243"/>
              <a:gd name="T27" fmla="*/ 22 h 238"/>
              <a:gd name="T28" fmla="*/ 208 w 243"/>
              <a:gd name="T29" fmla="*/ 128 h 238"/>
              <a:gd name="T30" fmla="*/ 206 w 243"/>
              <a:gd name="T31" fmla="*/ 132 h 238"/>
              <a:gd name="T32" fmla="*/ 101 w 243"/>
              <a:gd name="T33" fmla="*/ 74 h 238"/>
              <a:gd name="T34" fmla="*/ 196 w 243"/>
              <a:gd name="T35" fmla="*/ 149 h 238"/>
              <a:gd name="T36" fmla="*/ 194 w 243"/>
              <a:gd name="T37" fmla="*/ 153 h 238"/>
              <a:gd name="T38" fmla="*/ 101 w 243"/>
              <a:gd name="T39" fmla="*/ 101 h 238"/>
              <a:gd name="T40" fmla="*/ 185 w 243"/>
              <a:gd name="T41" fmla="*/ 170 h 238"/>
              <a:gd name="T42" fmla="*/ 182 w 243"/>
              <a:gd name="T43" fmla="*/ 174 h 238"/>
              <a:gd name="T44" fmla="*/ 101 w 243"/>
              <a:gd name="T45" fmla="*/ 129 h 238"/>
              <a:gd name="T46" fmla="*/ 173 w 243"/>
              <a:gd name="T47" fmla="*/ 191 h 238"/>
              <a:gd name="T48" fmla="*/ 171 w 243"/>
              <a:gd name="T49" fmla="*/ 195 h 238"/>
              <a:gd name="T50" fmla="*/ 101 w 243"/>
              <a:gd name="T51" fmla="*/ 156 h 238"/>
              <a:gd name="T52" fmla="*/ 138 w 243"/>
              <a:gd name="T53" fmla="*/ 231 h 238"/>
              <a:gd name="T54" fmla="*/ 243 w 243"/>
              <a:gd name="T55" fmla="*/ 91 h 238"/>
              <a:gd name="T56" fmla="*/ 101 w 243"/>
              <a:gd name="T57" fmla="*/ 22 h 238"/>
              <a:gd name="T58" fmla="*/ 85 w 243"/>
              <a:gd name="T59" fmla="*/ 11 h 238"/>
              <a:gd name="T60" fmla="*/ 78 w 243"/>
              <a:gd name="T61" fmla="*/ 0 h 238"/>
              <a:gd name="T62" fmla="*/ 15 w 243"/>
              <a:gd name="T63" fmla="*/ 163 h 238"/>
              <a:gd name="T64" fmla="*/ 101 w 243"/>
              <a:gd name="T65" fmla="*/ 156 h 238"/>
              <a:gd name="T66" fmla="*/ 27 w 243"/>
              <a:gd name="T67" fmla="*/ 113 h 238"/>
              <a:gd name="T68" fmla="*/ 101 w 243"/>
              <a:gd name="T69" fmla="*/ 151 h 238"/>
              <a:gd name="T70" fmla="*/ 40 w 243"/>
              <a:gd name="T71" fmla="*/ 95 h 238"/>
              <a:gd name="T72" fmla="*/ 42 w 243"/>
              <a:gd name="T73" fmla="*/ 91 h 238"/>
              <a:gd name="T74" fmla="*/ 101 w 243"/>
              <a:gd name="T75" fmla="*/ 101 h 238"/>
              <a:gd name="T76" fmla="*/ 51 w 243"/>
              <a:gd name="T77" fmla="*/ 71 h 238"/>
              <a:gd name="T78" fmla="*/ 101 w 243"/>
              <a:gd name="T79" fmla="*/ 96 h 238"/>
              <a:gd name="T80" fmla="*/ 63 w 243"/>
              <a:gd name="T81" fmla="*/ 53 h 238"/>
              <a:gd name="T82" fmla="*/ 65 w 243"/>
              <a:gd name="T83" fmla="*/ 49 h 238"/>
              <a:gd name="T84" fmla="*/ 101 w 243"/>
              <a:gd name="T85" fmla="*/ 22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3" h="238">
                <a:moveTo>
                  <a:pt x="232" y="85"/>
                </a:moveTo>
                <a:cubicBezTo>
                  <a:pt x="233" y="87"/>
                  <a:pt x="233" y="90"/>
                  <a:pt x="231" y="92"/>
                </a:cubicBezTo>
                <a:cubicBezTo>
                  <a:pt x="229" y="97"/>
                  <a:pt x="223" y="99"/>
                  <a:pt x="218" y="96"/>
                </a:cubicBezTo>
                <a:cubicBezTo>
                  <a:pt x="213" y="94"/>
                  <a:pt x="212" y="88"/>
                  <a:pt x="214" y="83"/>
                </a:cubicBezTo>
                <a:cubicBezTo>
                  <a:pt x="216" y="81"/>
                  <a:pt x="218" y="79"/>
                  <a:pt x="220" y="78"/>
                </a:cubicBezTo>
                <a:cubicBezTo>
                  <a:pt x="206" y="71"/>
                  <a:pt x="206" y="71"/>
                  <a:pt x="206" y="71"/>
                </a:cubicBezTo>
                <a:cubicBezTo>
                  <a:pt x="207" y="73"/>
                  <a:pt x="207" y="76"/>
                  <a:pt x="205" y="78"/>
                </a:cubicBezTo>
                <a:cubicBezTo>
                  <a:pt x="203" y="83"/>
                  <a:pt x="197" y="84"/>
                  <a:pt x="192" y="82"/>
                </a:cubicBezTo>
                <a:cubicBezTo>
                  <a:pt x="188" y="79"/>
                  <a:pt x="186" y="73"/>
                  <a:pt x="188" y="69"/>
                </a:cubicBezTo>
                <a:cubicBezTo>
                  <a:pt x="190" y="66"/>
                  <a:pt x="192" y="65"/>
                  <a:pt x="194" y="64"/>
                </a:cubicBezTo>
                <a:cubicBezTo>
                  <a:pt x="180" y="56"/>
                  <a:pt x="180" y="56"/>
                  <a:pt x="180" y="56"/>
                </a:cubicBezTo>
                <a:cubicBezTo>
                  <a:pt x="181" y="59"/>
                  <a:pt x="181" y="61"/>
                  <a:pt x="179" y="64"/>
                </a:cubicBezTo>
                <a:cubicBezTo>
                  <a:pt x="177" y="68"/>
                  <a:pt x="171" y="70"/>
                  <a:pt x="166" y="67"/>
                </a:cubicBezTo>
                <a:cubicBezTo>
                  <a:pt x="161" y="65"/>
                  <a:pt x="160" y="59"/>
                  <a:pt x="162" y="54"/>
                </a:cubicBezTo>
                <a:cubicBezTo>
                  <a:pt x="164" y="52"/>
                  <a:pt x="166" y="50"/>
                  <a:pt x="168" y="50"/>
                </a:cubicBezTo>
                <a:cubicBezTo>
                  <a:pt x="154" y="42"/>
                  <a:pt x="154" y="42"/>
                  <a:pt x="154" y="42"/>
                </a:cubicBezTo>
                <a:cubicBezTo>
                  <a:pt x="155" y="44"/>
                  <a:pt x="155" y="47"/>
                  <a:pt x="153" y="49"/>
                </a:cubicBezTo>
                <a:cubicBezTo>
                  <a:pt x="151" y="54"/>
                  <a:pt x="145" y="56"/>
                  <a:pt x="140" y="53"/>
                </a:cubicBezTo>
                <a:cubicBezTo>
                  <a:pt x="136" y="50"/>
                  <a:pt x="134" y="45"/>
                  <a:pt x="136" y="40"/>
                </a:cubicBezTo>
                <a:cubicBezTo>
                  <a:pt x="138" y="37"/>
                  <a:pt x="140" y="36"/>
                  <a:pt x="142" y="35"/>
                </a:cubicBezTo>
                <a:cubicBezTo>
                  <a:pt x="128" y="28"/>
                  <a:pt x="128" y="28"/>
                  <a:pt x="128" y="28"/>
                </a:cubicBezTo>
                <a:cubicBezTo>
                  <a:pt x="129" y="30"/>
                  <a:pt x="129" y="33"/>
                  <a:pt x="128" y="35"/>
                </a:cubicBezTo>
                <a:cubicBezTo>
                  <a:pt x="125" y="40"/>
                  <a:pt x="119" y="41"/>
                  <a:pt x="114" y="39"/>
                </a:cubicBezTo>
                <a:cubicBezTo>
                  <a:pt x="110" y="36"/>
                  <a:pt x="108" y="30"/>
                  <a:pt x="110" y="25"/>
                </a:cubicBezTo>
                <a:cubicBezTo>
                  <a:pt x="112" y="23"/>
                  <a:pt x="114" y="22"/>
                  <a:pt x="116" y="21"/>
                </a:cubicBezTo>
                <a:cubicBezTo>
                  <a:pt x="102" y="13"/>
                  <a:pt x="102" y="13"/>
                  <a:pt x="102" y="13"/>
                </a:cubicBezTo>
                <a:cubicBezTo>
                  <a:pt x="103" y="16"/>
                  <a:pt x="103" y="18"/>
                  <a:pt x="102" y="21"/>
                </a:cubicBezTo>
                <a:cubicBezTo>
                  <a:pt x="101" y="21"/>
                  <a:pt x="101" y="22"/>
                  <a:pt x="101" y="22"/>
                </a:cubicBezTo>
                <a:cubicBezTo>
                  <a:pt x="101" y="69"/>
                  <a:pt x="101" y="69"/>
                  <a:pt x="101" y="69"/>
                </a:cubicBezTo>
                <a:cubicBezTo>
                  <a:pt x="208" y="128"/>
                  <a:pt x="208" y="128"/>
                  <a:pt x="208" y="128"/>
                </a:cubicBezTo>
                <a:cubicBezTo>
                  <a:pt x="209" y="129"/>
                  <a:pt x="209" y="130"/>
                  <a:pt x="209" y="131"/>
                </a:cubicBezTo>
                <a:cubicBezTo>
                  <a:pt x="208" y="132"/>
                  <a:pt x="207" y="133"/>
                  <a:pt x="206" y="132"/>
                </a:cubicBezTo>
                <a:cubicBezTo>
                  <a:pt x="206" y="132"/>
                  <a:pt x="206" y="132"/>
                  <a:pt x="206" y="132"/>
                </a:cubicBezTo>
                <a:cubicBezTo>
                  <a:pt x="101" y="74"/>
                  <a:pt x="101" y="74"/>
                  <a:pt x="101" y="74"/>
                </a:cubicBezTo>
                <a:cubicBezTo>
                  <a:pt x="101" y="96"/>
                  <a:pt x="101" y="96"/>
                  <a:pt x="101" y="96"/>
                </a:cubicBezTo>
                <a:cubicBezTo>
                  <a:pt x="196" y="149"/>
                  <a:pt x="196" y="149"/>
                  <a:pt x="196" y="149"/>
                </a:cubicBezTo>
                <a:cubicBezTo>
                  <a:pt x="197" y="150"/>
                  <a:pt x="198" y="151"/>
                  <a:pt x="197" y="152"/>
                </a:cubicBezTo>
                <a:cubicBezTo>
                  <a:pt x="197" y="153"/>
                  <a:pt x="195" y="154"/>
                  <a:pt x="194" y="153"/>
                </a:cubicBezTo>
                <a:cubicBezTo>
                  <a:pt x="194" y="153"/>
                  <a:pt x="194" y="153"/>
                  <a:pt x="194" y="153"/>
                </a:cubicBezTo>
                <a:cubicBezTo>
                  <a:pt x="101" y="101"/>
                  <a:pt x="101" y="101"/>
                  <a:pt x="101" y="101"/>
                </a:cubicBezTo>
                <a:cubicBezTo>
                  <a:pt x="101" y="124"/>
                  <a:pt x="101" y="124"/>
                  <a:pt x="101" y="124"/>
                </a:cubicBezTo>
                <a:cubicBezTo>
                  <a:pt x="185" y="170"/>
                  <a:pt x="185" y="170"/>
                  <a:pt x="185" y="170"/>
                </a:cubicBezTo>
                <a:cubicBezTo>
                  <a:pt x="186" y="171"/>
                  <a:pt x="186" y="172"/>
                  <a:pt x="186" y="173"/>
                </a:cubicBezTo>
                <a:cubicBezTo>
                  <a:pt x="185" y="174"/>
                  <a:pt x="184" y="175"/>
                  <a:pt x="182" y="174"/>
                </a:cubicBezTo>
                <a:cubicBezTo>
                  <a:pt x="182" y="174"/>
                  <a:pt x="182" y="174"/>
                  <a:pt x="182" y="174"/>
                </a:cubicBezTo>
                <a:cubicBezTo>
                  <a:pt x="101" y="129"/>
                  <a:pt x="101" y="129"/>
                  <a:pt x="101" y="129"/>
                </a:cubicBezTo>
                <a:cubicBezTo>
                  <a:pt x="101" y="151"/>
                  <a:pt x="101" y="151"/>
                  <a:pt x="101" y="151"/>
                </a:cubicBezTo>
                <a:cubicBezTo>
                  <a:pt x="173" y="191"/>
                  <a:pt x="173" y="191"/>
                  <a:pt x="173" y="191"/>
                </a:cubicBezTo>
                <a:cubicBezTo>
                  <a:pt x="174" y="192"/>
                  <a:pt x="174" y="193"/>
                  <a:pt x="174" y="194"/>
                </a:cubicBezTo>
                <a:cubicBezTo>
                  <a:pt x="173" y="196"/>
                  <a:pt x="172" y="196"/>
                  <a:pt x="171" y="195"/>
                </a:cubicBezTo>
                <a:cubicBezTo>
                  <a:pt x="171" y="195"/>
                  <a:pt x="171" y="195"/>
                  <a:pt x="171" y="195"/>
                </a:cubicBezTo>
                <a:cubicBezTo>
                  <a:pt x="101" y="156"/>
                  <a:pt x="101" y="156"/>
                  <a:pt x="101" y="156"/>
                </a:cubicBezTo>
                <a:cubicBezTo>
                  <a:pt x="101" y="210"/>
                  <a:pt x="101" y="210"/>
                  <a:pt x="101" y="210"/>
                </a:cubicBezTo>
                <a:cubicBezTo>
                  <a:pt x="138" y="231"/>
                  <a:pt x="138" y="231"/>
                  <a:pt x="138" y="231"/>
                </a:cubicBezTo>
                <a:cubicBezTo>
                  <a:pt x="150" y="238"/>
                  <a:pt x="164" y="233"/>
                  <a:pt x="171" y="222"/>
                </a:cubicBezTo>
                <a:cubicBezTo>
                  <a:pt x="243" y="91"/>
                  <a:pt x="243" y="91"/>
                  <a:pt x="243" y="91"/>
                </a:cubicBezTo>
                <a:lnTo>
                  <a:pt x="232" y="85"/>
                </a:lnTo>
                <a:close/>
                <a:moveTo>
                  <a:pt x="101" y="22"/>
                </a:moveTo>
                <a:cubicBezTo>
                  <a:pt x="98" y="26"/>
                  <a:pt x="93" y="27"/>
                  <a:pt x="88" y="24"/>
                </a:cubicBezTo>
                <a:cubicBezTo>
                  <a:pt x="84" y="22"/>
                  <a:pt x="82" y="16"/>
                  <a:pt x="85" y="11"/>
                </a:cubicBezTo>
                <a:cubicBezTo>
                  <a:pt x="86" y="9"/>
                  <a:pt x="88" y="7"/>
                  <a:pt x="90" y="6"/>
                </a:cubicBezTo>
                <a:cubicBezTo>
                  <a:pt x="78" y="0"/>
                  <a:pt x="78" y="0"/>
                  <a:pt x="78" y="0"/>
                </a:cubicBezTo>
                <a:cubicBezTo>
                  <a:pt x="6" y="130"/>
                  <a:pt x="6" y="130"/>
                  <a:pt x="6" y="130"/>
                </a:cubicBezTo>
                <a:cubicBezTo>
                  <a:pt x="0" y="142"/>
                  <a:pt x="4" y="157"/>
                  <a:pt x="15" y="163"/>
                </a:cubicBezTo>
                <a:cubicBezTo>
                  <a:pt x="101" y="210"/>
                  <a:pt x="101" y="210"/>
                  <a:pt x="101" y="210"/>
                </a:cubicBezTo>
                <a:cubicBezTo>
                  <a:pt x="101" y="156"/>
                  <a:pt x="101" y="156"/>
                  <a:pt x="101" y="156"/>
                </a:cubicBezTo>
                <a:cubicBezTo>
                  <a:pt x="28" y="116"/>
                  <a:pt x="28" y="116"/>
                  <a:pt x="28" y="116"/>
                </a:cubicBezTo>
                <a:cubicBezTo>
                  <a:pt x="27" y="116"/>
                  <a:pt x="27" y="114"/>
                  <a:pt x="27" y="113"/>
                </a:cubicBezTo>
                <a:cubicBezTo>
                  <a:pt x="28" y="112"/>
                  <a:pt x="29" y="112"/>
                  <a:pt x="30" y="112"/>
                </a:cubicBezTo>
                <a:cubicBezTo>
                  <a:pt x="101" y="151"/>
                  <a:pt x="101" y="151"/>
                  <a:pt x="101" y="151"/>
                </a:cubicBezTo>
                <a:cubicBezTo>
                  <a:pt x="101" y="129"/>
                  <a:pt x="101" y="129"/>
                  <a:pt x="101" y="129"/>
                </a:cubicBezTo>
                <a:cubicBezTo>
                  <a:pt x="40" y="95"/>
                  <a:pt x="40" y="95"/>
                  <a:pt x="40" y="95"/>
                </a:cubicBezTo>
                <a:cubicBezTo>
                  <a:pt x="39" y="95"/>
                  <a:pt x="38" y="93"/>
                  <a:pt x="39" y="92"/>
                </a:cubicBezTo>
                <a:cubicBezTo>
                  <a:pt x="40" y="91"/>
                  <a:pt x="41" y="91"/>
                  <a:pt x="42" y="91"/>
                </a:cubicBezTo>
                <a:cubicBezTo>
                  <a:pt x="101" y="124"/>
                  <a:pt x="101" y="124"/>
                  <a:pt x="101" y="124"/>
                </a:cubicBezTo>
                <a:cubicBezTo>
                  <a:pt x="101" y="101"/>
                  <a:pt x="101" y="101"/>
                  <a:pt x="101" y="101"/>
                </a:cubicBezTo>
                <a:cubicBezTo>
                  <a:pt x="51" y="74"/>
                  <a:pt x="51" y="74"/>
                  <a:pt x="51" y="74"/>
                </a:cubicBezTo>
                <a:cubicBezTo>
                  <a:pt x="50" y="74"/>
                  <a:pt x="50" y="72"/>
                  <a:pt x="51" y="71"/>
                </a:cubicBezTo>
                <a:cubicBezTo>
                  <a:pt x="51" y="70"/>
                  <a:pt x="53" y="70"/>
                  <a:pt x="54" y="70"/>
                </a:cubicBezTo>
                <a:cubicBezTo>
                  <a:pt x="101" y="96"/>
                  <a:pt x="101" y="96"/>
                  <a:pt x="101" y="96"/>
                </a:cubicBezTo>
                <a:cubicBezTo>
                  <a:pt x="101" y="74"/>
                  <a:pt x="101" y="74"/>
                  <a:pt x="101" y="74"/>
                </a:cubicBezTo>
                <a:cubicBezTo>
                  <a:pt x="63" y="53"/>
                  <a:pt x="63" y="53"/>
                  <a:pt x="63" y="53"/>
                </a:cubicBezTo>
                <a:cubicBezTo>
                  <a:pt x="62" y="53"/>
                  <a:pt x="62" y="51"/>
                  <a:pt x="62" y="50"/>
                </a:cubicBezTo>
                <a:cubicBezTo>
                  <a:pt x="63" y="49"/>
                  <a:pt x="64" y="49"/>
                  <a:pt x="65" y="49"/>
                </a:cubicBezTo>
                <a:cubicBezTo>
                  <a:pt x="101" y="69"/>
                  <a:pt x="101" y="69"/>
                  <a:pt x="101" y="69"/>
                </a:cubicBezTo>
                <a:lnTo>
                  <a:pt x="101" y="22"/>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22" name="Freeform 58"/>
          <p:cNvSpPr>
            <a:spLocks noEditPoints="1"/>
          </p:cNvSpPr>
          <p:nvPr/>
        </p:nvSpPr>
        <p:spPr bwMode="auto">
          <a:xfrm>
            <a:off x="6477966" y="3656771"/>
            <a:ext cx="514149" cy="520685"/>
          </a:xfrm>
          <a:custGeom>
            <a:avLst/>
            <a:gdLst>
              <a:gd name="T0" fmla="*/ 189 w 236"/>
              <a:gd name="T1" fmla="*/ 60 h 239"/>
              <a:gd name="T2" fmla="*/ 196 w 236"/>
              <a:gd name="T3" fmla="*/ 122 h 239"/>
              <a:gd name="T4" fmla="*/ 198 w 236"/>
              <a:gd name="T5" fmla="*/ 136 h 239"/>
              <a:gd name="T6" fmla="*/ 208 w 236"/>
              <a:gd name="T7" fmla="*/ 157 h 239"/>
              <a:gd name="T8" fmla="*/ 189 w 236"/>
              <a:gd name="T9" fmla="*/ 195 h 239"/>
              <a:gd name="T10" fmla="*/ 168 w 236"/>
              <a:gd name="T11" fmla="*/ 156 h 239"/>
              <a:gd name="T12" fmla="*/ 168 w 236"/>
              <a:gd name="T13" fmla="*/ 78 h 239"/>
              <a:gd name="T14" fmla="*/ 182 w 236"/>
              <a:gd name="T15" fmla="*/ 92 h 239"/>
              <a:gd name="T16" fmla="*/ 185 w 236"/>
              <a:gd name="T17" fmla="*/ 107 h 239"/>
              <a:gd name="T18" fmla="*/ 189 w 236"/>
              <a:gd name="T19" fmla="*/ 141 h 239"/>
              <a:gd name="T20" fmla="*/ 189 w 236"/>
              <a:gd name="T21" fmla="*/ 130 h 239"/>
              <a:gd name="T22" fmla="*/ 168 w 236"/>
              <a:gd name="T23" fmla="*/ 155 h 239"/>
              <a:gd name="T24" fmla="*/ 160 w 236"/>
              <a:gd name="T25" fmla="*/ 138 h 239"/>
              <a:gd name="T26" fmla="*/ 165 w 236"/>
              <a:gd name="T27" fmla="*/ 172 h 239"/>
              <a:gd name="T28" fmla="*/ 168 w 236"/>
              <a:gd name="T29" fmla="*/ 16 h 239"/>
              <a:gd name="T30" fmla="*/ 163 w 236"/>
              <a:gd name="T31" fmla="*/ 49 h 239"/>
              <a:gd name="T32" fmla="*/ 168 w 236"/>
              <a:gd name="T33" fmla="*/ 78 h 239"/>
              <a:gd name="T34" fmla="*/ 159 w 236"/>
              <a:gd name="T35" fmla="*/ 118 h 239"/>
              <a:gd name="T36" fmla="*/ 159 w 236"/>
              <a:gd name="T37" fmla="*/ 209 h 239"/>
              <a:gd name="T38" fmla="*/ 159 w 236"/>
              <a:gd name="T39" fmla="*/ 5 h 239"/>
              <a:gd name="T40" fmla="*/ 159 w 236"/>
              <a:gd name="T41" fmla="*/ 40 h 239"/>
              <a:gd name="T42" fmla="*/ 144 w 236"/>
              <a:gd name="T43" fmla="*/ 89 h 239"/>
              <a:gd name="T44" fmla="*/ 159 w 236"/>
              <a:gd name="T45" fmla="*/ 108 h 239"/>
              <a:gd name="T46" fmla="*/ 159 w 236"/>
              <a:gd name="T47" fmla="*/ 136 h 239"/>
              <a:gd name="T48" fmla="*/ 144 w 236"/>
              <a:gd name="T49" fmla="*/ 162 h 239"/>
              <a:gd name="T50" fmla="*/ 151 w 236"/>
              <a:gd name="T51" fmla="*/ 143 h 239"/>
              <a:gd name="T52" fmla="*/ 146 w 236"/>
              <a:gd name="T53" fmla="*/ 109 h 239"/>
              <a:gd name="T54" fmla="*/ 123 w 236"/>
              <a:gd name="T55" fmla="*/ 7 h 239"/>
              <a:gd name="T56" fmla="*/ 144 w 236"/>
              <a:gd name="T57" fmla="*/ 0 h 239"/>
              <a:gd name="T58" fmla="*/ 144 w 236"/>
              <a:gd name="T59" fmla="*/ 187 h 239"/>
              <a:gd name="T60" fmla="*/ 123 w 236"/>
              <a:gd name="T61" fmla="*/ 225 h 239"/>
              <a:gd name="T62" fmla="*/ 140 w 236"/>
              <a:gd name="T63" fmla="*/ 96 h 239"/>
              <a:gd name="T64" fmla="*/ 123 w 236"/>
              <a:gd name="T65" fmla="*/ 135 h 239"/>
              <a:gd name="T66" fmla="*/ 137 w 236"/>
              <a:gd name="T67" fmla="*/ 113 h 239"/>
              <a:gd name="T68" fmla="*/ 123 w 236"/>
              <a:gd name="T69" fmla="*/ 82 h 239"/>
              <a:gd name="T70" fmla="*/ 125 w 236"/>
              <a:gd name="T71" fmla="*/ 171 h 239"/>
              <a:gd name="T72" fmla="*/ 123 w 236"/>
              <a:gd name="T73" fmla="*/ 7 h 239"/>
              <a:gd name="T74" fmla="*/ 123 w 236"/>
              <a:gd name="T75" fmla="*/ 7 h 239"/>
              <a:gd name="T76" fmla="*/ 123 w 236"/>
              <a:gd name="T77" fmla="*/ 177 h 239"/>
              <a:gd name="T78" fmla="*/ 121 w 236"/>
              <a:gd name="T79" fmla="*/ 162 h 239"/>
              <a:gd name="T80" fmla="*/ 123 w 236"/>
              <a:gd name="T81" fmla="*/ 135 h 239"/>
              <a:gd name="T82" fmla="*/ 99 w 236"/>
              <a:gd name="T83" fmla="*/ 124 h 239"/>
              <a:gd name="T84" fmla="*/ 106 w 236"/>
              <a:gd name="T85" fmla="*/ 164 h 239"/>
              <a:gd name="T86" fmla="*/ 108 w 236"/>
              <a:gd name="T87" fmla="*/ 179 h 239"/>
              <a:gd name="T88" fmla="*/ 118 w 236"/>
              <a:gd name="T89" fmla="*/ 199 h 239"/>
              <a:gd name="T90" fmla="*/ 123 w 236"/>
              <a:gd name="T91" fmla="*/ 99 h 239"/>
              <a:gd name="T92" fmla="*/ 99 w 236"/>
              <a:gd name="T93" fmla="*/ 18 h 239"/>
              <a:gd name="T94" fmla="*/ 99 w 236"/>
              <a:gd name="T95" fmla="*/ 18 h 239"/>
              <a:gd name="T96" fmla="*/ 89 w 236"/>
              <a:gd name="T97" fmla="*/ 212 h 239"/>
              <a:gd name="T98" fmla="*/ 99 w 236"/>
              <a:gd name="T99" fmla="*/ 183 h 239"/>
              <a:gd name="T100" fmla="*/ 71 w 236"/>
              <a:gd name="T101" fmla="*/ 227 h 239"/>
              <a:gd name="T102" fmla="*/ 95 w 236"/>
              <a:gd name="T103" fmla="*/ 117 h 239"/>
              <a:gd name="T104" fmla="*/ 71 w 236"/>
              <a:gd name="T105" fmla="*/ 160 h 239"/>
              <a:gd name="T106" fmla="*/ 92 w 236"/>
              <a:gd name="T107" fmla="*/ 134 h 239"/>
              <a:gd name="T108" fmla="*/ 71 w 236"/>
              <a:gd name="T109" fmla="*/ 107 h 239"/>
              <a:gd name="T110" fmla="*/ 7 w 236"/>
              <a:gd name="T111" fmla="*/ 91 h 239"/>
              <a:gd name="T112" fmla="*/ 70 w 236"/>
              <a:gd name="T113" fmla="*/ 181 h 239"/>
              <a:gd name="T114" fmla="*/ 71 w 236"/>
              <a:gd name="T115" fmla="*/ 149 h 239"/>
              <a:gd name="T116" fmla="*/ 52 w 236"/>
              <a:gd name="T117" fmla="*/ 133 h 239"/>
              <a:gd name="T118" fmla="*/ 35 w 236"/>
              <a:gd name="T119" fmla="*/ 109 h 239"/>
              <a:gd name="T120" fmla="*/ 71 w 236"/>
              <a:gd name="T121" fmla="*/ 3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6" h="239">
                <a:moveTo>
                  <a:pt x="189" y="195"/>
                </a:moveTo>
                <a:cubicBezTo>
                  <a:pt x="216" y="182"/>
                  <a:pt x="216" y="182"/>
                  <a:pt x="216" y="182"/>
                </a:cubicBezTo>
                <a:cubicBezTo>
                  <a:pt x="230" y="176"/>
                  <a:pt x="236" y="159"/>
                  <a:pt x="229" y="146"/>
                </a:cubicBezTo>
                <a:cubicBezTo>
                  <a:pt x="189" y="60"/>
                  <a:pt x="189" y="60"/>
                  <a:pt x="189" y="60"/>
                </a:cubicBezTo>
                <a:cubicBezTo>
                  <a:pt x="189" y="107"/>
                  <a:pt x="189" y="107"/>
                  <a:pt x="189" y="107"/>
                </a:cubicBezTo>
                <a:cubicBezTo>
                  <a:pt x="190" y="108"/>
                  <a:pt x="190" y="108"/>
                  <a:pt x="190" y="109"/>
                </a:cubicBezTo>
                <a:cubicBezTo>
                  <a:pt x="196" y="122"/>
                  <a:pt x="196" y="122"/>
                  <a:pt x="196" y="122"/>
                </a:cubicBezTo>
                <a:cubicBezTo>
                  <a:pt x="196" y="122"/>
                  <a:pt x="196" y="122"/>
                  <a:pt x="196" y="122"/>
                </a:cubicBezTo>
                <a:cubicBezTo>
                  <a:pt x="197" y="124"/>
                  <a:pt x="196" y="126"/>
                  <a:pt x="194" y="127"/>
                </a:cubicBezTo>
                <a:cubicBezTo>
                  <a:pt x="189" y="130"/>
                  <a:pt x="189" y="130"/>
                  <a:pt x="189" y="130"/>
                </a:cubicBezTo>
                <a:cubicBezTo>
                  <a:pt x="189" y="141"/>
                  <a:pt x="189" y="141"/>
                  <a:pt x="189" y="141"/>
                </a:cubicBezTo>
                <a:cubicBezTo>
                  <a:pt x="198" y="136"/>
                  <a:pt x="198" y="136"/>
                  <a:pt x="198" y="136"/>
                </a:cubicBezTo>
                <a:cubicBezTo>
                  <a:pt x="201" y="135"/>
                  <a:pt x="203" y="136"/>
                  <a:pt x="204" y="138"/>
                </a:cubicBezTo>
                <a:cubicBezTo>
                  <a:pt x="210" y="151"/>
                  <a:pt x="210" y="151"/>
                  <a:pt x="210" y="151"/>
                </a:cubicBezTo>
                <a:cubicBezTo>
                  <a:pt x="210" y="151"/>
                  <a:pt x="210" y="151"/>
                  <a:pt x="210" y="151"/>
                </a:cubicBezTo>
                <a:cubicBezTo>
                  <a:pt x="211" y="153"/>
                  <a:pt x="210" y="156"/>
                  <a:pt x="208" y="157"/>
                </a:cubicBezTo>
                <a:cubicBezTo>
                  <a:pt x="189" y="166"/>
                  <a:pt x="189" y="166"/>
                  <a:pt x="189" y="166"/>
                </a:cubicBezTo>
                <a:lnTo>
                  <a:pt x="189" y="195"/>
                </a:lnTo>
                <a:close/>
                <a:moveTo>
                  <a:pt x="168" y="204"/>
                </a:moveTo>
                <a:cubicBezTo>
                  <a:pt x="189" y="195"/>
                  <a:pt x="189" y="195"/>
                  <a:pt x="189" y="195"/>
                </a:cubicBezTo>
                <a:cubicBezTo>
                  <a:pt x="189" y="166"/>
                  <a:pt x="189" y="166"/>
                  <a:pt x="189" y="166"/>
                </a:cubicBezTo>
                <a:cubicBezTo>
                  <a:pt x="180" y="170"/>
                  <a:pt x="180" y="170"/>
                  <a:pt x="180" y="170"/>
                </a:cubicBezTo>
                <a:cubicBezTo>
                  <a:pt x="178" y="171"/>
                  <a:pt x="175" y="170"/>
                  <a:pt x="174" y="168"/>
                </a:cubicBezTo>
                <a:cubicBezTo>
                  <a:pt x="168" y="156"/>
                  <a:pt x="168" y="156"/>
                  <a:pt x="168" y="156"/>
                </a:cubicBezTo>
                <a:cubicBezTo>
                  <a:pt x="168" y="204"/>
                  <a:pt x="168" y="204"/>
                  <a:pt x="168" y="204"/>
                </a:cubicBezTo>
                <a:close/>
                <a:moveTo>
                  <a:pt x="189" y="60"/>
                </a:moveTo>
                <a:cubicBezTo>
                  <a:pt x="168" y="16"/>
                  <a:pt x="168" y="16"/>
                  <a:pt x="168" y="16"/>
                </a:cubicBezTo>
                <a:cubicBezTo>
                  <a:pt x="168" y="78"/>
                  <a:pt x="168" y="78"/>
                  <a:pt x="168" y="78"/>
                </a:cubicBezTo>
                <a:cubicBezTo>
                  <a:pt x="171" y="77"/>
                  <a:pt x="171" y="77"/>
                  <a:pt x="171" y="77"/>
                </a:cubicBezTo>
                <a:cubicBezTo>
                  <a:pt x="173" y="76"/>
                  <a:pt x="175" y="77"/>
                  <a:pt x="176" y="79"/>
                </a:cubicBezTo>
                <a:cubicBezTo>
                  <a:pt x="182" y="92"/>
                  <a:pt x="182" y="92"/>
                  <a:pt x="182" y="92"/>
                </a:cubicBezTo>
                <a:cubicBezTo>
                  <a:pt x="182" y="92"/>
                  <a:pt x="182" y="92"/>
                  <a:pt x="182" y="92"/>
                </a:cubicBezTo>
                <a:cubicBezTo>
                  <a:pt x="183" y="94"/>
                  <a:pt x="182" y="97"/>
                  <a:pt x="180" y="98"/>
                </a:cubicBezTo>
                <a:cubicBezTo>
                  <a:pt x="168" y="103"/>
                  <a:pt x="168" y="103"/>
                  <a:pt x="168" y="103"/>
                </a:cubicBezTo>
                <a:cubicBezTo>
                  <a:pt x="168" y="114"/>
                  <a:pt x="168" y="114"/>
                  <a:pt x="168" y="114"/>
                </a:cubicBezTo>
                <a:cubicBezTo>
                  <a:pt x="185" y="107"/>
                  <a:pt x="185" y="107"/>
                  <a:pt x="185" y="107"/>
                </a:cubicBezTo>
                <a:cubicBezTo>
                  <a:pt x="186" y="106"/>
                  <a:pt x="188" y="106"/>
                  <a:pt x="189" y="107"/>
                </a:cubicBezTo>
                <a:cubicBezTo>
                  <a:pt x="189" y="60"/>
                  <a:pt x="189" y="60"/>
                  <a:pt x="189" y="60"/>
                </a:cubicBezTo>
                <a:close/>
                <a:moveTo>
                  <a:pt x="189" y="130"/>
                </a:moveTo>
                <a:cubicBezTo>
                  <a:pt x="189" y="141"/>
                  <a:pt x="189" y="141"/>
                  <a:pt x="189" y="141"/>
                </a:cubicBezTo>
                <a:cubicBezTo>
                  <a:pt x="170" y="150"/>
                  <a:pt x="170" y="150"/>
                  <a:pt x="170" y="150"/>
                </a:cubicBezTo>
                <a:cubicBezTo>
                  <a:pt x="169" y="150"/>
                  <a:pt x="169" y="151"/>
                  <a:pt x="168" y="151"/>
                </a:cubicBezTo>
                <a:cubicBezTo>
                  <a:pt x="168" y="139"/>
                  <a:pt x="168" y="139"/>
                  <a:pt x="168" y="139"/>
                </a:cubicBezTo>
                <a:lnTo>
                  <a:pt x="189" y="130"/>
                </a:lnTo>
                <a:close/>
                <a:moveTo>
                  <a:pt x="159" y="209"/>
                </a:moveTo>
                <a:cubicBezTo>
                  <a:pt x="168" y="204"/>
                  <a:pt x="168" y="204"/>
                  <a:pt x="168" y="204"/>
                </a:cubicBezTo>
                <a:cubicBezTo>
                  <a:pt x="168" y="156"/>
                  <a:pt x="168" y="156"/>
                  <a:pt x="168" y="156"/>
                </a:cubicBezTo>
                <a:cubicBezTo>
                  <a:pt x="168" y="155"/>
                  <a:pt x="168" y="155"/>
                  <a:pt x="168" y="155"/>
                </a:cubicBezTo>
                <a:cubicBezTo>
                  <a:pt x="168" y="154"/>
                  <a:pt x="168" y="152"/>
                  <a:pt x="168" y="151"/>
                </a:cubicBezTo>
                <a:cubicBezTo>
                  <a:pt x="168" y="139"/>
                  <a:pt x="168" y="139"/>
                  <a:pt x="168" y="139"/>
                </a:cubicBezTo>
                <a:cubicBezTo>
                  <a:pt x="166" y="141"/>
                  <a:pt x="166" y="141"/>
                  <a:pt x="166" y="141"/>
                </a:cubicBezTo>
                <a:cubicBezTo>
                  <a:pt x="164" y="142"/>
                  <a:pt x="161" y="141"/>
                  <a:pt x="160" y="138"/>
                </a:cubicBezTo>
                <a:cubicBezTo>
                  <a:pt x="159" y="136"/>
                  <a:pt x="159" y="136"/>
                  <a:pt x="159" y="136"/>
                </a:cubicBezTo>
                <a:cubicBezTo>
                  <a:pt x="159" y="160"/>
                  <a:pt x="159" y="160"/>
                  <a:pt x="159" y="160"/>
                </a:cubicBezTo>
                <a:cubicBezTo>
                  <a:pt x="165" y="172"/>
                  <a:pt x="165" y="172"/>
                  <a:pt x="165" y="172"/>
                </a:cubicBezTo>
                <a:cubicBezTo>
                  <a:pt x="165" y="172"/>
                  <a:pt x="165" y="172"/>
                  <a:pt x="165" y="172"/>
                </a:cubicBezTo>
                <a:cubicBezTo>
                  <a:pt x="166" y="175"/>
                  <a:pt x="165" y="177"/>
                  <a:pt x="163" y="178"/>
                </a:cubicBezTo>
                <a:cubicBezTo>
                  <a:pt x="159" y="180"/>
                  <a:pt x="159" y="180"/>
                  <a:pt x="159" y="180"/>
                </a:cubicBezTo>
                <a:cubicBezTo>
                  <a:pt x="159" y="209"/>
                  <a:pt x="159" y="209"/>
                  <a:pt x="159" y="209"/>
                </a:cubicBezTo>
                <a:close/>
                <a:moveTo>
                  <a:pt x="168" y="16"/>
                </a:moveTo>
                <a:cubicBezTo>
                  <a:pt x="168" y="15"/>
                  <a:pt x="168" y="15"/>
                  <a:pt x="168" y="15"/>
                </a:cubicBezTo>
                <a:cubicBezTo>
                  <a:pt x="166" y="11"/>
                  <a:pt x="163" y="7"/>
                  <a:pt x="159" y="5"/>
                </a:cubicBezTo>
                <a:cubicBezTo>
                  <a:pt x="159" y="40"/>
                  <a:pt x="159" y="40"/>
                  <a:pt x="159" y="40"/>
                </a:cubicBezTo>
                <a:cubicBezTo>
                  <a:pt x="163" y="49"/>
                  <a:pt x="163" y="49"/>
                  <a:pt x="163" y="49"/>
                </a:cubicBezTo>
                <a:cubicBezTo>
                  <a:pt x="163" y="49"/>
                  <a:pt x="163" y="49"/>
                  <a:pt x="163" y="49"/>
                </a:cubicBezTo>
                <a:cubicBezTo>
                  <a:pt x="166" y="55"/>
                  <a:pt x="164" y="61"/>
                  <a:pt x="159" y="65"/>
                </a:cubicBezTo>
                <a:cubicBezTo>
                  <a:pt x="159" y="82"/>
                  <a:pt x="159" y="82"/>
                  <a:pt x="159" y="82"/>
                </a:cubicBezTo>
                <a:cubicBezTo>
                  <a:pt x="168" y="78"/>
                  <a:pt x="168" y="78"/>
                  <a:pt x="168" y="78"/>
                </a:cubicBezTo>
                <a:cubicBezTo>
                  <a:pt x="168" y="16"/>
                  <a:pt x="168" y="16"/>
                  <a:pt x="168" y="16"/>
                </a:cubicBezTo>
                <a:close/>
                <a:moveTo>
                  <a:pt x="168" y="103"/>
                </a:moveTo>
                <a:cubicBezTo>
                  <a:pt x="168" y="114"/>
                  <a:pt x="168" y="114"/>
                  <a:pt x="168" y="114"/>
                </a:cubicBezTo>
                <a:cubicBezTo>
                  <a:pt x="159" y="118"/>
                  <a:pt x="159" y="118"/>
                  <a:pt x="159" y="118"/>
                </a:cubicBezTo>
                <a:cubicBezTo>
                  <a:pt x="159" y="108"/>
                  <a:pt x="159" y="108"/>
                  <a:pt x="159" y="108"/>
                </a:cubicBezTo>
                <a:lnTo>
                  <a:pt x="168" y="103"/>
                </a:lnTo>
                <a:close/>
                <a:moveTo>
                  <a:pt x="144" y="216"/>
                </a:moveTo>
                <a:cubicBezTo>
                  <a:pt x="159" y="209"/>
                  <a:pt x="159" y="209"/>
                  <a:pt x="159" y="209"/>
                </a:cubicBezTo>
                <a:cubicBezTo>
                  <a:pt x="159" y="180"/>
                  <a:pt x="159" y="180"/>
                  <a:pt x="159" y="180"/>
                </a:cubicBezTo>
                <a:cubicBezTo>
                  <a:pt x="144" y="187"/>
                  <a:pt x="144" y="187"/>
                  <a:pt x="144" y="187"/>
                </a:cubicBezTo>
                <a:cubicBezTo>
                  <a:pt x="144" y="216"/>
                  <a:pt x="144" y="216"/>
                  <a:pt x="144" y="216"/>
                </a:cubicBezTo>
                <a:close/>
                <a:moveTo>
                  <a:pt x="159" y="5"/>
                </a:moveTo>
                <a:cubicBezTo>
                  <a:pt x="155" y="2"/>
                  <a:pt x="149" y="0"/>
                  <a:pt x="144" y="0"/>
                </a:cubicBezTo>
                <a:cubicBezTo>
                  <a:pt x="144" y="22"/>
                  <a:pt x="144" y="22"/>
                  <a:pt x="144" y="22"/>
                </a:cubicBezTo>
                <a:cubicBezTo>
                  <a:pt x="148" y="23"/>
                  <a:pt x="152" y="25"/>
                  <a:pt x="154" y="30"/>
                </a:cubicBezTo>
                <a:cubicBezTo>
                  <a:pt x="159" y="40"/>
                  <a:pt x="159" y="40"/>
                  <a:pt x="159" y="40"/>
                </a:cubicBezTo>
                <a:cubicBezTo>
                  <a:pt x="159" y="5"/>
                  <a:pt x="159" y="5"/>
                  <a:pt x="159" y="5"/>
                </a:cubicBezTo>
                <a:close/>
                <a:moveTo>
                  <a:pt x="159" y="65"/>
                </a:moveTo>
                <a:cubicBezTo>
                  <a:pt x="159" y="82"/>
                  <a:pt x="159" y="82"/>
                  <a:pt x="159" y="82"/>
                </a:cubicBezTo>
                <a:cubicBezTo>
                  <a:pt x="144" y="89"/>
                  <a:pt x="144" y="89"/>
                  <a:pt x="144" y="89"/>
                </a:cubicBezTo>
                <a:cubicBezTo>
                  <a:pt x="144" y="72"/>
                  <a:pt x="144" y="72"/>
                  <a:pt x="144" y="72"/>
                </a:cubicBezTo>
                <a:cubicBezTo>
                  <a:pt x="157" y="66"/>
                  <a:pt x="157" y="66"/>
                  <a:pt x="157" y="66"/>
                </a:cubicBezTo>
                <a:cubicBezTo>
                  <a:pt x="158" y="66"/>
                  <a:pt x="159" y="66"/>
                  <a:pt x="159" y="65"/>
                </a:cubicBezTo>
                <a:close/>
                <a:moveTo>
                  <a:pt x="159" y="108"/>
                </a:moveTo>
                <a:cubicBezTo>
                  <a:pt x="159" y="118"/>
                  <a:pt x="159" y="118"/>
                  <a:pt x="159" y="118"/>
                </a:cubicBezTo>
                <a:cubicBezTo>
                  <a:pt x="156" y="120"/>
                  <a:pt x="156" y="120"/>
                  <a:pt x="156" y="120"/>
                </a:cubicBezTo>
                <a:cubicBezTo>
                  <a:pt x="154" y="121"/>
                  <a:pt x="153" y="123"/>
                  <a:pt x="154" y="126"/>
                </a:cubicBezTo>
                <a:cubicBezTo>
                  <a:pt x="159" y="136"/>
                  <a:pt x="159" y="136"/>
                  <a:pt x="159" y="136"/>
                </a:cubicBezTo>
                <a:cubicBezTo>
                  <a:pt x="159" y="160"/>
                  <a:pt x="159" y="160"/>
                  <a:pt x="159" y="160"/>
                </a:cubicBezTo>
                <a:cubicBezTo>
                  <a:pt x="159" y="159"/>
                  <a:pt x="159" y="159"/>
                  <a:pt x="159" y="159"/>
                </a:cubicBezTo>
                <a:cubicBezTo>
                  <a:pt x="158" y="157"/>
                  <a:pt x="155" y="156"/>
                  <a:pt x="153" y="157"/>
                </a:cubicBezTo>
                <a:cubicBezTo>
                  <a:pt x="144" y="162"/>
                  <a:pt x="144" y="162"/>
                  <a:pt x="144" y="162"/>
                </a:cubicBezTo>
                <a:cubicBezTo>
                  <a:pt x="144" y="151"/>
                  <a:pt x="144" y="151"/>
                  <a:pt x="144" y="151"/>
                </a:cubicBezTo>
                <a:cubicBezTo>
                  <a:pt x="149" y="148"/>
                  <a:pt x="149" y="148"/>
                  <a:pt x="149" y="148"/>
                </a:cubicBezTo>
                <a:cubicBezTo>
                  <a:pt x="151" y="147"/>
                  <a:pt x="152" y="145"/>
                  <a:pt x="151" y="143"/>
                </a:cubicBezTo>
                <a:cubicBezTo>
                  <a:pt x="151" y="143"/>
                  <a:pt x="151" y="143"/>
                  <a:pt x="151" y="143"/>
                </a:cubicBezTo>
                <a:cubicBezTo>
                  <a:pt x="145" y="130"/>
                  <a:pt x="145" y="130"/>
                  <a:pt x="145" y="130"/>
                </a:cubicBezTo>
                <a:cubicBezTo>
                  <a:pt x="145" y="129"/>
                  <a:pt x="144" y="129"/>
                  <a:pt x="144" y="128"/>
                </a:cubicBezTo>
                <a:cubicBezTo>
                  <a:pt x="144" y="104"/>
                  <a:pt x="144" y="104"/>
                  <a:pt x="144" y="104"/>
                </a:cubicBezTo>
                <a:cubicBezTo>
                  <a:pt x="146" y="109"/>
                  <a:pt x="146" y="109"/>
                  <a:pt x="146" y="109"/>
                </a:cubicBezTo>
                <a:cubicBezTo>
                  <a:pt x="147" y="111"/>
                  <a:pt x="150" y="112"/>
                  <a:pt x="152" y="111"/>
                </a:cubicBezTo>
                <a:lnTo>
                  <a:pt x="159" y="108"/>
                </a:lnTo>
                <a:close/>
                <a:moveTo>
                  <a:pt x="132" y="2"/>
                </a:moveTo>
                <a:cubicBezTo>
                  <a:pt x="123" y="7"/>
                  <a:pt x="123" y="7"/>
                  <a:pt x="123" y="7"/>
                </a:cubicBezTo>
                <a:cubicBezTo>
                  <a:pt x="123" y="30"/>
                  <a:pt x="123" y="30"/>
                  <a:pt x="123" y="30"/>
                </a:cubicBezTo>
                <a:cubicBezTo>
                  <a:pt x="137" y="23"/>
                  <a:pt x="137" y="23"/>
                  <a:pt x="137" y="23"/>
                </a:cubicBezTo>
                <a:cubicBezTo>
                  <a:pt x="139" y="22"/>
                  <a:pt x="142" y="22"/>
                  <a:pt x="144" y="22"/>
                </a:cubicBezTo>
                <a:cubicBezTo>
                  <a:pt x="144" y="0"/>
                  <a:pt x="144" y="0"/>
                  <a:pt x="144" y="0"/>
                </a:cubicBezTo>
                <a:cubicBezTo>
                  <a:pt x="140" y="0"/>
                  <a:pt x="136" y="1"/>
                  <a:pt x="132" y="2"/>
                </a:cubicBezTo>
                <a:close/>
                <a:moveTo>
                  <a:pt x="123" y="225"/>
                </a:moveTo>
                <a:cubicBezTo>
                  <a:pt x="144" y="216"/>
                  <a:pt x="144" y="216"/>
                  <a:pt x="144" y="216"/>
                </a:cubicBezTo>
                <a:cubicBezTo>
                  <a:pt x="144" y="187"/>
                  <a:pt x="144" y="187"/>
                  <a:pt x="144" y="187"/>
                </a:cubicBezTo>
                <a:cubicBezTo>
                  <a:pt x="135" y="191"/>
                  <a:pt x="135" y="191"/>
                  <a:pt x="135" y="191"/>
                </a:cubicBezTo>
                <a:cubicBezTo>
                  <a:pt x="133" y="192"/>
                  <a:pt x="130" y="191"/>
                  <a:pt x="129" y="189"/>
                </a:cubicBezTo>
                <a:cubicBezTo>
                  <a:pt x="123" y="177"/>
                  <a:pt x="123" y="177"/>
                  <a:pt x="123" y="177"/>
                </a:cubicBezTo>
                <a:cubicBezTo>
                  <a:pt x="123" y="225"/>
                  <a:pt x="123" y="225"/>
                  <a:pt x="123" y="225"/>
                </a:cubicBezTo>
                <a:close/>
                <a:moveTo>
                  <a:pt x="144" y="72"/>
                </a:moveTo>
                <a:cubicBezTo>
                  <a:pt x="144" y="89"/>
                  <a:pt x="144" y="89"/>
                  <a:pt x="144" y="89"/>
                </a:cubicBezTo>
                <a:cubicBezTo>
                  <a:pt x="142" y="90"/>
                  <a:pt x="142" y="90"/>
                  <a:pt x="142" y="90"/>
                </a:cubicBezTo>
                <a:cubicBezTo>
                  <a:pt x="140" y="91"/>
                  <a:pt x="139" y="94"/>
                  <a:pt x="140" y="96"/>
                </a:cubicBezTo>
                <a:cubicBezTo>
                  <a:pt x="144" y="104"/>
                  <a:pt x="144" y="104"/>
                  <a:pt x="144" y="104"/>
                </a:cubicBezTo>
                <a:cubicBezTo>
                  <a:pt x="144" y="128"/>
                  <a:pt x="144" y="128"/>
                  <a:pt x="144" y="128"/>
                </a:cubicBezTo>
                <a:cubicBezTo>
                  <a:pt x="143" y="127"/>
                  <a:pt x="141" y="127"/>
                  <a:pt x="139" y="128"/>
                </a:cubicBezTo>
                <a:cubicBezTo>
                  <a:pt x="123" y="135"/>
                  <a:pt x="123" y="135"/>
                  <a:pt x="123" y="135"/>
                </a:cubicBezTo>
                <a:cubicBezTo>
                  <a:pt x="123" y="125"/>
                  <a:pt x="123" y="125"/>
                  <a:pt x="123" y="125"/>
                </a:cubicBezTo>
                <a:cubicBezTo>
                  <a:pt x="135" y="119"/>
                  <a:pt x="135" y="119"/>
                  <a:pt x="135" y="119"/>
                </a:cubicBezTo>
                <a:cubicBezTo>
                  <a:pt x="137" y="118"/>
                  <a:pt x="138" y="115"/>
                  <a:pt x="137" y="113"/>
                </a:cubicBezTo>
                <a:cubicBezTo>
                  <a:pt x="137" y="113"/>
                  <a:pt x="137" y="113"/>
                  <a:pt x="137" y="113"/>
                </a:cubicBezTo>
                <a:cubicBezTo>
                  <a:pt x="131" y="100"/>
                  <a:pt x="131" y="100"/>
                  <a:pt x="131" y="100"/>
                </a:cubicBezTo>
                <a:cubicBezTo>
                  <a:pt x="130" y="98"/>
                  <a:pt x="128" y="97"/>
                  <a:pt x="126" y="98"/>
                </a:cubicBezTo>
                <a:cubicBezTo>
                  <a:pt x="123" y="99"/>
                  <a:pt x="123" y="99"/>
                  <a:pt x="123" y="99"/>
                </a:cubicBezTo>
                <a:cubicBezTo>
                  <a:pt x="123" y="82"/>
                  <a:pt x="123" y="82"/>
                  <a:pt x="123" y="82"/>
                </a:cubicBezTo>
                <a:cubicBezTo>
                  <a:pt x="144" y="72"/>
                  <a:pt x="144" y="72"/>
                  <a:pt x="144" y="72"/>
                </a:cubicBezTo>
                <a:close/>
                <a:moveTo>
                  <a:pt x="144" y="151"/>
                </a:moveTo>
                <a:cubicBezTo>
                  <a:pt x="144" y="162"/>
                  <a:pt x="144" y="162"/>
                  <a:pt x="144" y="162"/>
                </a:cubicBezTo>
                <a:cubicBezTo>
                  <a:pt x="125" y="171"/>
                  <a:pt x="125" y="171"/>
                  <a:pt x="125" y="171"/>
                </a:cubicBezTo>
                <a:cubicBezTo>
                  <a:pt x="124" y="171"/>
                  <a:pt x="124" y="172"/>
                  <a:pt x="123" y="172"/>
                </a:cubicBezTo>
                <a:cubicBezTo>
                  <a:pt x="123" y="161"/>
                  <a:pt x="123" y="161"/>
                  <a:pt x="123" y="161"/>
                </a:cubicBezTo>
                <a:lnTo>
                  <a:pt x="144" y="151"/>
                </a:lnTo>
                <a:close/>
                <a:moveTo>
                  <a:pt x="123" y="7"/>
                </a:moveTo>
                <a:cubicBezTo>
                  <a:pt x="99" y="18"/>
                  <a:pt x="99" y="18"/>
                  <a:pt x="99" y="18"/>
                </a:cubicBezTo>
                <a:cubicBezTo>
                  <a:pt x="99" y="41"/>
                  <a:pt x="99" y="41"/>
                  <a:pt x="99" y="41"/>
                </a:cubicBezTo>
                <a:cubicBezTo>
                  <a:pt x="123" y="30"/>
                  <a:pt x="123" y="30"/>
                  <a:pt x="123" y="30"/>
                </a:cubicBezTo>
                <a:cubicBezTo>
                  <a:pt x="123" y="7"/>
                  <a:pt x="123" y="7"/>
                  <a:pt x="123" y="7"/>
                </a:cubicBezTo>
                <a:close/>
                <a:moveTo>
                  <a:pt x="99" y="236"/>
                </a:moveTo>
                <a:cubicBezTo>
                  <a:pt x="100" y="236"/>
                  <a:pt x="102" y="235"/>
                  <a:pt x="103" y="235"/>
                </a:cubicBezTo>
                <a:cubicBezTo>
                  <a:pt x="123" y="225"/>
                  <a:pt x="123" y="225"/>
                  <a:pt x="123" y="225"/>
                </a:cubicBezTo>
                <a:cubicBezTo>
                  <a:pt x="123" y="177"/>
                  <a:pt x="123" y="177"/>
                  <a:pt x="123" y="177"/>
                </a:cubicBezTo>
                <a:cubicBezTo>
                  <a:pt x="123" y="176"/>
                  <a:pt x="123" y="176"/>
                  <a:pt x="123" y="176"/>
                </a:cubicBezTo>
                <a:cubicBezTo>
                  <a:pt x="122" y="175"/>
                  <a:pt x="123" y="174"/>
                  <a:pt x="123" y="172"/>
                </a:cubicBezTo>
                <a:cubicBezTo>
                  <a:pt x="123" y="161"/>
                  <a:pt x="123" y="161"/>
                  <a:pt x="123" y="161"/>
                </a:cubicBezTo>
                <a:cubicBezTo>
                  <a:pt x="121" y="162"/>
                  <a:pt x="121" y="162"/>
                  <a:pt x="121" y="162"/>
                </a:cubicBezTo>
                <a:cubicBezTo>
                  <a:pt x="119" y="163"/>
                  <a:pt x="116" y="162"/>
                  <a:pt x="115" y="159"/>
                </a:cubicBezTo>
                <a:cubicBezTo>
                  <a:pt x="109" y="147"/>
                  <a:pt x="109" y="147"/>
                  <a:pt x="109" y="147"/>
                </a:cubicBezTo>
                <a:cubicBezTo>
                  <a:pt x="108" y="145"/>
                  <a:pt x="109" y="142"/>
                  <a:pt x="111" y="141"/>
                </a:cubicBezTo>
                <a:cubicBezTo>
                  <a:pt x="123" y="135"/>
                  <a:pt x="123" y="135"/>
                  <a:pt x="123" y="135"/>
                </a:cubicBezTo>
                <a:cubicBezTo>
                  <a:pt x="123" y="125"/>
                  <a:pt x="123" y="125"/>
                  <a:pt x="123" y="125"/>
                </a:cubicBezTo>
                <a:cubicBezTo>
                  <a:pt x="107" y="132"/>
                  <a:pt x="107" y="132"/>
                  <a:pt x="107" y="132"/>
                </a:cubicBezTo>
                <a:cubicBezTo>
                  <a:pt x="105" y="133"/>
                  <a:pt x="102" y="132"/>
                  <a:pt x="101" y="130"/>
                </a:cubicBezTo>
                <a:cubicBezTo>
                  <a:pt x="99" y="124"/>
                  <a:pt x="99" y="124"/>
                  <a:pt x="99" y="124"/>
                </a:cubicBezTo>
                <a:cubicBezTo>
                  <a:pt x="99" y="150"/>
                  <a:pt x="99" y="150"/>
                  <a:pt x="99" y="150"/>
                </a:cubicBezTo>
                <a:cubicBezTo>
                  <a:pt x="99" y="150"/>
                  <a:pt x="99" y="151"/>
                  <a:pt x="100" y="151"/>
                </a:cubicBezTo>
                <a:cubicBezTo>
                  <a:pt x="106" y="164"/>
                  <a:pt x="106" y="164"/>
                  <a:pt x="106" y="164"/>
                </a:cubicBezTo>
                <a:cubicBezTo>
                  <a:pt x="106" y="164"/>
                  <a:pt x="106" y="164"/>
                  <a:pt x="106" y="164"/>
                </a:cubicBezTo>
                <a:cubicBezTo>
                  <a:pt x="107" y="166"/>
                  <a:pt x="106" y="169"/>
                  <a:pt x="104" y="170"/>
                </a:cubicBezTo>
                <a:cubicBezTo>
                  <a:pt x="99" y="172"/>
                  <a:pt x="99" y="172"/>
                  <a:pt x="99" y="172"/>
                </a:cubicBezTo>
                <a:cubicBezTo>
                  <a:pt x="99" y="183"/>
                  <a:pt x="99" y="183"/>
                  <a:pt x="99" y="183"/>
                </a:cubicBezTo>
                <a:cubicBezTo>
                  <a:pt x="108" y="179"/>
                  <a:pt x="108" y="179"/>
                  <a:pt x="108" y="179"/>
                </a:cubicBezTo>
                <a:cubicBezTo>
                  <a:pt x="110" y="178"/>
                  <a:pt x="113" y="179"/>
                  <a:pt x="114" y="181"/>
                </a:cubicBezTo>
                <a:cubicBezTo>
                  <a:pt x="120" y="194"/>
                  <a:pt x="120" y="194"/>
                  <a:pt x="120" y="194"/>
                </a:cubicBezTo>
                <a:cubicBezTo>
                  <a:pt x="120" y="194"/>
                  <a:pt x="120" y="194"/>
                  <a:pt x="120" y="194"/>
                </a:cubicBezTo>
                <a:cubicBezTo>
                  <a:pt x="121" y="196"/>
                  <a:pt x="120" y="198"/>
                  <a:pt x="118" y="199"/>
                </a:cubicBezTo>
                <a:cubicBezTo>
                  <a:pt x="99" y="208"/>
                  <a:pt x="99" y="208"/>
                  <a:pt x="99" y="208"/>
                </a:cubicBezTo>
                <a:cubicBezTo>
                  <a:pt x="99" y="236"/>
                  <a:pt x="99" y="236"/>
                  <a:pt x="99" y="236"/>
                </a:cubicBezTo>
                <a:close/>
                <a:moveTo>
                  <a:pt x="123" y="82"/>
                </a:moveTo>
                <a:cubicBezTo>
                  <a:pt x="123" y="99"/>
                  <a:pt x="123" y="99"/>
                  <a:pt x="123" y="99"/>
                </a:cubicBezTo>
                <a:cubicBezTo>
                  <a:pt x="99" y="111"/>
                  <a:pt x="99" y="111"/>
                  <a:pt x="99" y="111"/>
                </a:cubicBezTo>
                <a:cubicBezTo>
                  <a:pt x="99" y="94"/>
                  <a:pt x="99" y="94"/>
                  <a:pt x="99" y="94"/>
                </a:cubicBezTo>
                <a:lnTo>
                  <a:pt x="123" y="82"/>
                </a:lnTo>
                <a:close/>
                <a:moveTo>
                  <a:pt x="99" y="18"/>
                </a:moveTo>
                <a:cubicBezTo>
                  <a:pt x="71" y="31"/>
                  <a:pt x="71" y="31"/>
                  <a:pt x="71" y="31"/>
                </a:cubicBezTo>
                <a:cubicBezTo>
                  <a:pt x="71" y="54"/>
                  <a:pt x="71" y="54"/>
                  <a:pt x="71" y="54"/>
                </a:cubicBezTo>
                <a:cubicBezTo>
                  <a:pt x="99" y="41"/>
                  <a:pt x="99" y="41"/>
                  <a:pt x="99" y="41"/>
                </a:cubicBezTo>
                <a:cubicBezTo>
                  <a:pt x="99" y="18"/>
                  <a:pt x="99" y="18"/>
                  <a:pt x="99" y="18"/>
                </a:cubicBezTo>
                <a:close/>
                <a:moveTo>
                  <a:pt x="71" y="227"/>
                </a:moveTo>
                <a:cubicBezTo>
                  <a:pt x="77" y="235"/>
                  <a:pt x="88" y="239"/>
                  <a:pt x="99" y="236"/>
                </a:cubicBezTo>
                <a:cubicBezTo>
                  <a:pt x="99" y="208"/>
                  <a:pt x="99" y="208"/>
                  <a:pt x="99" y="208"/>
                </a:cubicBezTo>
                <a:cubicBezTo>
                  <a:pt x="89" y="212"/>
                  <a:pt x="89" y="212"/>
                  <a:pt x="89" y="212"/>
                </a:cubicBezTo>
                <a:cubicBezTo>
                  <a:pt x="87" y="213"/>
                  <a:pt x="85" y="213"/>
                  <a:pt x="84" y="210"/>
                </a:cubicBezTo>
                <a:cubicBezTo>
                  <a:pt x="78" y="197"/>
                  <a:pt x="78" y="197"/>
                  <a:pt x="78" y="197"/>
                </a:cubicBezTo>
                <a:cubicBezTo>
                  <a:pt x="77" y="195"/>
                  <a:pt x="78" y="193"/>
                  <a:pt x="80" y="192"/>
                </a:cubicBezTo>
                <a:cubicBezTo>
                  <a:pt x="99" y="183"/>
                  <a:pt x="99" y="183"/>
                  <a:pt x="99" y="183"/>
                </a:cubicBezTo>
                <a:cubicBezTo>
                  <a:pt x="99" y="172"/>
                  <a:pt x="99" y="172"/>
                  <a:pt x="99" y="172"/>
                </a:cubicBezTo>
                <a:cubicBezTo>
                  <a:pt x="75" y="183"/>
                  <a:pt x="75" y="183"/>
                  <a:pt x="75" y="183"/>
                </a:cubicBezTo>
                <a:cubicBezTo>
                  <a:pt x="74" y="184"/>
                  <a:pt x="72" y="183"/>
                  <a:pt x="71" y="182"/>
                </a:cubicBezTo>
                <a:cubicBezTo>
                  <a:pt x="71" y="227"/>
                  <a:pt x="71" y="227"/>
                  <a:pt x="71" y="227"/>
                </a:cubicBezTo>
                <a:close/>
                <a:moveTo>
                  <a:pt x="99" y="94"/>
                </a:moveTo>
                <a:cubicBezTo>
                  <a:pt x="99" y="111"/>
                  <a:pt x="99" y="111"/>
                  <a:pt x="99" y="111"/>
                </a:cubicBezTo>
                <a:cubicBezTo>
                  <a:pt x="97" y="111"/>
                  <a:pt x="97" y="111"/>
                  <a:pt x="97" y="111"/>
                </a:cubicBezTo>
                <a:cubicBezTo>
                  <a:pt x="95" y="112"/>
                  <a:pt x="94" y="115"/>
                  <a:pt x="95" y="117"/>
                </a:cubicBezTo>
                <a:cubicBezTo>
                  <a:pt x="99" y="124"/>
                  <a:pt x="99" y="124"/>
                  <a:pt x="99" y="124"/>
                </a:cubicBezTo>
                <a:cubicBezTo>
                  <a:pt x="99" y="150"/>
                  <a:pt x="99" y="150"/>
                  <a:pt x="99" y="150"/>
                </a:cubicBezTo>
                <a:cubicBezTo>
                  <a:pt x="97" y="149"/>
                  <a:pt x="96" y="148"/>
                  <a:pt x="94" y="149"/>
                </a:cubicBezTo>
                <a:cubicBezTo>
                  <a:pt x="71" y="160"/>
                  <a:pt x="71" y="160"/>
                  <a:pt x="71" y="160"/>
                </a:cubicBezTo>
                <a:cubicBezTo>
                  <a:pt x="71" y="149"/>
                  <a:pt x="71" y="149"/>
                  <a:pt x="71" y="149"/>
                </a:cubicBezTo>
                <a:cubicBezTo>
                  <a:pt x="90" y="140"/>
                  <a:pt x="90" y="140"/>
                  <a:pt x="90" y="140"/>
                </a:cubicBezTo>
                <a:cubicBezTo>
                  <a:pt x="92" y="139"/>
                  <a:pt x="93" y="136"/>
                  <a:pt x="92" y="134"/>
                </a:cubicBezTo>
                <a:cubicBezTo>
                  <a:pt x="92" y="134"/>
                  <a:pt x="92" y="134"/>
                  <a:pt x="92" y="134"/>
                </a:cubicBezTo>
                <a:cubicBezTo>
                  <a:pt x="86" y="122"/>
                  <a:pt x="86" y="122"/>
                  <a:pt x="86" y="122"/>
                </a:cubicBezTo>
                <a:cubicBezTo>
                  <a:pt x="85" y="119"/>
                  <a:pt x="82" y="118"/>
                  <a:pt x="80" y="119"/>
                </a:cubicBezTo>
                <a:cubicBezTo>
                  <a:pt x="71" y="124"/>
                  <a:pt x="71" y="124"/>
                  <a:pt x="71" y="124"/>
                </a:cubicBezTo>
                <a:cubicBezTo>
                  <a:pt x="71" y="107"/>
                  <a:pt x="71" y="107"/>
                  <a:pt x="71" y="107"/>
                </a:cubicBezTo>
                <a:lnTo>
                  <a:pt x="99" y="94"/>
                </a:lnTo>
                <a:close/>
                <a:moveTo>
                  <a:pt x="71" y="31"/>
                </a:moveTo>
                <a:cubicBezTo>
                  <a:pt x="20" y="55"/>
                  <a:pt x="20" y="55"/>
                  <a:pt x="20" y="55"/>
                </a:cubicBezTo>
                <a:cubicBezTo>
                  <a:pt x="6" y="62"/>
                  <a:pt x="0" y="78"/>
                  <a:pt x="7" y="91"/>
                </a:cubicBezTo>
                <a:cubicBezTo>
                  <a:pt x="68" y="222"/>
                  <a:pt x="68" y="222"/>
                  <a:pt x="68" y="222"/>
                </a:cubicBezTo>
                <a:cubicBezTo>
                  <a:pt x="69" y="223"/>
                  <a:pt x="70" y="225"/>
                  <a:pt x="71" y="227"/>
                </a:cubicBezTo>
                <a:cubicBezTo>
                  <a:pt x="71" y="182"/>
                  <a:pt x="71" y="182"/>
                  <a:pt x="71" y="182"/>
                </a:cubicBezTo>
                <a:cubicBezTo>
                  <a:pt x="71" y="182"/>
                  <a:pt x="70" y="181"/>
                  <a:pt x="70" y="181"/>
                </a:cubicBezTo>
                <a:cubicBezTo>
                  <a:pt x="64" y="168"/>
                  <a:pt x="64" y="168"/>
                  <a:pt x="64" y="168"/>
                </a:cubicBezTo>
                <a:cubicBezTo>
                  <a:pt x="63" y="166"/>
                  <a:pt x="64" y="163"/>
                  <a:pt x="66" y="162"/>
                </a:cubicBezTo>
                <a:cubicBezTo>
                  <a:pt x="71" y="160"/>
                  <a:pt x="71" y="160"/>
                  <a:pt x="71" y="160"/>
                </a:cubicBezTo>
                <a:cubicBezTo>
                  <a:pt x="71" y="149"/>
                  <a:pt x="71" y="149"/>
                  <a:pt x="71" y="149"/>
                </a:cubicBezTo>
                <a:cubicBezTo>
                  <a:pt x="62" y="153"/>
                  <a:pt x="62" y="153"/>
                  <a:pt x="62" y="153"/>
                </a:cubicBezTo>
                <a:cubicBezTo>
                  <a:pt x="60" y="154"/>
                  <a:pt x="57" y="153"/>
                  <a:pt x="56" y="151"/>
                </a:cubicBezTo>
                <a:cubicBezTo>
                  <a:pt x="50" y="138"/>
                  <a:pt x="50" y="138"/>
                  <a:pt x="50" y="138"/>
                </a:cubicBezTo>
                <a:cubicBezTo>
                  <a:pt x="49" y="136"/>
                  <a:pt x="50" y="134"/>
                  <a:pt x="52" y="133"/>
                </a:cubicBezTo>
                <a:cubicBezTo>
                  <a:pt x="71" y="124"/>
                  <a:pt x="71" y="124"/>
                  <a:pt x="71" y="124"/>
                </a:cubicBezTo>
                <a:cubicBezTo>
                  <a:pt x="71" y="107"/>
                  <a:pt x="71" y="107"/>
                  <a:pt x="71" y="107"/>
                </a:cubicBezTo>
                <a:cubicBezTo>
                  <a:pt x="53" y="115"/>
                  <a:pt x="53" y="115"/>
                  <a:pt x="53" y="115"/>
                </a:cubicBezTo>
                <a:cubicBezTo>
                  <a:pt x="46" y="118"/>
                  <a:pt x="38" y="116"/>
                  <a:pt x="35" y="109"/>
                </a:cubicBezTo>
                <a:cubicBezTo>
                  <a:pt x="26" y="89"/>
                  <a:pt x="26" y="89"/>
                  <a:pt x="26" y="89"/>
                </a:cubicBezTo>
                <a:cubicBezTo>
                  <a:pt x="23" y="83"/>
                  <a:pt x="26" y="75"/>
                  <a:pt x="33" y="72"/>
                </a:cubicBezTo>
                <a:cubicBezTo>
                  <a:pt x="71" y="54"/>
                  <a:pt x="71" y="54"/>
                  <a:pt x="71" y="54"/>
                </a:cubicBezTo>
                <a:lnTo>
                  <a:pt x="71" y="31"/>
                </a:ln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23" name="Rectangle 59"/>
          <p:cNvSpPr>
            <a:spLocks noChangeArrowheads="1"/>
          </p:cNvSpPr>
          <p:nvPr/>
        </p:nvSpPr>
        <p:spPr bwMode="auto">
          <a:xfrm>
            <a:off x="8473182" y="3162799"/>
            <a:ext cx="626818"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4" name="Rectangle 60"/>
          <p:cNvSpPr>
            <a:spLocks noChangeArrowheads="1"/>
          </p:cNvSpPr>
          <p:nvPr/>
        </p:nvSpPr>
        <p:spPr bwMode="auto">
          <a:xfrm>
            <a:off x="8498572" y="3099300"/>
            <a:ext cx="576038"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5" name="Rectangle 61"/>
          <p:cNvSpPr>
            <a:spLocks noChangeArrowheads="1"/>
          </p:cNvSpPr>
          <p:nvPr/>
        </p:nvSpPr>
        <p:spPr bwMode="auto">
          <a:xfrm>
            <a:off x="8725495" y="3034214"/>
            <a:ext cx="122191"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6" name="Rectangle 62"/>
          <p:cNvSpPr>
            <a:spLocks noChangeArrowheads="1"/>
          </p:cNvSpPr>
          <p:nvPr/>
        </p:nvSpPr>
        <p:spPr bwMode="auto">
          <a:xfrm>
            <a:off x="8747712" y="2800859"/>
            <a:ext cx="77758" cy="253992"/>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7" name="Rectangle 63"/>
          <p:cNvSpPr>
            <a:spLocks noChangeArrowheads="1"/>
          </p:cNvSpPr>
          <p:nvPr/>
        </p:nvSpPr>
        <p:spPr bwMode="auto">
          <a:xfrm>
            <a:off x="8725495" y="2788160"/>
            <a:ext cx="122191"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8" name="Rectangle 64"/>
          <p:cNvSpPr>
            <a:spLocks noChangeArrowheads="1"/>
          </p:cNvSpPr>
          <p:nvPr/>
        </p:nvSpPr>
        <p:spPr bwMode="auto">
          <a:xfrm>
            <a:off x="8911160" y="3034214"/>
            <a:ext cx="119017"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29" name="Rectangle 65"/>
          <p:cNvSpPr>
            <a:spLocks noChangeArrowheads="1"/>
          </p:cNvSpPr>
          <p:nvPr/>
        </p:nvSpPr>
        <p:spPr bwMode="auto">
          <a:xfrm>
            <a:off x="8931790" y="2800859"/>
            <a:ext cx="76170" cy="253992"/>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0" name="Rectangle 66"/>
          <p:cNvSpPr>
            <a:spLocks noChangeArrowheads="1"/>
          </p:cNvSpPr>
          <p:nvPr/>
        </p:nvSpPr>
        <p:spPr bwMode="auto">
          <a:xfrm>
            <a:off x="8911160" y="2788160"/>
            <a:ext cx="119017"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1" name="Rectangle 67"/>
          <p:cNvSpPr>
            <a:spLocks noChangeArrowheads="1"/>
          </p:cNvSpPr>
          <p:nvPr/>
        </p:nvSpPr>
        <p:spPr bwMode="auto">
          <a:xfrm>
            <a:off x="8543004" y="3034214"/>
            <a:ext cx="122191"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2" name="Rectangle 68"/>
          <p:cNvSpPr>
            <a:spLocks noChangeArrowheads="1"/>
          </p:cNvSpPr>
          <p:nvPr/>
        </p:nvSpPr>
        <p:spPr bwMode="auto">
          <a:xfrm>
            <a:off x="8563635" y="2800859"/>
            <a:ext cx="79344" cy="253992"/>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3" name="Rectangle 69"/>
          <p:cNvSpPr>
            <a:spLocks noChangeArrowheads="1"/>
          </p:cNvSpPr>
          <p:nvPr/>
        </p:nvSpPr>
        <p:spPr bwMode="auto">
          <a:xfrm>
            <a:off x="8543004" y="2788160"/>
            <a:ext cx="122191"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4" name="Rectangle 70"/>
          <p:cNvSpPr>
            <a:spLocks noChangeArrowheads="1"/>
          </p:cNvSpPr>
          <p:nvPr/>
        </p:nvSpPr>
        <p:spPr bwMode="auto">
          <a:xfrm>
            <a:off x="8498572" y="2718312"/>
            <a:ext cx="576038" cy="31749"/>
          </a:xfrm>
          <a:prstGeom prst="rect">
            <a:avLst/>
          </a:prstGeom>
          <a:solidFill>
            <a:srgbClr val="C5C5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4" tIns="45707" rIns="91414" bIns="45707" numCol="1" anchor="t" anchorCtr="0" compatLnSpc="1"/>
          <a:lstStyle/>
          <a:p>
            <a:endParaRPr lang="id-ID" sz="1300"/>
          </a:p>
        </p:txBody>
      </p:sp>
      <p:sp>
        <p:nvSpPr>
          <p:cNvPr id="135" name="Freeform 71"/>
          <p:cNvSpPr/>
          <p:nvPr/>
        </p:nvSpPr>
        <p:spPr bwMode="auto">
          <a:xfrm>
            <a:off x="8498572" y="2534167"/>
            <a:ext cx="576038" cy="184145"/>
          </a:xfrm>
          <a:custGeom>
            <a:avLst/>
            <a:gdLst>
              <a:gd name="T0" fmla="*/ 181 w 363"/>
              <a:gd name="T1" fmla="*/ 0 h 116"/>
              <a:gd name="T2" fmla="*/ 363 w 363"/>
              <a:gd name="T3" fmla="*/ 116 h 116"/>
              <a:gd name="T4" fmla="*/ 0 w 363"/>
              <a:gd name="T5" fmla="*/ 116 h 116"/>
              <a:gd name="T6" fmla="*/ 181 w 363"/>
              <a:gd name="T7" fmla="*/ 0 h 116"/>
            </a:gdLst>
            <a:ahLst/>
            <a:cxnLst>
              <a:cxn ang="0">
                <a:pos x="T0" y="T1"/>
              </a:cxn>
              <a:cxn ang="0">
                <a:pos x="T2" y="T3"/>
              </a:cxn>
              <a:cxn ang="0">
                <a:pos x="T4" y="T5"/>
              </a:cxn>
              <a:cxn ang="0">
                <a:pos x="T6" y="T7"/>
              </a:cxn>
            </a:cxnLst>
            <a:rect l="0" t="0" r="r" b="b"/>
            <a:pathLst>
              <a:path w="363" h="116">
                <a:moveTo>
                  <a:pt x="181" y="0"/>
                </a:moveTo>
                <a:lnTo>
                  <a:pt x="363" y="116"/>
                </a:lnTo>
                <a:lnTo>
                  <a:pt x="0" y="116"/>
                </a:lnTo>
                <a:lnTo>
                  <a:pt x="181"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36" name="Freeform 72"/>
          <p:cNvSpPr>
            <a:spLocks noEditPoints="1"/>
          </p:cNvSpPr>
          <p:nvPr/>
        </p:nvSpPr>
        <p:spPr bwMode="auto">
          <a:xfrm>
            <a:off x="6914866" y="2700849"/>
            <a:ext cx="799788" cy="522273"/>
          </a:xfrm>
          <a:custGeom>
            <a:avLst/>
            <a:gdLst>
              <a:gd name="T0" fmla="*/ 82 w 367"/>
              <a:gd name="T1" fmla="*/ 27 h 240"/>
              <a:gd name="T2" fmla="*/ 367 w 367"/>
              <a:gd name="T3" fmla="*/ 120 h 240"/>
              <a:gd name="T4" fmla="*/ 82 w 367"/>
              <a:gd name="T5" fmla="*/ 213 h 240"/>
              <a:gd name="T6" fmla="*/ 82 w 367"/>
              <a:gd name="T7" fmla="*/ 177 h 240"/>
              <a:gd name="T8" fmla="*/ 127 w 367"/>
              <a:gd name="T9" fmla="*/ 143 h 240"/>
              <a:gd name="T10" fmla="*/ 127 w 367"/>
              <a:gd name="T11" fmla="*/ 87 h 240"/>
              <a:gd name="T12" fmla="*/ 138 w 367"/>
              <a:gd name="T13" fmla="*/ 87 h 240"/>
              <a:gd name="T14" fmla="*/ 138 w 367"/>
              <a:gd name="T15" fmla="*/ 64 h 240"/>
              <a:gd name="T16" fmla="*/ 127 w 367"/>
              <a:gd name="T17" fmla="*/ 64 h 240"/>
              <a:gd name="T18" fmla="*/ 102 w 367"/>
              <a:gd name="T19" fmla="*/ 64 h 240"/>
              <a:gd name="T20" fmla="*/ 91 w 367"/>
              <a:gd name="T21" fmla="*/ 64 h 240"/>
              <a:gd name="T22" fmla="*/ 91 w 367"/>
              <a:gd name="T23" fmla="*/ 87 h 240"/>
              <a:gd name="T24" fmla="*/ 102 w 367"/>
              <a:gd name="T25" fmla="*/ 87 h 240"/>
              <a:gd name="T26" fmla="*/ 102 w 367"/>
              <a:gd name="T27" fmla="*/ 143 h 240"/>
              <a:gd name="T28" fmla="*/ 82 w 367"/>
              <a:gd name="T29" fmla="*/ 156 h 240"/>
              <a:gd name="T30" fmla="*/ 82 w 367"/>
              <a:gd name="T31" fmla="*/ 27 h 240"/>
              <a:gd name="T32" fmla="*/ 0 w 367"/>
              <a:gd name="T33" fmla="*/ 0 h 240"/>
              <a:gd name="T34" fmla="*/ 82 w 367"/>
              <a:gd name="T35" fmla="*/ 27 h 240"/>
              <a:gd name="T36" fmla="*/ 82 w 367"/>
              <a:gd name="T37" fmla="*/ 156 h 240"/>
              <a:gd name="T38" fmla="*/ 82 w 367"/>
              <a:gd name="T39" fmla="*/ 156 h 240"/>
              <a:gd name="T40" fmla="*/ 62 w 367"/>
              <a:gd name="T41" fmla="*/ 143 h 240"/>
              <a:gd name="T42" fmla="*/ 62 w 367"/>
              <a:gd name="T43" fmla="*/ 87 h 240"/>
              <a:gd name="T44" fmla="*/ 73 w 367"/>
              <a:gd name="T45" fmla="*/ 87 h 240"/>
              <a:gd name="T46" fmla="*/ 73 w 367"/>
              <a:gd name="T47" fmla="*/ 64 h 240"/>
              <a:gd name="T48" fmla="*/ 62 w 367"/>
              <a:gd name="T49" fmla="*/ 64 h 240"/>
              <a:gd name="T50" fmla="*/ 37 w 367"/>
              <a:gd name="T51" fmla="*/ 64 h 240"/>
              <a:gd name="T52" fmla="*/ 26 w 367"/>
              <a:gd name="T53" fmla="*/ 64 h 240"/>
              <a:gd name="T54" fmla="*/ 26 w 367"/>
              <a:gd name="T55" fmla="*/ 87 h 240"/>
              <a:gd name="T56" fmla="*/ 37 w 367"/>
              <a:gd name="T57" fmla="*/ 87 h 240"/>
              <a:gd name="T58" fmla="*/ 37 w 367"/>
              <a:gd name="T59" fmla="*/ 143 h 240"/>
              <a:gd name="T60" fmla="*/ 82 w 367"/>
              <a:gd name="T61" fmla="*/ 177 h 240"/>
              <a:gd name="T62" fmla="*/ 82 w 367"/>
              <a:gd name="T63" fmla="*/ 177 h 240"/>
              <a:gd name="T64" fmla="*/ 82 w 367"/>
              <a:gd name="T65" fmla="*/ 213 h 240"/>
              <a:gd name="T66" fmla="*/ 0 w 367"/>
              <a:gd name="T67" fmla="*/ 240 h 240"/>
              <a:gd name="T68" fmla="*/ 0 w 367"/>
              <a:gd name="T6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7" h="240">
                <a:moveTo>
                  <a:pt x="82" y="27"/>
                </a:moveTo>
                <a:cubicBezTo>
                  <a:pt x="367" y="120"/>
                  <a:pt x="367" y="120"/>
                  <a:pt x="367" y="120"/>
                </a:cubicBezTo>
                <a:cubicBezTo>
                  <a:pt x="82" y="213"/>
                  <a:pt x="82" y="213"/>
                  <a:pt x="82" y="213"/>
                </a:cubicBezTo>
                <a:cubicBezTo>
                  <a:pt x="82" y="177"/>
                  <a:pt x="82" y="177"/>
                  <a:pt x="82" y="177"/>
                </a:cubicBezTo>
                <a:cubicBezTo>
                  <a:pt x="107" y="177"/>
                  <a:pt x="127" y="162"/>
                  <a:pt x="127" y="143"/>
                </a:cubicBezTo>
                <a:cubicBezTo>
                  <a:pt x="127" y="87"/>
                  <a:pt x="127" y="87"/>
                  <a:pt x="127" y="87"/>
                </a:cubicBezTo>
                <a:cubicBezTo>
                  <a:pt x="138" y="87"/>
                  <a:pt x="138" y="87"/>
                  <a:pt x="138" y="87"/>
                </a:cubicBezTo>
                <a:cubicBezTo>
                  <a:pt x="138" y="64"/>
                  <a:pt x="138" y="64"/>
                  <a:pt x="138" y="64"/>
                </a:cubicBezTo>
                <a:cubicBezTo>
                  <a:pt x="127" y="64"/>
                  <a:pt x="127" y="64"/>
                  <a:pt x="127" y="64"/>
                </a:cubicBezTo>
                <a:cubicBezTo>
                  <a:pt x="102" y="64"/>
                  <a:pt x="102" y="64"/>
                  <a:pt x="102" y="64"/>
                </a:cubicBezTo>
                <a:cubicBezTo>
                  <a:pt x="91" y="64"/>
                  <a:pt x="91" y="64"/>
                  <a:pt x="91" y="64"/>
                </a:cubicBezTo>
                <a:cubicBezTo>
                  <a:pt x="91" y="87"/>
                  <a:pt x="91" y="87"/>
                  <a:pt x="91" y="87"/>
                </a:cubicBezTo>
                <a:cubicBezTo>
                  <a:pt x="102" y="87"/>
                  <a:pt x="102" y="87"/>
                  <a:pt x="102" y="87"/>
                </a:cubicBezTo>
                <a:cubicBezTo>
                  <a:pt x="102" y="143"/>
                  <a:pt x="102" y="143"/>
                  <a:pt x="102" y="143"/>
                </a:cubicBezTo>
                <a:cubicBezTo>
                  <a:pt x="102" y="150"/>
                  <a:pt x="93" y="156"/>
                  <a:pt x="82" y="156"/>
                </a:cubicBezTo>
                <a:lnTo>
                  <a:pt x="82" y="27"/>
                </a:lnTo>
                <a:close/>
                <a:moveTo>
                  <a:pt x="0" y="0"/>
                </a:moveTo>
                <a:cubicBezTo>
                  <a:pt x="82" y="27"/>
                  <a:pt x="82" y="27"/>
                  <a:pt x="82" y="27"/>
                </a:cubicBezTo>
                <a:cubicBezTo>
                  <a:pt x="82" y="156"/>
                  <a:pt x="82" y="156"/>
                  <a:pt x="82" y="156"/>
                </a:cubicBezTo>
                <a:cubicBezTo>
                  <a:pt x="82" y="156"/>
                  <a:pt x="82" y="156"/>
                  <a:pt x="82" y="156"/>
                </a:cubicBezTo>
                <a:cubicBezTo>
                  <a:pt x="71" y="156"/>
                  <a:pt x="62" y="150"/>
                  <a:pt x="62" y="143"/>
                </a:cubicBezTo>
                <a:cubicBezTo>
                  <a:pt x="62" y="87"/>
                  <a:pt x="62" y="87"/>
                  <a:pt x="62" y="87"/>
                </a:cubicBezTo>
                <a:cubicBezTo>
                  <a:pt x="73" y="87"/>
                  <a:pt x="73" y="87"/>
                  <a:pt x="73" y="87"/>
                </a:cubicBezTo>
                <a:cubicBezTo>
                  <a:pt x="73" y="64"/>
                  <a:pt x="73" y="64"/>
                  <a:pt x="73" y="64"/>
                </a:cubicBezTo>
                <a:cubicBezTo>
                  <a:pt x="62" y="64"/>
                  <a:pt x="62" y="64"/>
                  <a:pt x="62" y="64"/>
                </a:cubicBezTo>
                <a:cubicBezTo>
                  <a:pt x="37" y="64"/>
                  <a:pt x="37" y="64"/>
                  <a:pt x="37" y="64"/>
                </a:cubicBezTo>
                <a:cubicBezTo>
                  <a:pt x="26" y="64"/>
                  <a:pt x="26" y="64"/>
                  <a:pt x="26" y="64"/>
                </a:cubicBezTo>
                <a:cubicBezTo>
                  <a:pt x="26" y="87"/>
                  <a:pt x="26" y="87"/>
                  <a:pt x="26" y="87"/>
                </a:cubicBezTo>
                <a:cubicBezTo>
                  <a:pt x="37" y="87"/>
                  <a:pt x="37" y="87"/>
                  <a:pt x="37" y="87"/>
                </a:cubicBezTo>
                <a:cubicBezTo>
                  <a:pt x="37" y="143"/>
                  <a:pt x="37" y="143"/>
                  <a:pt x="37" y="143"/>
                </a:cubicBezTo>
                <a:cubicBezTo>
                  <a:pt x="37" y="162"/>
                  <a:pt x="57" y="177"/>
                  <a:pt x="82" y="177"/>
                </a:cubicBezTo>
                <a:cubicBezTo>
                  <a:pt x="82" y="177"/>
                  <a:pt x="82" y="177"/>
                  <a:pt x="82" y="177"/>
                </a:cubicBezTo>
                <a:cubicBezTo>
                  <a:pt x="82" y="213"/>
                  <a:pt x="82" y="213"/>
                  <a:pt x="82" y="213"/>
                </a:cubicBezTo>
                <a:cubicBezTo>
                  <a:pt x="0" y="240"/>
                  <a:pt x="0" y="240"/>
                  <a:pt x="0" y="240"/>
                </a:cubicBezTo>
                <a:lnTo>
                  <a:pt x="0"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37" name="Freeform 73"/>
          <p:cNvSpPr>
            <a:spLocks noEditPoints="1"/>
          </p:cNvSpPr>
          <p:nvPr/>
        </p:nvSpPr>
        <p:spPr bwMode="auto">
          <a:xfrm>
            <a:off x="8679476" y="3273921"/>
            <a:ext cx="187252" cy="327016"/>
          </a:xfrm>
          <a:custGeom>
            <a:avLst/>
            <a:gdLst>
              <a:gd name="T0" fmla="*/ 37 w 86"/>
              <a:gd name="T1" fmla="*/ 128 h 150"/>
              <a:gd name="T2" fmla="*/ 34 w 86"/>
              <a:gd name="T3" fmla="*/ 127 h 150"/>
              <a:gd name="T4" fmla="*/ 34 w 86"/>
              <a:gd name="T5" fmla="*/ 150 h 150"/>
              <a:gd name="T6" fmla="*/ 45 w 86"/>
              <a:gd name="T7" fmla="*/ 142 h 150"/>
              <a:gd name="T8" fmla="*/ 37 w 86"/>
              <a:gd name="T9" fmla="*/ 128 h 150"/>
              <a:gd name="T10" fmla="*/ 34 w 86"/>
              <a:gd name="T11" fmla="*/ 118 h 150"/>
              <a:gd name="T12" fmla="*/ 34 w 86"/>
              <a:gd name="T13" fmla="*/ 51 h 150"/>
              <a:gd name="T14" fmla="*/ 51 w 86"/>
              <a:gd name="T15" fmla="*/ 46 h 150"/>
              <a:gd name="T16" fmla="*/ 61 w 86"/>
              <a:gd name="T17" fmla="*/ 8 h 150"/>
              <a:gd name="T18" fmla="*/ 72 w 86"/>
              <a:gd name="T19" fmla="*/ 1 h 150"/>
              <a:gd name="T20" fmla="*/ 78 w 86"/>
              <a:gd name="T21" fmla="*/ 12 h 150"/>
              <a:gd name="T22" fmla="*/ 69 w 86"/>
              <a:gd name="T23" fmla="*/ 51 h 150"/>
              <a:gd name="T24" fmla="*/ 82 w 86"/>
              <a:gd name="T25" fmla="*/ 84 h 150"/>
              <a:gd name="T26" fmla="*/ 77 w 86"/>
              <a:gd name="T27" fmla="*/ 103 h 150"/>
              <a:gd name="T28" fmla="*/ 77 w 86"/>
              <a:gd name="T29" fmla="*/ 103 h 150"/>
              <a:gd name="T30" fmla="*/ 86 w 86"/>
              <a:gd name="T31" fmla="*/ 117 h 150"/>
              <a:gd name="T32" fmla="*/ 83 w 86"/>
              <a:gd name="T33" fmla="*/ 130 h 150"/>
              <a:gd name="T34" fmla="*/ 34 w 86"/>
              <a:gd name="T35" fmla="*/ 118 h 150"/>
              <a:gd name="T36" fmla="*/ 34 w 86"/>
              <a:gd name="T37" fmla="*/ 127 h 150"/>
              <a:gd name="T38" fmla="*/ 23 w 86"/>
              <a:gd name="T39" fmla="*/ 136 h 150"/>
              <a:gd name="T40" fmla="*/ 31 w 86"/>
              <a:gd name="T41" fmla="*/ 150 h 150"/>
              <a:gd name="T42" fmla="*/ 34 w 86"/>
              <a:gd name="T43" fmla="*/ 150 h 150"/>
              <a:gd name="T44" fmla="*/ 34 w 86"/>
              <a:gd name="T45" fmla="*/ 127 h 150"/>
              <a:gd name="T46" fmla="*/ 34 w 86"/>
              <a:gd name="T47" fmla="*/ 51 h 150"/>
              <a:gd name="T48" fmla="*/ 34 w 86"/>
              <a:gd name="T49" fmla="*/ 118 h 150"/>
              <a:gd name="T50" fmla="*/ 0 w 86"/>
              <a:gd name="T51" fmla="*/ 109 h 150"/>
              <a:gd name="T52" fmla="*/ 3 w 86"/>
              <a:gd name="T53" fmla="*/ 96 h 150"/>
              <a:gd name="T54" fmla="*/ 18 w 86"/>
              <a:gd name="T55" fmla="*/ 88 h 150"/>
              <a:gd name="T56" fmla="*/ 23 w 86"/>
              <a:gd name="T57" fmla="*/ 69 h 150"/>
              <a:gd name="T58" fmla="*/ 34 w 86"/>
              <a:gd name="T59" fmla="*/ 51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0">
                <a:moveTo>
                  <a:pt x="37" y="128"/>
                </a:moveTo>
                <a:cubicBezTo>
                  <a:pt x="36" y="127"/>
                  <a:pt x="35" y="127"/>
                  <a:pt x="34" y="127"/>
                </a:cubicBezTo>
                <a:cubicBezTo>
                  <a:pt x="34" y="150"/>
                  <a:pt x="34" y="150"/>
                  <a:pt x="34" y="150"/>
                </a:cubicBezTo>
                <a:cubicBezTo>
                  <a:pt x="39" y="150"/>
                  <a:pt x="44" y="147"/>
                  <a:pt x="45" y="142"/>
                </a:cubicBezTo>
                <a:cubicBezTo>
                  <a:pt x="47" y="136"/>
                  <a:pt x="43" y="129"/>
                  <a:pt x="37" y="128"/>
                </a:cubicBezTo>
                <a:close/>
                <a:moveTo>
                  <a:pt x="34" y="118"/>
                </a:moveTo>
                <a:cubicBezTo>
                  <a:pt x="34" y="51"/>
                  <a:pt x="34" y="51"/>
                  <a:pt x="34" y="51"/>
                </a:cubicBezTo>
                <a:cubicBezTo>
                  <a:pt x="39" y="48"/>
                  <a:pt x="45" y="46"/>
                  <a:pt x="51" y="46"/>
                </a:cubicBezTo>
                <a:cubicBezTo>
                  <a:pt x="61" y="8"/>
                  <a:pt x="61" y="8"/>
                  <a:pt x="61" y="8"/>
                </a:cubicBezTo>
                <a:cubicBezTo>
                  <a:pt x="62" y="3"/>
                  <a:pt x="67" y="0"/>
                  <a:pt x="72" y="1"/>
                </a:cubicBezTo>
                <a:cubicBezTo>
                  <a:pt x="77" y="2"/>
                  <a:pt x="80" y="7"/>
                  <a:pt x="78" y="12"/>
                </a:cubicBezTo>
                <a:cubicBezTo>
                  <a:pt x="69" y="51"/>
                  <a:pt x="69" y="51"/>
                  <a:pt x="69" y="51"/>
                </a:cubicBezTo>
                <a:cubicBezTo>
                  <a:pt x="79" y="57"/>
                  <a:pt x="86" y="68"/>
                  <a:pt x="82" y="84"/>
                </a:cubicBezTo>
                <a:cubicBezTo>
                  <a:pt x="82" y="84"/>
                  <a:pt x="79" y="97"/>
                  <a:pt x="77" y="103"/>
                </a:cubicBezTo>
                <a:cubicBezTo>
                  <a:pt x="77" y="103"/>
                  <a:pt x="77" y="103"/>
                  <a:pt x="77" y="103"/>
                </a:cubicBezTo>
                <a:cubicBezTo>
                  <a:pt x="75" y="112"/>
                  <a:pt x="86" y="117"/>
                  <a:pt x="86" y="117"/>
                </a:cubicBezTo>
                <a:cubicBezTo>
                  <a:pt x="83" y="130"/>
                  <a:pt x="83" y="130"/>
                  <a:pt x="83" y="130"/>
                </a:cubicBezTo>
                <a:lnTo>
                  <a:pt x="34" y="118"/>
                </a:lnTo>
                <a:close/>
                <a:moveTo>
                  <a:pt x="34" y="127"/>
                </a:moveTo>
                <a:cubicBezTo>
                  <a:pt x="29" y="127"/>
                  <a:pt x="24" y="131"/>
                  <a:pt x="23" y="136"/>
                </a:cubicBezTo>
                <a:cubicBezTo>
                  <a:pt x="21" y="142"/>
                  <a:pt x="25" y="148"/>
                  <a:pt x="31" y="150"/>
                </a:cubicBezTo>
                <a:cubicBezTo>
                  <a:pt x="32" y="150"/>
                  <a:pt x="33" y="150"/>
                  <a:pt x="34" y="150"/>
                </a:cubicBezTo>
                <a:cubicBezTo>
                  <a:pt x="34" y="127"/>
                  <a:pt x="34" y="127"/>
                  <a:pt x="34" y="127"/>
                </a:cubicBezTo>
                <a:close/>
                <a:moveTo>
                  <a:pt x="34" y="51"/>
                </a:moveTo>
                <a:cubicBezTo>
                  <a:pt x="34" y="118"/>
                  <a:pt x="34" y="118"/>
                  <a:pt x="34" y="118"/>
                </a:cubicBezTo>
                <a:cubicBezTo>
                  <a:pt x="0" y="109"/>
                  <a:pt x="0" y="109"/>
                  <a:pt x="0" y="109"/>
                </a:cubicBezTo>
                <a:cubicBezTo>
                  <a:pt x="3" y="96"/>
                  <a:pt x="3" y="96"/>
                  <a:pt x="3" y="96"/>
                </a:cubicBezTo>
                <a:cubicBezTo>
                  <a:pt x="3" y="96"/>
                  <a:pt x="16" y="97"/>
                  <a:pt x="18" y="88"/>
                </a:cubicBezTo>
                <a:cubicBezTo>
                  <a:pt x="20" y="80"/>
                  <a:pt x="23" y="69"/>
                  <a:pt x="23" y="69"/>
                </a:cubicBezTo>
                <a:cubicBezTo>
                  <a:pt x="25" y="61"/>
                  <a:pt x="29" y="55"/>
                  <a:pt x="34"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38" name="Freeform 74"/>
          <p:cNvSpPr>
            <a:spLocks noEditPoints="1"/>
          </p:cNvSpPr>
          <p:nvPr/>
        </p:nvSpPr>
        <p:spPr bwMode="auto">
          <a:xfrm>
            <a:off x="7044989" y="2153179"/>
            <a:ext cx="376091" cy="460361"/>
          </a:xfrm>
          <a:custGeom>
            <a:avLst/>
            <a:gdLst>
              <a:gd name="T0" fmla="*/ 172 w 172"/>
              <a:gd name="T1" fmla="*/ 9 h 211"/>
              <a:gd name="T2" fmla="*/ 121 w 172"/>
              <a:gd name="T3" fmla="*/ 37 h 211"/>
              <a:gd name="T4" fmla="*/ 143 w 172"/>
              <a:gd name="T5" fmla="*/ 211 h 211"/>
              <a:gd name="T6" fmla="*/ 124 w 172"/>
              <a:gd name="T7" fmla="*/ 165 h 211"/>
              <a:gd name="T8" fmla="*/ 131 w 172"/>
              <a:gd name="T9" fmla="*/ 108 h 211"/>
              <a:gd name="T10" fmla="*/ 121 w 172"/>
              <a:gd name="T11" fmla="*/ 86 h 211"/>
              <a:gd name="T12" fmla="*/ 129 w 172"/>
              <a:gd name="T13" fmla="*/ 146 h 211"/>
              <a:gd name="T14" fmla="*/ 127 w 172"/>
              <a:gd name="T15" fmla="*/ 116 h 211"/>
              <a:gd name="T16" fmla="*/ 121 w 172"/>
              <a:gd name="T17" fmla="*/ 156 h 211"/>
              <a:gd name="T18" fmla="*/ 121 w 172"/>
              <a:gd name="T19" fmla="*/ 9 h 211"/>
              <a:gd name="T20" fmla="*/ 98 w 172"/>
              <a:gd name="T21" fmla="*/ 37 h 211"/>
              <a:gd name="T22" fmla="*/ 110 w 172"/>
              <a:gd name="T23" fmla="*/ 88 h 211"/>
              <a:gd name="T24" fmla="*/ 100 w 172"/>
              <a:gd name="T25" fmla="*/ 81 h 211"/>
              <a:gd name="T26" fmla="*/ 121 w 172"/>
              <a:gd name="T27" fmla="*/ 211 h 211"/>
              <a:gd name="T28" fmla="*/ 101 w 172"/>
              <a:gd name="T29" fmla="*/ 163 h 211"/>
              <a:gd name="T30" fmla="*/ 121 w 172"/>
              <a:gd name="T31" fmla="*/ 211 h 211"/>
              <a:gd name="T32" fmla="*/ 113 w 172"/>
              <a:gd name="T33" fmla="*/ 148 h 211"/>
              <a:gd name="T34" fmla="*/ 121 w 172"/>
              <a:gd name="T35" fmla="*/ 156 h 211"/>
              <a:gd name="T36" fmla="*/ 98 w 172"/>
              <a:gd name="T37" fmla="*/ 0 h 211"/>
              <a:gd name="T38" fmla="*/ 71 w 172"/>
              <a:gd name="T39" fmla="*/ 0 h 211"/>
              <a:gd name="T40" fmla="*/ 98 w 172"/>
              <a:gd name="T41" fmla="*/ 80 h 211"/>
              <a:gd name="T42" fmla="*/ 71 w 172"/>
              <a:gd name="T43" fmla="*/ 37 h 211"/>
              <a:gd name="T44" fmla="*/ 71 w 172"/>
              <a:gd name="T45" fmla="*/ 166 h 211"/>
              <a:gd name="T46" fmla="*/ 98 w 172"/>
              <a:gd name="T47" fmla="*/ 141 h 211"/>
              <a:gd name="T48" fmla="*/ 98 w 172"/>
              <a:gd name="T49" fmla="*/ 160 h 211"/>
              <a:gd name="T50" fmla="*/ 74 w 172"/>
              <a:gd name="T51" fmla="*/ 124 h 211"/>
              <a:gd name="T52" fmla="*/ 71 w 172"/>
              <a:gd name="T53" fmla="*/ 118 h 211"/>
              <a:gd name="T54" fmla="*/ 71 w 172"/>
              <a:gd name="T55" fmla="*/ 98 h 211"/>
              <a:gd name="T56" fmla="*/ 71 w 172"/>
              <a:gd name="T57" fmla="*/ 0 h 211"/>
              <a:gd name="T58" fmla="*/ 60 w 172"/>
              <a:gd name="T59" fmla="*/ 0 h 211"/>
              <a:gd name="T60" fmla="*/ 71 w 172"/>
              <a:gd name="T61" fmla="*/ 88 h 211"/>
              <a:gd name="T62" fmla="*/ 60 w 172"/>
              <a:gd name="T63" fmla="*/ 37 h 211"/>
              <a:gd name="T64" fmla="*/ 60 w 172"/>
              <a:gd name="T65" fmla="*/ 120 h 211"/>
              <a:gd name="T66" fmla="*/ 65 w 172"/>
              <a:gd name="T67" fmla="*/ 166 h 211"/>
              <a:gd name="T68" fmla="*/ 71 w 172"/>
              <a:gd name="T69" fmla="*/ 98 h 211"/>
              <a:gd name="T70" fmla="*/ 71 w 172"/>
              <a:gd name="T71" fmla="*/ 98 h 211"/>
              <a:gd name="T72" fmla="*/ 60 w 172"/>
              <a:gd name="T73" fmla="*/ 9 h 211"/>
              <a:gd name="T74" fmla="*/ 12 w 172"/>
              <a:gd name="T75" fmla="*/ 23 h 211"/>
              <a:gd name="T76" fmla="*/ 60 w 172"/>
              <a:gd name="T77" fmla="*/ 100 h 211"/>
              <a:gd name="T78" fmla="*/ 28 w 172"/>
              <a:gd name="T79" fmla="*/ 118 h 211"/>
              <a:gd name="T80" fmla="*/ 29 w 172"/>
              <a:gd name="T81" fmla="*/ 134 h 211"/>
              <a:gd name="T82" fmla="*/ 34 w 172"/>
              <a:gd name="T83" fmla="*/ 127 h 211"/>
              <a:gd name="T84" fmla="*/ 47 w 172"/>
              <a:gd name="T85" fmla="*/ 120 h 211"/>
              <a:gd name="T86" fmla="*/ 36 w 172"/>
              <a:gd name="T87" fmla="*/ 178 h 211"/>
              <a:gd name="T88" fmla="*/ 45 w 172"/>
              <a:gd name="T89" fmla="*/ 163 h 211"/>
              <a:gd name="T90" fmla="*/ 60 w 172"/>
              <a:gd name="T91" fmla="*/ 211 h 211"/>
              <a:gd name="T92" fmla="*/ 0 w 172"/>
              <a:gd name="T93" fmla="*/ 2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1">
                <a:moveTo>
                  <a:pt x="121" y="0"/>
                </a:moveTo>
                <a:cubicBezTo>
                  <a:pt x="172" y="0"/>
                  <a:pt x="172" y="0"/>
                  <a:pt x="172" y="0"/>
                </a:cubicBezTo>
                <a:cubicBezTo>
                  <a:pt x="172" y="9"/>
                  <a:pt x="172" y="9"/>
                  <a:pt x="172" y="9"/>
                </a:cubicBezTo>
                <a:cubicBezTo>
                  <a:pt x="121" y="9"/>
                  <a:pt x="121" y="9"/>
                  <a:pt x="121" y="9"/>
                </a:cubicBezTo>
                <a:cubicBezTo>
                  <a:pt x="121" y="0"/>
                  <a:pt x="121" y="0"/>
                  <a:pt x="121" y="0"/>
                </a:cubicBezTo>
                <a:close/>
                <a:moveTo>
                  <a:pt x="121" y="37"/>
                </a:moveTo>
                <a:cubicBezTo>
                  <a:pt x="172" y="37"/>
                  <a:pt x="172" y="37"/>
                  <a:pt x="172" y="37"/>
                </a:cubicBezTo>
                <a:cubicBezTo>
                  <a:pt x="172" y="183"/>
                  <a:pt x="172" y="183"/>
                  <a:pt x="172" y="183"/>
                </a:cubicBezTo>
                <a:cubicBezTo>
                  <a:pt x="172" y="198"/>
                  <a:pt x="159" y="211"/>
                  <a:pt x="143" y="211"/>
                </a:cubicBezTo>
                <a:cubicBezTo>
                  <a:pt x="121" y="211"/>
                  <a:pt x="121" y="211"/>
                  <a:pt x="121" y="211"/>
                </a:cubicBezTo>
                <a:cubicBezTo>
                  <a:pt x="121" y="166"/>
                  <a:pt x="121" y="166"/>
                  <a:pt x="121" y="166"/>
                </a:cubicBezTo>
                <a:cubicBezTo>
                  <a:pt x="122" y="166"/>
                  <a:pt x="123" y="166"/>
                  <a:pt x="124" y="165"/>
                </a:cubicBezTo>
                <a:cubicBezTo>
                  <a:pt x="130" y="163"/>
                  <a:pt x="134" y="159"/>
                  <a:pt x="138" y="153"/>
                </a:cubicBezTo>
                <a:cubicBezTo>
                  <a:pt x="142" y="145"/>
                  <a:pt x="145" y="137"/>
                  <a:pt x="145" y="128"/>
                </a:cubicBezTo>
                <a:cubicBezTo>
                  <a:pt x="145" y="115"/>
                  <a:pt x="140" y="108"/>
                  <a:pt x="131" y="108"/>
                </a:cubicBezTo>
                <a:cubicBezTo>
                  <a:pt x="128" y="108"/>
                  <a:pt x="125" y="109"/>
                  <a:pt x="121" y="111"/>
                </a:cubicBezTo>
                <a:cubicBezTo>
                  <a:pt x="127" y="85"/>
                  <a:pt x="127" y="85"/>
                  <a:pt x="127" y="85"/>
                </a:cubicBezTo>
                <a:cubicBezTo>
                  <a:pt x="121" y="86"/>
                  <a:pt x="121" y="86"/>
                  <a:pt x="121" y="86"/>
                </a:cubicBezTo>
                <a:cubicBezTo>
                  <a:pt x="121" y="37"/>
                  <a:pt x="121" y="37"/>
                  <a:pt x="121" y="37"/>
                </a:cubicBezTo>
                <a:close/>
                <a:moveTo>
                  <a:pt x="121" y="156"/>
                </a:moveTo>
                <a:cubicBezTo>
                  <a:pt x="123" y="155"/>
                  <a:pt x="126" y="152"/>
                  <a:pt x="129" y="146"/>
                </a:cubicBezTo>
                <a:cubicBezTo>
                  <a:pt x="131" y="140"/>
                  <a:pt x="133" y="134"/>
                  <a:pt x="133" y="129"/>
                </a:cubicBezTo>
                <a:cubicBezTo>
                  <a:pt x="133" y="123"/>
                  <a:pt x="132" y="119"/>
                  <a:pt x="129" y="117"/>
                </a:cubicBezTo>
                <a:cubicBezTo>
                  <a:pt x="129" y="117"/>
                  <a:pt x="128" y="116"/>
                  <a:pt x="127" y="116"/>
                </a:cubicBezTo>
                <a:cubicBezTo>
                  <a:pt x="126" y="116"/>
                  <a:pt x="124" y="117"/>
                  <a:pt x="123" y="117"/>
                </a:cubicBezTo>
                <a:cubicBezTo>
                  <a:pt x="122" y="117"/>
                  <a:pt x="121" y="117"/>
                  <a:pt x="121" y="118"/>
                </a:cubicBezTo>
                <a:lnTo>
                  <a:pt x="121" y="156"/>
                </a:lnTo>
                <a:close/>
                <a:moveTo>
                  <a:pt x="98" y="0"/>
                </a:moveTo>
                <a:cubicBezTo>
                  <a:pt x="121" y="0"/>
                  <a:pt x="121" y="0"/>
                  <a:pt x="121" y="0"/>
                </a:cubicBezTo>
                <a:cubicBezTo>
                  <a:pt x="121" y="9"/>
                  <a:pt x="121" y="9"/>
                  <a:pt x="121" y="9"/>
                </a:cubicBezTo>
                <a:cubicBezTo>
                  <a:pt x="98" y="9"/>
                  <a:pt x="98" y="9"/>
                  <a:pt x="98" y="9"/>
                </a:cubicBezTo>
                <a:cubicBezTo>
                  <a:pt x="98" y="0"/>
                  <a:pt x="98" y="0"/>
                  <a:pt x="98" y="0"/>
                </a:cubicBezTo>
                <a:close/>
                <a:moveTo>
                  <a:pt x="98" y="37"/>
                </a:moveTo>
                <a:cubicBezTo>
                  <a:pt x="121" y="37"/>
                  <a:pt x="121" y="37"/>
                  <a:pt x="121" y="37"/>
                </a:cubicBezTo>
                <a:cubicBezTo>
                  <a:pt x="121" y="86"/>
                  <a:pt x="121" y="86"/>
                  <a:pt x="121" y="86"/>
                </a:cubicBezTo>
                <a:cubicBezTo>
                  <a:pt x="110" y="88"/>
                  <a:pt x="110" y="88"/>
                  <a:pt x="110" y="88"/>
                </a:cubicBezTo>
                <a:cubicBezTo>
                  <a:pt x="98" y="141"/>
                  <a:pt x="98" y="141"/>
                  <a:pt x="98" y="141"/>
                </a:cubicBezTo>
                <a:cubicBezTo>
                  <a:pt x="98" y="90"/>
                  <a:pt x="98" y="90"/>
                  <a:pt x="98" y="90"/>
                </a:cubicBezTo>
                <a:cubicBezTo>
                  <a:pt x="100" y="81"/>
                  <a:pt x="100" y="81"/>
                  <a:pt x="100" y="81"/>
                </a:cubicBezTo>
                <a:cubicBezTo>
                  <a:pt x="100" y="81"/>
                  <a:pt x="99" y="81"/>
                  <a:pt x="98" y="80"/>
                </a:cubicBezTo>
                <a:cubicBezTo>
                  <a:pt x="98" y="37"/>
                  <a:pt x="98" y="37"/>
                  <a:pt x="98" y="37"/>
                </a:cubicBezTo>
                <a:close/>
                <a:moveTo>
                  <a:pt x="121" y="211"/>
                </a:moveTo>
                <a:cubicBezTo>
                  <a:pt x="98" y="211"/>
                  <a:pt x="98" y="211"/>
                  <a:pt x="98" y="211"/>
                </a:cubicBezTo>
                <a:cubicBezTo>
                  <a:pt x="98" y="160"/>
                  <a:pt x="98" y="160"/>
                  <a:pt x="98" y="160"/>
                </a:cubicBezTo>
                <a:cubicBezTo>
                  <a:pt x="99" y="161"/>
                  <a:pt x="100" y="162"/>
                  <a:pt x="101" y="163"/>
                </a:cubicBezTo>
                <a:cubicBezTo>
                  <a:pt x="103" y="166"/>
                  <a:pt x="107" y="167"/>
                  <a:pt x="112" y="167"/>
                </a:cubicBezTo>
                <a:cubicBezTo>
                  <a:pt x="115" y="167"/>
                  <a:pt x="118" y="167"/>
                  <a:pt x="121" y="166"/>
                </a:cubicBezTo>
                <a:cubicBezTo>
                  <a:pt x="121" y="211"/>
                  <a:pt x="121" y="211"/>
                  <a:pt x="121" y="211"/>
                </a:cubicBezTo>
                <a:close/>
                <a:moveTo>
                  <a:pt x="121" y="118"/>
                </a:moveTo>
                <a:cubicBezTo>
                  <a:pt x="120" y="118"/>
                  <a:pt x="120" y="118"/>
                  <a:pt x="120" y="119"/>
                </a:cubicBezTo>
                <a:cubicBezTo>
                  <a:pt x="113" y="148"/>
                  <a:pt x="113" y="148"/>
                  <a:pt x="113" y="148"/>
                </a:cubicBezTo>
                <a:cubicBezTo>
                  <a:pt x="113" y="149"/>
                  <a:pt x="113" y="150"/>
                  <a:pt x="113" y="151"/>
                </a:cubicBezTo>
                <a:cubicBezTo>
                  <a:pt x="113" y="154"/>
                  <a:pt x="115" y="156"/>
                  <a:pt x="119" y="156"/>
                </a:cubicBezTo>
                <a:cubicBezTo>
                  <a:pt x="120" y="156"/>
                  <a:pt x="120" y="156"/>
                  <a:pt x="121" y="156"/>
                </a:cubicBezTo>
                <a:lnTo>
                  <a:pt x="121" y="118"/>
                </a:lnTo>
                <a:close/>
                <a:moveTo>
                  <a:pt x="71" y="0"/>
                </a:moveTo>
                <a:cubicBezTo>
                  <a:pt x="98" y="0"/>
                  <a:pt x="98" y="0"/>
                  <a:pt x="98" y="0"/>
                </a:cubicBezTo>
                <a:cubicBezTo>
                  <a:pt x="98" y="9"/>
                  <a:pt x="98" y="9"/>
                  <a:pt x="98" y="9"/>
                </a:cubicBezTo>
                <a:cubicBezTo>
                  <a:pt x="71" y="9"/>
                  <a:pt x="71" y="9"/>
                  <a:pt x="71" y="9"/>
                </a:cubicBezTo>
                <a:cubicBezTo>
                  <a:pt x="71" y="0"/>
                  <a:pt x="71" y="0"/>
                  <a:pt x="71" y="0"/>
                </a:cubicBezTo>
                <a:close/>
                <a:moveTo>
                  <a:pt x="71" y="37"/>
                </a:moveTo>
                <a:cubicBezTo>
                  <a:pt x="98" y="37"/>
                  <a:pt x="98" y="37"/>
                  <a:pt x="98" y="37"/>
                </a:cubicBezTo>
                <a:cubicBezTo>
                  <a:pt x="98" y="80"/>
                  <a:pt x="98" y="80"/>
                  <a:pt x="98" y="80"/>
                </a:cubicBezTo>
                <a:cubicBezTo>
                  <a:pt x="96" y="80"/>
                  <a:pt x="94" y="80"/>
                  <a:pt x="91" y="80"/>
                </a:cubicBezTo>
                <a:cubicBezTo>
                  <a:pt x="85" y="80"/>
                  <a:pt x="78" y="83"/>
                  <a:pt x="71" y="88"/>
                </a:cubicBezTo>
                <a:cubicBezTo>
                  <a:pt x="71" y="37"/>
                  <a:pt x="71" y="37"/>
                  <a:pt x="71" y="37"/>
                </a:cubicBezTo>
                <a:close/>
                <a:moveTo>
                  <a:pt x="98" y="211"/>
                </a:moveTo>
                <a:cubicBezTo>
                  <a:pt x="71" y="211"/>
                  <a:pt x="71" y="211"/>
                  <a:pt x="71" y="211"/>
                </a:cubicBezTo>
                <a:cubicBezTo>
                  <a:pt x="71" y="166"/>
                  <a:pt x="71" y="166"/>
                  <a:pt x="71" y="166"/>
                </a:cubicBezTo>
                <a:cubicBezTo>
                  <a:pt x="82" y="166"/>
                  <a:pt x="82" y="166"/>
                  <a:pt x="82" y="166"/>
                </a:cubicBezTo>
                <a:cubicBezTo>
                  <a:pt x="98" y="90"/>
                  <a:pt x="98" y="90"/>
                  <a:pt x="98" y="90"/>
                </a:cubicBezTo>
                <a:cubicBezTo>
                  <a:pt x="98" y="141"/>
                  <a:pt x="98" y="141"/>
                  <a:pt x="98" y="141"/>
                </a:cubicBezTo>
                <a:cubicBezTo>
                  <a:pt x="97" y="146"/>
                  <a:pt x="97" y="146"/>
                  <a:pt x="97" y="146"/>
                </a:cubicBezTo>
                <a:cubicBezTo>
                  <a:pt x="97" y="148"/>
                  <a:pt x="97" y="150"/>
                  <a:pt x="97" y="152"/>
                </a:cubicBezTo>
                <a:cubicBezTo>
                  <a:pt x="97" y="155"/>
                  <a:pt x="97" y="158"/>
                  <a:pt x="98" y="160"/>
                </a:cubicBezTo>
                <a:cubicBezTo>
                  <a:pt x="98" y="211"/>
                  <a:pt x="98" y="211"/>
                  <a:pt x="98" y="211"/>
                </a:cubicBezTo>
                <a:close/>
                <a:moveTo>
                  <a:pt x="71" y="137"/>
                </a:moveTo>
                <a:cubicBezTo>
                  <a:pt x="74" y="124"/>
                  <a:pt x="74" y="124"/>
                  <a:pt x="74" y="124"/>
                </a:cubicBezTo>
                <a:cubicBezTo>
                  <a:pt x="73" y="124"/>
                  <a:pt x="72" y="124"/>
                  <a:pt x="71" y="123"/>
                </a:cubicBezTo>
                <a:cubicBezTo>
                  <a:pt x="71" y="137"/>
                  <a:pt x="71" y="137"/>
                  <a:pt x="71" y="137"/>
                </a:cubicBezTo>
                <a:close/>
                <a:moveTo>
                  <a:pt x="71" y="118"/>
                </a:moveTo>
                <a:cubicBezTo>
                  <a:pt x="73" y="118"/>
                  <a:pt x="74" y="119"/>
                  <a:pt x="75" y="119"/>
                </a:cubicBezTo>
                <a:cubicBezTo>
                  <a:pt x="82" y="88"/>
                  <a:pt x="82" y="88"/>
                  <a:pt x="82" y="88"/>
                </a:cubicBezTo>
                <a:cubicBezTo>
                  <a:pt x="79" y="90"/>
                  <a:pt x="75" y="93"/>
                  <a:pt x="71" y="98"/>
                </a:cubicBezTo>
                <a:lnTo>
                  <a:pt x="71" y="118"/>
                </a:lnTo>
                <a:close/>
                <a:moveTo>
                  <a:pt x="60" y="0"/>
                </a:moveTo>
                <a:cubicBezTo>
                  <a:pt x="71" y="0"/>
                  <a:pt x="71" y="0"/>
                  <a:pt x="71" y="0"/>
                </a:cubicBezTo>
                <a:cubicBezTo>
                  <a:pt x="71" y="9"/>
                  <a:pt x="71" y="9"/>
                  <a:pt x="71" y="9"/>
                </a:cubicBezTo>
                <a:cubicBezTo>
                  <a:pt x="60" y="9"/>
                  <a:pt x="60" y="9"/>
                  <a:pt x="60" y="9"/>
                </a:cubicBezTo>
                <a:cubicBezTo>
                  <a:pt x="60" y="0"/>
                  <a:pt x="60" y="0"/>
                  <a:pt x="60" y="0"/>
                </a:cubicBezTo>
                <a:close/>
                <a:moveTo>
                  <a:pt x="60" y="37"/>
                </a:moveTo>
                <a:cubicBezTo>
                  <a:pt x="71" y="37"/>
                  <a:pt x="71" y="37"/>
                  <a:pt x="71" y="37"/>
                </a:cubicBezTo>
                <a:cubicBezTo>
                  <a:pt x="71" y="88"/>
                  <a:pt x="71" y="88"/>
                  <a:pt x="71" y="88"/>
                </a:cubicBezTo>
                <a:cubicBezTo>
                  <a:pt x="71" y="89"/>
                  <a:pt x="71" y="89"/>
                  <a:pt x="71" y="89"/>
                </a:cubicBezTo>
                <a:cubicBezTo>
                  <a:pt x="67" y="92"/>
                  <a:pt x="64" y="96"/>
                  <a:pt x="60" y="100"/>
                </a:cubicBezTo>
                <a:cubicBezTo>
                  <a:pt x="60" y="37"/>
                  <a:pt x="60" y="37"/>
                  <a:pt x="60" y="37"/>
                </a:cubicBezTo>
                <a:close/>
                <a:moveTo>
                  <a:pt x="71" y="211"/>
                </a:moveTo>
                <a:cubicBezTo>
                  <a:pt x="60" y="211"/>
                  <a:pt x="60" y="211"/>
                  <a:pt x="60" y="211"/>
                </a:cubicBezTo>
                <a:cubicBezTo>
                  <a:pt x="60" y="120"/>
                  <a:pt x="60" y="120"/>
                  <a:pt x="60" y="120"/>
                </a:cubicBezTo>
                <a:cubicBezTo>
                  <a:pt x="64" y="121"/>
                  <a:pt x="68" y="122"/>
                  <a:pt x="71" y="123"/>
                </a:cubicBezTo>
                <a:cubicBezTo>
                  <a:pt x="71" y="137"/>
                  <a:pt x="71" y="137"/>
                  <a:pt x="71" y="137"/>
                </a:cubicBezTo>
                <a:cubicBezTo>
                  <a:pt x="65" y="166"/>
                  <a:pt x="65" y="166"/>
                  <a:pt x="65" y="166"/>
                </a:cubicBezTo>
                <a:cubicBezTo>
                  <a:pt x="71" y="166"/>
                  <a:pt x="71" y="166"/>
                  <a:pt x="71" y="166"/>
                </a:cubicBezTo>
                <a:cubicBezTo>
                  <a:pt x="71" y="211"/>
                  <a:pt x="71" y="211"/>
                  <a:pt x="71" y="211"/>
                </a:cubicBezTo>
                <a:close/>
                <a:moveTo>
                  <a:pt x="71" y="98"/>
                </a:moveTo>
                <a:cubicBezTo>
                  <a:pt x="68" y="102"/>
                  <a:pt x="65" y="108"/>
                  <a:pt x="61" y="115"/>
                </a:cubicBezTo>
                <a:cubicBezTo>
                  <a:pt x="65" y="116"/>
                  <a:pt x="68" y="117"/>
                  <a:pt x="71" y="118"/>
                </a:cubicBezTo>
                <a:lnTo>
                  <a:pt x="71" y="98"/>
                </a:lnTo>
                <a:close/>
                <a:moveTo>
                  <a:pt x="29" y="0"/>
                </a:moveTo>
                <a:cubicBezTo>
                  <a:pt x="60" y="0"/>
                  <a:pt x="60" y="0"/>
                  <a:pt x="60" y="0"/>
                </a:cubicBezTo>
                <a:cubicBezTo>
                  <a:pt x="60" y="9"/>
                  <a:pt x="60" y="9"/>
                  <a:pt x="60" y="9"/>
                </a:cubicBezTo>
                <a:cubicBezTo>
                  <a:pt x="26" y="9"/>
                  <a:pt x="26" y="9"/>
                  <a:pt x="26" y="9"/>
                </a:cubicBezTo>
                <a:cubicBezTo>
                  <a:pt x="18" y="9"/>
                  <a:pt x="12" y="15"/>
                  <a:pt x="12" y="23"/>
                </a:cubicBezTo>
                <a:cubicBezTo>
                  <a:pt x="12" y="23"/>
                  <a:pt x="12" y="23"/>
                  <a:pt x="12" y="23"/>
                </a:cubicBezTo>
                <a:cubicBezTo>
                  <a:pt x="12" y="30"/>
                  <a:pt x="18" y="37"/>
                  <a:pt x="26" y="37"/>
                </a:cubicBezTo>
                <a:cubicBezTo>
                  <a:pt x="60" y="37"/>
                  <a:pt x="60" y="37"/>
                  <a:pt x="60" y="37"/>
                </a:cubicBezTo>
                <a:cubicBezTo>
                  <a:pt x="60" y="100"/>
                  <a:pt x="60" y="100"/>
                  <a:pt x="60" y="100"/>
                </a:cubicBezTo>
                <a:cubicBezTo>
                  <a:pt x="57" y="104"/>
                  <a:pt x="54" y="109"/>
                  <a:pt x="51" y="114"/>
                </a:cubicBezTo>
                <a:cubicBezTo>
                  <a:pt x="48" y="114"/>
                  <a:pt x="46" y="113"/>
                  <a:pt x="45" y="113"/>
                </a:cubicBezTo>
                <a:cubicBezTo>
                  <a:pt x="38" y="113"/>
                  <a:pt x="32" y="115"/>
                  <a:pt x="28" y="118"/>
                </a:cubicBezTo>
                <a:cubicBezTo>
                  <a:pt x="23" y="120"/>
                  <a:pt x="21" y="124"/>
                  <a:pt x="21" y="128"/>
                </a:cubicBezTo>
                <a:cubicBezTo>
                  <a:pt x="21" y="130"/>
                  <a:pt x="22" y="131"/>
                  <a:pt x="23" y="133"/>
                </a:cubicBezTo>
                <a:cubicBezTo>
                  <a:pt x="24" y="134"/>
                  <a:pt x="26" y="134"/>
                  <a:pt x="29" y="134"/>
                </a:cubicBezTo>
                <a:cubicBezTo>
                  <a:pt x="30" y="134"/>
                  <a:pt x="31" y="134"/>
                  <a:pt x="33" y="133"/>
                </a:cubicBezTo>
                <a:cubicBezTo>
                  <a:pt x="34" y="132"/>
                  <a:pt x="35" y="131"/>
                  <a:pt x="35" y="130"/>
                </a:cubicBezTo>
                <a:cubicBezTo>
                  <a:pt x="35" y="129"/>
                  <a:pt x="34" y="128"/>
                  <a:pt x="34" y="127"/>
                </a:cubicBezTo>
                <a:cubicBezTo>
                  <a:pt x="34" y="127"/>
                  <a:pt x="33" y="126"/>
                  <a:pt x="33" y="126"/>
                </a:cubicBezTo>
                <a:cubicBezTo>
                  <a:pt x="34" y="124"/>
                  <a:pt x="35" y="123"/>
                  <a:pt x="38" y="122"/>
                </a:cubicBezTo>
                <a:cubicBezTo>
                  <a:pt x="40" y="121"/>
                  <a:pt x="43" y="120"/>
                  <a:pt x="47" y="120"/>
                </a:cubicBezTo>
                <a:cubicBezTo>
                  <a:pt x="44" y="125"/>
                  <a:pt x="42" y="129"/>
                  <a:pt x="40" y="134"/>
                </a:cubicBezTo>
                <a:cubicBezTo>
                  <a:pt x="33" y="148"/>
                  <a:pt x="30" y="159"/>
                  <a:pt x="30" y="167"/>
                </a:cubicBezTo>
                <a:cubicBezTo>
                  <a:pt x="30" y="173"/>
                  <a:pt x="32" y="176"/>
                  <a:pt x="36" y="178"/>
                </a:cubicBezTo>
                <a:cubicBezTo>
                  <a:pt x="37" y="179"/>
                  <a:pt x="41" y="180"/>
                  <a:pt x="45" y="180"/>
                </a:cubicBezTo>
                <a:cubicBezTo>
                  <a:pt x="44" y="178"/>
                  <a:pt x="44" y="176"/>
                  <a:pt x="44" y="173"/>
                </a:cubicBezTo>
                <a:cubicBezTo>
                  <a:pt x="44" y="170"/>
                  <a:pt x="44" y="167"/>
                  <a:pt x="45" y="163"/>
                </a:cubicBezTo>
                <a:cubicBezTo>
                  <a:pt x="47" y="150"/>
                  <a:pt x="52" y="136"/>
                  <a:pt x="59" y="120"/>
                </a:cubicBezTo>
                <a:cubicBezTo>
                  <a:pt x="59" y="120"/>
                  <a:pt x="60" y="120"/>
                  <a:pt x="60" y="120"/>
                </a:cubicBezTo>
                <a:cubicBezTo>
                  <a:pt x="60" y="211"/>
                  <a:pt x="60" y="211"/>
                  <a:pt x="60" y="211"/>
                </a:cubicBezTo>
                <a:cubicBezTo>
                  <a:pt x="29" y="211"/>
                  <a:pt x="29" y="211"/>
                  <a:pt x="29" y="211"/>
                </a:cubicBezTo>
                <a:cubicBezTo>
                  <a:pt x="13" y="211"/>
                  <a:pt x="0" y="198"/>
                  <a:pt x="0" y="183"/>
                </a:cubicBezTo>
                <a:cubicBezTo>
                  <a:pt x="0" y="29"/>
                  <a:pt x="0" y="29"/>
                  <a:pt x="0" y="29"/>
                </a:cubicBezTo>
                <a:cubicBezTo>
                  <a:pt x="0" y="13"/>
                  <a:pt x="13" y="0"/>
                  <a:pt x="29" y="0"/>
                </a:cubicBez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39" name="Freeform 75"/>
          <p:cNvSpPr>
            <a:spLocks noEditPoints="1"/>
          </p:cNvSpPr>
          <p:nvPr/>
        </p:nvSpPr>
        <p:spPr bwMode="auto">
          <a:xfrm>
            <a:off x="7768608" y="2637351"/>
            <a:ext cx="569690" cy="571483"/>
          </a:xfrm>
          <a:custGeom>
            <a:avLst/>
            <a:gdLst>
              <a:gd name="T0" fmla="*/ 249 w 261"/>
              <a:gd name="T1" fmla="*/ 220 h 262"/>
              <a:gd name="T2" fmla="*/ 261 w 261"/>
              <a:gd name="T3" fmla="*/ 70 h 262"/>
              <a:gd name="T4" fmla="*/ 249 w 261"/>
              <a:gd name="T5" fmla="*/ 70 h 262"/>
              <a:gd name="T6" fmla="*/ 249 w 261"/>
              <a:gd name="T7" fmla="*/ 154 h 262"/>
              <a:gd name="T8" fmla="*/ 227 w 261"/>
              <a:gd name="T9" fmla="*/ 180 h 262"/>
              <a:gd name="T10" fmla="*/ 209 w 261"/>
              <a:gd name="T11" fmla="*/ 262 h 262"/>
              <a:gd name="T12" fmla="*/ 209 w 261"/>
              <a:gd name="T13" fmla="*/ 262 h 262"/>
              <a:gd name="T14" fmla="*/ 209 w 261"/>
              <a:gd name="T15" fmla="*/ 15 h 262"/>
              <a:gd name="T16" fmla="*/ 203 w 261"/>
              <a:gd name="T17" fmla="*/ 28 h 262"/>
              <a:gd name="T18" fmla="*/ 209 w 261"/>
              <a:gd name="T19" fmla="*/ 50 h 262"/>
              <a:gd name="T20" fmla="*/ 201 w 261"/>
              <a:gd name="T21" fmla="*/ 120 h 262"/>
              <a:gd name="T22" fmla="*/ 209 w 261"/>
              <a:gd name="T23" fmla="*/ 197 h 262"/>
              <a:gd name="T24" fmla="*/ 209 w 261"/>
              <a:gd name="T25" fmla="*/ 197 h 262"/>
              <a:gd name="T26" fmla="*/ 195 w 261"/>
              <a:gd name="T27" fmla="*/ 232 h 262"/>
              <a:gd name="T28" fmla="*/ 168 w 261"/>
              <a:gd name="T29" fmla="*/ 36 h 262"/>
              <a:gd name="T30" fmla="*/ 195 w 261"/>
              <a:gd name="T31" fmla="*/ 20 h 262"/>
              <a:gd name="T32" fmla="*/ 195 w 261"/>
              <a:gd name="T33" fmla="*/ 50 h 262"/>
              <a:gd name="T34" fmla="*/ 195 w 261"/>
              <a:gd name="T35" fmla="*/ 120 h 262"/>
              <a:gd name="T36" fmla="*/ 168 w 261"/>
              <a:gd name="T37" fmla="*/ 220 h 262"/>
              <a:gd name="T38" fmla="*/ 192 w 261"/>
              <a:gd name="T39" fmla="*/ 249 h 262"/>
              <a:gd name="T40" fmla="*/ 168 w 261"/>
              <a:gd name="T41" fmla="*/ 21 h 262"/>
              <a:gd name="T42" fmla="*/ 168 w 261"/>
              <a:gd name="T43" fmla="*/ 44 h 262"/>
              <a:gd name="T44" fmla="*/ 135 w 261"/>
              <a:gd name="T45" fmla="*/ 120 h 262"/>
              <a:gd name="T46" fmla="*/ 167 w 261"/>
              <a:gd name="T47" fmla="*/ 198 h 262"/>
              <a:gd name="T48" fmla="*/ 167 w 261"/>
              <a:gd name="T49" fmla="*/ 167 h 262"/>
              <a:gd name="T50" fmla="*/ 130 w 261"/>
              <a:gd name="T51" fmla="*/ 147 h 262"/>
              <a:gd name="T52" fmla="*/ 93 w 261"/>
              <a:gd name="T53" fmla="*/ 44 h 262"/>
              <a:gd name="T54" fmla="*/ 130 w 261"/>
              <a:gd name="T55" fmla="*/ 0 h 262"/>
              <a:gd name="T56" fmla="*/ 126 w 261"/>
              <a:gd name="T57" fmla="*/ 120 h 262"/>
              <a:gd name="T58" fmla="*/ 130 w 261"/>
              <a:gd name="T59" fmla="*/ 159 h 262"/>
              <a:gd name="T60" fmla="*/ 130 w 261"/>
              <a:gd name="T61" fmla="*/ 179 h 262"/>
              <a:gd name="T62" fmla="*/ 130 w 261"/>
              <a:gd name="T63" fmla="*/ 198 h 262"/>
              <a:gd name="T64" fmla="*/ 93 w 261"/>
              <a:gd name="T65" fmla="*/ 3 h 262"/>
              <a:gd name="T66" fmla="*/ 93 w 261"/>
              <a:gd name="T67" fmla="*/ 36 h 262"/>
              <a:gd name="T68" fmla="*/ 67 w 261"/>
              <a:gd name="T69" fmla="*/ 20 h 262"/>
              <a:gd name="T70" fmla="*/ 67 w 261"/>
              <a:gd name="T71" fmla="*/ 70 h 262"/>
              <a:gd name="T72" fmla="*/ 92 w 261"/>
              <a:gd name="T73" fmla="*/ 147 h 262"/>
              <a:gd name="T74" fmla="*/ 92 w 261"/>
              <a:gd name="T75" fmla="*/ 179 h 262"/>
              <a:gd name="T76" fmla="*/ 93 w 261"/>
              <a:gd name="T77" fmla="*/ 198 h 262"/>
              <a:gd name="T78" fmla="*/ 67 w 261"/>
              <a:gd name="T79" fmla="*/ 171 h 262"/>
              <a:gd name="T80" fmla="*/ 69 w 261"/>
              <a:gd name="T81" fmla="*/ 232 h 262"/>
              <a:gd name="T82" fmla="*/ 58 w 261"/>
              <a:gd name="T83" fmla="*/ 28 h 262"/>
              <a:gd name="T84" fmla="*/ 67 w 261"/>
              <a:gd name="T85" fmla="*/ 9 h 262"/>
              <a:gd name="T86" fmla="*/ 67 w 261"/>
              <a:gd name="T87" fmla="*/ 120 h 262"/>
              <a:gd name="T88" fmla="*/ 67 w 261"/>
              <a:gd name="T89" fmla="*/ 188 h 262"/>
              <a:gd name="T90" fmla="*/ 67 w 261"/>
              <a:gd name="T91" fmla="*/ 232 h 262"/>
              <a:gd name="T92" fmla="*/ 67 w 261"/>
              <a:gd name="T93" fmla="*/ 232 h 262"/>
              <a:gd name="T94" fmla="*/ 52 w 261"/>
              <a:gd name="T95" fmla="*/ 50 h 262"/>
              <a:gd name="T96" fmla="*/ 12 w 261"/>
              <a:gd name="T97" fmla="*/ 220 h 262"/>
              <a:gd name="T98" fmla="*/ 52 w 261"/>
              <a:gd name="T99" fmla="*/ 232 h 262"/>
              <a:gd name="T100" fmla="*/ 52 w 261"/>
              <a:gd name="T101" fmla="*/ 232 h 262"/>
              <a:gd name="T102" fmla="*/ 12 w 261"/>
              <a:gd name="T103" fmla="*/ 114 h 262"/>
              <a:gd name="T104" fmla="*/ 0 w 261"/>
              <a:gd name="T105" fmla="*/ 104 h 262"/>
              <a:gd name="T106" fmla="*/ 12 w 261"/>
              <a:gd name="T107" fmla="*/ 15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2">
                <a:moveTo>
                  <a:pt x="249" y="220"/>
                </a:moveTo>
                <a:cubicBezTo>
                  <a:pt x="249" y="154"/>
                  <a:pt x="249" y="154"/>
                  <a:pt x="249" y="154"/>
                </a:cubicBezTo>
                <a:cubicBezTo>
                  <a:pt x="251" y="157"/>
                  <a:pt x="252" y="160"/>
                  <a:pt x="252" y="164"/>
                </a:cubicBezTo>
                <a:cubicBezTo>
                  <a:pt x="252" y="220"/>
                  <a:pt x="252" y="220"/>
                  <a:pt x="252" y="220"/>
                </a:cubicBezTo>
                <a:cubicBezTo>
                  <a:pt x="249" y="220"/>
                  <a:pt x="249" y="220"/>
                  <a:pt x="249" y="220"/>
                </a:cubicBezTo>
                <a:close/>
                <a:moveTo>
                  <a:pt x="249" y="114"/>
                </a:moveTo>
                <a:cubicBezTo>
                  <a:pt x="249" y="70"/>
                  <a:pt x="249" y="70"/>
                  <a:pt x="249" y="70"/>
                </a:cubicBezTo>
                <a:cubicBezTo>
                  <a:pt x="250" y="70"/>
                  <a:pt x="250" y="70"/>
                  <a:pt x="250" y="69"/>
                </a:cubicBezTo>
                <a:cubicBezTo>
                  <a:pt x="257" y="67"/>
                  <a:pt x="257" y="67"/>
                  <a:pt x="257" y="67"/>
                </a:cubicBezTo>
                <a:cubicBezTo>
                  <a:pt x="259" y="66"/>
                  <a:pt x="261" y="67"/>
                  <a:pt x="261" y="70"/>
                </a:cubicBezTo>
                <a:cubicBezTo>
                  <a:pt x="261" y="104"/>
                  <a:pt x="261" y="104"/>
                  <a:pt x="261" y="104"/>
                </a:cubicBezTo>
                <a:cubicBezTo>
                  <a:pt x="261" y="107"/>
                  <a:pt x="259" y="110"/>
                  <a:pt x="257" y="111"/>
                </a:cubicBezTo>
                <a:cubicBezTo>
                  <a:pt x="250" y="113"/>
                  <a:pt x="250" y="113"/>
                  <a:pt x="250" y="113"/>
                </a:cubicBezTo>
                <a:cubicBezTo>
                  <a:pt x="250" y="114"/>
                  <a:pt x="250" y="114"/>
                  <a:pt x="249" y="114"/>
                </a:cubicBezTo>
                <a:close/>
                <a:moveTo>
                  <a:pt x="249" y="70"/>
                </a:moveTo>
                <a:cubicBezTo>
                  <a:pt x="249" y="114"/>
                  <a:pt x="249" y="114"/>
                  <a:pt x="249" y="114"/>
                </a:cubicBezTo>
                <a:cubicBezTo>
                  <a:pt x="248" y="114"/>
                  <a:pt x="246" y="112"/>
                  <a:pt x="246" y="110"/>
                </a:cubicBezTo>
                <a:cubicBezTo>
                  <a:pt x="246" y="76"/>
                  <a:pt x="246" y="76"/>
                  <a:pt x="246" y="76"/>
                </a:cubicBezTo>
                <a:cubicBezTo>
                  <a:pt x="246" y="74"/>
                  <a:pt x="248" y="71"/>
                  <a:pt x="249" y="70"/>
                </a:cubicBezTo>
                <a:close/>
                <a:moveTo>
                  <a:pt x="249" y="154"/>
                </a:moveTo>
                <a:cubicBezTo>
                  <a:pt x="246" y="150"/>
                  <a:pt x="241" y="146"/>
                  <a:pt x="235" y="146"/>
                </a:cubicBezTo>
                <a:cubicBezTo>
                  <a:pt x="235" y="50"/>
                  <a:pt x="235" y="50"/>
                  <a:pt x="235" y="50"/>
                </a:cubicBezTo>
                <a:cubicBezTo>
                  <a:pt x="209" y="50"/>
                  <a:pt x="209" y="50"/>
                  <a:pt x="209" y="50"/>
                </a:cubicBezTo>
                <a:cubicBezTo>
                  <a:pt x="209" y="162"/>
                  <a:pt x="209" y="162"/>
                  <a:pt x="209" y="162"/>
                </a:cubicBezTo>
                <a:cubicBezTo>
                  <a:pt x="219" y="162"/>
                  <a:pt x="227" y="170"/>
                  <a:pt x="227" y="180"/>
                </a:cubicBezTo>
                <a:cubicBezTo>
                  <a:pt x="227" y="189"/>
                  <a:pt x="219" y="197"/>
                  <a:pt x="209" y="197"/>
                </a:cubicBezTo>
                <a:cubicBezTo>
                  <a:pt x="209" y="220"/>
                  <a:pt x="209" y="220"/>
                  <a:pt x="209" y="220"/>
                </a:cubicBezTo>
                <a:cubicBezTo>
                  <a:pt x="249" y="220"/>
                  <a:pt x="249" y="220"/>
                  <a:pt x="249" y="220"/>
                </a:cubicBezTo>
                <a:cubicBezTo>
                  <a:pt x="249" y="154"/>
                  <a:pt x="249" y="154"/>
                  <a:pt x="249" y="154"/>
                </a:cubicBezTo>
                <a:close/>
                <a:moveTo>
                  <a:pt x="209" y="262"/>
                </a:moveTo>
                <a:cubicBezTo>
                  <a:pt x="209" y="232"/>
                  <a:pt x="209" y="232"/>
                  <a:pt x="209" y="232"/>
                </a:cubicBezTo>
                <a:cubicBezTo>
                  <a:pt x="226" y="232"/>
                  <a:pt x="226" y="232"/>
                  <a:pt x="226" y="232"/>
                </a:cubicBezTo>
                <a:cubicBezTo>
                  <a:pt x="226" y="249"/>
                  <a:pt x="226" y="249"/>
                  <a:pt x="226" y="249"/>
                </a:cubicBezTo>
                <a:cubicBezTo>
                  <a:pt x="226" y="257"/>
                  <a:pt x="220" y="262"/>
                  <a:pt x="213" y="262"/>
                </a:cubicBezTo>
                <a:cubicBezTo>
                  <a:pt x="209" y="262"/>
                  <a:pt x="209" y="262"/>
                  <a:pt x="209" y="262"/>
                </a:cubicBezTo>
                <a:close/>
                <a:moveTo>
                  <a:pt x="209" y="44"/>
                </a:moveTo>
                <a:cubicBezTo>
                  <a:pt x="209" y="15"/>
                  <a:pt x="209" y="15"/>
                  <a:pt x="209" y="15"/>
                </a:cubicBezTo>
                <a:cubicBezTo>
                  <a:pt x="225" y="23"/>
                  <a:pt x="235" y="33"/>
                  <a:pt x="235" y="44"/>
                </a:cubicBezTo>
                <a:lnTo>
                  <a:pt x="209" y="44"/>
                </a:lnTo>
                <a:close/>
                <a:moveTo>
                  <a:pt x="209" y="15"/>
                </a:moveTo>
                <a:cubicBezTo>
                  <a:pt x="209" y="44"/>
                  <a:pt x="209" y="44"/>
                  <a:pt x="209" y="44"/>
                </a:cubicBezTo>
                <a:cubicBezTo>
                  <a:pt x="195" y="44"/>
                  <a:pt x="195" y="44"/>
                  <a:pt x="195" y="44"/>
                </a:cubicBezTo>
                <a:cubicBezTo>
                  <a:pt x="195" y="37"/>
                  <a:pt x="195" y="37"/>
                  <a:pt x="195" y="37"/>
                </a:cubicBezTo>
                <a:cubicBezTo>
                  <a:pt x="195" y="37"/>
                  <a:pt x="195" y="37"/>
                  <a:pt x="195" y="37"/>
                </a:cubicBezTo>
                <a:cubicBezTo>
                  <a:pt x="199" y="37"/>
                  <a:pt x="203" y="33"/>
                  <a:pt x="203" y="28"/>
                </a:cubicBezTo>
                <a:cubicBezTo>
                  <a:pt x="203" y="24"/>
                  <a:pt x="199" y="20"/>
                  <a:pt x="195" y="20"/>
                </a:cubicBezTo>
                <a:cubicBezTo>
                  <a:pt x="195" y="20"/>
                  <a:pt x="195" y="20"/>
                  <a:pt x="195" y="20"/>
                </a:cubicBezTo>
                <a:cubicBezTo>
                  <a:pt x="195" y="9"/>
                  <a:pt x="195" y="9"/>
                  <a:pt x="195" y="9"/>
                </a:cubicBezTo>
                <a:cubicBezTo>
                  <a:pt x="200" y="11"/>
                  <a:pt x="205" y="13"/>
                  <a:pt x="209" y="15"/>
                </a:cubicBezTo>
                <a:close/>
                <a:moveTo>
                  <a:pt x="209" y="50"/>
                </a:moveTo>
                <a:cubicBezTo>
                  <a:pt x="209" y="162"/>
                  <a:pt x="209" y="162"/>
                  <a:pt x="209" y="162"/>
                </a:cubicBezTo>
                <a:cubicBezTo>
                  <a:pt x="209" y="162"/>
                  <a:pt x="209" y="162"/>
                  <a:pt x="209" y="162"/>
                </a:cubicBezTo>
                <a:cubicBezTo>
                  <a:pt x="203" y="162"/>
                  <a:pt x="198" y="166"/>
                  <a:pt x="195" y="171"/>
                </a:cubicBezTo>
                <a:cubicBezTo>
                  <a:pt x="195" y="120"/>
                  <a:pt x="195" y="120"/>
                  <a:pt x="195" y="120"/>
                </a:cubicBezTo>
                <a:cubicBezTo>
                  <a:pt x="201" y="120"/>
                  <a:pt x="201" y="120"/>
                  <a:pt x="201" y="120"/>
                </a:cubicBezTo>
                <a:cubicBezTo>
                  <a:pt x="201" y="70"/>
                  <a:pt x="201" y="70"/>
                  <a:pt x="201" y="70"/>
                </a:cubicBezTo>
                <a:cubicBezTo>
                  <a:pt x="195" y="70"/>
                  <a:pt x="195" y="70"/>
                  <a:pt x="195" y="70"/>
                </a:cubicBezTo>
                <a:cubicBezTo>
                  <a:pt x="195" y="50"/>
                  <a:pt x="195" y="50"/>
                  <a:pt x="195" y="50"/>
                </a:cubicBezTo>
                <a:cubicBezTo>
                  <a:pt x="209" y="50"/>
                  <a:pt x="209" y="50"/>
                  <a:pt x="209" y="50"/>
                </a:cubicBezTo>
                <a:close/>
                <a:moveTo>
                  <a:pt x="209" y="197"/>
                </a:moveTo>
                <a:cubicBezTo>
                  <a:pt x="209" y="220"/>
                  <a:pt x="209" y="220"/>
                  <a:pt x="209" y="220"/>
                </a:cubicBezTo>
                <a:cubicBezTo>
                  <a:pt x="195" y="220"/>
                  <a:pt x="195" y="220"/>
                  <a:pt x="195" y="220"/>
                </a:cubicBezTo>
                <a:cubicBezTo>
                  <a:pt x="195" y="188"/>
                  <a:pt x="195" y="188"/>
                  <a:pt x="195" y="188"/>
                </a:cubicBezTo>
                <a:cubicBezTo>
                  <a:pt x="198" y="193"/>
                  <a:pt x="203" y="197"/>
                  <a:pt x="209" y="197"/>
                </a:cubicBezTo>
                <a:cubicBezTo>
                  <a:pt x="209" y="197"/>
                  <a:pt x="209" y="197"/>
                  <a:pt x="209" y="197"/>
                </a:cubicBezTo>
                <a:close/>
                <a:moveTo>
                  <a:pt x="209" y="232"/>
                </a:moveTo>
                <a:cubicBezTo>
                  <a:pt x="209" y="262"/>
                  <a:pt x="209" y="262"/>
                  <a:pt x="209" y="262"/>
                </a:cubicBezTo>
                <a:cubicBezTo>
                  <a:pt x="206" y="262"/>
                  <a:pt x="206" y="262"/>
                  <a:pt x="206" y="262"/>
                </a:cubicBezTo>
                <a:cubicBezTo>
                  <a:pt x="201" y="262"/>
                  <a:pt x="197" y="260"/>
                  <a:pt x="195" y="257"/>
                </a:cubicBezTo>
                <a:cubicBezTo>
                  <a:pt x="195" y="232"/>
                  <a:pt x="195" y="232"/>
                  <a:pt x="195" y="232"/>
                </a:cubicBezTo>
                <a:lnTo>
                  <a:pt x="209" y="232"/>
                </a:lnTo>
                <a:close/>
                <a:moveTo>
                  <a:pt x="171" y="20"/>
                </a:moveTo>
                <a:cubicBezTo>
                  <a:pt x="175" y="20"/>
                  <a:pt x="179" y="24"/>
                  <a:pt x="179" y="28"/>
                </a:cubicBezTo>
                <a:cubicBezTo>
                  <a:pt x="179" y="33"/>
                  <a:pt x="175" y="37"/>
                  <a:pt x="171" y="37"/>
                </a:cubicBezTo>
                <a:cubicBezTo>
                  <a:pt x="170" y="37"/>
                  <a:pt x="169" y="37"/>
                  <a:pt x="168" y="36"/>
                </a:cubicBezTo>
                <a:cubicBezTo>
                  <a:pt x="168" y="44"/>
                  <a:pt x="168" y="44"/>
                  <a:pt x="168" y="44"/>
                </a:cubicBezTo>
                <a:cubicBezTo>
                  <a:pt x="195" y="44"/>
                  <a:pt x="195" y="44"/>
                  <a:pt x="195" y="44"/>
                </a:cubicBezTo>
                <a:cubicBezTo>
                  <a:pt x="195" y="37"/>
                  <a:pt x="195" y="37"/>
                  <a:pt x="195" y="37"/>
                </a:cubicBezTo>
                <a:cubicBezTo>
                  <a:pt x="190" y="37"/>
                  <a:pt x="186" y="33"/>
                  <a:pt x="186" y="28"/>
                </a:cubicBezTo>
                <a:cubicBezTo>
                  <a:pt x="186" y="24"/>
                  <a:pt x="190" y="20"/>
                  <a:pt x="195" y="20"/>
                </a:cubicBezTo>
                <a:cubicBezTo>
                  <a:pt x="195" y="9"/>
                  <a:pt x="195" y="9"/>
                  <a:pt x="195" y="9"/>
                </a:cubicBezTo>
                <a:cubicBezTo>
                  <a:pt x="187" y="6"/>
                  <a:pt x="178" y="4"/>
                  <a:pt x="168" y="3"/>
                </a:cubicBezTo>
                <a:cubicBezTo>
                  <a:pt x="168" y="21"/>
                  <a:pt x="168" y="21"/>
                  <a:pt x="168" y="21"/>
                </a:cubicBezTo>
                <a:cubicBezTo>
                  <a:pt x="169" y="20"/>
                  <a:pt x="170" y="20"/>
                  <a:pt x="171" y="20"/>
                </a:cubicBezTo>
                <a:close/>
                <a:moveTo>
                  <a:pt x="195" y="50"/>
                </a:moveTo>
                <a:cubicBezTo>
                  <a:pt x="195" y="70"/>
                  <a:pt x="195" y="70"/>
                  <a:pt x="195" y="70"/>
                </a:cubicBezTo>
                <a:cubicBezTo>
                  <a:pt x="168" y="70"/>
                  <a:pt x="168" y="70"/>
                  <a:pt x="168" y="70"/>
                </a:cubicBezTo>
                <a:cubicBezTo>
                  <a:pt x="168" y="50"/>
                  <a:pt x="168" y="50"/>
                  <a:pt x="168" y="50"/>
                </a:cubicBezTo>
                <a:cubicBezTo>
                  <a:pt x="195" y="50"/>
                  <a:pt x="195" y="50"/>
                  <a:pt x="195" y="50"/>
                </a:cubicBezTo>
                <a:close/>
                <a:moveTo>
                  <a:pt x="195" y="120"/>
                </a:moveTo>
                <a:cubicBezTo>
                  <a:pt x="195" y="171"/>
                  <a:pt x="195" y="171"/>
                  <a:pt x="195" y="171"/>
                </a:cubicBezTo>
                <a:cubicBezTo>
                  <a:pt x="193" y="173"/>
                  <a:pt x="192" y="176"/>
                  <a:pt x="192" y="180"/>
                </a:cubicBezTo>
                <a:cubicBezTo>
                  <a:pt x="192" y="183"/>
                  <a:pt x="193" y="186"/>
                  <a:pt x="195" y="188"/>
                </a:cubicBezTo>
                <a:cubicBezTo>
                  <a:pt x="195" y="220"/>
                  <a:pt x="195" y="220"/>
                  <a:pt x="195" y="220"/>
                </a:cubicBezTo>
                <a:cubicBezTo>
                  <a:pt x="168" y="220"/>
                  <a:pt x="168" y="220"/>
                  <a:pt x="168" y="220"/>
                </a:cubicBezTo>
                <a:cubicBezTo>
                  <a:pt x="168" y="120"/>
                  <a:pt x="168" y="120"/>
                  <a:pt x="168" y="120"/>
                </a:cubicBezTo>
                <a:cubicBezTo>
                  <a:pt x="195" y="120"/>
                  <a:pt x="195" y="120"/>
                  <a:pt x="195" y="120"/>
                </a:cubicBezTo>
                <a:close/>
                <a:moveTo>
                  <a:pt x="195" y="232"/>
                </a:moveTo>
                <a:cubicBezTo>
                  <a:pt x="195" y="257"/>
                  <a:pt x="195" y="257"/>
                  <a:pt x="195" y="257"/>
                </a:cubicBezTo>
                <a:cubicBezTo>
                  <a:pt x="193" y="254"/>
                  <a:pt x="192" y="252"/>
                  <a:pt x="192" y="249"/>
                </a:cubicBezTo>
                <a:cubicBezTo>
                  <a:pt x="192" y="232"/>
                  <a:pt x="192" y="232"/>
                  <a:pt x="192" y="232"/>
                </a:cubicBezTo>
                <a:lnTo>
                  <a:pt x="195" y="232"/>
                </a:lnTo>
                <a:close/>
                <a:moveTo>
                  <a:pt x="168" y="36"/>
                </a:moveTo>
                <a:cubicBezTo>
                  <a:pt x="165" y="35"/>
                  <a:pt x="162" y="32"/>
                  <a:pt x="162" y="28"/>
                </a:cubicBezTo>
                <a:cubicBezTo>
                  <a:pt x="162" y="25"/>
                  <a:pt x="165" y="22"/>
                  <a:pt x="168" y="21"/>
                </a:cubicBezTo>
                <a:cubicBezTo>
                  <a:pt x="168" y="3"/>
                  <a:pt x="168" y="3"/>
                  <a:pt x="168" y="3"/>
                </a:cubicBezTo>
                <a:cubicBezTo>
                  <a:pt x="157" y="1"/>
                  <a:pt x="144" y="0"/>
                  <a:pt x="131" y="0"/>
                </a:cubicBezTo>
                <a:cubicBezTo>
                  <a:pt x="130" y="0"/>
                  <a:pt x="130" y="0"/>
                  <a:pt x="130" y="0"/>
                </a:cubicBezTo>
                <a:cubicBezTo>
                  <a:pt x="130" y="44"/>
                  <a:pt x="130" y="44"/>
                  <a:pt x="130" y="44"/>
                </a:cubicBezTo>
                <a:cubicBezTo>
                  <a:pt x="168" y="44"/>
                  <a:pt x="168" y="44"/>
                  <a:pt x="168" y="44"/>
                </a:cubicBezTo>
                <a:cubicBezTo>
                  <a:pt x="168" y="36"/>
                  <a:pt x="168" y="36"/>
                  <a:pt x="168" y="36"/>
                </a:cubicBezTo>
                <a:close/>
                <a:moveTo>
                  <a:pt x="168" y="50"/>
                </a:moveTo>
                <a:cubicBezTo>
                  <a:pt x="168" y="70"/>
                  <a:pt x="168" y="70"/>
                  <a:pt x="168" y="70"/>
                </a:cubicBezTo>
                <a:cubicBezTo>
                  <a:pt x="135" y="70"/>
                  <a:pt x="135" y="70"/>
                  <a:pt x="135" y="70"/>
                </a:cubicBezTo>
                <a:cubicBezTo>
                  <a:pt x="135" y="120"/>
                  <a:pt x="135" y="120"/>
                  <a:pt x="135" y="120"/>
                </a:cubicBezTo>
                <a:cubicBezTo>
                  <a:pt x="168" y="120"/>
                  <a:pt x="168" y="120"/>
                  <a:pt x="168" y="120"/>
                </a:cubicBezTo>
                <a:cubicBezTo>
                  <a:pt x="168" y="220"/>
                  <a:pt x="168" y="220"/>
                  <a:pt x="168" y="220"/>
                </a:cubicBezTo>
                <a:cubicBezTo>
                  <a:pt x="130" y="220"/>
                  <a:pt x="130" y="220"/>
                  <a:pt x="130" y="220"/>
                </a:cubicBezTo>
                <a:cubicBezTo>
                  <a:pt x="130" y="198"/>
                  <a:pt x="130" y="198"/>
                  <a:pt x="130" y="198"/>
                </a:cubicBezTo>
                <a:cubicBezTo>
                  <a:pt x="167" y="198"/>
                  <a:pt x="167" y="198"/>
                  <a:pt x="167" y="198"/>
                </a:cubicBezTo>
                <a:cubicBezTo>
                  <a:pt x="167" y="187"/>
                  <a:pt x="167" y="187"/>
                  <a:pt x="167" y="187"/>
                </a:cubicBezTo>
                <a:cubicBezTo>
                  <a:pt x="130" y="187"/>
                  <a:pt x="130" y="187"/>
                  <a:pt x="130" y="187"/>
                </a:cubicBezTo>
                <a:cubicBezTo>
                  <a:pt x="130" y="179"/>
                  <a:pt x="130" y="179"/>
                  <a:pt x="130" y="179"/>
                </a:cubicBezTo>
                <a:cubicBezTo>
                  <a:pt x="167" y="179"/>
                  <a:pt x="167" y="179"/>
                  <a:pt x="167" y="179"/>
                </a:cubicBezTo>
                <a:cubicBezTo>
                  <a:pt x="167" y="167"/>
                  <a:pt x="167" y="167"/>
                  <a:pt x="167" y="167"/>
                </a:cubicBezTo>
                <a:cubicBezTo>
                  <a:pt x="130" y="167"/>
                  <a:pt x="130" y="167"/>
                  <a:pt x="130" y="167"/>
                </a:cubicBezTo>
                <a:cubicBezTo>
                  <a:pt x="130" y="159"/>
                  <a:pt x="130" y="159"/>
                  <a:pt x="130" y="159"/>
                </a:cubicBezTo>
                <a:cubicBezTo>
                  <a:pt x="167" y="159"/>
                  <a:pt x="167" y="159"/>
                  <a:pt x="167" y="159"/>
                </a:cubicBezTo>
                <a:cubicBezTo>
                  <a:pt x="167" y="147"/>
                  <a:pt x="167" y="147"/>
                  <a:pt x="167" y="147"/>
                </a:cubicBezTo>
                <a:cubicBezTo>
                  <a:pt x="130" y="147"/>
                  <a:pt x="130" y="147"/>
                  <a:pt x="130" y="147"/>
                </a:cubicBezTo>
                <a:cubicBezTo>
                  <a:pt x="130" y="50"/>
                  <a:pt x="130" y="50"/>
                  <a:pt x="130" y="50"/>
                </a:cubicBezTo>
                <a:lnTo>
                  <a:pt x="168" y="50"/>
                </a:lnTo>
                <a:close/>
                <a:moveTo>
                  <a:pt x="130" y="0"/>
                </a:moveTo>
                <a:cubicBezTo>
                  <a:pt x="130" y="44"/>
                  <a:pt x="130" y="44"/>
                  <a:pt x="130" y="44"/>
                </a:cubicBezTo>
                <a:cubicBezTo>
                  <a:pt x="93" y="44"/>
                  <a:pt x="93" y="44"/>
                  <a:pt x="93" y="44"/>
                </a:cubicBezTo>
                <a:cubicBezTo>
                  <a:pt x="93" y="36"/>
                  <a:pt x="93" y="36"/>
                  <a:pt x="93" y="36"/>
                </a:cubicBezTo>
                <a:cubicBezTo>
                  <a:pt x="96" y="35"/>
                  <a:pt x="99" y="32"/>
                  <a:pt x="99" y="28"/>
                </a:cubicBezTo>
                <a:cubicBezTo>
                  <a:pt x="99" y="25"/>
                  <a:pt x="96" y="22"/>
                  <a:pt x="93" y="21"/>
                </a:cubicBezTo>
                <a:cubicBezTo>
                  <a:pt x="93" y="3"/>
                  <a:pt x="93" y="3"/>
                  <a:pt x="93" y="3"/>
                </a:cubicBezTo>
                <a:cubicBezTo>
                  <a:pt x="104" y="1"/>
                  <a:pt x="117" y="0"/>
                  <a:pt x="130" y="0"/>
                </a:cubicBezTo>
                <a:close/>
                <a:moveTo>
                  <a:pt x="130" y="50"/>
                </a:moveTo>
                <a:cubicBezTo>
                  <a:pt x="130" y="147"/>
                  <a:pt x="130" y="147"/>
                  <a:pt x="130" y="147"/>
                </a:cubicBezTo>
                <a:cubicBezTo>
                  <a:pt x="93" y="147"/>
                  <a:pt x="93" y="147"/>
                  <a:pt x="93" y="147"/>
                </a:cubicBezTo>
                <a:cubicBezTo>
                  <a:pt x="93" y="120"/>
                  <a:pt x="93" y="120"/>
                  <a:pt x="93" y="120"/>
                </a:cubicBezTo>
                <a:cubicBezTo>
                  <a:pt x="126" y="120"/>
                  <a:pt x="126" y="120"/>
                  <a:pt x="126" y="120"/>
                </a:cubicBezTo>
                <a:cubicBezTo>
                  <a:pt x="126" y="70"/>
                  <a:pt x="126" y="70"/>
                  <a:pt x="126" y="70"/>
                </a:cubicBezTo>
                <a:cubicBezTo>
                  <a:pt x="93" y="70"/>
                  <a:pt x="93" y="70"/>
                  <a:pt x="93" y="70"/>
                </a:cubicBezTo>
                <a:cubicBezTo>
                  <a:pt x="93" y="50"/>
                  <a:pt x="93" y="50"/>
                  <a:pt x="93" y="50"/>
                </a:cubicBezTo>
                <a:cubicBezTo>
                  <a:pt x="130" y="50"/>
                  <a:pt x="130" y="50"/>
                  <a:pt x="130" y="50"/>
                </a:cubicBezTo>
                <a:close/>
                <a:moveTo>
                  <a:pt x="130" y="159"/>
                </a:moveTo>
                <a:cubicBezTo>
                  <a:pt x="130" y="167"/>
                  <a:pt x="130" y="167"/>
                  <a:pt x="130" y="167"/>
                </a:cubicBezTo>
                <a:cubicBezTo>
                  <a:pt x="93" y="167"/>
                  <a:pt x="93" y="167"/>
                  <a:pt x="93" y="167"/>
                </a:cubicBezTo>
                <a:cubicBezTo>
                  <a:pt x="93" y="159"/>
                  <a:pt x="93" y="159"/>
                  <a:pt x="93" y="159"/>
                </a:cubicBezTo>
                <a:cubicBezTo>
                  <a:pt x="130" y="159"/>
                  <a:pt x="130" y="159"/>
                  <a:pt x="130" y="159"/>
                </a:cubicBezTo>
                <a:close/>
                <a:moveTo>
                  <a:pt x="130" y="179"/>
                </a:moveTo>
                <a:cubicBezTo>
                  <a:pt x="130" y="187"/>
                  <a:pt x="130" y="187"/>
                  <a:pt x="130" y="187"/>
                </a:cubicBezTo>
                <a:cubicBezTo>
                  <a:pt x="93" y="187"/>
                  <a:pt x="93" y="187"/>
                  <a:pt x="93" y="187"/>
                </a:cubicBezTo>
                <a:cubicBezTo>
                  <a:pt x="93" y="179"/>
                  <a:pt x="93" y="179"/>
                  <a:pt x="93" y="179"/>
                </a:cubicBezTo>
                <a:cubicBezTo>
                  <a:pt x="130" y="179"/>
                  <a:pt x="130" y="179"/>
                  <a:pt x="130" y="179"/>
                </a:cubicBezTo>
                <a:close/>
                <a:moveTo>
                  <a:pt x="130" y="198"/>
                </a:moveTo>
                <a:cubicBezTo>
                  <a:pt x="130" y="220"/>
                  <a:pt x="130" y="220"/>
                  <a:pt x="130" y="220"/>
                </a:cubicBezTo>
                <a:cubicBezTo>
                  <a:pt x="93" y="220"/>
                  <a:pt x="93" y="220"/>
                  <a:pt x="93" y="220"/>
                </a:cubicBezTo>
                <a:cubicBezTo>
                  <a:pt x="93" y="198"/>
                  <a:pt x="93" y="198"/>
                  <a:pt x="93" y="198"/>
                </a:cubicBezTo>
                <a:lnTo>
                  <a:pt x="130" y="198"/>
                </a:lnTo>
                <a:close/>
                <a:moveTo>
                  <a:pt x="93" y="3"/>
                </a:moveTo>
                <a:cubicBezTo>
                  <a:pt x="93" y="21"/>
                  <a:pt x="93" y="21"/>
                  <a:pt x="93" y="21"/>
                </a:cubicBezTo>
                <a:cubicBezTo>
                  <a:pt x="92" y="20"/>
                  <a:pt x="92" y="20"/>
                  <a:pt x="91" y="20"/>
                </a:cubicBezTo>
                <a:cubicBezTo>
                  <a:pt x="86" y="20"/>
                  <a:pt x="83" y="24"/>
                  <a:pt x="83" y="28"/>
                </a:cubicBezTo>
                <a:cubicBezTo>
                  <a:pt x="83" y="33"/>
                  <a:pt x="86" y="37"/>
                  <a:pt x="91" y="37"/>
                </a:cubicBezTo>
                <a:cubicBezTo>
                  <a:pt x="92" y="37"/>
                  <a:pt x="92" y="37"/>
                  <a:pt x="93" y="36"/>
                </a:cubicBezTo>
                <a:cubicBezTo>
                  <a:pt x="93" y="44"/>
                  <a:pt x="93" y="44"/>
                  <a:pt x="93" y="44"/>
                </a:cubicBezTo>
                <a:cubicBezTo>
                  <a:pt x="67" y="44"/>
                  <a:pt x="67" y="44"/>
                  <a:pt x="67" y="44"/>
                </a:cubicBezTo>
                <a:cubicBezTo>
                  <a:pt x="67" y="37"/>
                  <a:pt x="67" y="37"/>
                  <a:pt x="67" y="37"/>
                </a:cubicBezTo>
                <a:cubicBezTo>
                  <a:pt x="71" y="37"/>
                  <a:pt x="75" y="33"/>
                  <a:pt x="75" y="28"/>
                </a:cubicBezTo>
                <a:cubicBezTo>
                  <a:pt x="75" y="24"/>
                  <a:pt x="71" y="20"/>
                  <a:pt x="67" y="20"/>
                </a:cubicBezTo>
                <a:cubicBezTo>
                  <a:pt x="67" y="9"/>
                  <a:pt x="67" y="9"/>
                  <a:pt x="67" y="9"/>
                </a:cubicBezTo>
                <a:cubicBezTo>
                  <a:pt x="75" y="6"/>
                  <a:pt x="84" y="4"/>
                  <a:pt x="93" y="3"/>
                </a:cubicBezTo>
                <a:close/>
                <a:moveTo>
                  <a:pt x="93" y="50"/>
                </a:moveTo>
                <a:cubicBezTo>
                  <a:pt x="93" y="70"/>
                  <a:pt x="93" y="70"/>
                  <a:pt x="93" y="70"/>
                </a:cubicBezTo>
                <a:cubicBezTo>
                  <a:pt x="67" y="70"/>
                  <a:pt x="67" y="70"/>
                  <a:pt x="67" y="70"/>
                </a:cubicBezTo>
                <a:cubicBezTo>
                  <a:pt x="67" y="50"/>
                  <a:pt x="67" y="50"/>
                  <a:pt x="67" y="50"/>
                </a:cubicBezTo>
                <a:cubicBezTo>
                  <a:pt x="93" y="50"/>
                  <a:pt x="93" y="50"/>
                  <a:pt x="93" y="50"/>
                </a:cubicBezTo>
                <a:close/>
                <a:moveTo>
                  <a:pt x="93" y="120"/>
                </a:moveTo>
                <a:cubicBezTo>
                  <a:pt x="93" y="147"/>
                  <a:pt x="93" y="147"/>
                  <a:pt x="93" y="147"/>
                </a:cubicBezTo>
                <a:cubicBezTo>
                  <a:pt x="92" y="147"/>
                  <a:pt x="92" y="147"/>
                  <a:pt x="92" y="147"/>
                </a:cubicBezTo>
                <a:cubicBezTo>
                  <a:pt x="92" y="159"/>
                  <a:pt x="92" y="159"/>
                  <a:pt x="92" y="159"/>
                </a:cubicBezTo>
                <a:cubicBezTo>
                  <a:pt x="93" y="159"/>
                  <a:pt x="93" y="159"/>
                  <a:pt x="93" y="159"/>
                </a:cubicBezTo>
                <a:cubicBezTo>
                  <a:pt x="93" y="167"/>
                  <a:pt x="93" y="167"/>
                  <a:pt x="93" y="167"/>
                </a:cubicBezTo>
                <a:cubicBezTo>
                  <a:pt x="92" y="167"/>
                  <a:pt x="92" y="167"/>
                  <a:pt x="92" y="167"/>
                </a:cubicBezTo>
                <a:cubicBezTo>
                  <a:pt x="92" y="179"/>
                  <a:pt x="92" y="179"/>
                  <a:pt x="92" y="179"/>
                </a:cubicBezTo>
                <a:cubicBezTo>
                  <a:pt x="93" y="179"/>
                  <a:pt x="93" y="179"/>
                  <a:pt x="93" y="179"/>
                </a:cubicBezTo>
                <a:cubicBezTo>
                  <a:pt x="93" y="187"/>
                  <a:pt x="93" y="187"/>
                  <a:pt x="93" y="187"/>
                </a:cubicBezTo>
                <a:cubicBezTo>
                  <a:pt x="92" y="187"/>
                  <a:pt x="92" y="187"/>
                  <a:pt x="92" y="187"/>
                </a:cubicBezTo>
                <a:cubicBezTo>
                  <a:pt x="92" y="198"/>
                  <a:pt x="92" y="198"/>
                  <a:pt x="92" y="198"/>
                </a:cubicBezTo>
                <a:cubicBezTo>
                  <a:pt x="93" y="198"/>
                  <a:pt x="93" y="198"/>
                  <a:pt x="93" y="198"/>
                </a:cubicBezTo>
                <a:cubicBezTo>
                  <a:pt x="93" y="220"/>
                  <a:pt x="93" y="220"/>
                  <a:pt x="93" y="220"/>
                </a:cubicBezTo>
                <a:cubicBezTo>
                  <a:pt x="67" y="220"/>
                  <a:pt x="67" y="220"/>
                  <a:pt x="67" y="220"/>
                </a:cubicBezTo>
                <a:cubicBezTo>
                  <a:pt x="67" y="188"/>
                  <a:pt x="67" y="188"/>
                  <a:pt x="67" y="188"/>
                </a:cubicBezTo>
                <a:cubicBezTo>
                  <a:pt x="68" y="186"/>
                  <a:pt x="69" y="183"/>
                  <a:pt x="69" y="180"/>
                </a:cubicBezTo>
                <a:cubicBezTo>
                  <a:pt x="69" y="176"/>
                  <a:pt x="68" y="173"/>
                  <a:pt x="67" y="171"/>
                </a:cubicBezTo>
                <a:cubicBezTo>
                  <a:pt x="67" y="120"/>
                  <a:pt x="67" y="120"/>
                  <a:pt x="67" y="120"/>
                </a:cubicBezTo>
                <a:cubicBezTo>
                  <a:pt x="93" y="120"/>
                  <a:pt x="93" y="120"/>
                  <a:pt x="93" y="120"/>
                </a:cubicBezTo>
                <a:close/>
                <a:moveTo>
                  <a:pt x="67" y="257"/>
                </a:moveTo>
                <a:cubicBezTo>
                  <a:pt x="67" y="232"/>
                  <a:pt x="67" y="232"/>
                  <a:pt x="67" y="232"/>
                </a:cubicBezTo>
                <a:cubicBezTo>
                  <a:pt x="69" y="232"/>
                  <a:pt x="69" y="232"/>
                  <a:pt x="69" y="232"/>
                </a:cubicBezTo>
                <a:cubicBezTo>
                  <a:pt x="69" y="249"/>
                  <a:pt x="69" y="249"/>
                  <a:pt x="69" y="249"/>
                </a:cubicBezTo>
                <a:cubicBezTo>
                  <a:pt x="69" y="252"/>
                  <a:pt x="68" y="254"/>
                  <a:pt x="67" y="257"/>
                </a:cubicBezTo>
                <a:close/>
                <a:moveTo>
                  <a:pt x="67" y="9"/>
                </a:moveTo>
                <a:cubicBezTo>
                  <a:pt x="67" y="20"/>
                  <a:pt x="67" y="20"/>
                  <a:pt x="67" y="20"/>
                </a:cubicBezTo>
                <a:cubicBezTo>
                  <a:pt x="62" y="20"/>
                  <a:pt x="58" y="24"/>
                  <a:pt x="58" y="28"/>
                </a:cubicBezTo>
                <a:cubicBezTo>
                  <a:pt x="58" y="33"/>
                  <a:pt x="62" y="37"/>
                  <a:pt x="67" y="37"/>
                </a:cubicBezTo>
                <a:cubicBezTo>
                  <a:pt x="67" y="44"/>
                  <a:pt x="67" y="44"/>
                  <a:pt x="67" y="44"/>
                </a:cubicBezTo>
                <a:cubicBezTo>
                  <a:pt x="52" y="44"/>
                  <a:pt x="52" y="44"/>
                  <a:pt x="52" y="44"/>
                </a:cubicBezTo>
                <a:cubicBezTo>
                  <a:pt x="52" y="15"/>
                  <a:pt x="52" y="15"/>
                  <a:pt x="52" y="15"/>
                </a:cubicBezTo>
                <a:cubicBezTo>
                  <a:pt x="56" y="13"/>
                  <a:pt x="61" y="11"/>
                  <a:pt x="67" y="9"/>
                </a:cubicBezTo>
                <a:close/>
                <a:moveTo>
                  <a:pt x="67" y="50"/>
                </a:moveTo>
                <a:cubicBezTo>
                  <a:pt x="67" y="70"/>
                  <a:pt x="67" y="70"/>
                  <a:pt x="67" y="70"/>
                </a:cubicBezTo>
                <a:cubicBezTo>
                  <a:pt x="60" y="70"/>
                  <a:pt x="60" y="70"/>
                  <a:pt x="60" y="70"/>
                </a:cubicBezTo>
                <a:cubicBezTo>
                  <a:pt x="60" y="120"/>
                  <a:pt x="60" y="120"/>
                  <a:pt x="60" y="120"/>
                </a:cubicBezTo>
                <a:cubicBezTo>
                  <a:pt x="67" y="120"/>
                  <a:pt x="67" y="120"/>
                  <a:pt x="67" y="120"/>
                </a:cubicBezTo>
                <a:cubicBezTo>
                  <a:pt x="67" y="171"/>
                  <a:pt x="67" y="171"/>
                  <a:pt x="67" y="171"/>
                </a:cubicBezTo>
                <a:cubicBezTo>
                  <a:pt x="64" y="166"/>
                  <a:pt x="58" y="162"/>
                  <a:pt x="52" y="162"/>
                </a:cubicBezTo>
                <a:cubicBezTo>
                  <a:pt x="52" y="50"/>
                  <a:pt x="52" y="50"/>
                  <a:pt x="52" y="50"/>
                </a:cubicBezTo>
                <a:cubicBezTo>
                  <a:pt x="67" y="50"/>
                  <a:pt x="67" y="50"/>
                  <a:pt x="67" y="50"/>
                </a:cubicBezTo>
                <a:close/>
                <a:moveTo>
                  <a:pt x="67" y="188"/>
                </a:moveTo>
                <a:cubicBezTo>
                  <a:pt x="67" y="220"/>
                  <a:pt x="67" y="220"/>
                  <a:pt x="67" y="220"/>
                </a:cubicBezTo>
                <a:cubicBezTo>
                  <a:pt x="52" y="220"/>
                  <a:pt x="52" y="220"/>
                  <a:pt x="52" y="220"/>
                </a:cubicBezTo>
                <a:cubicBezTo>
                  <a:pt x="52" y="197"/>
                  <a:pt x="52" y="197"/>
                  <a:pt x="52" y="197"/>
                </a:cubicBezTo>
                <a:cubicBezTo>
                  <a:pt x="58" y="197"/>
                  <a:pt x="64" y="193"/>
                  <a:pt x="67" y="188"/>
                </a:cubicBezTo>
                <a:close/>
                <a:moveTo>
                  <a:pt x="67" y="232"/>
                </a:moveTo>
                <a:cubicBezTo>
                  <a:pt x="67" y="257"/>
                  <a:pt x="67" y="257"/>
                  <a:pt x="67" y="257"/>
                </a:cubicBezTo>
                <a:cubicBezTo>
                  <a:pt x="64" y="260"/>
                  <a:pt x="60" y="262"/>
                  <a:pt x="56" y="262"/>
                </a:cubicBezTo>
                <a:cubicBezTo>
                  <a:pt x="52" y="262"/>
                  <a:pt x="52" y="262"/>
                  <a:pt x="52" y="262"/>
                </a:cubicBezTo>
                <a:cubicBezTo>
                  <a:pt x="52" y="232"/>
                  <a:pt x="52" y="232"/>
                  <a:pt x="52" y="232"/>
                </a:cubicBezTo>
                <a:lnTo>
                  <a:pt x="67"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2"/>
                  <a:pt x="52" y="162"/>
                  <a:pt x="52" y="162"/>
                </a:cubicBezTo>
                <a:cubicBezTo>
                  <a:pt x="42" y="162"/>
                  <a:pt x="35" y="170"/>
                  <a:pt x="35" y="180"/>
                </a:cubicBezTo>
                <a:cubicBezTo>
                  <a:pt x="35" y="189"/>
                  <a:pt x="42" y="197"/>
                  <a:pt x="52" y="197"/>
                </a:cubicBezTo>
                <a:cubicBezTo>
                  <a:pt x="52" y="220"/>
                  <a:pt x="52" y="220"/>
                  <a:pt x="52" y="220"/>
                </a:cubicBezTo>
                <a:cubicBezTo>
                  <a:pt x="12" y="220"/>
                  <a:pt x="12" y="220"/>
                  <a:pt x="12" y="220"/>
                </a:cubicBezTo>
                <a:cubicBezTo>
                  <a:pt x="12" y="154"/>
                  <a:pt x="12" y="154"/>
                  <a:pt x="12" y="154"/>
                </a:cubicBezTo>
                <a:cubicBezTo>
                  <a:pt x="15" y="150"/>
                  <a:pt x="21" y="146"/>
                  <a:pt x="27" y="146"/>
                </a:cubicBezTo>
                <a:cubicBezTo>
                  <a:pt x="27" y="50"/>
                  <a:pt x="27" y="50"/>
                  <a:pt x="27" y="50"/>
                </a:cubicBezTo>
                <a:cubicBezTo>
                  <a:pt x="52" y="50"/>
                  <a:pt x="52" y="50"/>
                  <a:pt x="52" y="50"/>
                </a:cubicBezTo>
                <a:close/>
                <a:moveTo>
                  <a:pt x="52" y="232"/>
                </a:moveTo>
                <a:cubicBezTo>
                  <a:pt x="52" y="262"/>
                  <a:pt x="52" y="262"/>
                  <a:pt x="52" y="262"/>
                </a:cubicBezTo>
                <a:cubicBezTo>
                  <a:pt x="48" y="262"/>
                  <a:pt x="48" y="262"/>
                  <a:pt x="48" y="262"/>
                </a:cubicBezTo>
                <a:cubicBezTo>
                  <a:pt x="41" y="262"/>
                  <a:pt x="35" y="257"/>
                  <a:pt x="35" y="249"/>
                </a:cubicBezTo>
                <a:cubicBezTo>
                  <a:pt x="35" y="232"/>
                  <a:pt x="35" y="232"/>
                  <a:pt x="35" y="232"/>
                </a:cubicBezTo>
                <a:cubicBezTo>
                  <a:pt x="52" y="232"/>
                  <a:pt x="52" y="232"/>
                  <a:pt x="52" y="232"/>
                </a:cubicBezTo>
                <a:close/>
                <a:moveTo>
                  <a:pt x="12" y="114"/>
                </a:moveTo>
                <a:cubicBezTo>
                  <a:pt x="14" y="114"/>
                  <a:pt x="15" y="112"/>
                  <a:pt x="15" y="110"/>
                </a:cubicBezTo>
                <a:cubicBezTo>
                  <a:pt x="15" y="76"/>
                  <a:pt x="15" y="76"/>
                  <a:pt x="15" y="76"/>
                </a:cubicBezTo>
                <a:cubicBezTo>
                  <a:pt x="15" y="74"/>
                  <a:pt x="14" y="71"/>
                  <a:pt x="12" y="70"/>
                </a:cubicBezTo>
                <a:lnTo>
                  <a:pt x="12" y="114"/>
                </a:lnTo>
                <a:close/>
                <a:moveTo>
                  <a:pt x="12" y="70"/>
                </a:moveTo>
                <a:cubicBezTo>
                  <a:pt x="12" y="114"/>
                  <a:pt x="12" y="114"/>
                  <a:pt x="12" y="114"/>
                </a:cubicBezTo>
                <a:cubicBezTo>
                  <a:pt x="12" y="114"/>
                  <a:pt x="11" y="114"/>
                  <a:pt x="11" y="113"/>
                </a:cubicBezTo>
                <a:cubicBezTo>
                  <a:pt x="4" y="111"/>
                  <a:pt x="4" y="111"/>
                  <a:pt x="4" y="111"/>
                </a:cubicBezTo>
                <a:cubicBezTo>
                  <a:pt x="2" y="110"/>
                  <a:pt x="0" y="107"/>
                  <a:pt x="0" y="104"/>
                </a:cubicBezTo>
                <a:cubicBezTo>
                  <a:pt x="0" y="70"/>
                  <a:pt x="0" y="70"/>
                  <a:pt x="0" y="70"/>
                </a:cubicBezTo>
                <a:cubicBezTo>
                  <a:pt x="0" y="67"/>
                  <a:pt x="2" y="66"/>
                  <a:pt x="4" y="67"/>
                </a:cubicBezTo>
                <a:cubicBezTo>
                  <a:pt x="11" y="69"/>
                  <a:pt x="11" y="69"/>
                  <a:pt x="11" y="69"/>
                </a:cubicBezTo>
                <a:cubicBezTo>
                  <a:pt x="11" y="70"/>
                  <a:pt x="12" y="70"/>
                  <a:pt x="12" y="70"/>
                </a:cubicBezTo>
                <a:close/>
                <a:moveTo>
                  <a:pt x="12" y="154"/>
                </a:moveTo>
                <a:cubicBezTo>
                  <a:pt x="12" y="220"/>
                  <a:pt x="12" y="220"/>
                  <a:pt x="12" y="220"/>
                </a:cubicBezTo>
                <a:cubicBezTo>
                  <a:pt x="9" y="220"/>
                  <a:pt x="9" y="220"/>
                  <a:pt x="9" y="220"/>
                </a:cubicBezTo>
                <a:cubicBezTo>
                  <a:pt x="9" y="164"/>
                  <a:pt x="9" y="164"/>
                  <a:pt x="9" y="164"/>
                </a:cubicBezTo>
                <a:cubicBezTo>
                  <a:pt x="9" y="160"/>
                  <a:pt x="10" y="157"/>
                  <a:pt x="12" y="154"/>
                </a:cubicBez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40" name="Freeform 76"/>
          <p:cNvSpPr>
            <a:spLocks noEditPoints="1"/>
          </p:cNvSpPr>
          <p:nvPr/>
        </p:nvSpPr>
        <p:spPr bwMode="auto">
          <a:xfrm>
            <a:off x="7200503" y="3373931"/>
            <a:ext cx="642687" cy="487349"/>
          </a:xfrm>
          <a:custGeom>
            <a:avLst/>
            <a:gdLst>
              <a:gd name="T0" fmla="*/ 271 w 295"/>
              <a:gd name="T1" fmla="*/ 0 h 224"/>
              <a:gd name="T2" fmla="*/ 277 w 295"/>
              <a:gd name="T3" fmla="*/ 35 h 224"/>
              <a:gd name="T4" fmla="*/ 224 w 295"/>
              <a:gd name="T5" fmla="*/ 224 h 224"/>
              <a:gd name="T6" fmla="*/ 248 w 295"/>
              <a:gd name="T7" fmla="*/ 188 h 224"/>
              <a:gd name="T8" fmla="*/ 249 w 295"/>
              <a:gd name="T9" fmla="*/ 29 h 224"/>
              <a:gd name="T10" fmla="*/ 224 w 295"/>
              <a:gd name="T11" fmla="*/ 194 h 224"/>
              <a:gd name="T12" fmla="*/ 224 w 295"/>
              <a:gd name="T13" fmla="*/ 16 h 224"/>
              <a:gd name="T14" fmla="*/ 224 w 295"/>
              <a:gd name="T15" fmla="*/ 208 h 224"/>
              <a:gd name="T16" fmla="*/ 224 w 295"/>
              <a:gd name="T17" fmla="*/ 179 h 224"/>
              <a:gd name="T18" fmla="*/ 224 w 295"/>
              <a:gd name="T19" fmla="*/ 194 h 224"/>
              <a:gd name="T20" fmla="*/ 201 w 295"/>
              <a:gd name="T21" fmla="*/ 128 h 224"/>
              <a:gd name="T22" fmla="*/ 203 w 295"/>
              <a:gd name="T23" fmla="*/ 98 h 224"/>
              <a:gd name="T24" fmla="*/ 195 w 295"/>
              <a:gd name="T25" fmla="*/ 67 h 224"/>
              <a:gd name="T26" fmla="*/ 187 w 295"/>
              <a:gd name="T27" fmla="*/ 128 h 224"/>
              <a:gd name="T28" fmla="*/ 187 w 295"/>
              <a:gd name="T29" fmla="*/ 100 h 224"/>
              <a:gd name="T30" fmla="*/ 190 w 295"/>
              <a:gd name="T31" fmla="*/ 75 h 224"/>
              <a:gd name="T32" fmla="*/ 187 w 295"/>
              <a:gd name="T33" fmla="*/ 0 h 224"/>
              <a:gd name="T34" fmla="*/ 187 w 295"/>
              <a:gd name="T35" fmla="*/ 0 h 224"/>
              <a:gd name="T36" fmla="*/ 147 w 295"/>
              <a:gd name="T37" fmla="*/ 208 h 224"/>
              <a:gd name="T38" fmla="*/ 182 w 295"/>
              <a:gd name="T39" fmla="*/ 67 h 224"/>
              <a:gd name="T40" fmla="*/ 168 w 295"/>
              <a:gd name="T41" fmla="*/ 109 h 224"/>
              <a:gd name="T42" fmla="*/ 187 w 295"/>
              <a:gd name="T43" fmla="*/ 194 h 224"/>
              <a:gd name="T44" fmla="*/ 148 w 295"/>
              <a:gd name="T45" fmla="*/ 125 h 224"/>
              <a:gd name="T46" fmla="*/ 147 w 295"/>
              <a:gd name="T47" fmla="*/ 106 h 224"/>
              <a:gd name="T48" fmla="*/ 184 w 295"/>
              <a:gd name="T49" fmla="*/ 70 h 224"/>
              <a:gd name="T50" fmla="*/ 187 w 295"/>
              <a:gd name="T51" fmla="*/ 91 h 224"/>
              <a:gd name="T52" fmla="*/ 179 w 295"/>
              <a:gd name="T53" fmla="*/ 116 h 224"/>
              <a:gd name="T54" fmla="*/ 187 w 295"/>
              <a:gd name="T55" fmla="*/ 100 h 224"/>
              <a:gd name="T56" fmla="*/ 147 w 295"/>
              <a:gd name="T57" fmla="*/ 16 h 224"/>
              <a:gd name="T58" fmla="*/ 147 w 295"/>
              <a:gd name="T59" fmla="*/ 208 h 224"/>
              <a:gd name="T60" fmla="*/ 147 w 295"/>
              <a:gd name="T61" fmla="*/ 106 h 224"/>
              <a:gd name="T62" fmla="*/ 127 w 295"/>
              <a:gd name="T63" fmla="*/ 121 h 224"/>
              <a:gd name="T64" fmla="*/ 147 w 295"/>
              <a:gd name="T65" fmla="*/ 137 h 224"/>
              <a:gd name="T66" fmla="*/ 102 w 295"/>
              <a:gd name="T67" fmla="*/ 156 h 224"/>
              <a:gd name="T68" fmla="*/ 109 w 295"/>
              <a:gd name="T69" fmla="*/ 113 h 224"/>
              <a:gd name="T70" fmla="*/ 100 w 295"/>
              <a:gd name="T71" fmla="*/ 93 h 224"/>
              <a:gd name="T72" fmla="*/ 111 w 295"/>
              <a:gd name="T73" fmla="*/ 97 h 224"/>
              <a:gd name="T74" fmla="*/ 99 w 295"/>
              <a:gd name="T75" fmla="*/ 88 h 224"/>
              <a:gd name="T76" fmla="*/ 101 w 295"/>
              <a:gd name="T77" fmla="*/ 150 h 224"/>
              <a:gd name="T78" fmla="*/ 99 w 295"/>
              <a:gd name="T79" fmla="*/ 123 h 224"/>
              <a:gd name="T80" fmla="*/ 0 w 295"/>
              <a:gd name="T81" fmla="*/ 23 h 224"/>
              <a:gd name="T82" fmla="*/ 99 w 295"/>
              <a:gd name="T83" fmla="*/ 208 h 224"/>
              <a:gd name="T84" fmla="*/ 17 w 295"/>
              <a:gd name="T85" fmla="*/ 35 h 224"/>
              <a:gd name="T86" fmla="*/ 99 w 295"/>
              <a:gd name="T87" fmla="*/ 29 h 224"/>
              <a:gd name="T88" fmla="*/ 79 w 295"/>
              <a:gd name="T89" fmla="*/ 129 h 224"/>
              <a:gd name="T90" fmla="*/ 99 w 295"/>
              <a:gd name="T91" fmla="*/ 157 h 224"/>
              <a:gd name="T92" fmla="*/ 30 w 295"/>
              <a:gd name="T93" fmla="*/ 45 h 224"/>
              <a:gd name="T94" fmla="*/ 99 w 295"/>
              <a:gd name="T95" fmla="*/ 115 h 224"/>
              <a:gd name="T96" fmla="*/ 99 w 295"/>
              <a:gd name="T97" fmla="*/ 123 h 224"/>
              <a:gd name="T98" fmla="*/ 91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1" y="224"/>
                </a:moveTo>
                <a:cubicBezTo>
                  <a:pt x="284" y="224"/>
                  <a:pt x="295" y="213"/>
                  <a:pt x="295" y="200"/>
                </a:cubicBezTo>
                <a:cubicBezTo>
                  <a:pt x="295" y="23"/>
                  <a:pt x="295" y="23"/>
                  <a:pt x="295" y="23"/>
                </a:cubicBezTo>
                <a:cubicBezTo>
                  <a:pt x="295" y="10"/>
                  <a:pt x="284" y="0"/>
                  <a:pt x="271" y="0"/>
                </a:cubicBezTo>
                <a:cubicBezTo>
                  <a:pt x="224" y="0"/>
                  <a:pt x="224" y="0"/>
                  <a:pt x="224" y="0"/>
                </a:cubicBezTo>
                <a:cubicBezTo>
                  <a:pt x="224" y="16"/>
                  <a:pt x="224" y="16"/>
                  <a:pt x="224" y="16"/>
                </a:cubicBezTo>
                <a:cubicBezTo>
                  <a:pt x="258" y="16"/>
                  <a:pt x="258" y="16"/>
                  <a:pt x="258" y="16"/>
                </a:cubicBezTo>
                <a:cubicBezTo>
                  <a:pt x="268" y="16"/>
                  <a:pt x="277" y="24"/>
                  <a:pt x="277" y="35"/>
                </a:cubicBezTo>
                <a:cubicBezTo>
                  <a:pt x="277" y="189"/>
                  <a:pt x="277" y="189"/>
                  <a:pt x="277" y="189"/>
                </a:cubicBezTo>
                <a:cubicBezTo>
                  <a:pt x="277" y="199"/>
                  <a:pt x="268" y="208"/>
                  <a:pt x="258" y="208"/>
                </a:cubicBezTo>
                <a:cubicBezTo>
                  <a:pt x="224" y="208"/>
                  <a:pt x="224" y="208"/>
                  <a:pt x="224" y="208"/>
                </a:cubicBezTo>
                <a:cubicBezTo>
                  <a:pt x="224" y="224"/>
                  <a:pt x="224" y="224"/>
                  <a:pt x="224" y="224"/>
                </a:cubicBezTo>
                <a:cubicBezTo>
                  <a:pt x="271" y="224"/>
                  <a:pt x="271" y="224"/>
                  <a:pt x="271" y="224"/>
                </a:cubicBezTo>
                <a:close/>
                <a:moveTo>
                  <a:pt x="224" y="194"/>
                </a:moveTo>
                <a:cubicBezTo>
                  <a:pt x="224" y="188"/>
                  <a:pt x="224" y="188"/>
                  <a:pt x="224" y="188"/>
                </a:cubicBezTo>
                <a:cubicBezTo>
                  <a:pt x="248" y="188"/>
                  <a:pt x="248" y="188"/>
                  <a:pt x="248" y="188"/>
                </a:cubicBezTo>
                <a:cubicBezTo>
                  <a:pt x="248" y="179"/>
                  <a:pt x="248" y="179"/>
                  <a:pt x="248" y="179"/>
                </a:cubicBezTo>
                <a:cubicBezTo>
                  <a:pt x="224" y="179"/>
                  <a:pt x="224" y="179"/>
                  <a:pt x="224" y="179"/>
                </a:cubicBezTo>
                <a:cubicBezTo>
                  <a:pt x="224" y="29"/>
                  <a:pt x="224" y="29"/>
                  <a:pt x="224" y="29"/>
                </a:cubicBezTo>
                <a:cubicBezTo>
                  <a:pt x="249" y="29"/>
                  <a:pt x="249" y="29"/>
                  <a:pt x="249" y="29"/>
                </a:cubicBezTo>
                <a:cubicBezTo>
                  <a:pt x="257" y="29"/>
                  <a:pt x="264" y="36"/>
                  <a:pt x="264" y="45"/>
                </a:cubicBezTo>
                <a:cubicBezTo>
                  <a:pt x="264" y="179"/>
                  <a:pt x="264" y="179"/>
                  <a:pt x="264" y="179"/>
                </a:cubicBezTo>
                <a:cubicBezTo>
                  <a:pt x="264" y="187"/>
                  <a:pt x="257" y="194"/>
                  <a:pt x="249" y="194"/>
                </a:cubicBezTo>
                <a:lnTo>
                  <a:pt x="224" y="194"/>
                </a:lnTo>
                <a:close/>
                <a:moveTo>
                  <a:pt x="224" y="0"/>
                </a:moveTo>
                <a:cubicBezTo>
                  <a:pt x="187" y="0"/>
                  <a:pt x="187" y="0"/>
                  <a:pt x="187" y="0"/>
                </a:cubicBezTo>
                <a:cubicBezTo>
                  <a:pt x="187" y="16"/>
                  <a:pt x="187" y="16"/>
                  <a:pt x="187" y="16"/>
                </a:cubicBezTo>
                <a:cubicBezTo>
                  <a:pt x="224" y="16"/>
                  <a:pt x="224" y="16"/>
                  <a:pt x="224" y="16"/>
                </a:cubicBezTo>
                <a:cubicBezTo>
                  <a:pt x="224" y="0"/>
                  <a:pt x="224" y="0"/>
                  <a:pt x="224" y="0"/>
                </a:cubicBezTo>
                <a:close/>
                <a:moveTo>
                  <a:pt x="187" y="224"/>
                </a:moveTo>
                <a:cubicBezTo>
                  <a:pt x="224" y="224"/>
                  <a:pt x="224" y="224"/>
                  <a:pt x="224" y="224"/>
                </a:cubicBezTo>
                <a:cubicBezTo>
                  <a:pt x="224" y="208"/>
                  <a:pt x="224" y="208"/>
                  <a:pt x="224" y="208"/>
                </a:cubicBezTo>
                <a:cubicBezTo>
                  <a:pt x="187" y="208"/>
                  <a:pt x="187" y="208"/>
                  <a:pt x="187" y="208"/>
                </a:cubicBezTo>
                <a:cubicBezTo>
                  <a:pt x="187" y="224"/>
                  <a:pt x="187" y="224"/>
                  <a:pt x="187" y="224"/>
                </a:cubicBezTo>
                <a:close/>
                <a:moveTo>
                  <a:pt x="224" y="29"/>
                </a:moveTo>
                <a:cubicBezTo>
                  <a:pt x="224" y="179"/>
                  <a:pt x="224" y="179"/>
                  <a:pt x="224" y="179"/>
                </a:cubicBezTo>
                <a:cubicBezTo>
                  <a:pt x="200" y="179"/>
                  <a:pt x="200" y="179"/>
                  <a:pt x="200" y="179"/>
                </a:cubicBezTo>
                <a:cubicBezTo>
                  <a:pt x="200" y="188"/>
                  <a:pt x="200" y="188"/>
                  <a:pt x="200" y="188"/>
                </a:cubicBezTo>
                <a:cubicBezTo>
                  <a:pt x="224" y="188"/>
                  <a:pt x="224" y="188"/>
                  <a:pt x="224" y="188"/>
                </a:cubicBezTo>
                <a:cubicBezTo>
                  <a:pt x="224" y="194"/>
                  <a:pt x="224" y="194"/>
                  <a:pt x="224" y="194"/>
                </a:cubicBezTo>
                <a:cubicBezTo>
                  <a:pt x="187" y="194"/>
                  <a:pt x="187" y="194"/>
                  <a:pt x="187" y="194"/>
                </a:cubicBezTo>
                <a:cubicBezTo>
                  <a:pt x="187" y="135"/>
                  <a:pt x="187" y="135"/>
                  <a:pt x="187" y="135"/>
                </a:cubicBezTo>
                <a:cubicBezTo>
                  <a:pt x="188" y="135"/>
                  <a:pt x="189" y="134"/>
                  <a:pt x="189" y="134"/>
                </a:cubicBezTo>
                <a:cubicBezTo>
                  <a:pt x="194" y="133"/>
                  <a:pt x="197" y="131"/>
                  <a:pt x="201" y="128"/>
                </a:cubicBezTo>
                <a:cubicBezTo>
                  <a:pt x="204" y="124"/>
                  <a:pt x="206" y="121"/>
                  <a:pt x="207" y="117"/>
                </a:cubicBezTo>
                <a:cubicBezTo>
                  <a:pt x="208" y="115"/>
                  <a:pt x="208" y="113"/>
                  <a:pt x="208" y="111"/>
                </a:cubicBezTo>
                <a:cubicBezTo>
                  <a:pt x="208" y="109"/>
                  <a:pt x="208" y="107"/>
                  <a:pt x="207" y="104"/>
                </a:cubicBezTo>
                <a:cubicBezTo>
                  <a:pt x="207" y="102"/>
                  <a:pt x="205" y="100"/>
                  <a:pt x="203" y="98"/>
                </a:cubicBezTo>
                <a:cubicBezTo>
                  <a:pt x="200" y="96"/>
                  <a:pt x="197" y="94"/>
                  <a:pt x="193" y="94"/>
                </a:cubicBezTo>
                <a:cubicBezTo>
                  <a:pt x="197" y="91"/>
                  <a:pt x="199" y="88"/>
                  <a:pt x="201" y="85"/>
                </a:cubicBezTo>
                <a:cubicBezTo>
                  <a:pt x="202" y="81"/>
                  <a:pt x="202" y="78"/>
                  <a:pt x="201" y="74"/>
                </a:cubicBezTo>
                <a:cubicBezTo>
                  <a:pt x="200" y="71"/>
                  <a:pt x="198" y="69"/>
                  <a:pt x="195" y="67"/>
                </a:cubicBezTo>
                <a:cubicBezTo>
                  <a:pt x="193" y="66"/>
                  <a:pt x="190" y="66"/>
                  <a:pt x="187" y="66"/>
                </a:cubicBezTo>
                <a:cubicBezTo>
                  <a:pt x="187" y="29"/>
                  <a:pt x="187" y="29"/>
                  <a:pt x="187" y="29"/>
                </a:cubicBezTo>
                <a:cubicBezTo>
                  <a:pt x="224" y="29"/>
                  <a:pt x="224" y="29"/>
                  <a:pt x="224" y="29"/>
                </a:cubicBezTo>
                <a:close/>
                <a:moveTo>
                  <a:pt x="187" y="128"/>
                </a:moveTo>
                <a:cubicBezTo>
                  <a:pt x="187" y="128"/>
                  <a:pt x="188" y="128"/>
                  <a:pt x="188" y="128"/>
                </a:cubicBezTo>
                <a:cubicBezTo>
                  <a:pt x="191" y="127"/>
                  <a:pt x="193" y="125"/>
                  <a:pt x="194" y="122"/>
                </a:cubicBezTo>
                <a:cubicBezTo>
                  <a:pt x="195" y="118"/>
                  <a:pt x="195" y="115"/>
                  <a:pt x="194" y="111"/>
                </a:cubicBezTo>
                <a:cubicBezTo>
                  <a:pt x="193" y="106"/>
                  <a:pt x="191" y="103"/>
                  <a:pt x="187" y="100"/>
                </a:cubicBezTo>
                <a:cubicBezTo>
                  <a:pt x="187" y="128"/>
                  <a:pt x="187" y="128"/>
                  <a:pt x="187" y="128"/>
                </a:cubicBezTo>
                <a:close/>
                <a:moveTo>
                  <a:pt x="187" y="91"/>
                </a:moveTo>
                <a:cubicBezTo>
                  <a:pt x="189" y="87"/>
                  <a:pt x="190" y="84"/>
                  <a:pt x="190" y="80"/>
                </a:cubicBezTo>
                <a:cubicBezTo>
                  <a:pt x="190" y="78"/>
                  <a:pt x="190" y="77"/>
                  <a:pt x="190" y="75"/>
                </a:cubicBezTo>
                <a:cubicBezTo>
                  <a:pt x="189" y="74"/>
                  <a:pt x="189" y="72"/>
                  <a:pt x="188" y="71"/>
                </a:cubicBezTo>
                <a:cubicBezTo>
                  <a:pt x="187" y="71"/>
                  <a:pt x="187" y="71"/>
                  <a:pt x="187" y="71"/>
                </a:cubicBezTo>
                <a:lnTo>
                  <a:pt x="187" y="91"/>
                </a:lnTo>
                <a:close/>
                <a:moveTo>
                  <a:pt x="187" y="0"/>
                </a:moveTo>
                <a:cubicBezTo>
                  <a:pt x="147" y="0"/>
                  <a:pt x="147" y="0"/>
                  <a:pt x="147" y="0"/>
                </a:cubicBezTo>
                <a:cubicBezTo>
                  <a:pt x="147" y="16"/>
                  <a:pt x="147" y="16"/>
                  <a:pt x="147" y="16"/>
                </a:cubicBezTo>
                <a:cubicBezTo>
                  <a:pt x="187" y="16"/>
                  <a:pt x="187" y="16"/>
                  <a:pt x="187" y="16"/>
                </a:cubicBezTo>
                <a:cubicBezTo>
                  <a:pt x="187" y="0"/>
                  <a:pt x="187" y="0"/>
                  <a:pt x="187" y="0"/>
                </a:cubicBezTo>
                <a:close/>
                <a:moveTo>
                  <a:pt x="147" y="224"/>
                </a:moveTo>
                <a:cubicBezTo>
                  <a:pt x="187" y="224"/>
                  <a:pt x="187" y="224"/>
                  <a:pt x="187" y="224"/>
                </a:cubicBezTo>
                <a:cubicBezTo>
                  <a:pt x="187" y="208"/>
                  <a:pt x="187" y="208"/>
                  <a:pt x="187" y="208"/>
                </a:cubicBezTo>
                <a:cubicBezTo>
                  <a:pt x="147" y="208"/>
                  <a:pt x="147" y="208"/>
                  <a:pt x="147" y="208"/>
                </a:cubicBezTo>
                <a:cubicBezTo>
                  <a:pt x="147" y="224"/>
                  <a:pt x="147" y="224"/>
                  <a:pt x="147" y="224"/>
                </a:cubicBezTo>
                <a:close/>
                <a:moveTo>
                  <a:pt x="187" y="29"/>
                </a:moveTo>
                <a:cubicBezTo>
                  <a:pt x="187" y="66"/>
                  <a:pt x="187" y="66"/>
                  <a:pt x="187" y="66"/>
                </a:cubicBezTo>
                <a:cubicBezTo>
                  <a:pt x="185" y="66"/>
                  <a:pt x="184" y="66"/>
                  <a:pt x="182" y="67"/>
                </a:cubicBezTo>
                <a:cubicBezTo>
                  <a:pt x="176" y="68"/>
                  <a:pt x="172" y="71"/>
                  <a:pt x="169" y="75"/>
                </a:cubicBezTo>
                <a:cubicBezTo>
                  <a:pt x="167" y="80"/>
                  <a:pt x="166" y="84"/>
                  <a:pt x="167" y="88"/>
                </a:cubicBezTo>
                <a:cubicBezTo>
                  <a:pt x="168" y="93"/>
                  <a:pt x="172" y="97"/>
                  <a:pt x="177" y="98"/>
                </a:cubicBezTo>
                <a:cubicBezTo>
                  <a:pt x="173" y="101"/>
                  <a:pt x="169" y="105"/>
                  <a:pt x="168" y="109"/>
                </a:cubicBezTo>
                <a:cubicBezTo>
                  <a:pt x="166" y="113"/>
                  <a:pt x="165" y="117"/>
                  <a:pt x="167" y="122"/>
                </a:cubicBezTo>
                <a:cubicBezTo>
                  <a:pt x="168" y="126"/>
                  <a:pt x="170" y="130"/>
                  <a:pt x="175" y="133"/>
                </a:cubicBezTo>
                <a:cubicBezTo>
                  <a:pt x="178" y="135"/>
                  <a:pt x="182" y="135"/>
                  <a:pt x="187" y="135"/>
                </a:cubicBezTo>
                <a:cubicBezTo>
                  <a:pt x="187" y="194"/>
                  <a:pt x="187" y="194"/>
                  <a:pt x="187" y="194"/>
                </a:cubicBezTo>
                <a:cubicBezTo>
                  <a:pt x="147" y="194"/>
                  <a:pt x="147" y="194"/>
                  <a:pt x="147" y="194"/>
                </a:cubicBezTo>
                <a:cubicBezTo>
                  <a:pt x="147" y="137"/>
                  <a:pt x="147" y="137"/>
                  <a:pt x="147" y="137"/>
                </a:cubicBezTo>
                <a:cubicBezTo>
                  <a:pt x="148" y="137"/>
                  <a:pt x="148" y="137"/>
                  <a:pt x="148" y="137"/>
                </a:cubicBezTo>
                <a:cubicBezTo>
                  <a:pt x="148" y="125"/>
                  <a:pt x="148" y="125"/>
                  <a:pt x="148" y="125"/>
                </a:cubicBezTo>
                <a:cubicBezTo>
                  <a:pt x="159" y="123"/>
                  <a:pt x="159" y="123"/>
                  <a:pt x="159" y="123"/>
                </a:cubicBezTo>
                <a:cubicBezTo>
                  <a:pt x="158" y="112"/>
                  <a:pt x="158" y="112"/>
                  <a:pt x="158" y="112"/>
                </a:cubicBezTo>
                <a:cubicBezTo>
                  <a:pt x="147" y="115"/>
                  <a:pt x="147" y="115"/>
                  <a:pt x="147" y="115"/>
                </a:cubicBezTo>
                <a:cubicBezTo>
                  <a:pt x="147" y="106"/>
                  <a:pt x="147" y="106"/>
                  <a:pt x="147" y="106"/>
                </a:cubicBezTo>
                <a:cubicBezTo>
                  <a:pt x="147" y="29"/>
                  <a:pt x="147" y="29"/>
                  <a:pt x="147" y="29"/>
                </a:cubicBezTo>
                <a:cubicBezTo>
                  <a:pt x="187" y="29"/>
                  <a:pt x="187" y="29"/>
                  <a:pt x="187" y="29"/>
                </a:cubicBezTo>
                <a:close/>
                <a:moveTo>
                  <a:pt x="187" y="71"/>
                </a:moveTo>
                <a:cubicBezTo>
                  <a:pt x="186" y="70"/>
                  <a:pt x="185" y="70"/>
                  <a:pt x="184" y="70"/>
                </a:cubicBezTo>
                <a:cubicBezTo>
                  <a:pt x="181" y="71"/>
                  <a:pt x="179" y="73"/>
                  <a:pt x="178" y="76"/>
                </a:cubicBezTo>
                <a:cubicBezTo>
                  <a:pt x="177" y="78"/>
                  <a:pt x="177" y="81"/>
                  <a:pt x="178" y="83"/>
                </a:cubicBezTo>
                <a:cubicBezTo>
                  <a:pt x="179" y="88"/>
                  <a:pt x="181" y="91"/>
                  <a:pt x="185" y="93"/>
                </a:cubicBezTo>
                <a:cubicBezTo>
                  <a:pt x="186" y="92"/>
                  <a:pt x="187" y="91"/>
                  <a:pt x="187" y="91"/>
                </a:cubicBezTo>
                <a:cubicBezTo>
                  <a:pt x="187" y="71"/>
                  <a:pt x="187" y="71"/>
                  <a:pt x="187" y="71"/>
                </a:cubicBezTo>
                <a:close/>
                <a:moveTo>
                  <a:pt x="187" y="100"/>
                </a:moveTo>
                <a:cubicBezTo>
                  <a:pt x="187" y="100"/>
                  <a:pt x="186" y="100"/>
                  <a:pt x="186" y="99"/>
                </a:cubicBezTo>
                <a:cubicBezTo>
                  <a:pt x="181" y="104"/>
                  <a:pt x="179" y="110"/>
                  <a:pt x="179" y="116"/>
                </a:cubicBezTo>
                <a:cubicBezTo>
                  <a:pt x="179" y="118"/>
                  <a:pt x="179" y="120"/>
                  <a:pt x="180" y="121"/>
                </a:cubicBezTo>
                <a:cubicBezTo>
                  <a:pt x="180" y="124"/>
                  <a:pt x="182" y="126"/>
                  <a:pt x="183" y="127"/>
                </a:cubicBezTo>
                <a:cubicBezTo>
                  <a:pt x="184" y="128"/>
                  <a:pt x="186" y="128"/>
                  <a:pt x="187" y="128"/>
                </a:cubicBezTo>
                <a:lnTo>
                  <a:pt x="187" y="100"/>
                </a:lnTo>
                <a:close/>
                <a:moveTo>
                  <a:pt x="147" y="0"/>
                </a:moveTo>
                <a:cubicBezTo>
                  <a:pt x="99" y="0"/>
                  <a:pt x="99" y="0"/>
                  <a:pt x="99" y="0"/>
                </a:cubicBezTo>
                <a:cubicBezTo>
                  <a:pt x="99" y="16"/>
                  <a:pt x="99" y="16"/>
                  <a:pt x="99" y="16"/>
                </a:cubicBezTo>
                <a:cubicBezTo>
                  <a:pt x="147" y="16"/>
                  <a:pt x="147" y="16"/>
                  <a:pt x="147" y="16"/>
                </a:cubicBezTo>
                <a:cubicBezTo>
                  <a:pt x="147" y="0"/>
                  <a:pt x="147" y="0"/>
                  <a:pt x="147" y="0"/>
                </a:cubicBezTo>
                <a:close/>
                <a:moveTo>
                  <a:pt x="99" y="224"/>
                </a:moveTo>
                <a:cubicBezTo>
                  <a:pt x="147" y="224"/>
                  <a:pt x="147" y="224"/>
                  <a:pt x="147" y="224"/>
                </a:cubicBezTo>
                <a:cubicBezTo>
                  <a:pt x="147" y="208"/>
                  <a:pt x="147" y="208"/>
                  <a:pt x="147" y="208"/>
                </a:cubicBezTo>
                <a:cubicBezTo>
                  <a:pt x="99" y="208"/>
                  <a:pt x="99" y="208"/>
                  <a:pt x="99" y="208"/>
                </a:cubicBezTo>
                <a:cubicBezTo>
                  <a:pt x="99" y="224"/>
                  <a:pt x="99" y="224"/>
                  <a:pt x="99" y="224"/>
                </a:cubicBezTo>
                <a:close/>
                <a:moveTo>
                  <a:pt x="147" y="29"/>
                </a:moveTo>
                <a:cubicBezTo>
                  <a:pt x="147" y="106"/>
                  <a:pt x="147" y="106"/>
                  <a:pt x="147" y="106"/>
                </a:cubicBezTo>
                <a:cubicBezTo>
                  <a:pt x="147" y="104"/>
                  <a:pt x="147" y="104"/>
                  <a:pt x="147" y="104"/>
                </a:cubicBezTo>
                <a:cubicBezTo>
                  <a:pt x="137" y="107"/>
                  <a:pt x="137" y="107"/>
                  <a:pt x="137" y="107"/>
                </a:cubicBezTo>
                <a:cubicBezTo>
                  <a:pt x="138" y="118"/>
                  <a:pt x="138" y="118"/>
                  <a:pt x="138" y="118"/>
                </a:cubicBezTo>
                <a:cubicBezTo>
                  <a:pt x="127" y="121"/>
                  <a:pt x="127" y="121"/>
                  <a:pt x="127" y="121"/>
                </a:cubicBezTo>
                <a:cubicBezTo>
                  <a:pt x="127" y="131"/>
                  <a:pt x="127" y="131"/>
                  <a:pt x="127" y="131"/>
                </a:cubicBezTo>
                <a:cubicBezTo>
                  <a:pt x="138" y="128"/>
                  <a:pt x="138" y="128"/>
                  <a:pt x="138" y="128"/>
                </a:cubicBezTo>
                <a:cubicBezTo>
                  <a:pt x="138" y="139"/>
                  <a:pt x="138" y="139"/>
                  <a:pt x="138" y="139"/>
                </a:cubicBezTo>
                <a:cubicBezTo>
                  <a:pt x="147" y="137"/>
                  <a:pt x="147" y="137"/>
                  <a:pt x="147" y="137"/>
                </a:cubicBezTo>
                <a:cubicBezTo>
                  <a:pt x="147" y="194"/>
                  <a:pt x="147" y="194"/>
                  <a:pt x="147" y="194"/>
                </a:cubicBezTo>
                <a:cubicBezTo>
                  <a:pt x="99" y="194"/>
                  <a:pt x="99" y="194"/>
                  <a:pt x="99" y="194"/>
                </a:cubicBezTo>
                <a:cubicBezTo>
                  <a:pt x="99" y="157"/>
                  <a:pt x="99" y="157"/>
                  <a:pt x="99" y="157"/>
                </a:cubicBezTo>
                <a:cubicBezTo>
                  <a:pt x="100" y="157"/>
                  <a:pt x="101" y="157"/>
                  <a:pt x="102" y="156"/>
                </a:cubicBezTo>
                <a:cubicBezTo>
                  <a:pt x="109" y="155"/>
                  <a:pt x="113" y="151"/>
                  <a:pt x="117" y="145"/>
                </a:cubicBezTo>
                <a:cubicBezTo>
                  <a:pt x="120" y="139"/>
                  <a:pt x="121" y="132"/>
                  <a:pt x="119" y="124"/>
                </a:cubicBezTo>
                <a:cubicBezTo>
                  <a:pt x="118" y="120"/>
                  <a:pt x="116" y="117"/>
                  <a:pt x="114" y="115"/>
                </a:cubicBezTo>
                <a:cubicBezTo>
                  <a:pt x="112" y="114"/>
                  <a:pt x="111" y="113"/>
                  <a:pt x="109" y="113"/>
                </a:cubicBezTo>
                <a:cubicBezTo>
                  <a:pt x="108" y="112"/>
                  <a:pt x="105" y="113"/>
                  <a:pt x="103" y="113"/>
                </a:cubicBezTo>
                <a:cubicBezTo>
                  <a:pt x="101" y="114"/>
                  <a:pt x="100" y="114"/>
                  <a:pt x="99" y="115"/>
                </a:cubicBezTo>
                <a:cubicBezTo>
                  <a:pt x="99" y="93"/>
                  <a:pt x="99" y="93"/>
                  <a:pt x="99" y="93"/>
                </a:cubicBezTo>
                <a:cubicBezTo>
                  <a:pt x="100" y="93"/>
                  <a:pt x="100" y="93"/>
                  <a:pt x="100" y="93"/>
                </a:cubicBezTo>
                <a:cubicBezTo>
                  <a:pt x="102" y="93"/>
                  <a:pt x="103" y="93"/>
                  <a:pt x="104" y="94"/>
                </a:cubicBezTo>
                <a:cubicBezTo>
                  <a:pt x="105" y="94"/>
                  <a:pt x="106" y="95"/>
                  <a:pt x="106" y="97"/>
                </a:cubicBezTo>
                <a:cubicBezTo>
                  <a:pt x="106" y="98"/>
                  <a:pt x="106" y="99"/>
                  <a:pt x="105" y="100"/>
                </a:cubicBezTo>
                <a:cubicBezTo>
                  <a:pt x="108" y="99"/>
                  <a:pt x="110" y="98"/>
                  <a:pt x="111" y="97"/>
                </a:cubicBezTo>
                <a:cubicBezTo>
                  <a:pt x="112" y="95"/>
                  <a:pt x="112" y="93"/>
                  <a:pt x="111" y="92"/>
                </a:cubicBezTo>
                <a:cubicBezTo>
                  <a:pt x="111" y="90"/>
                  <a:pt x="110" y="89"/>
                  <a:pt x="107" y="88"/>
                </a:cubicBezTo>
                <a:cubicBezTo>
                  <a:pt x="105" y="87"/>
                  <a:pt x="103" y="87"/>
                  <a:pt x="100" y="88"/>
                </a:cubicBezTo>
                <a:cubicBezTo>
                  <a:pt x="99" y="88"/>
                  <a:pt x="99" y="88"/>
                  <a:pt x="99" y="88"/>
                </a:cubicBezTo>
                <a:cubicBezTo>
                  <a:pt x="99" y="29"/>
                  <a:pt x="99" y="29"/>
                  <a:pt x="99" y="29"/>
                </a:cubicBezTo>
                <a:cubicBezTo>
                  <a:pt x="147" y="29"/>
                  <a:pt x="147" y="29"/>
                  <a:pt x="147" y="29"/>
                </a:cubicBezTo>
                <a:close/>
                <a:moveTo>
                  <a:pt x="99" y="150"/>
                </a:moveTo>
                <a:cubicBezTo>
                  <a:pt x="100" y="150"/>
                  <a:pt x="101" y="150"/>
                  <a:pt x="101" y="150"/>
                </a:cubicBezTo>
                <a:cubicBezTo>
                  <a:pt x="105" y="149"/>
                  <a:pt x="107" y="146"/>
                  <a:pt x="109" y="142"/>
                </a:cubicBezTo>
                <a:cubicBezTo>
                  <a:pt x="110" y="137"/>
                  <a:pt x="111" y="133"/>
                  <a:pt x="110" y="129"/>
                </a:cubicBezTo>
                <a:cubicBezTo>
                  <a:pt x="108" y="123"/>
                  <a:pt x="106" y="120"/>
                  <a:pt x="103" y="121"/>
                </a:cubicBezTo>
                <a:cubicBezTo>
                  <a:pt x="101" y="121"/>
                  <a:pt x="100" y="122"/>
                  <a:pt x="99" y="123"/>
                </a:cubicBezTo>
                <a:lnTo>
                  <a:pt x="99" y="150"/>
                </a:lnTo>
                <a:close/>
                <a:moveTo>
                  <a:pt x="99" y="0"/>
                </a:moveTo>
                <a:cubicBezTo>
                  <a:pt x="23" y="0"/>
                  <a:pt x="23" y="0"/>
                  <a:pt x="23" y="0"/>
                </a:cubicBezTo>
                <a:cubicBezTo>
                  <a:pt x="10" y="0"/>
                  <a:pt x="0" y="10"/>
                  <a:pt x="0" y="23"/>
                </a:cubicBezTo>
                <a:cubicBezTo>
                  <a:pt x="0" y="200"/>
                  <a:pt x="0" y="200"/>
                  <a:pt x="0" y="200"/>
                </a:cubicBezTo>
                <a:cubicBezTo>
                  <a:pt x="0" y="213"/>
                  <a:pt x="10" y="224"/>
                  <a:pt x="23" y="224"/>
                </a:cubicBezTo>
                <a:cubicBezTo>
                  <a:pt x="99" y="224"/>
                  <a:pt x="99" y="224"/>
                  <a:pt x="99" y="224"/>
                </a:cubicBezTo>
                <a:cubicBezTo>
                  <a:pt x="99" y="208"/>
                  <a:pt x="99" y="208"/>
                  <a:pt x="99" y="208"/>
                </a:cubicBezTo>
                <a:cubicBezTo>
                  <a:pt x="37" y="208"/>
                  <a:pt x="37" y="208"/>
                  <a:pt x="37" y="208"/>
                </a:cubicBezTo>
                <a:cubicBezTo>
                  <a:pt x="37" y="208"/>
                  <a:pt x="37" y="208"/>
                  <a:pt x="37" y="208"/>
                </a:cubicBezTo>
                <a:cubicBezTo>
                  <a:pt x="26" y="208"/>
                  <a:pt x="17" y="199"/>
                  <a:pt x="17" y="189"/>
                </a:cubicBezTo>
                <a:cubicBezTo>
                  <a:pt x="17" y="35"/>
                  <a:pt x="17" y="35"/>
                  <a:pt x="17" y="35"/>
                </a:cubicBezTo>
                <a:cubicBezTo>
                  <a:pt x="17" y="24"/>
                  <a:pt x="26" y="16"/>
                  <a:pt x="37" y="16"/>
                </a:cubicBezTo>
                <a:cubicBezTo>
                  <a:pt x="99" y="16"/>
                  <a:pt x="99" y="16"/>
                  <a:pt x="99" y="16"/>
                </a:cubicBezTo>
                <a:cubicBezTo>
                  <a:pt x="99" y="0"/>
                  <a:pt x="99" y="0"/>
                  <a:pt x="99" y="0"/>
                </a:cubicBezTo>
                <a:close/>
                <a:moveTo>
                  <a:pt x="99" y="29"/>
                </a:moveTo>
                <a:cubicBezTo>
                  <a:pt x="99" y="88"/>
                  <a:pt x="99" y="88"/>
                  <a:pt x="99" y="88"/>
                </a:cubicBezTo>
                <a:cubicBezTo>
                  <a:pt x="93" y="89"/>
                  <a:pt x="89" y="93"/>
                  <a:pt x="85" y="97"/>
                </a:cubicBezTo>
                <a:cubicBezTo>
                  <a:pt x="82" y="102"/>
                  <a:pt x="80" y="109"/>
                  <a:pt x="79" y="116"/>
                </a:cubicBezTo>
                <a:cubicBezTo>
                  <a:pt x="78" y="120"/>
                  <a:pt x="78" y="124"/>
                  <a:pt x="79" y="129"/>
                </a:cubicBezTo>
                <a:cubicBezTo>
                  <a:pt x="79" y="134"/>
                  <a:pt x="80" y="138"/>
                  <a:pt x="81" y="142"/>
                </a:cubicBezTo>
                <a:cubicBezTo>
                  <a:pt x="81" y="144"/>
                  <a:pt x="81" y="144"/>
                  <a:pt x="81" y="144"/>
                </a:cubicBezTo>
                <a:cubicBezTo>
                  <a:pt x="82" y="146"/>
                  <a:pt x="82" y="148"/>
                  <a:pt x="83" y="150"/>
                </a:cubicBezTo>
                <a:cubicBezTo>
                  <a:pt x="86" y="156"/>
                  <a:pt x="92" y="158"/>
                  <a:pt x="99" y="157"/>
                </a:cubicBezTo>
                <a:cubicBezTo>
                  <a:pt x="99" y="194"/>
                  <a:pt x="99" y="194"/>
                  <a:pt x="99" y="194"/>
                </a:cubicBezTo>
                <a:cubicBezTo>
                  <a:pt x="46" y="194"/>
                  <a:pt x="46" y="194"/>
                  <a:pt x="46" y="194"/>
                </a:cubicBezTo>
                <a:cubicBezTo>
                  <a:pt x="37" y="194"/>
                  <a:pt x="30" y="187"/>
                  <a:pt x="30" y="179"/>
                </a:cubicBezTo>
                <a:cubicBezTo>
                  <a:pt x="30" y="45"/>
                  <a:pt x="30" y="45"/>
                  <a:pt x="30" y="45"/>
                </a:cubicBezTo>
                <a:cubicBezTo>
                  <a:pt x="30" y="36"/>
                  <a:pt x="37" y="29"/>
                  <a:pt x="46" y="29"/>
                </a:cubicBezTo>
                <a:cubicBezTo>
                  <a:pt x="99" y="29"/>
                  <a:pt x="99" y="29"/>
                  <a:pt x="99" y="29"/>
                </a:cubicBezTo>
                <a:close/>
                <a:moveTo>
                  <a:pt x="99" y="93"/>
                </a:moveTo>
                <a:cubicBezTo>
                  <a:pt x="99" y="115"/>
                  <a:pt x="99" y="115"/>
                  <a:pt x="99" y="115"/>
                </a:cubicBezTo>
                <a:cubicBezTo>
                  <a:pt x="98" y="115"/>
                  <a:pt x="97" y="116"/>
                  <a:pt x="96" y="118"/>
                </a:cubicBezTo>
                <a:cubicBezTo>
                  <a:pt x="94" y="120"/>
                  <a:pt x="93" y="122"/>
                  <a:pt x="94" y="125"/>
                </a:cubicBezTo>
                <a:cubicBezTo>
                  <a:pt x="94" y="127"/>
                  <a:pt x="95" y="128"/>
                  <a:pt x="97" y="129"/>
                </a:cubicBezTo>
                <a:cubicBezTo>
                  <a:pt x="97" y="127"/>
                  <a:pt x="98" y="125"/>
                  <a:pt x="99" y="123"/>
                </a:cubicBezTo>
                <a:cubicBezTo>
                  <a:pt x="99" y="150"/>
                  <a:pt x="99" y="150"/>
                  <a:pt x="99" y="150"/>
                </a:cubicBezTo>
                <a:cubicBezTo>
                  <a:pt x="98" y="150"/>
                  <a:pt x="97" y="149"/>
                  <a:pt x="96" y="149"/>
                </a:cubicBezTo>
                <a:cubicBezTo>
                  <a:pt x="95" y="148"/>
                  <a:pt x="94" y="146"/>
                  <a:pt x="93" y="142"/>
                </a:cubicBezTo>
                <a:cubicBezTo>
                  <a:pt x="92" y="140"/>
                  <a:pt x="92" y="137"/>
                  <a:pt x="91" y="133"/>
                </a:cubicBezTo>
                <a:cubicBezTo>
                  <a:pt x="91" y="128"/>
                  <a:pt x="90" y="124"/>
                  <a:pt x="90" y="119"/>
                </a:cubicBezTo>
                <a:cubicBezTo>
                  <a:pt x="90" y="111"/>
                  <a:pt x="91" y="104"/>
                  <a:pt x="93" y="100"/>
                </a:cubicBezTo>
                <a:cubicBezTo>
                  <a:pt x="95" y="97"/>
                  <a:pt x="97" y="94"/>
                  <a:pt x="99" y="93"/>
                </a:cubicBezTo>
                <a:close/>
              </a:path>
            </a:pathLst>
          </a:custGeom>
          <a:solidFill>
            <a:srgbClr val="00B0F0"/>
          </a:solidFill>
          <a:ln>
            <a:noFill/>
          </a:ln>
        </p:spPr>
        <p:txBody>
          <a:bodyPr vert="horz" wrap="square" lIns="91414" tIns="45707" rIns="91414" bIns="45707" numCol="1" anchor="t" anchorCtr="0" compatLnSpc="1"/>
          <a:lstStyle/>
          <a:p>
            <a:endParaRPr lang="id-ID" sz="1300"/>
          </a:p>
        </p:txBody>
      </p:sp>
      <p:sp>
        <p:nvSpPr>
          <p:cNvPr id="141" name="Freeform 77"/>
          <p:cNvSpPr/>
          <p:nvPr/>
        </p:nvSpPr>
        <p:spPr bwMode="auto">
          <a:xfrm>
            <a:off x="7481383" y="2659576"/>
            <a:ext cx="214229" cy="160333"/>
          </a:xfrm>
          <a:custGeom>
            <a:avLst/>
            <a:gdLst>
              <a:gd name="T0" fmla="*/ 69 w 98"/>
              <a:gd name="T1" fmla="*/ 0 h 74"/>
              <a:gd name="T2" fmla="*/ 49 w 98"/>
              <a:gd name="T3" fmla="*/ 8 h 74"/>
              <a:gd name="T4" fmla="*/ 30 w 98"/>
              <a:gd name="T5" fmla="*/ 0 h 74"/>
              <a:gd name="T6" fmla="*/ 0 w 98"/>
              <a:gd name="T7" fmla="*/ 29 h 74"/>
              <a:gd name="T8" fmla="*/ 51 w 98"/>
              <a:gd name="T9" fmla="*/ 74 h 74"/>
              <a:gd name="T10" fmla="*/ 98 w 98"/>
              <a:gd name="T11" fmla="*/ 29 h 74"/>
              <a:gd name="T12" fmla="*/ 6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69" y="0"/>
                </a:moveTo>
                <a:cubicBezTo>
                  <a:pt x="61" y="0"/>
                  <a:pt x="54" y="3"/>
                  <a:pt x="49" y="8"/>
                </a:cubicBezTo>
                <a:cubicBezTo>
                  <a:pt x="44" y="3"/>
                  <a:pt x="37" y="0"/>
                  <a:pt x="30" y="0"/>
                </a:cubicBezTo>
                <a:cubicBezTo>
                  <a:pt x="13" y="0"/>
                  <a:pt x="0" y="13"/>
                  <a:pt x="0" y="29"/>
                </a:cubicBezTo>
                <a:cubicBezTo>
                  <a:pt x="0" y="47"/>
                  <a:pt x="15" y="74"/>
                  <a:pt x="51" y="74"/>
                </a:cubicBezTo>
                <a:cubicBezTo>
                  <a:pt x="88" y="74"/>
                  <a:pt x="98" y="45"/>
                  <a:pt x="98" y="29"/>
                </a:cubicBezTo>
                <a:cubicBezTo>
                  <a:pt x="98" y="13"/>
                  <a:pt x="85" y="0"/>
                  <a:pt x="69" y="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2" name="Freeform 78"/>
          <p:cNvSpPr/>
          <p:nvPr/>
        </p:nvSpPr>
        <p:spPr bwMode="auto">
          <a:xfrm>
            <a:off x="7576594" y="2618302"/>
            <a:ext cx="58715" cy="73022"/>
          </a:xfrm>
          <a:custGeom>
            <a:avLst/>
            <a:gdLst>
              <a:gd name="T0" fmla="*/ 6 w 27"/>
              <a:gd name="T1" fmla="*/ 34 h 34"/>
              <a:gd name="T2" fmla="*/ 13 w 27"/>
              <a:gd name="T3" fmla="*/ 0 h 34"/>
              <a:gd name="T4" fmla="*/ 27 w 27"/>
              <a:gd name="T5" fmla="*/ 3 h 34"/>
              <a:gd name="T6" fmla="*/ 6 w 27"/>
              <a:gd name="T7" fmla="*/ 34 h 34"/>
            </a:gdLst>
            <a:ahLst/>
            <a:cxnLst>
              <a:cxn ang="0">
                <a:pos x="T0" y="T1"/>
              </a:cxn>
              <a:cxn ang="0">
                <a:pos x="T2" y="T3"/>
              </a:cxn>
              <a:cxn ang="0">
                <a:pos x="T4" y="T5"/>
              </a:cxn>
              <a:cxn ang="0">
                <a:pos x="T6" y="T7"/>
              </a:cxn>
            </a:cxnLst>
            <a:rect l="0" t="0" r="r" b="b"/>
            <a:pathLst>
              <a:path w="27" h="34">
                <a:moveTo>
                  <a:pt x="6" y="34"/>
                </a:moveTo>
                <a:cubicBezTo>
                  <a:pt x="0" y="22"/>
                  <a:pt x="4" y="9"/>
                  <a:pt x="13" y="0"/>
                </a:cubicBezTo>
                <a:cubicBezTo>
                  <a:pt x="27" y="3"/>
                  <a:pt x="27" y="3"/>
                  <a:pt x="27" y="3"/>
                </a:cubicBezTo>
                <a:cubicBezTo>
                  <a:pt x="14" y="10"/>
                  <a:pt x="6" y="18"/>
                  <a:pt x="6" y="34"/>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3" name="Freeform 79"/>
          <p:cNvSpPr>
            <a:spLocks noEditPoints="1"/>
          </p:cNvSpPr>
          <p:nvPr/>
        </p:nvSpPr>
        <p:spPr bwMode="auto">
          <a:xfrm>
            <a:off x="7243350" y="3954938"/>
            <a:ext cx="225337" cy="312728"/>
          </a:xfrm>
          <a:custGeom>
            <a:avLst/>
            <a:gdLst>
              <a:gd name="T0" fmla="*/ 87 w 103"/>
              <a:gd name="T1" fmla="*/ 88 h 143"/>
              <a:gd name="T2" fmla="*/ 103 w 103"/>
              <a:gd name="T3" fmla="*/ 112 h 143"/>
              <a:gd name="T4" fmla="*/ 102 w 103"/>
              <a:gd name="T5" fmla="*/ 143 h 143"/>
              <a:gd name="T6" fmla="*/ 87 w 103"/>
              <a:gd name="T7" fmla="*/ 137 h 143"/>
              <a:gd name="T8" fmla="*/ 87 w 103"/>
              <a:gd name="T9" fmla="*/ 134 h 143"/>
              <a:gd name="T10" fmla="*/ 91 w 103"/>
              <a:gd name="T11" fmla="*/ 136 h 143"/>
              <a:gd name="T12" fmla="*/ 100 w 103"/>
              <a:gd name="T13" fmla="*/ 130 h 143"/>
              <a:gd name="T14" fmla="*/ 100 w 103"/>
              <a:gd name="T15" fmla="*/ 113 h 143"/>
              <a:gd name="T16" fmla="*/ 100 w 103"/>
              <a:gd name="T17" fmla="*/ 113 h 143"/>
              <a:gd name="T18" fmla="*/ 99 w 103"/>
              <a:gd name="T19" fmla="*/ 111 h 143"/>
              <a:gd name="T20" fmla="*/ 92 w 103"/>
              <a:gd name="T21" fmla="*/ 110 h 143"/>
              <a:gd name="T22" fmla="*/ 90 w 103"/>
              <a:gd name="T23" fmla="*/ 116 h 143"/>
              <a:gd name="T24" fmla="*/ 87 w 103"/>
              <a:gd name="T25" fmla="*/ 115 h 143"/>
              <a:gd name="T26" fmla="*/ 87 w 103"/>
              <a:gd name="T27" fmla="*/ 88 h 143"/>
              <a:gd name="T28" fmla="*/ 73 w 103"/>
              <a:gd name="T29" fmla="*/ 132 h 143"/>
              <a:gd name="T30" fmla="*/ 32 w 103"/>
              <a:gd name="T31" fmla="*/ 70 h 143"/>
              <a:gd name="T32" fmla="*/ 28 w 103"/>
              <a:gd name="T33" fmla="*/ 68 h 143"/>
              <a:gd name="T34" fmla="*/ 28 w 103"/>
              <a:gd name="T35" fmla="*/ 67 h 143"/>
              <a:gd name="T36" fmla="*/ 28 w 103"/>
              <a:gd name="T37" fmla="*/ 63 h 143"/>
              <a:gd name="T38" fmla="*/ 29 w 103"/>
              <a:gd name="T39" fmla="*/ 65 h 143"/>
              <a:gd name="T40" fmla="*/ 34 w 103"/>
              <a:gd name="T41" fmla="*/ 66 h 143"/>
              <a:gd name="T42" fmla="*/ 41 w 103"/>
              <a:gd name="T43" fmla="*/ 61 h 143"/>
              <a:gd name="T44" fmla="*/ 41 w 103"/>
              <a:gd name="T45" fmla="*/ 61 h 143"/>
              <a:gd name="T46" fmla="*/ 37 w 103"/>
              <a:gd name="T47" fmla="*/ 59 h 143"/>
              <a:gd name="T48" fmla="*/ 28 w 103"/>
              <a:gd name="T49" fmla="*/ 45 h 143"/>
              <a:gd name="T50" fmla="*/ 28 w 103"/>
              <a:gd name="T51" fmla="*/ 26 h 143"/>
              <a:gd name="T52" fmla="*/ 39 w 103"/>
              <a:gd name="T53" fmla="*/ 19 h 143"/>
              <a:gd name="T54" fmla="*/ 44 w 103"/>
              <a:gd name="T55" fmla="*/ 21 h 143"/>
              <a:gd name="T56" fmla="*/ 61 w 103"/>
              <a:gd name="T57" fmla="*/ 46 h 143"/>
              <a:gd name="T58" fmla="*/ 61 w 103"/>
              <a:gd name="T59" fmla="*/ 50 h 143"/>
              <a:gd name="T60" fmla="*/ 87 w 103"/>
              <a:gd name="T61" fmla="*/ 88 h 143"/>
              <a:gd name="T62" fmla="*/ 87 w 103"/>
              <a:gd name="T63" fmla="*/ 115 h 143"/>
              <a:gd name="T64" fmla="*/ 84 w 103"/>
              <a:gd name="T65" fmla="*/ 116 h 143"/>
              <a:gd name="T66" fmla="*/ 82 w 103"/>
              <a:gd name="T67" fmla="*/ 122 h 143"/>
              <a:gd name="T68" fmla="*/ 75 w 103"/>
              <a:gd name="T69" fmla="*/ 121 h 143"/>
              <a:gd name="T70" fmla="*/ 74 w 103"/>
              <a:gd name="T71" fmla="*/ 128 h 143"/>
              <a:gd name="T72" fmla="*/ 75 w 103"/>
              <a:gd name="T73" fmla="*/ 130 h 143"/>
              <a:gd name="T74" fmla="*/ 87 w 103"/>
              <a:gd name="T75" fmla="*/ 134 h 143"/>
              <a:gd name="T76" fmla="*/ 87 w 103"/>
              <a:gd name="T77" fmla="*/ 137 h 143"/>
              <a:gd name="T78" fmla="*/ 73 w 103"/>
              <a:gd name="T79" fmla="*/ 132 h 143"/>
              <a:gd name="T80" fmla="*/ 28 w 103"/>
              <a:gd name="T81" fmla="*/ 4 h 143"/>
              <a:gd name="T82" fmla="*/ 28 w 103"/>
              <a:gd name="T83" fmla="*/ 24 h 143"/>
              <a:gd name="T84" fmla="*/ 36 w 103"/>
              <a:gd name="T85" fmla="*/ 15 h 143"/>
              <a:gd name="T86" fmla="*/ 32 w 103"/>
              <a:gd name="T87" fmla="*/ 8 h 143"/>
              <a:gd name="T88" fmla="*/ 28 w 103"/>
              <a:gd name="T89" fmla="*/ 4 h 143"/>
              <a:gd name="T90" fmla="*/ 28 w 103"/>
              <a:gd name="T91" fmla="*/ 67 h 143"/>
              <a:gd name="T92" fmla="*/ 11 w 103"/>
              <a:gd name="T93" fmla="*/ 43 h 143"/>
              <a:gd name="T94" fmla="*/ 11 w 103"/>
              <a:gd name="T95" fmla="*/ 37 h 143"/>
              <a:gd name="T96" fmla="*/ 5 w 103"/>
              <a:gd name="T97" fmla="*/ 27 h 143"/>
              <a:gd name="T98" fmla="*/ 9 w 103"/>
              <a:gd name="T99" fmla="*/ 4 h 143"/>
              <a:gd name="T100" fmla="*/ 28 w 103"/>
              <a:gd name="T101" fmla="*/ 4 h 143"/>
              <a:gd name="T102" fmla="*/ 28 w 103"/>
              <a:gd name="T103" fmla="*/ 24 h 143"/>
              <a:gd name="T104" fmla="*/ 21 w 103"/>
              <a:gd name="T105" fmla="*/ 31 h 143"/>
              <a:gd name="T106" fmla="*/ 28 w 103"/>
              <a:gd name="T107" fmla="*/ 26 h 143"/>
              <a:gd name="T108" fmla="*/ 28 w 103"/>
              <a:gd name="T109" fmla="*/ 45 h 143"/>
              <a:gd name="T110" fmla="*/ 22 w 103"/>
              <a:gd name="T111" fmla="*/ 37 h 143"/>
              <a:gd name="T112" fmla="*/ 22 w 103"/>
              <a:gd name="T113" fmla="*/ 33 h 143"/>
              <a:gd name="T114" fmla="*/ 15 w 103"/>
              <a:gd name="T115" fmla="*/ 37 h 143"/>
              <a:gd name="T116" fmla="*/ 14 w 103"/>
              <a:gd name="T117" fmla="*/ 43 h 143"/>
              <a:gd name="T118" fmla="*/ 28 w 103"/>
              <a:gd name="T119" fmla="*/ 63 h 143"/>
              <a:gd name="T120" fmla="*/ 28 w 103"/>
              <a:gd name="T121" fmla="*/ 6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3" h="143">
                <a:moveTo>
                  <a:pt x="87" y="88"/>
                </a:moveTo>
                <a:cubicBezTo>
                  <a:pt x="103" y="112"/>
                  <a:pt x="103" y="112"/>
                  <a:pt x="103" y="112"/>
                </a:cubicBezTo>
                <a:cubicBezTo>
                  <a:pt x="102" y="143"/>
                  <a:pt x="102" y="143"/>
                  <a:pt x="102" y="143"/>
                </a:cubicBezTo>
                <a:cubicBezTo>
                  <a:pt x="87" y="137"/>
                  <a:pt x="87" y="137"/>
                  <a:pt x="87" y="137"/>
                </a:cubicBezTo>
                <a:cubicBezTo>
                  <a:pt x="87" y="134"/>
                  <a:pt x="87" y="134"/>
                  <a:pt x="87" y="134"/>
                </a:cubicBezTo>
                <a:cubicBezTo>
                  <a:pt x="91" y="136"/>
                  <a:pt x="91" y="136"/>
                  <a:pt x="91" y="136"/>
                </a:cubicBezTo>
                <a:cubicBezTo>
                  <a:pt x="100" y="130"/>
                  <a:pt x="100" y="130"/>
                  <a:pt x="100" y="130"/>
                </a:cubicBezTo>
                <a:cubicBezTo>
                  <a:pt x="100" y="113"/>
                  <a:pt x="100" y="113"/>
                  <a:pt x="100" y="113"/>
                </a:cubicBezTo>
                <a:cubicBezTo>
                  <a:pt x="100" y="113"/>
                  <a:pt x="100" y="113"/>
                  <a:pt x="100" y="113"/>
                </a:cubicBezTo>
                <a:cubicBezTo>
                  <a:pt x="99" y="111"/>
                  <a:pt x="99" y="111"/>
                  <a:pt x="99" y="111"/>
                </a:cubicBezTo>
                <a:cubicBezTo>
                  <a:pt x="98" y="109"/>
                  <a:pt x="95" y="108"/>
                  <a:pt x="92" y="110"/>
                </a:cubicBezTo>
                <a:cubicBezTo>
                  <a:pt x="90" y="111"/>
                  <a:pt x="89" y="114"/>
                  <a:pt x="90" y="116"/>
                </a:cubicBezTo>
                <a:cubicBezTo>
                  <a:pt x="89" y="115"/>
                  <a:pt x="88" y="115"/>
                  <a:pt x="87" y="115"/>
                </a:cubicBezTo>
                <a:lnTo>
                  <a:pt x="87" y="88"/>
                </a:lnTo>
                <a:close/>
                <a:moveTo>
                  <a:pt x="73" y="132"/>
                </a:moveTo>
                <a:cubicBezTo>
                  <a:pt x="32" y="70"/>
                  <a:pt x="32" y="70"/>
                  <a:pt x="32" y="70"/>
                </a:cubicBezTo>
                <a:cubicBezTo>
                  <a:pt x="30" y="70"/>
                  <a:pt x="29" y="69"/>
                  <a:pt x="28" y="68"/>
                </a:cubicBezTo>
                <a:cubicBezTo>
                  <a:pt x="28" y="67"/>
                  <a:pt x="28" y="67"/>
                  <a:pt x="28" y="67"/>
                </a:cubicBezTo>
                <a:cubicBezTo>
                  <a:pt x="28" y="63"/>
                  <a:pt x="28" y="63"/>
                  <a:pt x="28" y="63"/>
                </a:cubicBezTo>
                <a:cubicBezTo>
                  <a:pt x="29" y="65"/>
                  <a:pt x="29" y="65"/>
                  <a:pt x="29" y="65"/>
                </a:cubicBezTo>
                <a:cubicBezTo>
                  <a:pt x="30" y="67"/>
                  <a:pt x="33" y="67"/>
                  <a:pt x="34" y="66"/>
                </a:cubicBezTo>
                <a:cubicBezTo>
                  <a:pt x="41" y="61"/>
                  <a:pt x="41" y="61"/>
                  <a:pt x="41" y="61"/>
                </a:cubicBezTo>
                <a:cubicBezTo>
                  <a:pt x="41" y="61"/>
                  <a:pt x="41" y="61"/>
                  <a:pt x="41" y="61"/>
                </a:cubicBezTo>
                <a:cubicBezTo>
                  <a:pt x="40" y="61"/>
                  <a:pt x="38" y="61"/>
                  <a:pt x="37" y="59"/>
                </a:cubicBezTo>
                <a:cubicBezTo>
                  <a:pt x="28" y="45"/>
                  <a:pt x="28" y="45"/>
                  <a:pt x="28" y="45"/>
                </a:cubicBezTo>
                <a:cubicBezTo>
                  <a:pt x="28" y="26"/>
                  <a:pt x="28" y="26"/>
                  <a:pt x="28" y="26"/>
                </a:cubicBezTo>
                <a:cubicBezTo>
                  <a:pt x="39" y="19"/>
                  <a:pt x="39" y="19"/>
                  <a:pt x="39" y="19"/>
                </a:cubicBezTo>
                <a:cubicBezTo>
                  <a:pt x="41" y="18"/>
                  <a:pt x="43" y="19"/>
                  <a:pt x="44" y="21"/>
                </a:cubicBezTo>
                <a:cubicBezTo>
                  <a:pt x="61" y="46"/>
                  <a:pt x="61" y="46"/>
                  <a:pt x="61" y="46"/>
                </a:cubicBezTo>
                <a:cubicBezTo>
                  <a:pt x="62" y="47"/>
                  <a:pt x="62" y="49"/>
                  <a:pt x="61" y="50"/>
                </a:cubicBezTo>
                <a:cubicBezTo>
                  <a:pt x="87" y="88"/>
                  <a:pt x="87" y="88"/>
                  <a:pt x="87" y="88"/>
                </a:cubicBezTo>
                <a:cubicBezTo>
                  <a:pt x="87" y="115"/>
                  <a:pt x="87" y="115"/>
                  <a:pt x="87" y="115"/>
                </a:cubicBezTo>
                <a:cubicBezTo>
                  <a:pt x="86" y="115"/>
                  <a:pt x="85" y="115"/>
                  <a:pt x="84" y="116"/>
                </a:cubicBezTo>
                <a:cubicBezTo>
                  <a:pt x="82" y="117"/>
                  <a:pt x="81" y="120"/>
                  <a:pt x="82" y="122"/>
                </a:cubicBezTo>
                <a:cubicBezTo>
                  <a:pt x="80" y="120"/>
                  <a:pt x="77" y="120"/>
                  <a:pt x="75" y="121"/>
                </a:cubicBezTo>
                <a:cubicBezTo>
                  <a:pt x="73" y="123"/>
                  <a:pt x="72" y="126"/>
                  <a:pt x="74" y="128"/>
                </a:cubicBezTo>
                <a:cubicBezTo>
                  <a:pt x="75" y="130"/>
                  <a:pt x="75" y="130"/>
                  <a:pt x="75" y="130"/>
                </a:cubicBezTo>
                <a:cubicBezTo>
                  <a:pt x="87" y="134"/>
                  <a:pt x="87" y="134"/>
                  <a:pt x="87" y="134"/>
                </a:cubicBezTo>
                <a:cubicBezTo>
                  <a:pt x="87" y="137"/>
                  <a:pt x="87" y="137"/>
                  <a:pt x="87" y="137"/>
                </a:cubicBezTo>
                <a:cubicBezTo>
                  <a:pt x="73" y="132"/>
                  <a:pt x="73" y="132"/>
                  <a:pt x="73" y="132"/>
                </a:cubicBezTo>
                <a:close/>
                <a:moveTo>
                  <a:pt x="28" y="4"/>
                </a:moveTo>
                <a:cubicBezTo>
                  <a:pt x="28" y="24"/>
                  <a:pt x="28" y="24"/>
                  <a:pt x="28" y="24"/>
                </a:cubicBezTo>
                <a:cubicBezTo>
                  <a:pt x="36" y="15"/>
                  <a:pt x="36" y="15"/>
                  <a:pt x="36" y="15"/>
                </a:cubicBezTo>
                <a:cubicBezTo>
                  <a:pt x="32" y="8"/>
                  <a:pt x="32" y="8"/>
                  <a:pt x="32" y="8"/>
                </a:cubicBezTo>
                <a:cubicBezTo>
                  <a:pt x="31" y="7"/>
                  <a:pt x="29" y="5"/>
                  <a:pt x="28" y="4"/>
                </a:cubicBezTo>
                <a:close/>
                <a:moveTo>
                  <a:pt x="28" y="67"/>
                </a:moveTo>
                <a:cubicBezTo>
                  <a:pt x="11" y="43"/>
                  <a:pt x="11" y="43"/>
                  <a:pt x="11" y="43"/>
                </a:cubicBezTo>
                <a:cubicBezTo>
                  <a:pt x="10" y="41"/>
                  <a:pt x="10" y="38"/>
                  <a:pt x="11" y="37"/>
                </a:cubicBezTo>
                <a:cubicBezTo>
                  <a:pt x="5" y="27"/>
                  <a:pt x="5" y="27"/>
                  <a:pt x="5" y="27"/>
                </a:cubicBezTo>
                <a:cubicBezTo>
                  <a:pt x="0" y="19"/>
                  <a:pt x="2" y="9"/>
                  <a:pt x="9" y="4"/>
                </a:cubicBezTo>
                <a:cubicBezTo>
                  <a:pt x="15" y="0"/>
                  <a:pt x="22" y="0"/>
                  <a:pt x="28" y="4"/>
                </a:cubicBezTo>
                <a:cubicBezTo>
                  <a:pt x="28" y="24"/>
                  <a:pt x="28" y="24"/>
                  <a:pt x="28" y="24"/>
                </a:cubicBezTo>
                <a:cubicBezTo>
                  <a:pt x="21" y="31"/>
                  <a:pt x="21" y="31"/>
                  <a:pt x="21" y="31"/>
                </a:cubicBezTo>
                <a:cubicBezTo>
                  <a:pt x="28" y="26"/>
                  <a:pt x="28" y="26"/>
                  <a:pt x="28" y="26"/>
                </a:cubicBezTo>
                <a:cubicBezTo>
                  <a:pt x="28" y="45"/>
                  <a:pt x="28" y="45"/>
                  <a:pt x="28" y="45"/>
                </a:cubicBezTo>
                <a:cubicBezTo>
                  <a:pt x="22" y="37"/>
                  <a:pt x="22" y="37"/>
                  <a:pt x="22" y="37"/>
                </a:cubicBezTo>
                <a:cubicBezTo>
                  <a:pt x="21" y="36"/>
                  <a:pt x="21" y="34"/>
                  <a:pt x="22" y="33"/>
                </a:cubicBezTo>
                <a:cubicBezTo>
                  <a:pt x="15" y="37"/>
                  <a:pt x="15" y="37"/>
                  <a:pt x="15" y="37"/>
                </a:cubicBezTo>
                <a:cubicBezTo>
                  <a:pt x="14" y="39"/>
                  <a:pt x="13" y="41"/>
                  <a:pt x="14" y="43"/>
                </a:cubicBezTo>
                <a:cubicBezTo>
                  <a:pt x="28" y="63"/>
                  <a:pt x="28" y="63"/>
                  <a:pt x="28" y="63"/>
                </a:cubicBezTo>
                <a:lnTo>
                  <a:pt x="28" y="67"/>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4" name="Freeform 80"/>
          <p:cNvSpPr>
            <a:spLocks noEditPoints="1"/>
          </p:cNvSpPr>
          <p:nvPr/>
        </p:nvSpPr>
        <p:spPr bwMode="auto">
          <a:xfrm>
            <a:off x="8974635" y="2351610"/>
            <a:ext cx="282465" cy="309554"/>
          </a:xfrm>
          <a:custGeom>
            <a:avLst/>
            <a:gdLst>
              <a:gd name="T0" fmla="*/ 101 w 130"/>
              <a:gd name="T1" fmla="*/ 65 h 142"/>
              <a:gd name="T2" fmla="*/ 97 w 130"/>
              <a:gd name="T3" fmla="*/ 81 h 142"/>
              <a:gd name="T4" fmla="*/ 97 w 130"/>
              <a:gd name="T5" fmla="*/ 94 h 142"/>
              <a:gd name="T6" fmla="*/ 100 w 130"/>
              <a:gd name="T7" fmla="*/ 95 h 142"/>
              <a:gd name="T8" fmla="*/ 111 w 130"/>
              <a:gd name="T9" fmla="*/ 112 h 142"/>
              <a:gd name="T10" fmla="*/ 97 w 130"/>
              <a:gd name="T11" fmla="*/ 103 h 142"/>
              <a:gd name="T12" fmla="*/ 97 w 130"/>
              <a:gd name="T13" fmla="*/ 28 h 142"/>
              <a:gd name="T14" fmla="*/ 111 w 130"/>
              <a:gd name="T15" fmla="*/ 19 h 142"/>
              <a:gd name="T16" fmla="*/ 100 w 130"/>
              <a:gd name="T17" fmla="*/ 35 h 142"/>
              <a:gd name="T18" fmla="*/ 97 w 130"/>
              <a:gd name="T19" fmla="*/ 36 h 142"/>
              <a:gd name="T20" fmla="*/ 127 w 130"/>
              <a:gd name="T21" fmla="*/ 62 h 142"/>
              <a:gd name="T22" fmla="*/ 108 w 130"/>
              <a:gd name="T23" fmla="*/ 65 h 142"/>
              <a:gd name="T24" fmla="*/ 127 w 130"/>
              <a:gd name="T25" fmla="*/ 69 h 142"/>
              <a:gd name="T26" fmla="*/ 127 w 130"/>
              <a:gd name="T27" fmla="*/ 62 h 142"/>
              <a:gd name="T28" fmla="*/ 67 w 130"/>
              <a:gd name="T29" fmla="*/ 142 h 142"/>
              <a:gd name="T30" fmla="*/ 85 w 130"/>
              <a:gd name="T31" fmla="*/ 95 h 142"/>
              <a:gd name="T32" fmla="*/ 97 w 130"/>
              <a:gd name="T33" fmla="*/ 50 h 142"/>
              <a:gd name="T34" fmla="*/ 65 w 130"/>
              <a:gd name="T35" fmla="*/ 37 h 142"/>
              <a:gd name="T36" fmla="*/ 93 w 130"/>
              <a:gd name="T37" fmla="*/ 65 h 142"/>
              <a:gd name="T38" fmla="*/ 79 w 130"/>
              <a:gd name="T39" fmla="*/ 90 h 142"/>
              <a:gd name="T40" fmla="*/ 78 w 130"/>
              <a:gd name="T41" fmla="*/ 110 h 142"/>
              <a:gd name="T42" fmla="*/ 65 w 130"/>
              <a:gd name="T43" fmla="*/ 142 h 142"/>
              <a:gd name="T44" fmla="*/ 97 w 130"/>
              <a:gd name="T45" fmla="*/ 36 h 142"/>
              <a:gd name="T46" fmla="*/ 95 w 130"/>
              <a:gd name="T47" fmla="*/ 31 h 142"/>
              <a:gd name="T48" fmla="*/ 97 w 130"/>
              <a:gd name="T49" fmla="*/ 94 h 142"/>
              <a:gd name="T50" fmla="*/ 95 w 130"/>
              <a:gd name="T51" fmla="*/ 100 h 142"/>
              <a:gd name="T52" fmla="*/ 97 w 130"/>
              <a:gd name="T53" fmla="*/ 94 h 142"/>
              <a:gd name="T54" fmla="*/ 65 w 130"/>
              <a:gd name="T55" fmla="*/ 0 h 142"/>
              <a:gd name="T56" fmla="*/ 68 w 130"/>
              <a:gd name="T57" fmla="*/ 3 h 142"/>
              <a:gd name="T58" fmla="*/ 65 w 130"/>
              <a:gd name="T59" fmla="*/ 23 h 142"/>
              <a:gd name="T60" fmla="*/ 65 w 130"/>
              <a:gd name="T61" fmla="*/ 23 h 142"/>
              <a:gd name="T62" fmla="*/ 32 w 130"/>
              <a:gd name="T63" fmla="*/ 50 h 142"/>
              <a:gd name="T64" fmla="*/ 45 w 130"/>
              <a:gd name="T65" fmla="*/ 96 h 142"/>
              <a:gd name="T66" fmla="*/ 63 w 130"/>
              <a:gd name="T67" fmla="*/ 142 h 142"/>
              <a:gd name="T68" fmla="*/ 65 w 130"/>
              <a:gd name="T69" fmla="*/ 110 h 142"/>
              <a:gd name="T70" fmla="*/ 52 w 130"/>
              <a:gd name="T71" fmla="*/ 93 h 142"/>
              <a:gd name="T72" fmla="*/ 36 w 130"/>
              <a:gd name="T73" fmla="*/ 65 h 142"/>
              <a:gd name="T74" fmla="*/ 65 w 130"/>
              <a:gd name="T75" fmla="*/ 37 h 142"/>
              <a:gd name="T76" fmla="*/ 65 w 130"/>
              <a:gd name="T77" fmla="*/ 29 h 142"/>
              <a:gd name="T78" fmla="*/ 65 w 130"/>
              <a:gd name="T79" fmla="*/ 0 h 142"/>
              <a:gd name="T80" fmla="*/ 62 w 130"/>
              <a:gd name="T81" fmla="*/ 20 h 142"/>
              <a:gd name="T82" fmla="*/ 65 w 130"/>
              <a:gd name="T83" fmla="*/ 0 h 142"/>
              <a:gd name="T84" fmla="*/ 32 w 130"/>
              <a:gd name="T85" fmla="*/ 94 h 142"/>
              <a:gd name="T86" fmla="*/ 35 w 130"/>
              <a:gd name="T87" fmla="*/ 100 h 142"/>
              <a:gd name="T88" fmla="*/ 32 w 130"/>
              <a:gd name="T89" fmla="*/ 36 h 142"/>
              <a:gd name="T90" fmla="*/ 35 w 130"/>
              <a:gd name="T91" fmla="*/ 31 h 142"/>
              <a:gd name="T92" fmla="*/ 32 w 130"/>
              <a:gd name="T93" fmla="*/ 36 h 142"/>
              <a:gd name="T94" fmla="*/ 29 w 130"/>
              <a:gd name="T95" fmla="*/ 65 h 142"/>
              <a:gd name="T96" fmla="*/ 32 w 130"/>
              <a:gd name="T97" fmla="*/ 50 h 142"/>
              <a:gd name="T98" fmla="*/ 32 w 130"/>
              <a:gd name="T99" fmla="*/ 36 h 142"/>
              <a:gd name="T100" fmla="*/ 30 w 130"/>
              <a:gd name="T101" fmla="*/ 35 h 142"/>
              <a:gd name="T102" fmla="*/ 19 w 130"/>
              <a:gd name="T103" fmla="*/ 19 h 142"/>
              <a:gd name="T104" fmla="*/ 32 w 130"/>
              <a:gd name="T105" fmla="*/ 28 h 142"/>
              <a:gd name="T106" fmla="*/ 32 w 130"/>
              <a:gd name="T107" fmla="*/ 103 h 142"/>
              <a:gd name="T108" fmla="*/ 19 w 130"/>
              <a:gd name="T109" fmla="*/ 112 h 142"/>
              <a:gd name="T110" fmla="*/ 30 w 130"/>
              <a:gd name="T111" fmla="*/ 95 h 142"/>
              <a:gd name="T112" fmla="*/ 32 w 130"/>
              <a:gd name="T113" fmla="*/ 94 h 142"/>
              <a:gd name="T114" fmla="*/ 22 w 130"/>
              <a:gd name="T115" fmla="*/ 65 h 142"/>
              <a:gd name="T116" fmla="*/ 3 w 130"/>
              <a:gd name="T117" fmla="*/ 62 h 142"/>
              <a:gd name="T118" fmla="*/ 3 w 130"/>
              <a:gd name="T119" fmla="*/ 69 h 142"/>
              <a:gd name="T120" fmla="*/ 22 w 130"/>
              <a:gd name="T121" fmla="*/ 6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2">
                <a:moveTo>
                  <a:pt x="97" y="81"/>
                </a:moveTo>
                <a:cubicBezTo>
                  <a:pt x="100" y="76"/>
                  <a:pt x="101" y="71"/>
                  <a:pt x="101" y="65"/>
                </a:cubicBezTo>
                <a:cubicBezTo>
                  <a:pt x="101" y="60"/>
                  <a:pt x="100" y="55"/>
                  <a:pt x="97" y="50"/>
                </a:cubicBezTo>
                <a:cubicBezTo>
                  <a:pt x="97" y="81"/>
                  <a:pt x="97" y="81"/>
                  <a:pt x="97" y="81"/>
                </a:cubicBezTo>
                <a:close/>
                <a:moveTo>
                  <a:pt x="97" y="103"/>
                </a:moveTo>
                <a:cubicBezTo>
                  <a:pt x="97" y="94"/>
                  <a:pt x="97" y="94"/>
                  <a:pt x="97" y="94"/>
                </a:cubicBezTo>
                <a:cubicBezTo>
                  <a:pt x="98" y="94"/>
                  <a:pt x="99" y="95"/>
                  <a:pt x="100" y="95"/>
                </a:cubicBezTo>
                <a:cubicBezTo>
                  <a:pt x="100" y="95"/>
                  <a:pt x="100" y="95"/>
                  <a:pt x="100" y="95"/>
                </a:cubicBezTo>
                <a:cubicBezTo>
                  <a:pt x="111" y="107"/>
                  <a:pt x="111" y="107"/>
                  <a:pt x="111" y="107"/>
                </a:cubicBezTo>
                <a:cubicBezTo>
                  <a:pt x="113" y="108"/>
                  <a:pt x="113" y="110"/>
                  <a:pt x="111" y="112"/>
                </a:cubicBezTo>
                <a:cubicBezTo>
                  <a:pt x="110" y="113"/>
                  <a:pt x="108" y="113"/>
                  <a:pt x="106" y="112"/>
                </a:cubicBezTo>
                <a:cubicBezTo>
                  <a:pt x="97" y="103"/>
                  <a:pt x="97" y="103"/>
                  <a:pt x="97" y="103"/>
                </a:cubicBezTo>
                <a:close/>
                <a:moveTo>
                  <a:pt x="97" y="36"/>
                </a:moveTo>
                <a:cubicBezTo>
                  <a:pt x="97" y="28"/>
                  <a:pt x="97" y="28"/>
                  <a:pt x="97" y="28"/>
                </a:cubicBezTo>
                <a:cubicBezTo>
                  <a:pt x="106" y="19"/>
                  <a:pt x="106" y="19"/>
                  <a:pt x="106" y="19"/>
                </a:cubicBezTo>
                <a:cubicBezTo>
                  <a:pt x="108" y="18"/>
                  <a:pt x="110" y="18"/>
                  <a:pt x="111" y="19"/>
                </a:cubicBezTo>
                <a:cubicBezTo>
                  <a:pt x="113" y="20"/>
                  <a:pt x="113" y="23"/>
                  <a:pt x="111" y="24"/>
                </a:cubicBezTo>
                <a:cubicBezTo>
                  <a:pt x="100" y="35"/>
                  <a:pt x="100" y="35"/>
                  <a:pt x="100" y="35"/>
                </a:cubicBezTo>
                <a:cubicBezTo>
                  <a:pt x="100" y="35"/>
                  <a:pt x="100" y="35"/>
                  <a:pt x="100" y="35"/>
                </a:cubicBezTo>
                <a:cubicBezTo>
                  <a:pt x="99" y="36"/>
                  <a:pt x="98" y="36"/>
                  <a:pt x="97" y="36"/>
                </a:cubicBezTo>
                <a:close/>
                <a:moveTo>
                  <a:pt x="127" y="62"/>
                </a:moveTo>
                <a:cubicBezTo>
                  <a:pt x="127" y="62"/>
                  <a:pt x="127" y="62"/>
                  <a:pt x="127" y="62"/>
                </a:cubicBezTo>
                <a:cubicBezTo>
                  <a:pt x="111" y="62"/>
                  <a:pt x="111" y="62"/>
                  <a:pt x="111" y="62"/>
                </a:cubicBezTo>
                <a:cubicBezTo>
                  <a:pt x="109" y="62"/>
                  <a:pt x="108" y="64"/>
                  <a:pt x="108" y="65"/>
                </a:cubicBezTo>
                <a:cubicBezTo>
                  <a:pt x="108" y="67"/>
                  <a:pt x="109" y="69"/>
                  <a:pt x="111" y="69"/>
                </a:cubicBezTo>
                <a:cubicBezTo>
                  <a:pt x="127" y="69"/>
                  <a:pt x="127" y="69"/>
                  <a:pt x="127" y="69"/>
                </a:cubicBezTo>
                <a:cubicBezTo>
                  <a:pt x="129" y="69"/>
                  <a:pt x="130" y="67"/>
                  <a:pt x="130" y="65"/>
                </a:cubicBezTo>
                <a:cubicBezTo>
                  <a:pt x="130" y="64"/>
                  <a:pt x="129" y="62"/>
                  <a:pt x="127" y="62"/>
                </a:cubicBezTo>
                <a:close/>
                <a:moveTo>
                  <a:pt x="65" y="142"/>
                </a:moveTo>
                <a:cubicBezTo>
                  <a:pt x="67" y="142"/>
                  <a:pt x="67" y="142"/>
                  <a:pt x="67" y="142"/>
                </a:cubicBezTo>
                <a:cubicBezTo>
                  <a:pt x="77" y="142"/>
                  <a:pt x="85" y="134"/>
                  <a:pt x="85" y="124"/>
                </a:cubicBezTo>
                <a:cubicBezTo>
                  <a:pt x="85" y="95"/>
                  <a:pt x="85" y="95"/>
                  <a:pt x="85" y="95"/>
                </a:cubicBezTo>
                <a:cubicBezTo>
                  <a:pt x="90" y="92"/>
                  <a:pt x="95" y="87"/>
                  <a:pt x="97" y="81"/>
                </a:cubicBezTo>
                <a:cubicBezTo>
                  <a:pt x="97" y="50"/>
                  <a:pt x="97" y="50"/>
                  <a:pt x="97" y="50"/>
                </a:cubicBezTo>
                <a:cubicBezTo>
                  <a:pt x="92" y="38"/>
                  <a:pt x="79" y="29"/>
                  <a:pt x="65" y="29"/>
                </a:cubicBezTo>
                <a:cubicBezTo>
                  <a:pt x="65" y="37"/>
                  <a:pt x="65" y="37"/>
                  <a:pt x="65" y="37"/>
                </a:cubicBezTo>
                <a:cubicBezTo>
                  <a:pt x="73" y="37"/>
                  <a:pt x="80" y="40"/>
                  <a:pt x="85" y="45"/>
                </a:cubicBezTo>
                <a:cubicBezTo>
                  <a:pt x="90" y="50"/>
                  <a:pt x="93" y="57"/>
                  <a:pt x="93" y="65"/>
                </a:cubicBezTo>
                <a:cubicBezTo>
                  <a:pt x="93" y="76"/>
                  <a:pt x="88" y="85"/>
                  <a:pt x="79" y="90"/>
                </a:cubicBezTo>
                <a:cubicBezTo>
                  <a:pt x="79" y="90"/>
                  <a:pt x="79" y="90"/>
                  <a:pt x="79" y="90"/>
                </a:cubicBezTo>
                <a:cubicBezTo>
                  <a:pt x="78" y="91"/>
                  <a:pt x="78" y="92"/>
                  <a:pt x="78" y="93"/>
                </a:cubicBezTo>
                <a:cubicBezTo>
                  <a:pt x="78" y="110"/>
                  <a:pt x="78" y="110"/>
                  <a:pt x="78" y="110"/>
                </a:cubicBezTo>
                <a:cubicBezTo>
                  <a:pt x="65" y="110"/>
                  <a:pt x="65" y="110"/>
                  <a:pt x="65" y="110"/>
                </a:cubicBezTo>
                <a:cubicBezTo>
                  <a:pt x="65" y="142"/>
                  <a:pt x="65" y="142"/>
                  <a:pt x="65" y="142"/>
                </a:cubicBezTo>
                <a:close/>
                <a:moveTo>
                  <a:pt x="97" y="28"/>
                </a:moveTo>
                <a:cubicBezTo>
                  <a:pt x="97" y="36"/>
                  <a:pt x="97" y="36"/>
                  <a:pt x="97" y="36"/>
                </a:cubicBezTo>
                <a:cubicBezTo>
                  <a:pt x="97" y="36"/>
                  <a:pt x="96" y="36"/>
                  <a:pt x="95" y="35"/>
                </a:cubicBezTo>
                <a:cubicBezTo>
                  <a:pt x="94" y="34"/>
                  <a:pt x="94" y="32"/>
                  <a:pt x="95" y="31"/>
                </a:cubicBezTo>
                <a:cubicBezTo>
                  <a:pt x="97" y="28"/>
                  <a:pt x="97" y="28"/>
                  <a:pt x="97" y="28"/>
                </a:cubicBezTo>
                <a:close/>
                <a:moveTo>
                  <a:pt x="97" y="94"/>
                </a:moveTo>
                <a:cubicBezTo>
                  <a:pt x="97" y="103"/>
                  <a:pt x="97" y="103"/>
                  <a:pt x="97" y="103"/>
                </a:cubicBezTo>
                <a:cubicBezTo>
                  <a:pt x="95" y="100"/>
                  <a:pt x="95" y="100"/>
                  <a:pt x="95" y="100"/>
                </a:cubicBezTo>
                <a:cubicBezTo>
                  <a:pt x="94" y="99"/>
                  <a:pt x="94" y="97"/>
                  <a:pt x="95" y="95"/>
                </a:cubicBezTo>
                <a:cubicBezTo>
                  <a:pt x="96" y="95"/>
                  <a:pt x="97" y="94"/>
                  <a:pt x="97" y="94"/>
                </a:cubicBezTo>
                <a:close/>
                <a:moveTo>
                  <a:pt x="65" y="23"/>
                </a:moveTo>
                <a:cubicBezTo>
                  <a:pt x="65" y="0"/>
                  <a:pt x="65" y="0"/>
                  <a:pt x="65" y="0"/>
                </a:cubicBezTo>
                <a:cubicBezTo>
                  <a:pt x="65" y="0"/>
                  <a:pt x="65" y="0"/>
                  <a:pt x="65" y="0"/>
                </a:cubicBezTo>
                <a:cubicBezTo>
                  <a:pt x="67" y="0"/>
                  <a:pt x="68" y="2"/>
                  <a:pt x="68" y="3"/>
                </a:cubicBezTo>
                <a:cubicBezTo>
                  <a:pt x="68" y="20"/>
                  <a:pt x="68" y="20"/>
                  <a:pt x="68" y="20"/>
                </a:cubicBezTo>
                <a:cubicBezTo>
                  <a:pt x="68" y="21"/>
                  <a:pt x="67" y="23"/>
                  <a:pt x="65" y="23"/>
                </a:cubicBezTo>
                <a:cubicBezTo>
                  <a:pt x="65" y="23"/>
                  <a:pt x="65" y="23"/>
                  <a:pt x="65" y="23"/>
                </a:cubicBezTo>
                <a:cubicBezTo>
                  <a:pt x="65" y="23"/>
                  <a:pt x="65" y="23"/>
                  <a:pt x="65" y="23"/>
                </a:cubicBezTo>
                <a:close/>
                <a:moveTo>
                  <a:pt x="65" y="29"/>
                </a:moveTo>
                <a:cubicBezTo>
                  <a:pt x="50" y="29"/>
                  <a:pt x="38" y="37"/>
                  <a:pt x="32" y="50"/>
                </a:cubicBezTo>
                <a:cubicBezTo>
                  <a:pt x="32" y="81"/>
                  <a:pt x="32" y="81"/>
                  <a:pt x="32" y="81"/>
                </a:cubicBezTo>
                <a:cubicBezTo>
                  <a:pt x="35" y="87"/>
                  <a:pt x="40" y="92"/>
                  <a:pt x="45" y="96"/>
                </a:cubicBezTo>
                <a:cubicBezTo>
                  <a:pt x="45" y="124"/>
                  <a:pt x="45" y="124"/>
                  <a:pt x="45" y="124"/>
                </a:cubicBezTo>
                <a:cubicBezTo>
                  <a:pt x="45" y="134"/>
                  <a:pt x="53" y="142"/>
                  <a:pt x="63" y="142"/>
                </a:cubicBezTo>
                <a:cubicBezTo>
                  <a:pt x="65" y="142"/>
                  <a:pt x="65" y="142"/>
                  <a:pt x="65" y="142"/>
                </a:cubicBezTo>
                <a:cubicBezTo>
                  <a:pt x="65" y="110"/>
                  <a:pt x="65" y="110"/>
                  <a:pt x="65" y="110"/>
                </a:cubicBezTo>
                <a:cubicBezTo>
                  <a:pt x="52" y="110"/>
                  <a:pt x="52" y="110"/>
                  <a:pt x="52" y="110"/>
                </a:cubicBezTo>
                <a:cubicBezTo>
                  <a:pt x="52" y="93"/>
                  <a:pt x="52" y="93"/>
                  <a:pt x="52" y="93"/>
                </a:cubicBezTo>
                <a:cubicBezTo>
                  <a:pt x="52" y="92"/>
                  <a:pt x="52" y="91"/>
                  <a:pt x="51" y="90"/>
                </a:cubicBezTo>
                <a:cubicBezTo>
                  <a:pt x="42" y="85"/>
                  <a:pt x="36" y="76"/>
                  <a:pt x="36" y="65"/>
                </a:cubicBezTo>
                <a:cubicBezTo>
                  <a:pt x="36" y="57"/>
                  <a:pt x="39" y="50"/>
                  <a:pt x="44" y="45"/>
                </a:cubicBezTo>
                <a:cubicBezTo>
                  <a:pt x="50" y="40"/>
                  <a:pt x="57" y="37"/>
                  <a:pt x="65" y="37"/>
                </a:cubicBezTo>
                <a:cubicBezTo>
                  <a:pt x="65" y="37"/>
                  <a:pt x="65" y="37"/>
                  <a:pt x="65" y="37"/>
                </a:cubicBezTo>
                <a:cubicBezTo>
                  <a:pt x="65" y="29"/>
                  <a:pt x="65" y="29"/>
                  <a:pt x="65" y="29"/>
                </a:cubicBezTo>
                <a:cubicBezTo>
                  <a:pt x="65" y="29"/>
                  <a:pt x="65" y="29"/>
                  <a:pt x="65" y="29"/>
                </a:cubicBezTo>
                <a:close/>
                <a:moveTo>
                  <a:pt x="65" y="0"/>
                </a:moveTo>
                <a:cubicBezTo>
                  <a:pt x="65" y="23"/>
                  <a:pt x="65" y="23"/>
                  <a:pt x="65" y="23"/>
                </a:cubicBezTo>
                <a:cubicBezTo>
                  <a:pt x="63" y="23"/>
                  <a:pt x="62" y="21"/>
                  <a:pt x="62" y="20"/>
                </a:cubicBezTo>
                <a:cubicBezTo>
                  <a:pt x="62" y="3"/>
                  <a:pt x="62" y="3"/>
                  <a:pt x="62" y="3"/>
                </a:cubicBezTo>
                <a:cubicBezTo>
                  <a:pt x="62" y="2"/>
                  <a:pt x="63" y="0"/>
                  <a:pt x="65" y="0"/>
                </a:cubicBezTo>
                <a:close/>
                <a:moveTo>
                  <a:pt x="32" y="103"/>
                </a:moveTo>
                <a:cubicBezTo>
                  <a:pt x="32" y="94"/>
                  <a:pt x="32" y="94"/>
                  <a:pt x="32" y="94"/>
                </a:cubicBezTo>
                <a:cubicBezTo>
                  <a:pt x="33" y="94"/>
                  <a:pt x="34" y="95"/>
                  <a:pt x="35" y="95"/>
                </a:cubicBezTo>
                <a:cubicBezTo>
                  <a:pt x="36" y="97"/>
                  <a:pt x="36" y="99"/>
                  <a:pt x="35" y="100"/>
                </a:cubicBezTo>
                <a:cubicBezTo>
                  <a:pt x="32" y="103"/>
                  <a:pt x="32" y="103"/>
                  <a:pt x="32" y="103"/>
                </a:cubicBezTo>
                <a:close/>
                <a:moveTo>
                  <a:pt x="32" y="36"/>
                </a:moveTo>
                <a:cubicBezTo>
                  <a:pt x="32" y="28"/>
                  <a:pt x="32" y="28"/>
                  <a:pt x="32" y="28"/>
                </a:cubicBezTo>
                <a:cubicBezTo>
                  <a:pt x="35" y="31"/>
                  <a:pt x="35" y="31"/>
                  <a:pt x="35" y="31"/>
                </a:cubicBezTo>
                <a:cubicBezTo>
                  <a:pt x="36" y="32"/>
                  <a:pt x="36" y="34"/>
                  <a:pt x="35" y="35"/>
                </a:cubicBezTo>
                <a:cubicBezTo>
                  <a:pt x="34" y="36"/>
                  <a:pt x="33" y="36"/>
                  <a:pt x="32" y="36"/>
                </a:cubicBezTo>
                <a:close/>
                <a:moveTo>
                  <a:pt x="32" y="50"/>
                </a:moveTo>
                <a:cubicBezTo>
                  <a:pt x="30" y="54"/>
                  <a:pt x="29" y="60"/>
                  <a:pt x="29" y="65"/>
                </a:cubicBezTo>
                <a:cubicBezTo>
                  <a:pt x="29" y="71"/>
                  <a:pt x="30" y="76"/>
                  <a:pt x="32" y="81"/>
                </a:cubicBezTo>
                <a:cubicBezTo>
                  <a:pt x="32" y="50"/>
                  <a:pt x="32" y="50"/>
                  <a:pt x="32" y="50"/>
                </a:cubicBezTo>
                <a:close/>
                <a:moveTo>
                  <a:pt x="32" y="28"/>
                </a:moveTo>
                <a:cubicBezTo>
                  <a:pt x="32" y="36"/>
                  <a:pt x="32" y="36"/>
                  <a:pt x="32" y="36"/>
                </a:cubicBezTo>
                <a:cubicBezTo>
                  <a:pt x="32" y="36"/>
                  <a:pt x="31" y="36"/>
                  <a:pt x="30" y="35"/>
                </a:cubicBezTo>
                <a:cubicBezTo>
                  <a:pt x="30" y="35"/>
                  <a:pt x="30" y="35"/>
                  <a:pt x="30" y="35"/>
                </a:cubicBezTo>
                <a:cubicBezTo>
                  <a:pt x="19" y="24"/>
                  <a:pt x="19" y="24"/>
                  <a:pt x="19" y="24"/>
                </a:cubicBezTo>
                <a:cubicBezTo>
                  <a:pt x="17" y="23"/>
                  <a:pt x="17" y="20"/>
                  <a:pt x="19" y="19"/>
                </a:cubicBezTo>
                <a:cubicBezTo>
                  <a:pt x="20" y="18"/>
                  <a:pt x="22" y="18"/>
                  <a:pt x="24" y="19"/>
                </a:cubicBezTo>
                <a:cubicBezTo>
                  <a:pt x="32" y="28"/>
                  <a:pt x="32" y="28"/>
                  <a:pt x="32" y="28"/>
                </a:cubicBezTo>
                <a:close/>
                <a:moveTo>
                  <a:pt x="32" y="94"/>
                </a:moveTo>
                <a:cubicBezTo>
                  <a:pt x="32" y="103"/>
                  <a:pt x="32" y="103"/>
                  <a:pt x="32" y="103"/>
                </a:cubicBezTo>
                <a:cubicBezTo>
                  <a:pt x="24" y="112"/>
                  <a:pt x="24" y="112"/>
                  <a:pt x="24" y="112"/>
                </a:cubicBezTo>
                <a:cubicBezTo>
                  <a:pt x="22" y="113"/>
                  <a:pt x="20" y="113"/>
                  <a:pt x="19" y="112"/>
                </a:cubicBezTo>
                <a:cubicBezTo>
                  <a:pt x="17" y="110"/>
                  <a:pt x="17" y="108"/>
                  <a:pt x="19" y="107"/>
                </a:cubicBezTo>
                <a:cubicBezTo>
                  <a:pt x="30" y="95"/>
                  <a:pt x="30" y="95"/>
                  <a:pt x="30" y="95"/>
                </a:cubicBezTo>
                <a:cubicBezTo>
                  <a:pt x="30" y="95"/>
                  <a:pt x="30" y="95"/>
                  <a:pt x="30" y="95"/>
                </a:cubicBezTo>
                <a:cubicBezTo>
                  <a:pt x="31" y="95"/>
                  <a:pt x="32" y="95"/>
                  <a:pt x="32" y="94"/>
                </a:cubicBezTo>
                <a:close/>
                <a:moveTo>
                  <a:pt x="22" y="65"/>
                </a:moveTo>
                <a:cubicBezTo>
                  <a:pt x="22" y="65"/>
                  <a:pt x="22" y="65"/>
                  <a:pt x="22" y="65"/>
                </a:cubicBezTo>
                <a:cubicBezTo>
                  <a:pt x="22" y="64"/>
                  <a:pt x="21" y="62"/>
                  <a:pt x="19" y="62"/>
                </a:cubicBezTo>
                <a:cubicBezTo>
                  <a:pt x="3" y="62"/>
                  <a:pt x="3" y="62"/>
                  <a:pt x="3" y="62"/>
                </a:cubicBezTo>
                <a:cubicBezTo>
                  <a:pt x="1" y="62"/>
                  <a:pt x="0" y="64"/>
                  <a:pt x="0" y="65"/>
                </a:cubicBezTo>
                <a:cubicBezTo>
                  <a:pt x="0" y="67"/>
                  <a:pt x="1" y="69"/>
                  <a:pt x="3" y="69"/>
                </a:cubicBezTo>
                <a:cubicBezTo>
                  <a:pt x="19" y="69"/>
                  <a:pt x="19" y="69"/>
                  <a:pt x="19" y="69"/>
                </a:cubicBezTo>
                <a:cubicBezTo>
                  <a:pt x="21" y="69"/>
                  <a:pt x="22" y="67"/>
                  <a:pt x="22" y="6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5" name="Freeform 81"/>
          <p:cNvSpPr>
            <a:spLocks noEditPoints="1"/>
          </p:cNvSpPr>
          <p:nvPr/>
        </p:nvSpPr>
        <p:spPr bwMode="auto">
          <a:xfrm>
            <a:off x="7562312" y="1935696"/>
            <a:ext cx="426871" cy="614345"/>
          </a:xfrm>
          <a:custGeom>
            <a:avLst/>
            <a:gdLst>
              <a:gd name="T0" fmla="*/ 98 w 196"/>
              <a:gd name="T1" fmla="*/ 5 h 282"/>
              <a:gd name="T2" fmla="*/ 113 w 196"/>
              <a:gd name="T3" fmla="*/ 0 h 282"/>
              <a:gd name="T4" fmla="*/ 155 w 196"/>
              <a:gd name="T5" fmla="*/ 128 h 282"/>
              <a:gd name="T6" fmla="*/ 108 w 196"/>
              <a:gd name="T7" fmla="*/ 143 h 282"/>
              <a:gd name="T8" fmla="*/ 98 w 196"/>
              <a:gd name="T9" fmla="*/ 111 h 282"/>
              <a:gd name="T10" fmla="*/ 98 w 196"/>
              <a:gd name="T11" fmla="*/ 5 h 282"/>
              <a:gd name="T12" fmla="*/ 98 w 196"/>
              <a:gd name="T13" fmla="*/ 222 h 282"/>
              <a:gd name="T14" fmla="*/ 136 w 196"/>
              <a:gd name="T15" fmla="*/ 209 h 282"/>
              <a:gd name="T16" fmla="*/ 107 w 196"/>
              <a:gd name="T17" fmla="*/ 209 h 282"/>
              <a:gd name="T18" fmla="*/ 107 w 196"/>
              <a:gd name="T19" fmla="*/ 192 h 282"/>
              <a:gd name="T20" fmla="*/ 152 w 196"/>
              <a:gd name="T21" fmla="*/ 192 h 282"/>
              <a:gd name="T22" fmla="*/ 189 w 196"/>
              <a:gd name="T23" fmla="*/ 192 h 282"/>
              <a:gd name="T24" fmla="*/ 196 w 196"/>
              <a:gd name="T25" fmla="*/ 192 h 282"/>
              <a:gd name="T26" fmla="*/ 196 w 196"/>
              <a:gd name="T27" fmla="*/ 209 h 282"/>
              <a:gd name="T28" fmla="*/ 180 w 196"/>
              <a:gd name="T29" fmla="*/ 209 h 282"/>
              <a:gd name="T30" fmla="*/ 134 w 196"/>
              <a:gd name="T31" fmla="*/ 247 h 282"/>
              <a:gd name="T32" fmla="*/ 169 w 196"/>
              <a:gd name="T33" fmla="*/ 267 h 282"/>
              <a:gd name="T34" fmla="*/ 169 w 196"/>
              <a:gd name="T35" fmla="*/ 282 h 282"/>
              <a:gd name="T36" fmla="*/ 98 w 196"/>
              <a:gd name="T37" fmla="*/ 282 h 282"/>
              <a:gd name="T38" fmla="*/ 98 w 196"/>
              <a:gd name="T39" fmla="*/ 268 h 282"/>
              <a:gd name="T40" fmla="*/ 111 w 196"/>
              <a:gd name="T41" fmla="*/ 255 h 282"/>
              <a:gd name="T42" fmla="*/ 98 w 196"/>
              <a:gd name="T43" fmla="*/ 242 h 282"/>
              <a:gd name="T44" fmla="*/ 98 w 196"/>
              <a:gd name="T45" fmla="*/ 222 h 282"/>
              <a:gd name="T46" fmla="*/ 67 w 196"/>
              <a:gd name="T47" fmla="*/ 15 h 282"/>
              <a:gd name="T48" fmla="*/ 98 w 196"/>
              <a:gd name="T49" fmla="*/ 5 h 282"/>
              <a:gd name="T50" fmla="*/ 98 w 196"/>
              <a:gd name="T51" fmla="*/ 111 h 282"/>
              <a:gd name="T52" fmla="*/ 92 w 196"/>
              <a:gd name="T53" fmla="*/ 92 h 282"/>
              <a:gd name="T54" fmla="*/ 33 w 196"/>
              <a:gd name="T55" fmla="*/ 157 h 282"/>
              <a:gd name="T56" fmla="*/ 98 w 196"/>
              <a:gd name="T57" fmla="*/ 222 h 282"/>
              <a:gd name="T58" fmla="*/ 98 w 196"/>
              <a:gd name="T59" fmla="*/ 222 h 282"/>
              <a:gd name="T60" fmla="*/ 98 w 196"/>
              <a:gd name="T61" fmla="*/ 242 h 282"/>
              <a:gd name="T62" fmla="*/ 85 w 196"/>
              <a:gd name="T63" fmla="*/ 255 h 282"/>
              <a:gd name="T64" fmla="*/ 98 w 196"/>
              <a:gd name="T65" fmla="*/ 268 h 282"/>
              <a:gd name="T66" fmla="*/ 98 w 196"/>
              <a:gd name="T67" fmla="*/ 282 h 282"/>
              <a:gd name="T68" fmla="*/ 27 w 196"/>
              <a:gd name="T69" fmla="*/ 282 h 282"/>
              <a:gd name="T70" fmla="*/ 27 w 196"/>
              <a:gd name="T71" fmla="*/ 267 h 282"/>
              <a:gd name="T72" fmla="*/ 61 w 196"/>
              <a:gd name="T73" fmla="*/ 247 h 282"/>
              <a:gd name="T74" fmla="*/ 0 w 196"/>
              <a:gd name="T75" fmla="*/ 157 h 282"/>
              <a:gd name="T76" fmla="*/ 82 w 196"/>
              <a:gd name="T77" fmla="*/ 61 h 282"/>
              <a:gd name="T78" fmla="*/ 67 w 196"/>
              <a:gd name="T79" fmla="*/ 1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6" h="282">
                <a:moveTo>
                  <a:pt x="98" y="5"/>
                </a:moveTo>
                <a:cubicBezTo>
                  <a:pt x="113" y="0"/>
                  <a:pt x="113" y="0"/>
                  <a:pt x="113" y="0"/>
                </a:cubicBezTo>
                <a:cubicBezTo>
                  <a:pt x="155" y="128"/>
                  <a:pt x="155" y="128"/>
                  <a:pt x="155" y="128"/>
                </a:cubicBezTo>
                <a:cubicBezTo>
                  <a:pt x="108" y="143"/>
                  <a:pt x="108" y="143"/>
                  <a:pt x="108" y="143"/>
                </a:cubicBezTo>
                <a:cubicBezTo>
                  <a:pt x="98" y="111"/>
                  <a:pt x="98" y="111"/>
                  <a:pt x="98" y="111"/>
                </a:cubicBezTo>
                <a:cubicBezTo>
                  <a:pt x="98" y="5"/>
                  <a:pt x="98" y="5"/>
                  <a:pt x="98" y="5"/>
                </a:cubicBezTo>
                <a:close/>
                <a:moveTo>
                  <a:pt x="98" y="222"/>
                </a:moveTo>
                <a:cubicBezTo>
                  <a:pt x="112" y="222"/>
                  <a:pt x="125" y="217"/>
                  <a:pt x="136" y="209"/>
                </a:cubicBezTo>
                <a:cubicBezTo>
                  <a:pt x="107" y="209"/>
                  <a:pt x="107" y="209"/>
                  <a:pt x="107" y="209"/>
                </a:cubicBezTo>
                <a:cubicBezTo>
                  <a:pt x="107" y="192"/>
                  <a:pt x="107" y="192"/>
                  <a:pt x="107" y="192"/>
                </a:cubicBezTo>
                <a:cubicBezTo>
                  <a:pt x="152" y="192"/>
                  <a:pt x="152" y="192"/>
                  <a:pt x="152" y="192"/>
                </a:cubicBezTo>
                <a:cubicBezTo>
                  <a:pt x="189" y="192"/>
                  <a:pt x="189" y="192"/>
                  <a:pt x="189" y="192"/>
                </a:cubicBezTo>
                <a:cubicBezTo>
                  <a:pt x="196" y="192"/>
                  <a:pt x="196" y="192"/>
                  <a:pt x="196" y="192"/>
                </a:cubicBezTo>
                <a:cubicBezTo>
                  <a:pt x="196" y="209"/>
                  <a:pt x="196" y="209"/>
                  <a:pt x="196" y="209"/>
                </a:cubicBezTo>
                <a:cubicBezTo>
                  <a:pt x="180" y="209"/>
                  <a:pt x="180" y="209"/>
                  <a:pt x="180" y="209"/>
                </a:cubicBezTo>
                <a:cubicBezTo>
                  <a:pt x="169" y="226"/>
                  <a:pt x="153" y="239"/>
                  <a:pt x="134" y="247"/>
                </a:cubicBezTo>
                <a:cubicBezTo>
                  <a:pt x="154" y="251"/>
                  <a:pt x="169" y="257"/>
                  <a:pt x="169" y="267"/>
                </a:cubicBezTo>
                <a:cubicBezTo>
                  <a:pt x="169" y="282"/>
                  <a:pt x="169" y="282"/>
                  <a:pt x="169" y="282"/>
                </a:cubicBezTo>
                <a:cubicBezTo>
                  <a:pt x="98" y="282"/>
                  <a:pt x="98" y="282"/>
                  <a:pt x="98" y="282"/>
                </a:cubicBezTo>
                <a:cubicBezTo>
                  <a:pt x="98" y="268"/>
                  <a:pt x="98" y="268"/>
                  <a:pt x="98" y="268"/>
                </a:cubicBezTo>
                <a:cubicBezTo>
                  <a:pt x="105" y="268"/>
                  <a:pt x="111" y="262"/>
                  <a:pt x="111" y="255"/>
                </a:cubicBezTo>
                <a:cubicBezTo>
                  <a:pt x="111" y="248"/>
                  <a:pt x="105" y="242"/>
                  <a:pt x="98" y="242"/>
                </a:cubicBezTo>
                <a:lnTo>
                  <a:pt x="98" y="222"/>
                </a:lnTo>
                <a:close/>
                <a:moveTo>
                  <a:pt x="67" y="15"/>
                </a:moveTo>
                <a:cubicBezTo>
                  <a:pt x="98" y="5"/>
                  <a:pt x="98" y="5"/>
                  <a:pt x="98" y="5"/>
                </a:cubicBezTo>
                <a:cubicBezTo>
                  <a:pt x="98" y="111"/>
                  <a:pt x="98" y="111"/>
                  <a:pt x="98" y="111"/>
                </a:cubicBezTo>
                <a:cubicBezTo>
                  <a:pt x="92" y="92"/>
                  <a:pt x="92" y="92"/>
                  <a:pt x="92" y="92"/>
                </a:cubicBezTo>
                <a:cubicBezTo>
                  <a:pt x="59" y="95"/>
                  <a:pt x="33" y="123"/>
                  <a:pt x="33" y="157"/>
                </a:cubicBezTo>
                <a:cubicBezTo>
                  <a:pt x="33" y="193"/>
                  <a:pt x="62" y="222"/>
                  <a:pt x="98" y="222"/>
                </a:cubicBezTo>
                <a:cubicBezTo>
                  <a:pt x="98" y="222"/>
                  <a:pt x="98" y="222"/>
                  <a:pt x="98" y="222"/>
                </a:cubicBezTo>
                <a:cubicBezTo>
                  <a:pt x="98" y="242"/>
                  <a:pt x="98" y="242"/>
                  <a:pt x="98" y="242"/>
                </a:cubicBezTo>
                <a:cubicBezTo>
                  <a:pt x="91" y="242"/>
                  <a:pt x="85" y="248"/>
                  <a:pt x="85" y="255"/>
                </a:cubicBezTo>
                <a:cubicBezTo>
                  <a:pt x="85" y="262"/>
                  <a:pt x="91" y="268"/>
                  <a:pt x="98" y="268"/>
                </a:cubicBezTo>
                <a:cubicBezTo>
                  <a:pt x="98" y="282"/>
                  <a:pt x="98" y="282"/>
                  <a:pt x="98" y="282"/>
                </a:cubicBezTo>
                <a:cubicBezTo>
                  <a:pt x="27" y="282"/>
                  <a:pt x="27" y="282"/>
                  <a:pt x="27" y="282"/>
                </a:cubicBezTo>
                <a:cubicBezTo>
                  <a:pt x="27" y="267"/>
                  <a:pt x="27" y="267"/>
                  <a:pt x="27" y="267"/>
                </a:cubicBezTo>
                <a:cubicBezTo>
                  <a:pt x="27" y="257"/>
                  <a:pt x="41" y="251"/>
                  <a:pt x="61" y="247"/>
                </a:cubicBezTo>
                <a:cubicBezTo>
                  <a:pt x="26" y="233"/>
                  <a:pt x="0" y="198"/>
                  <a:pt x="0" y="157"/>
                </a:cubicBezTo>
                <a:cubicBezTo>
                  <a:pt x="0" y="108"/>
                  <a:pt x="36" y="68"/>
                  <a:pt x="82" y="61"/>
                </a:cubicBezTo>
                <a:lnTo>
                  <a:pt x="67" y="1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6" name="Freeform 82"/>
          <p:cNvSpPr>
            <a:spLocks noEditPoints="1"/>
          </p:cNvSpPr>
          <p:nvPr/>
        </p:nvSpPr>
        <p:spPr bwMode="auto">
          <a:xfrm>
            <a:off x="7409972" y="1848387"/>
            <a:ext cx="245967" cy="217482"/>
          </a:xfrm>
          <a:custGeom>
            <a:avLst/>
            <a:gdLst>
              <a:gd name="T0" fmla="*/ 103 w 113"/>
              <a:gd name="T1" fmla="*/ 31 h 100"/>
              <a:gd name="T2" fmla="*/ 57 w 113"/>
              <a:gd name="T3" fmla="*/ 0 h 100"/>
              <a:gd name="T4" fmla="*/ 57 w 113"/>
              <a:gd name="T5" fmla="*/ 9 h 100"/>
              <a:gd name="T6" fmla="*/ 95 w 113"/>
              <a:gd name="T7" fmla="*/ 35 h 100"/>
              <a:gd name="T8" fmla="*/ 72 w 113"/>
              <a:gd name="T9" fmla="*/ 88 h 100"/>
              <a:gd name="T10" fmla="*/ 57 w 113"/>
              <a:gd name="T11" fmla="*/ 91 h 100"/>
              <a:gd name="T12" fmla="*/ 57 w 113"/>
              <a:gd name="T13" fmla="*/ 100 h 100"/>
              <a:gd name="T14" fmla="*/ 75 w 113"/>
              <a:gd name="T15" fmla="*/ 96 h 100"/>
              <a:gd name="T16" fmla="*/ 103 w 113"/>
              <a:gd name="T17" fmla="*/ 31 h 100"/>
              <a:gd name="T18" fmla="*/ 57 w 113"/>
              <a:gd name="T19" fmla="*/ 0 h 100"/>
              <a:gd name="T20" fmla="*/ 38 w 113"/>
              <a:gd name="T21" fmla="*/ 4 h 100"/>
              <a:gd name="T22" fmla="*/ 11 w 113"/>
              <a:gd name="T23" fmla="*/ 68 h 100"/>
              <a:gd name="T24" fmla="*/ 57 w 113"/>
              <a:gd name="T25" fmla="*/ 100 h 100"/>
              <a:gd name="T26" fmla="*/ 57 w 113"/>
              <a:gd name="T27" fmla="*/ 91 h 100"/>
              <a:gd name="T28" fmla="*/ 19 w 113"/>
              <a:gd name="T29" fmla="*/ 65 h 100"/>
              <a:gd name="T30" fmla="*/ 19 w 113"/>
              <a:gd name="T31" fmla="*/ 65 h 100"/>
              <a:gd name="T32" fmla="*/ 42 w 113"/>
              <a:gd name="T33" fmla="*/ 12 h 100"/>
              <a:gd name="T34" fmla="*/ 57 w 113"/>
              <a:gd name="T35" fmla="*/ 9 h 100"/>
              <a:gd name="T36" fmla="*/ 57 w 113"/>
              <a:gd name="T3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100">
                <a:moveTo>
                  <a:pt x="103" y="31"/>
                </a:moveTo>
                <a:cubicBezTo>
                  <a:pt x="95" y="12"/>
                  <a:pt x="77" y="0"/>
                  <a:pt x="57" y="0"/>
                </a:cubicBezTo>
                <a:cubicBezTo>
                  <a:pt x="57" y="9"/>
                  <a:pt x="57" y="9"/>
                  <a:pt x="57" y="9"/>
                </a:cubicBezTo>
                <a:cubicBezTo>
                  <a:pt x="73" y="9"/>
                  <a:pt x="88" y="19"/>
                  <a:pt x="95" y="35"/>
                </a:cubicBezTo>
                <a:cubicBezTo>
                  <a:pt x="103" y="56"/>
                  <a:pt x="93" y="79"/>
                  <a:pt x="72" y="88"/>
                </a:cubicBezTo>
                <a:cubicBezTo>
                  <a:pt x="67" y="90"/>
                  <a:pt x="62" y="91"/>
                  <a:pt x="57" y="91"/>
                </a:cubicBezTo>
                <a:cubicBezTo>
                  <a:pt x="57" y="100"/>
                  <a:pt x="57" y="100"/>
                  <a:pt x="57" y="100"/>
                </a:cubicBezTo>
                <a:cubicBezTo>
                  <a:pt x="63" y="100"/>
                  <a:pt x="69" y="99"/>
                  <a:pt x="75" y="96"/>
                </a:cubicBezTo>
                <a:cubicBezTo>
                  <a:pt x="101" y="86"/>
                  <a:pt x="113" y="57"/>
                  <a:pt x="103" y="31"/>
                </a:cubicBezTo>
                <a:close/>
                <a:moveTo>
                  <a:pt x="57" y="0"/>
                </a:moveTo>
                <a:cubicBezTo>
                  <a:pt x="51" y="0"/>
                  <a:pt x="44" y="1"/>
                  <a:pt x="38" y="4"/>
                </a:cubicBezTo>
                <a:cubicBezTo>
                  <a:pt x="13" y="14"/>
                  <a:pt x="0" y="43"/>
                  <a:pt x="11" y="68"/>
                </a:cubicBezTo>
                <a:cubicBezTo>
                  <a:pt x="18" y="88"/>
                  <a:pt x="37" y="100"/>
                  <a:pt x="57" y="100"/>
                </a:cubicBezTo>
                <a:cubicBezTo>
                  <a:pt x="57" y="91"/>
                  <a:pt x="57" y="91"/>
                  <a:pt x="57" y="91"/>
                </a:cubicBezTo>
                <a:cubicBezTo>
                  <a:pt x="41" y="90"/>
                  <a:pt x="26" y="81"/>
                  <a:pt x="19" y="65"/>
                </a:cubicBezTo>
                <a:cubicBezTo>
                  <a:pt x="19" y="65"/>
                  <a:pt x="19" y="65"/>
                  <a:pt x="19" y="65"/>
                </a:cubicBezTo>
                <a:cubicBezTo>
                  <a:pt x="11" y="44"/>
                  <a:pt x="21" y="21"/>
                  <a:pt x="42" y="12"/>
                </a:cubicBezTo>
                <a:cubicBezTo>
                  <a:pt x="47" y="10"/>
                  <a:pt x="52" y="9"/>
                  <a:pt x="57" y="9"/>
                </a:cubicBezTo>
                <a:lnTo>
                  <a:pt x="57" y="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7" name="Freeform 83"/>
          <p:cNvSpPr/>
          <p:nvPr/>
        </p:nvSpPr>
        <p:spPr bwMode="auto">
          <a:xfrm>
            <a:off x="7340149" y="1978558"/>
            <a:ext cx="107907" cy="68261"/>
          </a:xfrm>
          <a:custGeom>
            <a:avLst/>
            <a:gdLst>
              <a:gd name="T0" fmla="*/ 7 w 68"/>
              <a:gd name="T1" fmla="*/ 43 h 43"/>
              <a:gd name="T2" fmla="*/ 0 w 68"/>
              <a:gd name="T3" fmla="*/ 25 h 43"/>
              <a:gd name="T4" fmla="*/ 62 w 68"/>
              <a:gd name="T5" fmla="*/ 0 h 43"/>
              <a:gd name="T6" fmla="*/ 68 w 68"/>
              <a:gd name="T7" fmla="*/ 18 h 43"/>
              <a:gd name="T8" fmla="*/ 7 w 68"/>
              <a:gd name="T9" fmla="*/ 43 h 43"/>
            </a:gdLst>
            <a:ahLst/>
            <a:cxnLst>
              <a:cxn ang="0">
                <a:pos x="T0" y="T1"/>
              </a:cxn>
              <a:cxn ang="0">
                <a:pos x="T2" y="T3"/>
              </a:cxn>
              <a:cxn ang="0">
                <a:pos x="T4" y="T5"/>
              </a:cxn>
              <a:cxn ang="0">
                <a:pos x="T6" y="T7"/>
              </a:cxn>
              <a:cxn ang="0">
                <a:pos x="T8" y="T9"/>
              </a:cxn>
            </a:cxnLst>
            <a:rect l="0" t="0" r="r" b="b"/>
            <a:pathLst>
              <a:path w="68" h="43">
                <a:moveTo>
                  <a:pt x="7" y="43"/>
                </a:moveTo>
                <a:lnTo>
                  <a:pt x="0" y="25"/>
                </a:lnTo>
                <a:lnTo>
                  <a:pt x="62" y="0"/>
                </a:lnTo>
                <a:lnTo>
                  <a:pt x="68" y="18"/>
                </a:lnTo>
                <a:lnTo>
                  <a:pt x="7" y="4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8" name="Freeform 84"/>
          <p:cNvSpPr/>
          <p:nvPr/>
        </p:nvSpPr>
        <p:spPr bwMode="auto">
          <a:xfrm>
            <a:off x="7271914" y="1988083"/>
            <a:ext cx="145993" cy="88898"/>
          </a:xfrm>
          <a:custGeom>
            <a:avLst/>
            <a:gdLst>
              <a:gd name="T0" fmla="*/ 16 w 67"/>
              <a:gd name="T1" fmla="*/ 39 h 41"/>
              <a:gd name="T2" fmla="*/ 2 w 67"/>
              <a:gd name="T3" fmla="*/ 33 h 41"/>
              <a:gd name="T4" fmla="*/ 8 w 67"/>
              <a:gd name="T5" fmla="*/ 19 h 41"/>
              <a:gd name="T6" fmla="*/ 50 w 67"/>
              <a:gd name="T7" fmla="*/ 2 h 41"/>
              <a:gd name="T8" fmla="*/ 64 w 67"/>
              <a:gd name="T9" fmla="*/ 8 h 41"/>
              <a:gd name="T10" fmla="*/ 58 w 67"/>
              <a:gd name="T11" fmla="*/ 22 h 41"/>
              <a:gd name="T12" fmla="*/ 16 w 67"/>
              <a:gd name="T13" fmla="*/ 39 h 41"/>
            </a:gdLst>
            <a:ahLst/>
            <a:cxnLst>
              <a:cxn ang="0">
                <a:pos x="T0" y="T1"/>
              </a:cxn>
              <a:cxn ang="0">
                <a:pos x="T2" y="T3"/>
              </a:cxn>
              <a:cxn ang="0">
                <a:pos x="T4" y="T5"/>
              </a:cxn>
              <a:cxn ang="0">
                <a:pos x="T6" y="T7"/>
              </a:cxn>
              <a:cxn ang="0">
                <a:pos x="T8" y="T9"/>
              </a:cxn>
              <a:cxn ang="0">
                <a:pos x="T10" y="T11"/>
              </a:cxn>
              <a:cxn ang="0">
                <a:pos x="T12" y="T13"/>
              </a:cxn>
            </a:cxnLst>
            <a:rect l="0" t="0" r="r" b="b"/>
            <a:pathLst>
              <a:path w="67" h="41">
                <a:moveTo>
                  <a:pt x="16" y="39"/>
                </a:moveTo>
                <a:cubicBezTo>
                  <a:pt x="10" y="41"/>
                  <a:pt x="4" y="39"/>
                  <a:pt x="2" y="33"/>
                </a:cubicBezTo>
                <a:cubicBezTo>
                  <a:pt x="0" y="28"/>
                  <a:pt x="2" y="21"/>
                  <a:pt x="8" y="19"/>
                </a:cubicBezTo>
                <a:cubicBezTo>
                  <a:pt x="50" y="2"/>
                  <a:pt x="50" y="2"/>
                  <a:pt x="50" y="2"/>
                </a:cubicBezTo>
                <a:cubicBezTo>
                  <a:pt x="56" y="0"/>
                  <a:pt x="62" y="3"/>
                  <a:pt x="64" y="8"/>
                </a:cubicBezTo>
                <a:cubicBezTo>
                  <a:pt x="67" y="14"/>
                  <a:pt x="64" y="20"/>
                  <a:pt x="58" y="22"/>
                </a:cubicBezTo>
                <a:lnTo>
                  <a:pt x="16" y="3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49" name="Freeform 85"/>
          <p:cNvSpPr>
            <a:spLocks noEditPoints="1"/>
          </p:cNvSpPr>
          <p:nvPr/>
        </p:nvSpPr>
        <p:spPr bwMode="auto">
          <a:xfrm>
            <a:off x="7187809" y="3146923"/>
            <a:ext cx="445914" cy="158746"/>
          </a:xfrm>
          <a:custGeom>
            <a:avLst/>
            <a:gdLst>
              <a:gd name="T0" fmla="*/ 142 w 205"/>
              <a:gd name="T1" fmla="*/ 5 h 73"/>
              <a:gd name="T2" fmla="*/ 157 w 205"/>
              <a:gd name="T3" fmla="*/ 2 h 73"/>
              <a:gd name="T4" fmla="*/ 164 w 205"/>
              <a:gd name="T5" fmla="*/ 5 h 73"/>
              <a:gd name="T6" fmla="*/ 179 w 205"/>
              <a:gd name="T7" fmla="*/ 2 h 73"/>
              <a:gd name="T8" fmla="*/ 202 w 205"/>
              <a:gd name="T9" fmla="*/ 18 h 73"/>
              <a:gd name="T10" fmla="*/ 187 w 205"/>
              <a:gd name="T11" fmla="*/ 42 h 73"/>
              <a:gd name="T12" fmla="*/ 177 w 205"/>
              <a:gd name="T13" fmla="*/ 43 h 73"/>
              <a:gd name="T14" fmla="*/ 166 w 205"/>
              <a:gd name="T15" fmla="*/ 18 h 73"/>
              <a:gd name="T16" fmla="*/ 172 w 205"/>
              <a:gd name="T17" fmla="*/ 45 h 73"/>
              <a:gd name="T18" fmla="*/ 167 w 205"/>
              <a:gd name="T19" fmla="*/ 50 h 73"/>
              <a:gd name="T20" fmla="*/ 142 w 205"/>
              <a:gd name="T21" fmla="*/ 55 h 73"/>
              <a:gd name="T22" fmla="*/ 142 w 205"/>
              <a:gd name="T23" fmla="*/ 20 h 73"/>
              <a:gd name="T24" fmla="*/ 158 w 205"/>
              <a:gd name="T25" fmla="*/ 17 h 73"/>
              <a:gd name="T26" fmla="*/ 163 w 205"/>
              <a:gd name="T27" fmla="*/ 19 h 73"/>
              <a:gd name="T28" fmla="*/ 161 w 205"/>
              <a:gd name="T29" fmla="*/ 9 h 73"/>
              <a:gd name="T30" fmla="*/ 155 w 205"/>
              <a:gd name="T31" fmla="*/ 5 h 73"/>
              <a:gd name="T32" fmla="*/ 142 w 205"/>
              <a:gd name="T33" fmla="*/ 8 h 73"/>
              <a:gd name="T34" fmla="*/ 142 w 205"/>
              <a:gd name="T35" fmla="*/ 5 h 73"/>
              <a:gd name="T36" fmla="*/ 28 w 205"/>
              <a:gd name="T37" fmla="*/ 30 h 73"/>
              <a:gd name="T38" fmla="*/ 116 w 205"/>
              <a:gd name="T39" fmla="*/ 13 h 73"/>
              <a:gd name="T40" fmla="*/ 121 w 205"/>
              <a:gd name="T41" fmla="*/ 9 h 73"/>
              <a:gd name="T42" fmla="*/ 142 w 205"/>
              <a:gd name="T43" fmla="*/ 5 h 73"/>
              <a:gd name="T44" fmla="*/ 142 w 205"/>
              <a:gd name="T45" fmla="*/ 8 h 73"/>
              <a:gd name="T46" fmla="*/ 124 w 205"/>
              <a:gd name="T47" fmla="*/ 11 h 73"/>
              <a:gd name="T48" fmla="*/ 120 w 205"/>
              <a:gd name="T49" fmla="*/ 17 h 73"/>
              <a:gd name="T50" fmla="*/ 122 w 205"/>
              <a:gd name="T51" fmla="*/ 28 h 73"/>
              <a:gd name="T52" fmla="*/ 122 w 205"/>
              <a:gd name="T53" fmla="*/ 28 h 73"/>
              <a:gd name="T54" fmla="*/ 126 w 205"/>
              <a:gd name="T55" fmla="*/ 24 h 73"/>
              <a:gd name="T56" fmla="*/ 142 w 205"/>
              <a:gd name="T57" fmla="*/ 20 h 73"/>
              <a:gd name="T58" fmla="*/ 142 w 205"/>
              <a:gd name="T59" fmla="*/ 55 h 73"/>
              <a:gd name="T60" fmla="*/ 130 w 205"/>
              <a:gd name="T61" fmla="*/ 57 h 73"/>
              <a:gd name="T62" fmla="*/ 125 w 205"/>
              <a:gd name="T63" fmla="*/ 56 h 73"/>
              <a:gd name="T64" fmla="*/ 35 w 205"/>
              <a:gd name="T65" fmla="*/ 73 h 73"/>
              <a:gd name="T66" fmla="*/ 28 w 205"/>
              <a:gd name="T67" fmla="*/ 70 h 73"/>
              <a:gd name="T68" fmla="*/ 28 w 205"/>
              <a:gd name="T69" fmla="*/ 67 h 73"/>
              <a:gd name="T70" fmla="*/ 35 w 205"/>
              <a:gd name="T71" fmla="*/ 70 h 73"/>
              <a:gd name="T72" fmla="*/ 35 w 205"/>
              <a:gd name="T73" fmla="*/ 70 h 73"/>
              <a:gd name="T74" fmla="*/ 37 w 205"/>
              <a:gd name="T75" fmla="*/ 70 h 73"/>
              <a:gd name="T76" fmla="*/ 42 w 205"/>
              <a:gd name="T77" fmla="*/ 62 h 73"/>
              <a:gd name="T78" fmla="*/ 36 w 205"/>
              <a:gd name="T79" fmla="*/ 57 h 73"/>
              <a:gd name="T80" fmla="*/ 40 w 205"/>
              <a:gd name="T81" fmla="*/ 50 h 73"/>
              <a:gd name="T82" fmla="*/ 34 w 205"/>
              <a:gd name="T83" fmla="*/ 45 h 73"/>
              <a:gd name="T84" fmla="*/ 37 w 205"/>
              <a:gd name="T85" fmla="*/ 38 h 73"/>
              <a:gd name="T86" fmla="*/ 30 w 205"/>
              <a:gd name="T87" fmla="*/ 33 h 73"/>
              <a:gd name="T88" fmla="*/ 28 w 205"/>
              <a:gd name="T89" fmla="*/ 33 h 73"/>
              <a:gd name="T90" fmla="*/ 28 w 205"/>
              <a:gd name="T91" fmla="*/ 34 h 73"/>
              <a:gd name="T92" fmla="*/ 28 w 205"/>
              <a:gd name="T93" fmla="*/ 30 h 73"/>
              <a:gd name="T94" fmla="*/ 26 w 205"/>
              <a:gd name="T95" fmla="*/ 31 h 73"/>
              <a:gd name="T96" fmla="*/ 28 w 205"/>
              <a:gd name="T97" fmla="*/ 30 h 73"/>
              <a:gd name="T98" fmla="*/ 28 w 205"/>
              <a:gd name="T99" fmla="*/ 34 h 73"/>
              <a:gd name="T100" fmla="*/ 13 w 205"/>
              <a:gd name="T101" fmla="*/ 49 h 73"/>
              <a:gd name="T102" fmla="*/ 15 w 205"/>
              <a:gd name="T103" fmla="*/ 62 h 73"/>
              <a:gd name="T104" fmla="*/ 28 w 205"/>
              <a:gd name="T105" fmla="*/ 67 h 73"/>
              <a:gd name="T106" fmla="*/ 28 w 205"/>
              <a:gd name="T107" fmla="*/ 70 h 73"/>
              <a:gd name="T108" fmla="*/ 0 w 205"/>
              <a:gd name="T109" fmla="*/ 58 h 73"/>
              <a:gd name="T110" fmla="*/ 26 w 205"/>
              <a:gd name="T111" fmla="*/ 3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5" h="73">
                <a:moveTo>
                  <a:pt x="142" y="5"/>
                </a:moveTo>
                <a:cubicBezTo>
                  <a:pt x="157" y="2"/>
                  <a:pt x="157" y="2"/>
                  <a:pt x="157" y="2"/>
                </a:cubicBezTo>
                <a:cubicBezTo>
                  <a:pt x="160" y="1"/>
                  <a:pt x="163" y="3"/>
                  <a:pt x="164" y="5"/>
                </a:cubicBezTo>
                <a:cubicBezTo>
                  <a:pt x="179" y="2"/>
                  <a:pt x="179" y="2"/>
                  <a:pt x="179" y="2"/>
                </a:cubicBezTo>
                <a:cubicBezTo>
                  <a:pt x="190" y="0"/>
                  <a:pt x="200" y="7"/>
                  <a:pt x="202" y="18"/>
                </a:cubicBezTo>
                <a:cubicBezTo>
                  <a:pt x="205" y="29"/>
                  <a:pt x="197" y="39"/>
                  <a:pt x="187" y="42"/>
                </a:cubicBezTo>
                <a:cubicBezTo>
                  <a:pt x="177" y="43"/>
                  <a:pt x="177" y="43"/>
                  <a:pt x="177" y="43"/>
                </a:cubicBezTo>
                <a:cubicBezTo>
                  <a:pt x="166" y="18"/>
                  <a:pt x="166" y="18"/>
                  <a:pt x="166" y="18"/>
                </a:cubicBezTo>
                <a:cubicBezTo>
                  <a:pt x="172" y="45"/>
                  <a:pt x="172" y="45"/>
                  <a:pt x="172" y="45"/>
                </a:cubicBezTo>
                <a:cubicBezTo>
                  <a:pt x="172" y="47"/>
                  <a:pt x="170" y="50"/>
                  <a:pt x="167" y="50"/>
                </a:cubicBezTo>
                <a:cubicBezTo>
                  <a:pt x="142" y="55"/>
                  <a:pt x="142" y="55"/>
                  <a:pt x="142" y="55"/>
                </a:cubicBezTo>
                <a:cubicBezTo>
                  <a:pt x="142" y="20"/>
                  <a:pt x="142" y="20"/>
                  <a:pt x="142" y="20"/>
                </a:cubicBezTo>
                <a:cubicBezTo>
                  <a:pt x="158" y="17"/>
                  <a:pt x="158" y="17"/>
                  <a:pt x="158" y="17"/>
                </a:cubicBezTo>
                <a:cubicBezTo>
                  <a:pt x="160" y="17"/>
                  <a:pt x="162" y="18"/>
                  <a:pt x="163" y="19"/>
                </a:cubicBezTo>
                <a:cubicBezTo>
                  <a:pt x="161" y="9"/>
                  <a:pt x="161" y="9"/>
                  <a:pt x="161" y="9"/>
                </a:cubicBezTo>
                <a:cubicBezTo>
                  <a:pt x="161" y="6"/>
                  <a:pt x="158" y="5"/>
                  <a:pt x="155" y="5"/>
                </a:cubicBezTo>
                <a:cubicBezTo>
                  <a:pt x="142" y="8"/>
                  <a:pt x="142" y="8"/>
                  <a:pt x="142" y="8"/>
                </a:cubicBezTo>
                <a:lnTo>
                  <a:pt x="142" y="5"/>
                </a:lnTo>
                <a:close/>
                <a:moveTo>
                  <a:pt x="28" y="30"/>
                </a:moveTo>
                <a:cubicBezTo>
                  <a:pt x="116" y="13"/>
                  <a:pt x="116" y="13"/>
                  <a:pt x="116" y="13"/>
                </a:cubicBezTo>
                <a:cubicBezTo>
                  <a:pt x="117" y="11"/>
                  <a:pt x="119" y="9"/>
                  <a:pt x="121" y="9"/>
                </a:cubicBezTo>
                <a:cubicBezTo>
                  <a:pt x="142" y="5"/>
                  <a:pt x="142" y="5"/>
                  <a:pt x="142" y="5"/>
                </a:cubicBezTo>
                <a:cubicBezTo>
                  <a:pt x="142" y="8"/>
                  <a:pt x="142" y="8"/>
                  <a:pt x="142" y="8"/>
                </a:cubicBezTo>
                <a:cubicBezTo>
                  <a:pt x="124" y="11"/>
                  <a:pt x="124" y="11"/>
                  <a:pt x="124" y="11"/>
                </a:cubicBezTo>
                <a:cubicBezTo>
                  <a:pt x="121" y="12"/>
                  <a:pt x="119" y="15"/>
                  <a:pt x="120" y="17"/>
                </a:cubicBezTo>
                <a:cubicBezTo>
                  <a:pt x="122" y="28"/>
                  <a:pt x="122" y="28"/>
                  <a:pt x="122" y="28"/>
                </a:cubicBezTo>
                <a:cubicBezTo>
                  <a:pt x="122" y="28"/>
                  <a:pt x="122" y="28"/>
                  <a:pt x="122" y="28"/>
                </a:cubicBezTo>
                <a:cubicBezTo>
                  <a:pt x="122" y="26"/>
                  <a:pt x="124" y="24"/>
                  <a:pt x="126" y="24"/>
                </a:cubicBezTo>
                <a:cubicBezTo>
                  <a:pt x="142" y="20"/>
                  <a:pt x="142" y="20"/>
                  <a:pt x="142" y="20"/>
                </a:cubicBezTo>
                <a:cubicBezTo>
                  <a:pt x="142" y="55"/>
                  <a:pt x="142" y="55"/>
                  <a:pt x="142" y="55"/>
                </a:cubicBezTo>
                <a:cubicBezTo>
                  <a:pt x="130" y="57"/>
                  <a:pt x="130" y="57"/>
                  <a:pt x="130" y="57"/>
                </a:cubicBezTo>
                <a:cubicBezTo>
                  <a:pt x="128" y="58"/>
                  <a:pt x="126" y="57"/>
                  <a:pt x="125" y="56"/>
                </a:cubicBezTo>
                <a:cubicBezTo>
                  <a:pt x="35" y="73"/>
                  <a:pt x="35" y="73"/>
                  <a:pt x="35" y="73"/>
                </a:cubicBezTo>
                <a:cubicBezTo>
                  <a:pt x="28" y="70"/>
                  <a:pt x="28" y="70"/>
                  <a:pt x="28" y="70"/>
                </a:cubicBezTo>
                <a:cubicBezTo>
                  <a:pt x="28" y="67"/>
                  <a:pt x="28" y="67"/>
                  <a:pt x="28" y="67"/>
                </a:cubicBezTo>
                <a:cubicBezTo>
                  <a:pt x="35" y="70"/>
                  <a:pt x="35" y="70"/>
                  <a:pt x="35" y="70"/>
                </a:cubicBezTo>
                <a:cubicBezTo>
                  <a:pt x="35" y="70"/>
                  <a:pt x="35" y="70"/>
                  <a:pt x="35" y="70"/>
                </a:cubicBezTo>
                <a:cubicBezTo>
                  <a:pt x="37" y="70"/>
                  <a:pt x="37" y="70"/>
                  <a:pt x="37" y="70"/>
                </a:cubicBezTo>
                <a:cubicBezTo>
                  <a:pt x="41" y="69"/>
                  <a:pt x="43" y="66"/>
                  <a:pt x="42" y="62"/>
                </a:cubicBezTo>
                <a:cubicBezTo>
                  <a:pt x="42" y="59"/>
                  <a:pt x="39" y="57"/>
                  <a:pt x="36" y="57"/>
                </a:cubicBezTo>
                <a:cubicBezTo>
                  <a:pt x="39" y="56"/>
                  <a:pt x="40" y="53"/>
                  <a:pt x="40" y="50"/>
                </a:cubicBezTo>
                <a:cubicBezTo>
                  <a:pt x="39" y="47"/>
                  <a:pt x="37" y="45"/>
                  <a:pt x="34" y="45"/>
                </a:cubicBezTo>
                <a:cubicBezTo>
                  <a:pt x="36" y="44"/>
                  <a:pt x="38" y="41"/>
                  <a:pt x="37" y="38"/>
                </a:cubicBezTo>
                <a:cubicBezTo>
                  <a:pt x="37" y="34"/>
                  <a:pt x="33" y="32"/>
                  <a:pt x="30" y="33"/>
                </a:cubicBezTo>
                <a:cubicBezTo>
                  <a:pt x="28" y="33"/>
                  <a:pt x="28" y="33"/>
                  <a:pt x="28" y="33"/>
                </a:cubicBezTo>
                <a:cubicBezTo>
                  <a:pt x="28" y="34"/>
                  <a:pt x="28" y="34"/>
                  <a:pt x="28" y="34"/>
                </a:cubicBezTo>
                <a:lnTo>
                  <a:pt x="28" y="30"/>
                </a:lnTo>
                <a:close/>
                <a:moveTo>
                  <a:pt x="26" y="31"/>
                </a:moveTo>
                <a:cubicBezTo>
                  <a:pt x="28" y="30"/>
                  <a:pt x="28" y="30"/>
                  <a:pt x="28" y="30"/>
                </a:cubicBezTo>
                <a:cubicBezTo>
                  <a:pt x="28" y="34"/>
                  <a:pt x="28" y="34"/>
                  <a:pt x="28" y="34"/>
                </a:cubicBezTo>
                <a:cubicBezTo>
                  <a:pt x="13" y="49"/>
                  <a:pt x="13" y="49"/>
                  <a:pt x="13" y="49"/>
                </a:cubicBezTo>
                <a:cubicBezTo>
                  <a:pt x="15" y="62"/>
                  <a:pt x="15" y="62"/>
                  <a:pt x="15" y="62"/>
                </a:cubicBezTo>
                <a:cubicBezTo>
                  <a:pt x="28" y="67"/>
                  <a:pt x="28" y="67"/>
                  <a:pt x="28" y="67"/>
                </a:cubicBezTo>
                <a:cubicBezTo>
                  <a:pt x="28" y="70"/>
                  <a:pt x="28" y="70"/>
                  <a:pt x="28" y="70"/>
                </a:cubicBezTo>
                <a:cubicBezTo>
                  <a:pt x="0" y="58"/>
                  <a:pt x="0" y="58"/>
                  <a:pt x="0" y="58"/>
                </a:cubicBezTo>
                <a:lnTo>
                  <a:pt x="26" y="3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0" name="Freeform 86"/>
          <p:cNvSpPr/>
          <p:nvPr/>
        </p:nvSpPr>
        <p:spPr bwMode="auto">
          <a:xfrm>
            <a:off x="9034938" y="3556488"/>
            <a:ext cx="245967" cy="315904"/>
          </a:xfrm>
          <a:custGeom>
            <a:avLst/>
            <a:gdLst>
              <a:gd name="T0" fmla="*/ 113 w 113"/>
              <a:gd name="T1" fmla="*/ 25 h 145"/>
              <a:gd name="T2" fmla="*/ 108 w 113"/>
              <a:gd name="T3" fmla="*/ 22 h 145"/>
              <a:gd name="T4" fmla="*/ 42 w 113"/>
              <a:gd name="T5" fmla="*/ 128 h 145"/>
              <a:gd name="T6" fmla="*/ 19 w 113"/>
              <a:gd name="T7" fmla="*/ 132 h 145"/>
              <a:gd name="T8" fmla="*/ 12 w 113"/>
              <a:gd name="T9" fmla="*/ 109 h 145"/>
              <a:gd name="T10" fmla="*/ 78 w 113"/>
              <a:gd name="T11" fmla="*/ 3 h 145"/>
              <a:gd name="T12" fmla="*/ 73 w 113"/>
              <a:gd name="T13" fmla="*/ 0 h 145"/>
              <a:gd name="T14" fmla="*/ 6 w 113"/>
              <a:gd name="T15" fmla="*/ 107 h 145"/>
              <a:gd name="T16" fmla="*/ 15 w 113"/>
              <a:gd name="T17" fmla="*/ 138 h 145"/>
              <a:gd name="T18" fmla="*/ 47 w 113"/>
              <a:gd name="T19" fmla="*/ 132 h 145"/>
              <a:gd name="T20" fmla="*/ 113 w 113"/>
              <a:gd name="T21" fmla="*/ 2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5">
                <a:moveTo>
                  <a:pt x="113" y="25"/>
                </a:moveTo>
                <a:cubicBezTo>
                  <a:pt x="108" y="22"/>
                  <a:pt x="108" y="22"/>
                  <a:pt x="108" y="22"/>
                </a:cubicBezTo>
                <a:cubicBezTo>
                  <a:pt x="42" y="128"/>
                  <a:pt x="42" y="128"/>
                  <a:pt x="42" y="128"/>
                </a:cubicBezTo>
                <a:cubicBezTo>
                  <a:pt x="38" y="135"/>
                  <a:pt x="27" y="137"/>
                  <a:pt x="19" y="132"/>
                </a:cubicBezTo>
                <a:cubicBezTo>
                  <a:pt x="11" y="127"/>
                  <a:pt x="8" y="117"/>
                  <a:pt x="12" y="109"/>
                </a:cubicBezTo>
                <a:cubicBezTo>
                  <a:pt x="78" y="3"/>
                  <a:pt x="78" y="3"/>
                  <a:pt x="78" y="3"/>
                </a:cubicBezTo>
                <a:cubicBezTo>
                  <a:pt x="73" y="0"/>
                  <a:pt x="73" y="0"/>
                  <a:pt x="73" y="0"/>
                </a:cubicBezTo>
                <a:cubicBezTo>
                  <a:pt x="6" y="107"/>
                  <a:pt x="6" y="107"/>
                  <a:pt x="6" y="107"/>
                </a:cubicBezTo>
                <a:cubicBezTo>
                  <a:pt x="0" y="117"/>
                  <a:pt x="4" y="131"/>
                  <a:pt x="15" y="138"/>
                </a:cubicBezTo>
                <a:cubicBezTo>
                  <a:pt x="26" y="145"/>
                  <a:pt x="40" y="142"/>
                  <a:pt x="47" y="132"/>
                </a:cubicBezTo>
                <a:lnTo>
                  <a:pt x="113" y="25"/>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1" name="Freeform 87"/>
          <p:cNvSpPr/>
          <p:nvPr/>
        </p:nvSpPr>
        <p:spPr bwMode="auto">
          <a:xfrm>
            <a:off x="9174583" y="3545375"/>
            <a:ext cx="119017" cy="82547"/>
          </a:xfrm>
          <a:custGeom>
            <a:avLst/>
            <a:gdLst>
              <a:gd name="T0" fmla="*/ 54 w 55"/>
              <a:gd name="T1" fmla="*/ 35 h 38"/>
              <a:gd name="T2" fmla="*/ 48 w 55"/>
              <a:gd name="T3" fmla="*/ 37 h 38"/>
              <a:gd name="T4" fmla="*/ 3 w 55"/>
              <a:gd name="T5" fmla="*/ 9 h 38"/>
              <a:gd name="T6" fmla="*/ 2 w 55"/>
              <a:gd name="T7" fmla="*/ 3 h 38"/>
              <a:gd name="T8" fmla="*/ 8 w 55"/>
              <a:gd name="T9" fmla="*/ 1 h 38"/>
              <a:gd name="T10" fmla="*/ 53 w 55"/>
              <a:gd name="T11" fmla="*/ 29 h 38"/>
              <a:gd name="T12" fmla="*/ 54 w 55"/>
              <a:gd name="T13" fmla="*/ 35 h 38"/>
            </a:gdLst>
            <a:ahLst/>
            <a:cxnLst>
              <a:cxn ang="0">
                <a:pos x="T0" y="T1"/>
              </a:cxn>
              <a:cxn ang="0">
                <a:pos x="T2" y="T3"/>
              </a:cxn>
              <a:cxn ang="0">
                <a:pos x="T4" y="T5"/>
              </a:cxn>
              <a:cxn ang="0">
                <a:pos x="T6" y="T7"/>
              </a:cxn>
              <a:cxn ang="0">
                <a:pos x="T8" y="T9"/>
              </a:cxn>
              <a:cxn ang="0">
                <a:pos x="T10" y="T11"/>
              </a:cxn>
              <a:cxn ang="0">
                <a:pos x="T12" y="T13"/>
              </a:cxn>
            </a:cxnLst>
            <a:rect l="0" t="0" r="r" b="b"/>
            <a:pathLst>
              <a:path w="55" h="38">
                <a:moveTo>
                  <a:pt x="54" y="35"/>
                </a:moveTo>
                <a:cubicBezTo>
                  <a:pt x="53" y="37"/>
                  <a:pt x="50" y="38"/>
                  <a:pt x="48" y="37"/>
                </a:cubicBezTo>
                <a:cubicBezTo>
                  <a:pt x="3" y="9"/>
                  <a:pt x="3" y="9"/>
                  <a:pt x="3" y="9"/>
                </a:cubicBezTo>
                <a:cubicBezTo>
                  <a:pt x="1" y="7"/>
                  <a:pt x="0" y="5"/>
                  <a:pt x="2" y="3"/>
                </a:cubicBezTo>
                <a:cubicBezTo>
                  <a:pt x="3" y="1"/>
                  <a:pt x="6" y="0"/>
                  <a:pt x="8" y="1"/>
                </a:cubicBezTo>
                <a:cubicBezTo>
                  <a:pt x="53" y="29"/>
                  <a:pt x="53" y="29"/>
                  <a:pt x="53" y="29"/>
                </a:cubicBezTo>
                <a:cubicBezTo>
                  <a:pt x="55" y="31"/>
                  <a:pt x="55" y="33"/>
                  <a:pt x="54" y="35"/>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2" name="Freeform 88"/>
          <p:cNvSpPr/>
          <p:nvPr/>
        </p:nvSpPr>
        <p:spPr bwMode="auto">
          <a:xfrm>
            <a:off x="9082544" y="3610462"/>
            <a:ext cx="163449" cy="227006"/>
          </a:xfrm>
          <a:custGeom>
            <a:avLst/>
            <a:gdLst>
              <a:gd name="T0" fmla="*/ 75 w 75"/>
              <a:gd name="T1" fmla="*/ 4 h 104"/>
              <a:gd name="T2" fmla="*/ 69 w 75"/>
              <a:gd name="T3" fmla="*/ 0 h 104"/>
              <a:gd name="T4" fmla="*/ 10 w 75"/>
              <a:gd name="T5" fmla="*/ 95 h 104"/>
              <a:gd name="T6" fmla="*/ 0 w 75"/>
              <a:gd name="T7" fmla="*/ 100 h 104"/>
              <a:gd name="T8" fmla="*/ 1 w 75"/>
              <a:gd name="T9" fmla="*/ 101 h 104"/>
              <a:gd name="T10" fmla="*/ 17 w 75"/>
              <a:gd name="T11" fmla="*/ 98 h 104"/>
              <a:gd name="T12" fmla="*/ 75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75" y="4"/>
                </a:moveTo>
                <a:cubicBezTo>
                  <a:pt x="69" y="0"/>
                  <a:pt x="69" y="0"/>
                  <a:pt x="69" y="0"/>
                </a:cubicBezTo>
                <a:cubicBezTo>
                  <a:pt x="10" y="95"/>
                  <a:pt x="10" y="95"/>
                  <a:pt x="10" y="95"/>
                </a:cubicBezTo>
                <a:cubicBezTo>
                  <a:pt x="8" y="98"/>
                  <a:pt x="4" y="100"/>
                  <a:pt x="0" y="100"/>
                </a:cubicBezTo>
                <a:cubicBezTo>
                  <a:pt x="0" y="100"/>
                  <a:pt x="1" y="100"/>
                  <a:pt x="1" y="101"/>
                </a:cubicBezTo>
                <a:cubicBezTo>
                  <a:pt x="7" y="104"/>
                  <a:pt x="14" y="103"/>
                  <a:pt x="17" y="98"/>
                </a:cubicBezTo>
                <a:lnTo>
                  <a:pt x="75" y="4"/>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3" name="Freeform 89"/>
          <p:cNvSpPr>
            <a:spLocks noEditPoints="1"/>
          </p:cNvSpPr>
          <p:nvPr/>
        </p:nvSpPr>
        <p:spPr bwMode="auto">
          <a:xfrm>
            <a:off x="8701691" y="2318274"/>
            <a:ext cx="222163" cy="161920"/>
          </a:xfrm>
          <a:custGeom>
            <a:avLst/>
            <a:gdLst>
              <a:gd name="T0" fmla="*/ 84 w 102"/>
              <a:gd name="T1" fmla="*/ 71 h 74"/>
              <a:gd name="T2" fmla="*/ 79 w 102"/>
              <a:gd name="T3" fmla="*/ 69 h 74"/>
              <a:gd name="T4" fmla="*/ 79 w 102"/>
              <a:gd name="T5" fmla="*/ 69 h 74"/>
              <a:gd name="T6" fmla="*/ 79 w 102"/>
              <a:gd name="T7" fmla="*/ 52 h 74"/>
              <a:gd name="T8" fmla="*/ 86 w 102"/>
              <a:gd name="T9" fmla="*/ 49 h 74"/>
              <a:gd name="T10" fmla="*/ 90 w 102"/>
              <a:gd name="T11" fmla="*/ 38 h 74"/>
              <a:gd name="T12" fmla="*/ 79 w 102"/>
              <a:gd name="T13" fmla="*/ 31 h 74"/>
              <a:gd name="T14" fmla="*/ 85 w 102"/>
              <a:gd name="T15" fmla="*/ 20 h 74"/>
              <a:gd name="T16" fmla="*/ 79 w 102"/>
              <a:gd name="T17" fmla="*/ 16 h 74"/>
              <a:gd name="T18" fmla="*/ 72 w 102"/>
              <a:gd name="T19" fmla="*/ 3 h 74"/>
              <a:gd name="T20" fmla="*/ 79 w 102"/>
              <a:gd name="T21" fmla="*/ 16 h 74"/>
              <a:gd name="T22" fmla="*/ 72 w 102"/>
              <a:gd name="T23" fmla="*/ 21 h 74"/>
              <a:gd name="T24" fmla="*/ 72 w 102"/>
              <a:gd name="T25" fmla="*/ 9 h 74"/>
              <a:gd name="T26" fmla="*/ 79 w 102"/>
              <a:gd name="T27" fmla="*/ 73 h 74"/>
              <a:gd name="T28" fmla="*/ 72 w 102"/>
              <a:gd name="T29" fmla="*/ 69 h 74"/>
              <a:gd name="T30" fmla="*/ 79 w 102"/>
              <a:gd name="T31" fmla="*/ 73 h 74"/>
              <a:gd name="T32" fmla="*/ 79 w 102"/>
              <a:gd name="T33" fmla="*/ 34 h 74"/>
              <a:gd name="T34" fmla="*/ 75 w 102"/>
              <a:gd name="T35" fmla="*/ 45 h 74"/>
              <a:gd name="T36" fmla="*/ 79 w 102"/>
              <a:gd name="T37" fmla="*/ 52 h 74"/>
              <a:gd name="T38" fmla="*/ 72 w 102"/>
              <a:gd name="T39" fmla="*/ 25 h 74"/>
              <a:gd name="T40" fmla="*/ 79 w 102"/>
              <a:gd name="T41" fmla="*/ 31 h 74"/>
              <a:gd name="T42" fmla="*/ 72 w 102"/>
              <a:gd name="T43" fmla="*/ 3 h 74"/>
              <a:gd name="T44" fmla="*/ 71 w 102"/>
              <a:gd name="T45" fmla="*/ 8 h 74"/>
              <a:gd name="T46" fmla="*/ 66 w 102"/>
              <a:gd name="T47" fmla="*/ 2 h 74"/>
              <a:gd name="T48" fmla="*/ 66 w 102"/>
              <a:gd name="T49" fmla="*/ 73 h 74"/>
              <a:gd name="T50" fmla="*/ 67 w 102"/>
              <a:gd name="T51" fmla="*/ 65 h 74"/>
              <a:gd name="T52" fmla="*/ 72 w 102"/>
              <a:gd name="T53" fmla="*/ 74 h 74"/>
              <a:gd name="T54" fmla="*/ 72 w 102"/>
              <a:gd name="T55" fmla="*/ 21 h 74"/>
              <a:gd name="T56" fmla="*/ 72 w 102"/>
              <a:gd name="T57" fmla="*/ 52 h 74"/>
              <a:gd name="T58" fmla="*/ 66 w 102"/>
              <a:gd name="T59" fmla="*/ 57 h 74"/>
              <a:gd name="T60" fmla="*/ 69 w 102"/>
              <a:gd name="T61" fmla="*/ 16 h 74"/>
              <a:gd name="T62" fmla="*/ 22 w 102"/>
              <a:gd name="T63" fmla="*/ 10 h 74"/>
              <a:gd name="T64" fmla="*/ 66 w 102"/>
              <a:gd name="T65" fmla="*/ 5 h 74"/>
              <a:gd name="T66" fmla="*/ 64 w 102"/>
              <a:gd name="T67" fmla="*/ 6 h 74"/>
              <a:gd name="T68" fmla="*/ 66 w 102"/>
              <a:gd name="T69" fmla="*/ 16 h 74"/>
              <a:gd name="T70" fmla="*/ 66 w 102"/>
              <a:gd name="T71" fmla="*/ 64 h 74"/>
              <a:gd name="T72" fmla="*/ 37 w 102"/>
              <a:gd name="T73" fmla="*/ 57 h 74"/>
              <a:gd name="T74" fmla="*/ 22 w 102"/>
              <a:gd name="T75" fmla="*/ 49 h 74"/>
              <a:gd name="T76" fmla="*/ 27 w 102"/>
              <a:gd name="T77" fmla="*/ 48 h 74"/>
              <a:gd name="T78" fmla="*/ 22 w 102"/>
              <a:gd name="T79" fmla="*/ 27 h 74"/>
              <a:gd name="T80" fmla="*/ 2 w 102"/>
              <a:gd name="T81" fmla="*/ 41 h 74"/>
              <a:gd name="T82" fmla="*/ 22 w 102"/>
              <a:gd name="T83" fmla="*/ 10 h 74"/>
              <a:gd name="T84" fmla="*/ 17 w 102"/>
              <a:gd name="T85" fmla="*/ 28 h 74"/>
              <a:gd name="T86" fmla="*/ 22 w 102"/>
              <a:gd name="T87" fmla="*/ 49 h 74"/>
              <a:gd name="T88" fmla="*/ 2 w 102"/>
              <a:gd name="T89" fmla="*/ 4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4">
                <a:moveTo>
                  <a:pt x="79" y="7"/>
                </a:moveTo>
                <a:cubicBezTo>
                  <a:pt x="102" y="22"/>
                  <a:pt x="98" y="62"/>
                  <a:pt x="84" y="71"/>
                </a:cubicBezTo>
                <a:cubicBezTo>
                  <a:pt x="82" y="72"/>
                  <a:pt x="80" y="73"/>
                  <a:pt x="79" y="73"/>
                </a:cubicBezTo>
                <a:cubicBezTo>
                  <a:pt x="79" y="69"/>
                  <a:pt x="79" y="69"/>
                  <a:pt x="79" y="69"/>
                </a:cubicBezTo>
                <a:cubicBezTo>
                  <a:pt x="79" y="69"/>
                  <a:pt x="79" y="69"/>
                  <a:pt x="79" y="69"/>
                </a:cubicBezTo>
                <a:cubicBezTo>
                  <a:pt x="79" y="69"/>
                  <a:pt x="79" y="69"/>
                  <a:pt x="79" y="69"/>
                </a:cubicBezTo>
                <a:cubicBezTo>
                  <a:pt x="83" y="67"/>
                  <a:pt x="85" y="61"/>
                  <a:pt x="83" y="57"/>
                </a:cubicBezTo>
                <a:cubicBezTo>
                  <a:pt x="82" y="55"/>
                  <a:pt x="80" y="53"/>
                  <a:pt x="79" y="52"/>
                </a:cubicBezTo>
                <a:cubicBezTo>
                  <a:pt x="79" y="49"/>
                  <a:pt x="79" y="49"/>
                  <a:pt x="79" y="49"/>
                </a:cubicBezTo>
                <a:cubicBezTo>
                  <a:pt x="81" y="50"/>
                  <a:pt x="84" y="50"/>
                  <a:pt x="86" y="49"/>
                </a:cubicBezTo>
                <a:cubicBezTo>
                  <a:pt x="86" y="49"/>
                  <a:pt x="86" y="49"/>
                  <a:pt x="86" y="49"/>
                </a:cubicBezTo>
                <a:cubicBezTo>
                  <a:pt x="90" y="47"/>
                  <a:pt x="92" y="42"/>
                  <a:pt x="90" y="38"/>
                </a:cubicBezTo>
                <a:cubicBezTo>
                  <a:pt x="88" y="34"/>
                  <a:pt x="83" y="32"/>
                  <a:pt x="79" y="34"/>
                </a:cubicBezTo>
                <a:cubicBezTo>
                  <a:pt x="79" y="31"/>
                  <a:pt x="79" y="31"/>
                  <a:pt x="79" y="31"/>
                </a:cubicBezTo>
                <a:cubicBezTo>
                  <a:pt x="80" y="31"/>
                  <a:pt x="81" y="30"/>
                  <a:pt x="82" y="30"/>
                </a:cubicBezTo>
                <a:cubicBezTo>
                  <a:pt x="86" y="28"/>
                  <a:pt x="87" y="24"/>
                  <a:pt x="85" y="20"/>
                </a:cubicBezTo>
                <a:cubicBezTo>
                  <a:pt x="85" y="20"/>
                  <a:pt x="85" y="20"/>
                  <a:pt x="85" y="20"/>
                </a:cubicBezTo>
                <a:cubicBezTo>
                  <a:pt x="84" y="17"/>
                  <a:pt x="81" y="16"/>
                  <a:pt x="79" y="16"/>
                </a:cubicBezTo>
                <a:lnTo>
                  <a:pt x="79" y="7"/>
                </a:lnTo>
                <a:close/>
                <a:moveTo>
                  <a:pt x="72" y="3"/>
                </a:moveTo>
                <a:cubicBezTo>
                  <a:pt x="74" y="4"/>
                  <a:pt x="76" y="5"/>
                  <a:pt x="79" y="7"/>
                </a:cubicBezTo>
                <a:cubicBezTo>
                  <a:pt x="79" y="16"/>
                  <a:pt x="79" y="16"/>
                  <a:pt x="79" y="16"/>
                </a:cubicBezTo>
                <a:cubicBezTo>
                  <a:pt x="77" y="16"/>
                  <a:pt x="76" y="16"/>
                  <a:pt x="75" y="17"/>
                </a:cubicBezTo>
                <a:cubicBezTo>
                  <a:pt x="73" y="17"/>
                  <a:pt x="72" y="19"/>
                  <a:pt x="72" y="21"/>
                </a:cubicBezTo>
                <a:cubicBezTo>
                  <a:pt x="72" y="13"/>
                  <a:pt x="72" y="13"/>
                  <a:pt x="72" y="13"/>
                </a:cubicBezTo>
                <a:cubicBezTo>
                  <a:pt x="72" y="12"/>
                  <a:pt x="72" y="10"/>
                  <a:pt x="72" y="9"/>
                </a:cubicBezTo>
                <a:cubicBezTo>
                  <a:pt x="72" y="3"/>
                  <a:pt x="72" y="3"/>
                  <a:pt x="72" y="3"/>
                </a:cubicBezTo>
                <a:close/>
                <a:moveTo>
                  <a:pt x="79" y="73"/>
                </a:moveTo>
                <a:cubicBezTo>
                  <a:pt x="76" y="74"/>
                  <a:pt x="74" y="74"/>
                  <a:pt x="72" y="74"/>
                </a:cubicBezTo>
                <a:cubicBezTo>
                  <a:pt x="72" y="69"/>
                  <a:pt x="72" y="69"/>
                  <a:pt x="72" y="69"/>
                </a:cubicBezTo>
                <a:cubicBezTo>
                  <a:pt x="74" y="70"/>
                  <a:pt x="76" y="70"/>
                  <a:pt x="79" y="69"/>
                </a:cubicBezTo>
                <a:cubicBezTo>
                  <a:pt x="79" y="73"/>
                  <a:pt x="79" y="73"/>
                  <a:pt x="79" y="73"/>
                </a:cubicBezTo>
                <a:close/>
                <a:moveTo>
                  <a:pt x="79" y="31"/>
                </a:moveTo>
                <a:cubicBezTo>
                  <a:pt x="79" y="34"/>
                  <a:pt x="79" y="34"/>
                  <a:pt x="79" y="34"/>
                </a:cubicBezTo>
                <a:cubicBezTo>
                  <a:pt x="78" y="34"/>
                  <a:pt x="78" y="34"/>
                  <a:pt x="78" y="34"/>
                </a:cubicBezTo>
                <a:cubicBezTo>
                  <a:pt x="74" y="36"/>
                  <a:pt x="73" y="41"/>
                  <a:pt x="75" y="45"/>
                </a:cubicBezTo>
                <a:cubicBezTo>
                  <a:pt x="76" y="47"/>
                  <a:pt x="77" y="48"/>
                  <a:pt x="79" y="49"/>
                </a:cubicBezTo>
                <a:cubicBezTo>
                  <a:pt x="79" y="52"/>
                  <a:pt x="79" y="52"/>
                  <a:pt x="79" y="52"/>
                </a:cubicBezTo>
                <a:cubicBezTo>
                  <a:pt x="76" y="51"/>
                  <a:pt x="74" y="51"/>
                  <a:pt x="72" y="52"/>
                </a:cubicBezTo>
                <a:cubicBezTo>
                  <a:pt x="72" y="25"/>
                  <a:pt x="72" y="25"/>
                  <a:pt x="72" y="25"/>
                </a:cubicBezTo>
                <a:cubicBezTo>
                  <a:pt x="72" y="26"/>
                  <a:pt x="72" y="26"/>
                  <a:pt x="72" y="26"/>
                </a:cubicBezTo>
                <a:cubicBezTo>
                  <a:pt x="73" y="29"/>
                  <a:pt x="76" y="31"/>
                  <a:pt x="79" y="31"/>
                </a:cubicBezTo>
                <a:close/>
                <a:moveTo>
                  <a:pt x="66" y="2"/>
                </a:moveTo>
                <a:cubicBezTo>
                  <a:pt x="68" y="2"/>
                  <a:pt x="70" y="3"/>
                  <a:pt x="72" y="3"/>
                </a:cubicBezTo>
                <a:cubicBezTo>
                  <a:pt x="72" y="9"/>
                  <a:pt x="72" y="9"/>
                  <a:pt x="72" y="9"/>
                </a:cubicBezTo>
                <a:cubicBezTo>
                  <a:pt x="71" y="9"/>
                  <a:pt x="71" y="9"/>
                  <a:pt x="71" y="8"/>
                </a:cubicBezTo>
                <a:cubicBezTo>
                  <a:pt x="70" y="7"/>
                  <a:pt x="68" y="5"/>
                  <a:pt x="66" y="5"/>
                </a:cubicBezTo>
                <a:cubicBezTo>
                  <a:pt x="66" y="2"/>
                  <a:pt x="66" y="2"/>
                  <a:pt x="66" y="2"/>
                </a:cubicBezTo>
                <a:close/>
                <a:moveTo>
                  <a:pt x="72" y="74"/>
                </a:moveTo>
                <a:cubicBezTo>
                  <a:pt x="70" y="74"/>
                  <a:pt x="68" y="73"/>
                  <a:pt x="66" y="73"/>
                </a:cubicBezTo>
                <a:cubicBezTo>
                  <a:pt x="66" y="64"/>
                  <a:pt x="66" y="64"/>
                  <a:pt x="66" y="64"/>
                </a:cubicBezTo>
                <a:cubicBezTo>
                  <a:pt x="66" y="64"/>
                  <a:pt x="67" y="64"/>
                  <a:pt x="67" y="65"/>
                </a:cubicBezTo>
                <a:cubicBezTo>
                  <a:pt x="68" y="67"/>
                  <a:pt x="70" y="68"/>
                  <a:pt x="72" y="69"/>
                </a:cubicBezTo>
                <a:cubicBezTo>
                  <a:pt x="72" y="74"/>
                  <a:pt x="72" y="74"/>
                  <a:pt x="72" y="74"/>
                </a:cubicBezTo>
                <a:close/>
                <a:moveTo>
                  <a:pt x="72" y="13"/>
                </a:moveTo>
                <a:cubicBezTo>
                  <a:pt x="72" y="21"/>
                  <a:pt x="72" y="21"/>
                  <a:pt x="72" y="21"/>
                </a:cubicBezTo>
                <a:cubicBezTo>
                  <a:pt x="71" y="22"/>
                  <a:pt x="71" y="24"/>
                  <a:pt x="72" y="25"/>
                </a:cubicBezTo>
                <a:cubicBezTo>
                  <a:pt x="72" y="52"/>
                  <a:pt x="72" y="52"/>
                  <a:pt x="72" y="52"/>
                </a:cubicBezTo>
                <a:cubicBezTo>
                  <a:pt x="71" y="52"/>
                  <a:pt x="71" y="52"/>
                  <a:pt x="71" y="52"/>
                </a:cubicBezTo>
                <a:cubicBezTo>
                  <a:pt x="69" y="54"/>
                  <a:pt x="67" y="55"/>
                  <a:pt x="66" y="57"/>
                </a:cubicBezTo>
                <a:cubicBezTo>
                  <a:pt x="66" y="16"/>
                  <a:pt x="66" y="16"/>
                  <a:pt x="66" y="16"/>
                </a:cubicBezTo>
                <a:cubicBezTo>
                  <a:pt x="67" y="16"/>
                  <a:pt x="68" y="16"/>
                  <a:pt x="69" y="16"/>
                </a:cubicBezTo>
                <a:cubicBezTo>
                  <a:pt x="70" y="15"/>
                  <a:pt x="71" y="14"/>
                  <a:pt x="72" y="13"/>
                </a:cubicBezTo>
                <a:close/>
                <a:moveTo>
                  <a:pt x="22" y="10"/>
                </a:moveTo>
                <a:cubicBezTo>
                  <a:pt x="41" y="2"/>
                  <a:pt x="55" y="0"/>
                  <a:pt x="66" y="2"/>
                </a:cubicBezTo>
                <a:cubicBezTo>
                  <a:pt x="66" y="5"/>
                  <a:pt x="66" y="5"/>
                  <a:pt x="66" y="5"/>
                </a:cubicBezTo>
                <a:cubicBezTo>
                  <a:pt x="65" y="5"/>
                  <a:pt x="65" y="6"/>
                  <a:pt x="64" y="6"/>
                </a:cubicBezTo>
                <a:cubicBezTo>
                  <a:pt x="64" y="6"/>
                  <a:pt x="64" y="6"/>
                  <a:pt x="64" y="6"/>
                </a:cubicBezTo>
                <a:cubicBezTo>
                  <a:pt x="61" y="7"/>
                  <a:pt x="60" y="11"/>
                  <a:pt x="61" y="13"/>
                </a:cubicBezTo>
                <a:cubicBezTo>
                  <a:pt x="62" y="15"/>
                  <a:pt x="64" y="16"/>
                  <a:pt x="66" y="16"/>
                </a:cubicBezTo>
                <a:cubicBezTo>
                  <a:pt x="66" y="57"/>
                  <a:pt x="66" y="57"/>
                  <a:pt x="66" y="57"/>
                </a:cubicBezTo>
                <a:cubicBezTo>
                  <a:pt x="66" y="59"/>
                  <a:pt x="66" y="62"/>
                  <a:pt x="66" y="64"/>
                </a:cubicBezTo>
                <a:cubicBezTo>
                  <a:pt x="66" y="73"/>
                  <a:pt x="66" y="73"/>
                  <a:pt x="66" y="73"/>
                </a:cubicBezTo>
                <a:cubicBezTo>
                  <a:pt x="56" y="68"/>
                  <a:pt x="48" y="56"/>
                  <a:pt x="37" y="57"/>
                </a:cubicBezTo>
                <a:cubicBezTo>
                  <a:pt x="32" y="57"/>
                  <a:pt x="27" y="58"/>
                  <a:pt x="22" y="57"/>
                </a:cubicBezTo>
                <a:cubicBezTo>
                  <a:pt x="22" y="49"/>
                  <a:pt x="22" y="49"/>
                  <a:pt x="22" y="49"/>
                </a:cubicBezTo>
                <a:cubicBezTo>
                  <a:pt x="24" y="49"/>
                  <a:pt x="25" y="48"/>
                  <a:pt x="27" y="48"/>
                </a:cubicBezTo>
                <a:cubicBezTo>
                  <a:pt x="27" y="48"/>
                  <a:pt x="27" y="48"/>
                  <a:pt x="27" y="48"/>
                </a:cubicBezTo>
                <a:cubicBezTo>
                  <a:pt x="32" y="45"/>
                  <a:pt x="34" y="38"/>
                  <a:pt x="32" y="33"/>
                </a:cubicBezTo>
                <a:cubicBezTo>
                  <a:pt x="30" y="29"/>
                  <a:pt x="26" y="27"/>
                  <a:pt x="22" y="27"/>
                </a:cubicBezTo>
                <a:lnTo>
                  <a:pt x="22" y="10"/>
                </a:lnTo>
                <a:close/>
                <a:moveTo>
                  <a:pt x="2" y="41"/>
                </a:moveTo>
                <a:cubicBezTo>
                  <a:pt x="0" y="23"/>
                  <a:pt x="18" y="12"/>
                  <a:pt x="18" y="12"/>
                </a:cubicBezTo>
                <a:cubicBezTo>
                  <a:pt x="20" y="12"/>
                  <a:pt x="21" y="11"/>
                  <a:pt x="22" y="10"/>
                </a:cubicBezTo>
                <a:cubicBezTo>
                  <a:pt x="22" y="27"/>
                  <a:pt x="22" y="27"/>
                  <a:pt x="22" y="27"/>
                </a:cubicBezTo>
                <a:cubicBezTo>
                  <a:pt x="20" y="27"/>
                  <a:pt x="19" y="27"/>
                  <a:pt x="17" y="28"/>
                </a:cubicBezTo>
                <a:cubicBezTo>
                  <a:pt x="12" y="31"/>
                  <a:pt x="9" y="37"/>
                  <a:pt x="12" y="43"/>
                </a:cubicBezTo>
                <a:cubicBezTo>
                  <a:pt x="14" y="47"/>
                  <a:pt x="18" y="49"/>
                  <a:pt x="22" y="49"/>
                </a:cubicBezTo>
                <a:cubicBezTo>
                  <a:pt x="22" y="57"/>
                  <a:pt x="22" y="57"/>
                  <a:pt x="22" y="57"/>
                </a:cubicBezTo>
                <a:cubicBezTo>
                  <a:pt x="12" y="57"/>
                  <a:pt x="4" y="53"/>
                  <a:pt x="2" y="4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4" name="Freeform 90"/>
          <p:cNvSpPr/>
          <p:nvPr/>
        </p:nvSpPr>
        <p:spPr bwMode="auto">
          <a:xfrm>
            <a:off x="6849804" y="3378694"/>
            <a:ext cx="206294" cy="266692"/>
          </a:xfrm>
          <a:custGeom>
            <a:avLst/>
            <a:gdLst>
              <a:gd name="T0" fmla="*/ 0 w 95"/>
              <a:gd name="T1" fmla="*/ 21 h 123"/>
              <a:gd name="T2" fmla="*/ 4 w 95"/>
              <a:gd name="T3" fmla="*/ 19 h 123"/>
              <a:gd name="T4" fmla="*/ 59 w 95"/>
              <a:gd name="T5" fmla="*/ 109 h 123"/>
              <a:gd name="T6" fmla="*/ 79 w 95"/>
              <a:gd name="T7" fmla="*/ 112 h 123"/>
              <a:gd name="T8" fmla="*/ 85 w 95"/>
              <a:gd name="T9" fmla="*/ 93 h 123"/>
              <a:gd name="T10" fmla="*/ 29 w 95"/>
              <a:gd name="T11" fmla="*/ 3 h 123"/>
              <a:gd name="T12" fmla="*/ 34 w 95"/>
              <a:gd name="T13" fmla="*/ 0 h 123"/>
              <a:gd name="T14" fmla="*/ 90 w 95"/>
              <a:gd name="T15" fmla="*/ 91 h 123"/>
              <a:gd name="T16" fmla="*/ 82 w 95"/>
              <a:gd name="T17" fmla="*/ 117 h 123"/>
              <a:gd name="T18" fmla="*/ 56 w 95"/>
              <a:gd name="T19" fmla="*/ 112 h 123"/>
              <a:gd name="T20" fmla="*/ 0 w 95"/>
              <a:gd name="T21" fmla="*/ 2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123">
                <a:moveTo>
                  <a:pt x="0" y="21"/>
                </a:moveTo>
                <a:cubicBezTo>
                  <a:pt x="4" y="19"/>
                  <a:pt x="4" y="19"/>
                  <a:pt x="4" y="19"/>
                </a:cubicBezTo>
                <a:cubicBezTo>
                  <a:pt x="59" y="109"/>
                  <a:pt x="59" y="109"/>
                  <a:pt x="59" y="109"/>
                </a:cubicBezTo>
                <a:cubicBezTo>
                  <a:pt x="63" y="115"/>
                  <a:pt x="72" y="117"/>
                  <a:pt x="79" y="112"/>
                </a:cubicBezTo>
                <a:cubicBezTo>
                  <a:pt x="87" y="108"/>
                  <a:pt x="89" y="99"/>
                  <a:pt x="85" y="93"/>
                </a:cubicBezTo>
                <a:cubicBezTo>
                  <a:pt x="29" y="3"/>
                  <a:pt x="29" y="3"/>
                  <a:pt x="29" y="3"/>
                </a:cubicBezTo>
                <a:cubicBezTo>
                  <a:pt x="34" y="0"/>
                  <a:pt x="34" y="0"/>
                  <a:pt x="34" y="0"/>
                </a:cubicBezTo>
                <a:cubicBezTo>
                  <a:pt x="90" y="91"/>
                  <a:pt x="90" y="91"/>
                  <a:pt x="90" y="91"/>
                </a:cubicBezTo>
                <a:cubicBezTo>
                  <a:pt x="95" y="100"/>
                  <a:pt x="92" y="111"/>
                  <a:pt x="82" y="117"/>
                </a:cubicBezTo>
                <a:cubicBezTo>
                  <a:pt x="73" y="123"/>
                  <a:pt x="61" y="121"/>
                  <a:pt x="56" y="112"/>
                </a:cubicBezTo>
                <a:lnTo>
                  <a:pt x="0" y="21"/>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5" name="Freeform 91"/>
          <p:cNvSpPr/>
          <p:nvPr/>
        </p:nvSpPr>
        <p:spPr bwMode="auto">
          <a:xfrm>
            <a:off x="6837109" y="3369168"/>
            <a:ext cx="101560" cy="69848"/>
          </a:xfrm>
          <a:custGeom>
            <a:avLst/>
            <a:gdLst>
              <a:gd name="T0" fmla="*/ 1 w 47"/>
              <a:gd name="T1" fmla="*/ 30 h 32"/>
              <a:gd name="T2" fmla="*/ 6 w 47"/>
              <a:gd name="T3" fmla="*/ 31 h 32"/>
              <a:gd name="T4" fmla="*/ 44 w 47"/>
              <a:gd name="T5" fmla="*/ 7 h 32"/>
              <a:gd name="T6" fmla="*/ 46 w 47"/>
              <a:gd name="T7" fmla="*/ 2 h 32"/>
              <a:gd name="T8" fmla="*/ 41 w 47"/>
              <a:gd name="T9" fmla="*/ 1 h 32"/>
              <a:gd name="T10" fmla="*/ 2 w 47"/>
              <a:gd name="T11" fmla="*/ 25 h 32"/>
              <a:gd name="T12" fmla="*/ 1 w 47"/>
              <a:gd name="T13" fmla="*/ 30 h 32"/>
            </a:gdLst>
            <a:ahLst/>
            <a:cxnLst>
              <a:cxn ang="0">
                <a:pos x="T0" y="T1"/>
              </a:cxn>
              <a:cxn ang="0">
                <a:pos x="T2" y="T3"/>
              </a:cxn>
              <a:cxn ang="0">
                <a:pos x="T4" y="T5"/>
              </a:cxn>
              <a:cxn ang="0">
                <a:pos x="T6" y="T7"/>
              </a:cxn>
              <a:cxn ang="0">
                <a:pos x="T8" y="T9"/>
              </a:cxn>
              <a:cxn ang="0">
                <a:pos x="T10" y="T11"/>
              </a:cxn>
              <a:cxn ang="0">
                <a:pos x="T12" y="T13"/>
              </a:cxn>
            </a:cxnLst>
            <a:rect l="0" t="0" r="r" b="b"/>
            <a:pathLst>
              <a:path w="47" h="32">
                <a:moveTo>
                  <a:pt x="1" y="30"/>
                </a:moveTo>
                <a:cubicBezTo>
                  <a:pt x="2" y="32"/>
                  <a:pt x="4" y="32"/>
                  <a:pt x="6" y="31"/>
                </a:cubicBezTo>
                <a:cubicBezTo>
                  <a:pt x="44" y="7"/>
                  <a:pt x="44" y="7"/>
                  <a:pt x="44" y="7"/>
                </a:cubicBezTo>
                <a:cubicBezTo>
                  <a:pt x="46" y="6"/>
                  <a:pt x="47" y="4"/>
                  <a:pt x="46" y="2"/>
                </a:cubicBezTo>
                <a:cubicBezTo>
                  <a:pt x="45" y="1"/>
                  <a:pt x="42" y="0"/>
                  <a:pt x="41" y="1"/>
                </a:cubicBezTo>
                <a:cubicBezTo>
                  <a:pt x="2" y="25"/>
                  <a:pt x="2" y="25"/>
                  <a:pt x="2" y="25"/>
                </a:cubicBezTo>
                <a:cubicBezTo>
                  <a:pt x="1" y="26"/>
                  <a:pt x="0" y="28"/>
                  <a:pt x="1" y="3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6" name="Freeform 92"/>
          <p:cNvSpPr/>
          <p:nvPr/>
        </p:nvSpPr>
        <p:spPr bwMode="auto">
          <a:xfrm>
            <a:off x="6878367" y="3426316"/>
            <a:ext cx="139646" cy="192082"/>
          </a:xfrm>
          <a:custGeom>
            <a:avLst/>
            <a:gdLst>
              <a:gd name="T0" fmla="*/ 0 w 64"/>
              <a:gd name="T1" fmla="*/ 3 h 88"/>
              <a:gd name="T2" fmla="*/ 5 w 64"/>
              <a:gd name="T3" fmla="*/ 0 h 88"/>
              <a:gd name="T4" fmla="*/ 55 w 64"/>
              <a:gd name="T5" fmla="*/ 80 h 88"/>
              <a:gd name="T6" fmla="*/ 64 w 64"/>
              <a:gd name="T7" fmla="*/ 85 h 88"/>
              <a:gd name="T8" fmla="*/ 63 w 64"/>
              <a:gd name="T9" fmla="*/ 85 h 88"/>
              <a:gd name="T10" fmla="*/ 49 w 64"/>
              <a:gd name="T11" fmla="*/ 82 h 88"/>
              <a:gd name="T12" fmla="*/ 0 w 64"/>
              <a:gd name="T13" fmla="*/ 3 h 88"/>
            </a:gdLst>
            <a:ahLst/>
            <a:cxnLst>
              <a:cxn ang="0">
                <a:pos x="T0" y="T1"/>
              </a:cxn>
              <a:cxn ang="0">
                <a:pos x="T2" y="T3"/>
              </a:cxn>
              <a:cxn ang="0">
                <a:pos x="T4" y="T5"/>
              </a:cxn>
              <a:cxn ang="0">
                <a:pos x="T6" y="T7"/>
              </a:cxn>
              <a:cxn ang="0">
                <a:pos x="T8" y="T9"/>
              </a:cxn>
              <a:cxn ang="0">
                <a:pos x="T10" y="T11"/>
              </a:cxn>
              <a:cxn ang="0">
                <a:pos x="T12" y="T13"/>
              </a:cxn>
            </a:cxnLst>
            <a:rect l="0" t="0" r="r" b="b"/>
            <a:pathLst>
              <a:path w="64" h="88">
                <a:moveTo>
                  <a:pt x="0" y="3"/>
                </a:moveTo>
                <a:cubicBezTo>
                  <a:pt x="5" y="0"/>
                  <a:pt x="5" y="0"/>
                  <a:pt x="5" y="0"/>
                </a:cubicBezTo>
                <a:cubicBezTo>
                  <a:pt x="55" y="80"/>
                  <a:pt x="55" y="80"/>
                  <a:pt x="55" y="80"/>
                </a:cubicBezTo>
                <a:cubicBezTo>
                  <a:pt x="57" y="83"/>
                  <a:pt x="60" y="85"/>
                  <a:pt x="64" y="85"/>
                </a:cubicBezTo>
                <a:cubicBezTo>
                  <a:pt x="63" y="85"/>
                  <a:pt x="63" y="85"/>
                  <a:pt x="63" y="85"/>
                </a:cubicBezTo>
                <a:cubicBezTo>
                  <a:pt x="58" y="88"/>
                  <a:pt x="52" y="87"/>
                  <a:pt x="49" y="82"/>
                </a:cubicBezTo>
                <a:lnTo>
                  <a:pt x="0"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7" name="Freeform 93"/>
          <p:cNvSpPr>
            <a:spLocks noEditPoints="1"/>
          </p:cNvSpPr>
          <p:nvPr/>
        </p:nvSpPr>
        <p:spPr bwMode="auto">
          <a:xfrm>
            <a:off x="8209760" y="5029646"/>
            <a:ext cx="218989" cy="239706"/>
          </a:xfrm>
          <a:custGeom>
            <a:avLst/>
            <a:gdLst>
              <a:gd name="T0" fmla="*/ 78 w 101"/>
              <a:gd name="T1" fmla="*/ 51 h 110"/>
              <a:gd name="T2" fmla="*/ 75 w 101"/>
              <a:gd name="T3" fmla="*/ 63 h 110"/>
              <a:gd name="T4" fmla="*/ 75 w 101"/>
              <a:gd name="T5" fmla="*/ 73 h 110"/>
              <a:gd name="T6" fmla="*/ 77 w 101"/>
              <a:gd name="T7" fmla="*/ 74 h 110"/>
              <a:gd name="T8" fmla="*/ 86 w 101"/>
              <a:gd name="T9" fmla="*/ 86 h 110"/>
              <a:gd name="T10" fmla="*/ 75 w 101"/>
              <a:gd name="T11" fmla="*/ 80 h 110"/>
              <a:gd name="T12" fmla="*/ 75 w 101"/>
              <a:gd name="T13" fmla="*/ 22 h 110"/>
              <a:gd name="T14" fmla="*/ 86 w 101"/>
              <a:gd name="T15" fmla="*/ 15 h 110"/>
              <a:gd name="T16" fmla="*/ 77 w 101"/>
              <a:gd name="T17" fmla="*/ 28 h 110"/>
              <a:gd name="T18" fmla="*/ 75 w 101"/>
              <a:gd name="T19" fmla="*/ 28 h 110"/>
              <a:gd name="T20" fmla="*/ 98 w 101"/>
              <a:gd name="T21" fmla="*/ 48 h 110"/>
              <a:gd name="T22" fmla="*/ 83 w 101"/>
              <a:gd name="T23" fmla="*/ 51 h 110"/>
              <a:gd name="T24" fmla="*/ 98 w 101"/>
              <a:gd name="T25" fmla="*/ 53 h 110"/>
              <a:gd name="T26" fmla="*/ 98 w 101"/>
              <a:gd name="T27" fmla="*/ 48 h 110"/>
              <a:gd name="T28" fmla="*/ 52 w 101"/>
              <a:gd name="T29" fmla="*/ 110 h 110"/>
              <a:gd name="T30" fmla="*/ 66 w 101"/>
              <a:gd name="T31" fmla="*/ 74 h 110"/>
              <a:gd name="T32" fmla="*/ 75 w 101"/>
              <a:gd name="T33" fmla="*/ 39 h 110"/>
              <a:gd name="T34" fmla="*/ 50 w 101"/>
              <a:gd name="T35" fmla="*/ 29 h 110"/>
              <a:gd name="T36" fmla="*/ 72 w 101"/>
              <a:gd name="T37" fmla="*/ 51 h 110"/>
              <a:gd name="T38" fmla="*/ 62 w 101"/>
              <a:gd name="T39" fmla="*/ 70 h 110"/>
              <a:gd name="T40" fmla="*/ 60 w 101"/>
              <a:gd name="T41" fmla="*/ 85 h 110"/>
              <a:gd name="T42" fmla="*/ 50 w 101"/>
              <a:gd name="T43" fmla="*/ 110 h 110"/>
              <a:gd name="T44" fmla="*/ 75 w 101"/>
              <a:gd name="T45" fmla="*/ 28 h 110"/>
              <a:gd name="T46" fmla="*/ 74 w 101"/>
              <a:gd name="T47" fmla="*/ 24 h 110"/>
              <a:gd name="T48" fmla="*/ 75 w 101"/>
              <a:gd name="T49" fmla="*/ 73 h 110"/>
              <a:gd name="T50" fmla="*/ 74 w 101"/>
              <a:gd name="T51" fmla="*/ 78 h 110"/>
              <a:gd name="T52" fmla="*/ 75 w 101"/>
              <a:gd name="T53" fmla="*/ 73 h 110"/>
              <a:gd name="T54" fmla="*/ 50 w 101"/>
              <a:gd name="T55" fmla="*/ 0 h 110"/>
              <a:gd name="T56" fmla="*/ 53 w 101"/>
              <a:gd name="T57" fmla="*/ 3 h 110"/>
              <a:gd name="T58" fmla="*/ 50 w 101"/>
              <a:gd name="T59" fmla="*/ 18 h 110"/>
              <a:gd name="T60" fmla="*/ 50 w 101"/>
              <a:gd name="T61" fmla="*/ 23 h 110"/>
              <a:gd name="T62" fmla="*/ 25 w 101"/>
              <a:gd name="T63" fmla="*/ 63 h 110"/>
              <a:gd name="T64" fmla="*/ 35 w 101"/>
              <a:gd name="T65" fmla="*/ 96 h 110"/>
              <a:gd name="T66" fmla="*/ 50 w 101"/>
              <a:gd name="T67" fmla="*/ 110 h 110"/>
              <a:gd name="T68" fmla="*/ 41 w 101"/>
              <a:gd name="T69" fmla="*/ 85 h 110"/>
              <a:gd name="T70" fmla="*/ 39 w 101"/>
              <a:gd name="T71" fmla="*/ 70 h 110"/>
              <a:gd name="T72" fmla="*/ 34 w 101"/>
              <a:gd name="T73" fmla="*/ 35 h 110"/>
              <a:gd name="T74" fmla="*/ 50 w 101"/>
              <a:gd name="T75" fmla="*/ 23 h 110"/>
              <a:gd name="T76" fmla="*/ 50 w 101"/>
              <a:gd name="T77" fmla="*/ 18 h 110"/>
              <a:gd name="T78" fmla="*/ 48 w 101"/>
              <a:gd name="T79" fmla="*/ 3 h 110"/>
              <a:gd name="T80" fmla="*/ 25 w 101"/>
              <a:gd name="T81" fmla="*/ 80 h 110"/>
              <a:gd name="T82" fmla="*/ 27 w 101"/>
              <a:gd name="T83" fmla="*/ 74 h 110"/>
              <a:gd name="T84" fmla="*/ 25 w 101"/>
              <a:gd name="T85" fmla="*/ 80 h 110"/>
              <a:gd name="T86" fmla="*/ 25 w 101"/>
              <a:gd name="T87" fmla="*/ 22 h 110"/>
              <a:gd name="T88" fmla="*/ 27 w 101"/>
              <a:gd name="T89" fmla="*/ 28 h 110"/>
              <a:gd name="T90" fmla="*/ 25 w 101"/>
              <a:gd name="T91" fmla="*/ 39 h 110"/>
              <a:gd name="T92" fmla="*/ 25 w 101"/>
              <a:gd name="T93" fmla="*/ 63 h 110"/>
              <a:gd name="T94" fmla="*/ 25 w 101"/>
              <a:gd name="T95" fmla="*/ 22 h 110"/>
              <a:gd name="T96" fmla="*/ 23 w 101"/>
              <a:gd name="T97" fmla="*/ 28 h 110"/>
              <a:gd name="T98" fmla="*/ 15 w 101"/>
              <a:gd name="T99" fmla="*/ 19 h 110"/>
              <a:gd name="T100" fmla="*/ 18 w 101"/>
              <a:gd name="T101" fmla="*/ 15 h 110"/>
              <a:gd name="T102" fmla="*/ 25 w 101"/>
              <a:gd name="T103" fmla="*/ 73 h 110"/>
              <a:gd name="T104" fmla="*/ 18 w 101"/>
              <a:gd name="T105" fmla="*/ 86 h 110"/>
              <a:gd name="T106" fmla="*/ 15 w 101"/>
              <a:gd name="T107" fmla="*/ 83 h 110"/>
              <a:gd name="T108" fmla="*/ 23 w 101"/>
              <a:gd name="T109" fmla="*/ 74 h 110"/>
              <a:gd name="T110" fmla="*/ 18 w 101"/>
              <a:gd name="T111" fmla="*/ 51 h 110"/>
              <a:gd name="T112" fmla="*/ 15 w 101"/>
              <a:gd name="T113" fmla="*/ 48 h 110"/>
              <a:gd name="T114" fmla="*/ 0 w 101"/>
              <a:gd name="T115" fmla="*/ 51 h 110"/>
              <a:gd name="T116" fmla="*/ 15 w 101"/>
              <a:gd name="T117" fmla="*/ 53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10">
                <a:moveTo>
                  <a:pt x="75" y="63"/>
                </a:moveTo>
                <a:cubicBezTo>
                  <a:pt x="77" y="59"/>
                  <a:pt x="78" y="55"/>
                  <a:pt x="78" y="51"/>
                </a:cubicBezTo>
                <a:cubicBezTo>
                  <a:pt x="78" y="47"/>
                  <a:pt x="77" y="43"/>
                  <a:pt x="75" y="39"/>
                </a:cubicBezTo>
                <a:cubicBezTo>
                  <a:pt x="75" y="63"/>
                  <a:pt x="75" y="63"/>
                  <a:pt x="75" y="63"/>
                </a:cubicBezTo>
                <a:close/>
                <a:moveTo>
                  <a:pt x="75" y="80"/>
                </a:moveTo>
                <a:cubicBezTo>
                  <a:pt x="75" y="73"/>
                  <a:pt x="75" y="73"/>
                  <a:pt x="75"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5" y="80"/>
                  <a:pt x="75" y="80"/>
                  <a:pt x="75" y="80"/>
                </a:cubicBezTo>
                <a:close/>
                <a:moveTo>
                  <a:pt x="75" y="28"/>
                </a:moveTo>
                <a:cubicBezTo>
                  <a:pt x="75" y="22"/>
                  <a:pt x="75" y="22"/>
                  <a:pt x="75"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5" y="28"/>
                </a:cubicBezTo>
                <a:close/>
                <a:moveTo>
                  <a:pt x="98" y="48"/>
                </a:moveTo>
                <a:cubicBezTo>
                  <a:pt x="98" y="48"/>
                  <a:pt x="98" y="48"/>
                  <a:pt x="98" y="48"/>
                </a:cubicBezTo>
                <a:cubicBezTo>
                  <a:pt x="86" y="48"/>
                  <a:pt x="86" y="48"/>
                  <a:pt x="86" y="48"/>
                </a:cubicBezTo>
                <a:cubicBezTo>
                  <a:pt x="84" y="48"/>
                  <a:pt x="83" y="49"/>
                  <a:pt x="83" y="51"/>
                </a:cubicBezTo>
                <a:cubicBezTo>
                  <a:pt x="83" y="52"/>
                  <a:pt x="84" y="53"/>
                  <a:pt x="86" y="53"/>
                </a:cubicBezTo>
                <a:cubicBezTo>
                  <a:pt x="98" y="53"/>
                  <a:pt x="98" y="53"/>
                  <a:pt x="98" y="53"/>
                </a:cubicBezTo>
                <a:cubicBezTo>
                  <a:pt x="100" y="53"/>
                  <a:pt x="101" y="52"/>
                  <a:pt x="101" y="51"/>
                </a:cubicBezTo>
                <a:cubicBezTo>
                  <a:pt x="101" y="49"/>
                  <a:pt x="100" y="48"/>
                  <a:pt x="98" y="48"/>
                </a:cubicBezTo>
                <a:close/>
                <a:moveTo>
                  <a:pt x="50" y="110"/>
                </a:moveTo>
                <a:cubicBezTo>
                  <a:pt x="52" y="110"/>
                  <a:pt x="52" y="110"/>
                  <a:pt x="52" y="110"/>
                </a:cubicBezTo>
                <a:cubicBezTo>
                  <a:pt x="60" y="110"/>
                  <a:pt x="66" y="104"/>
                  <a:pt x="66" y="96"/>
                </a:cubicBezTo>
                <a:cubicBezTo>
                  <a:pt x="66" y="74"/>
                  <a:pt x="66" y="74"/>
                  <a:pt x="66" y="74"/>
                </a:cubicBezTo>
                <a:cubicBezTo>
                  <a:pt x="70" y="71"/>
                  <a:pt x="73" y="67"/>
                  <a:pt x="75" y="63"/>
                </a:cubicBezTo>
                <a:cubicBezTo>
                  <a:pt x="75" y="39"/>
                  <a:pt x="75" y="39"/>
                  <a:pt x="75" y="39"/>
                </a:cubicBezTo>
                <a:cubicBezTo>
                  <a:pt x="71" y="29"/>
                  <a:pt x="61" y="23"/>
                  <a:pt x="50" y="23"/>
                </a:cubicBezTo>
                <a:cubicBezTo>
                  <a:pt x="50" y="29"/>
                  <a:pt x="50" y="29"/>
                  <a:pt x="50" y="29"/>
                </a:cubicBezTo>
                <a:cubicBezTo>
                  <a:pt x="56" y="29"/>
                  <a:pt x="62" y="31"/>
                  <a:pt x="66" y="35"/>
                </a:cubicBezTo>
                <a:cubicBezTo>
                  <a:pt x="70" y="39"/>
                  <a:pt x="72" y="45"/>
                  <a:pt x="72" y="51"/>
                </a:cubicBezTo>
                <a:cubicBezTo>
                  <a:pt x="72" y="59"/>
                  <a:pt x="68" y="66"/>
                  <a:pt x="62" y="70"/>
                </a:cubicBezTo>
                <a:cubicBezTo>
                  <a:pt x="62" y="70"/>
                  <a:pt x="62" y="70"/>
                  <a:pt x="62" y="70"/>
                </a:cubicBezTo>
                <a:cubicBezTo>
                  <a:pt x="61" y="70"/>
                  <a:pt x="60" y="71"/>
                  <a:pt x="60" y="72"/>
                </a:cubicBezTo>
                <a:cubicBezTo>
                  <a:pt x="60" y="85"/>
                  <a:pt x="60" y="85"/>
                  <a:pt x="60" y="85"/>
                </a:cubicBezTo>
                <a:cubicBezTo>
                  <a:pt x="50" y="85"/>
                  <a:pt x="50" y="85"/>
                  <a:pt x="50" y="85"/>
                </a:cubicBezTo>
                <a:cubicBezTo>
                  <a:pt x="50" y="110"/>
                  <a:pt x="50" y="110"/>
                  <a:pt x="50" y="110"/>
                </a:cubicBezTo>
                <a:close/>
                <a:moveTo>
                  <a:pt x="75" y="22"/>
                </a:moveTo>
                <a:cubicBezTo>
                  <a:pt x="75" y="28"/>
                  <a:pt x="75" y="28"/>
                  <a:pt x="75" y="28"/>
                </a:cubicBezTo>
                <a:cubicBezTo>
                  <a:pt x="75" y="28"/>
                  <a:pt x="74" y="28"/>
                  <a:pt x="74" y="28"/>
                </a:cubicBezTo>
                <a:cubicBezTo>
                  <a:pt x="72" y="27"/>
                  <a:pt x="72" y="25"/>
                  <a:pt x="74" y="24"/>
                </a:cubicBezTo>
                <a:cubicBezTo>
                  <a:pt x="75" y="22"/>
                  <a:pt x="75" y="22"/>
                  <a:pt x="75" y="22"/>
                </a:cubicBezTo>
                <a:close/>
                <a:moveTo>
                  <a:pt x="75" y="73"/>
                </a:moveTo>
                <a:cubicBezTo>
                  <a:pt x="75" y="80"/>
                  <a:pt x="75" y="80"/>
                  <a:pt x="75" y="80"/>
                </a:cubicBezTo>
                <a:cubicBezTo>
                  <a:pt x="74" y="78"/>
                  <a:pt x="74" y="78"/>
                  <a:pt x="74" y="78"/>
                </a:cubicBezTo>
                <a:cubicBezTo>
                  <a:pt x="72" y="77"/>
                  <a:pt x="72" y="75"/>
                  <a:pt x="74" y="74"/>
                </a:cubicBezTo>
                <a:cubicBezTo>
                  <a:pt x="74" y="73"/>
                  <a:pt x="75" y="73"/>
                  <a:pt x="75" y="73"/>
                </a:cubicBezTo>
                <a:close/>
                <a:moveTo>
                  <a:pt x="50" y="18"/>
                </a:moveTo>
                <a:cubicBezTo>
                  <a:pt x="50" y="0"/>
                  <a:pt x="50" y="0"/>
                  <a:pt x="50" y="0"/>
                </a:cubicBezTo>
                <a:cubicBezTo>
                  <a:pt x="50" y="0"/>
                  <a:pt x="50" y="0"/>
                  <a:pt x="50" y="0"/>
                </a:cubicBezTo>
                <a:cubicBezTo>
                  <a:pt x="52" y="0"/>
                  <a:pt x="53" y="2"/>
                  <a:pt x="53" y="3"/>
                </a:cubicBezTo>
                <a:cubicBezTo>
                  <a:pt x="53" y="15"/>
                  <a:pt x="53" y="15"/>
                  <a:pt x="53" y="15"/>
                </a:cubicBezTo>
                <a:cubicBezTo>
                  <a:pt x="53" y="17"/>
                  <a:pt x="52" y="18"/>
                  <a:pt x="50" y="18"/>
                </a:cubicBezTo>
                <a:cubicBezTo>
                  <a:pt x="50" y="18"/>
                  <a:pt x="50" y="18"/>
                  <a:pt x="50" y="18"/>
                </a:cubicBezTo>
                <a:close/>
                <a:moveTo>
                  <a:pt x="50" y="23"/>
                </a:moveTo>
                <a:cubicBezTo>
                  <a:pt x="39" y="23"/>
                  <a:pt x="30" y="29"/>
                  <a:pt x="25" y="39"/>
                </a:cubicBezTo>
                <a:cubicBezTo>
                  <a:pt x="25" y="63"/>
                  <a:pt x="25" y="63"/>
                  <a:pt x="25" y="63"/>
                </a:cubicBezTo>
                <a:cubicBezTo>
                  <a:pt x="27" y="68"/>
                  <a:pt x="31" y="71"/>
                  <a:pt x="35" y="74"/>
                </a:cubicBezTo>
                <a:cubicBezTo>
                  <a:pt x="35" y="96"/>
                  <a:pt x="35" y="96"/>
                  <a:pt x="35" y="96"/>
                </a:cubicBezTo>
                <a:cubicBezTo>
                  <a:pt x="35" y="104"/>
                  <a:pt x="41" y="110"/>
                  <a:pt x="49" y="110"/>
                </a:cubicBezTo>
                <a:cubicBezTo>
                  <a:pt x="50" y="110"/>
                  <a:pt x="50" y="110"/>
                  <a:pt x="50" y="110"/>
                </a:cubicBezTo>
                <a:cubicBezTo>
                  <a:pt x="50" y="85"/>
                  <a:pt x="50" y="85"/>
                  <a:pt x="50" y="85"/>
                </a:cubicBezTo>
                <a:cubicBezTo>
                  <a:pt x="41" y="85"/>
                  <a:pt x="41" y="85"/>
                  <a:pt x="41" y="85"/>
                </a:cubicBezTo>
                <a:cubicBezTo>
                  <a:pt x="41" y="72"/>
                  <a:pt x="41" y="72"/>
                  <a:pt x="41" y="72"/>
                </a:cubicBezTo>
                <a:cubicBezTo>
                  <a:pt x="41" y="71"/>
                  <a:pt x="40" y="71"/>
                  <a:pt x="39" y="70"/>
                </a:cubicBezTo>
                <a:cubicBezTo>
                  <a:pt x="33" y="66"/>
                  <a:pt x="28" y="59"/>
                  <a:pt x="28" y="51"/>
                </a:cubicBezTo>
                <a:cubicBezTo>
                  <a:pt x="28" y="45"/>
                  <a:pt x="30" y="39"/>
                  <a:pt x="34" y="35"/>
                </a:cubicBezTo>
                <a:cubicBezTo>
                  <a:pt x="39" y="31"/>
                  <a:pt x="44" y="29"/>
                  <a:pt x="50" y="29"/>
                </a:cubicBezTo>
                <a:cubicBezTo>
                  <a:pt x="50" y="23"/>
                  <a:pt x="50" y="23"/>
                  <a:pt x="50" y="23"/>
                </a:cubicBezTo>
                <a:close/>
                <a:moveTo>
                  <a:pt x="50" y="0"/>
                </a:moveTo>
                <a:cubicBezTo>
                  <a:pt x="50" y="18"/>
                  <a:pt x="50" y="18"/>
                  <a:pt x="50" y="18"/>
                </a:cubicBezTo>
                <a:cubicBezTo>
                  <a:pt x="49" y="18"/>
                  <a:pt x="48" y="17"/>
                  <a:pt x="48" y="15"/>
                </a:cubicBezTo>
                <a:cubicBezTo>
                  <a:pt x="48" y="3"/>
                  <a:pt x="48" y="3"/>
                  <a:pt x="48" y="3"/>
                </a:cubicBezTo>
                <a:cubicBezTo>
                  <a:pt x="48" y="2"/>
                  <a:pt x="49" y="1"/>
                  <a:pt x="50" y="0"/>
                </a:cubicBezTo>
                <a:close/>
                <a:moveTo>
                  <a:pt x="25" y="80"/>
                </a:moveTo>
                <a:cubicBezTo>
                  <a:pt x="25" y="73"/>
                  <a:pt x="25" y="73"/>
                  <a:pt x="25" y="73"/>
                </a:cubicBezTo>
                <a:cubicBezTo>
                  <a:pt x="26" y="73"/>
                  <a:pt x="27" y="73"/>
                  <a:pt x="27" y="74"/>
                </a:cubicBezTo>
                <a:cubicBezTo>
                  <a:pt x="28" y="75"/>
                  <a:pt x="28" y="77"/>
                  <a:pt x="27" y="78"/>
                </a:cubicBezTo>
                <a:cubicBezTo>
                  <a:pt x="25" y="80"/>
                  <a:pt x="25" y="80"/>
                  <a:pt x="25" y="80"/>
                </a:cubicBezTo>
                <a:close/>
                <a:moveTo>
                  <a:pt x="25" y="28"/>
                </a:moveTo>
                <a:cubicBezTo>
                  <a:pt x="25" y="22"/>
                  <a:pt x="25" y="22"/>
                  <a:pt x="25" y="22"/>
                </a:cubicBezTo>
                <a:cubicBezTo>
                  <a:pt x="27" y="24"/>
                  <a:pt x="27" y="24"/>
                  <a:pt x="27" y="24"/>
                </a:cubicBezTo>
                <a:cubicBezTo>
                  <a:pt x="28" y="25"/>
                  <a:pt x="28" y="27"/>
                  <a:pt x="27" y="28"/>
                </a:cubicBezTo>
                <a:cubicBezTo>
                  <a:pt x="27" y="28"/>
                  <a:pt x="26" y="28"/>
                  <a:pt x="25" y="28"/>
                </a:cubicBezTo>
                <a:close/>
                <a:moveTo>
                  <a:pt x="25" y="39"/>
                </a:moveTo>
                <a:cubicBezTo>
                  <a:pt x="23" y="42"/>
                  <a:pt x="22" y="46"/>
                  <a:pt x="22" y="51"/>
                </a:cubicBezTo>
                <a:cubicBezTo>
                  <a:pt x="22" y="55"/>
                  <a:pt x="23" y="59"/>
                  <a:pt x="25" y="63"/>
                </a:cubicBezTo>
                <a:cubicBezTo>
                  <a:pt x="25" y="39"/>
                  <a:pt x="25" y="39"/>
                  <a:pt x="25" y="39"/>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80"/>
                  <a:pt x="25" y="80"/>
                  <a:pt x="25" y="80"/>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4"/>
                  <a:pt x="25" y="73"/>
                  <a:pt x="25" y="73"/>
                </a:cubicBezTo>
                <a:close/>
                <a:moveTo>
                  <a:pt x="18" y="51"/>
                </a:moveTo>
                <a:cubicBezTo>
                  <a:pt x="18" y="51"/>
                  <a:pt x="18" y="51"/>
                  <a:pt x="18" y="51"/>
                </a:cubicBezTo>
                <a:cubicBezTo>
                  <a:pt x="18" y="49"/>
                  <a:pt x="16" y="48"/>
                  <a:pt x="15" y="48"/>
                </a:cubicBezTo>
                <a:cubicBezTo>
                  <a:pt x="3" y="48"/>
                  <a:pt x="3" y="48"/>
                  <a:pt x="3" y="48"/>
                </a:cubicBezTo>
                <a:cubicBezTo>
                  <a:pt x="1" y="48"/>
                  <a:pt x="0" y="49"/>
                  <a:pt x="0" y="51"/>
                </a:cubicBezTo>
                <a:cubicBezTo>
                  <a:pt x="0" y="52"/>
                  <a:pt x="1" y="53"/>
                  <a:pt x="3" y="53"/>
                </a:cubicBezTo>
                <a:cubicBezTo>
                  <a:pt x="15" y="53"/>
                  <a:pt x="15" y="53"/>
                  <a:pt x="15" y="53"/>
                </a:cubicBezTo>
                <a:cubicBezTo>
                  <a:pt x="16" y="53"/>
                  <a:pt x="18" y="52"/>
                  <a:pt x="18" y="51"/>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8" name="Freeform 94"/>
          <p:cNvSpPr/>
          <p:nvPr/>
        </p:nvSpPr>
        <p:spPr bwMode="auto">
          <a:xfrm>
            <a:off x="7944750" y="3450128"/>
            <a:ext cx="63476" cy="60323"/>
          </a:xfrm>
          <a:custGeom>
            <a:avLst/>
            <a:gdLst>
              <a:gd name="T0" fmla="*/ 28 w 29"/>
              <a:gd name="T1" fmla="*/ 16 h 28"/>
              <a:gd name="T2" fmla="*/ 12 w 29"/>
              <a:gd name="T3" fmla="*/ 27 h 28"/>
              <a:gd name="T4" fmla="*/ 1 w 29"/>
              <a:gd name="T5" fmla="*/ 12 h 28"/>
              <a:gd name="T6" fmla="*/ 17 w 29"/>
              <a:gd name="T7" fmla="*/ 1 h 28"/>
              <a:gd name="T8" fmla="*/ 28 w 29"/>
              <a:gd name="T9" fmla="*/ 16 h 28"/>
            </a:gdLst>
            <a:ahLst/>
            <a:cxnLst>
              <a:cxn ang="0">
                <a:pos x="T0" y="T1"/>
              </a:cxn>
              <a:cxn ang="0">
                <a:pos x="T2" y="T3"/>
              </a:cxn>
              <a:cxn ang="0">
                <a:pos x="T4" y="T5"/>
              </a:cxn>
              <a:cxn ang="0">
                <a:pos x="T6" y="T7"/>
              </a:cxn>
              <a:cxn ang="0">
                <a:pos x="T8" y="T9"/>
              </a:cxn>
            </a:cxnLst>
            <a:rect l="0" t="0" r="r" b="b"/>
            <a:pathLst>
              <a:path w="29" h="28">
                <a:moveTo>
                  <a:pt x="28" y="16"/>
                </a:moveTo>
                <a:cubicBezTo>
                  <a:pt x="26" y="23"/>
                  <a:pt x="19" y="28"/>
                  <a:pt x="12" y="27"/>
                </a:cubicBezTo>
                <a:cubicBezTo>
                  <a:pt x="5" y="26"/>
                  <a:pt x="0" y="19"/>
                  <a:pt x="1" y="12"/>
                </a:cubicBezTo>
                <a:cubicBezTo>
                  <a:pt x="3" y="4"/>
                  <a:pt x="10" y="0"/>
                  <a:pt x="17" y="1"/>
                </a:cubicBezTo>
                <a:cubicBezTo>
                  <a:pt x="24" y="2"/>
                  <a:pt x="29" y="9"/>
                  <a:pt x="28" y="16"/>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59" name="Freeform 95"/>
          <p:cNvSpPr/>
          <p:nvPr/>
        </p:nvSpPr>
        <p:spPr bwMode="auto">
          <a:xfrm>
            <a:off x="7930468" y="3267572"/>
            <a:ext cx="58715" cy="196844"/>
          </a:xfrm>
          <a:custGeom>
            <a:avLst/>
            <a:gdLst>
              <a:gd name="T0" fmla="*/ 27 w 27"/>
              <a:gd name="T1" fmla="*/ 90 h 91"/>
              <a:gd name="T2" fmla="*/ 12 w 27"/>
              <a:gd name="T3" fmla="*/ 14 h 91"/>
              <a:gd name="T4" fmla="*/ 1 w 27"/>
              <a:gd name="T5" fmla="*/ 0 h 91"/>
              <a:gd name="T6" fmla="*/ 17 w 27"/>
              <a:gd name="T7" fmla="*/ 91 h 91"/>
              <a:gd name="T8" fmla="*/ 27 w 27"/>
              <a:gd name="T9" fmla="*/ 90 h 91"/>
            </a:gdLst>
            <a:ahLst/>
            <a:cxnLst>
              <a:cxn ang="0">
                <a:pos x="T0" y="T1"/>
              </a:cxn>
              <a:cxn ang="0">
                <a:pos x="T2" y="T3"/>
              </a:cxn>
              <a:cxn ang="0">
                <a:pos x="T4" y="T5"/>
              </a:cxn>
              <a:cxn ang="0">
                <a:pos x="T6" y="T7"/>
              </a:cxn>
              <a:cxn ang="0">
                <a:pos x="T8" y="T9"/>
              </a:cxn>
            </a:cxnLst>
            <a:rect l="0" t="0" r="r" b="b"/>
            <a:pathLst>
              <a:path w="27" h="91">
                <a:moveTo>
                  <a:pt x="27" y="90"/>
                </a:moveTo>
                <a:cubicBezTo>
                  <a:pt x="27" y="90"/>
                  <a:pt x="12" y="14"/>
                  <a:pt x="12" y="14"/>
                </a:cubicBezTo>
                <a:cubicBezTo>
                  <a:pt x="12" y="14"/>
                  <a:pt x="3" y="0"/>
                  <a:pt x="1" y="0"/>
                </a:cubicBezTo>
                <a:cubicBezTo>
                  <a:pt x="0" y="0"/>
                  <a:pt x="17" y="91"/>
                  <a:pt x="17" y="91"/>
                </a:cubicBezTo>
                <a:lnTo>
                  <a:pt x="27" y="90"/>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60" name="Freeform 96"/>
          <p:cNvSpPr/>
          <p:nvPr/>
        </p:nvSpPr>
        <p:spPr bwMode="auto">
          <a:xfrm>
            <a:off x="7971728" y="3299320"/>
            <a:ext cx="126950" cy="169858"/>
          </a:xfrm>
          <a:custGeom>
            <a:avLst/>
            <a:gdLst>
              <a:gd name="T0" fmla="*/ 1 w 80"/>
              <a:gd name="T1" fmla="*/ 99 h 107"/>
              <a:gd name="T2" fmla="*/ 60 w 80"/>
              <a:gd name="T3" fmla="*/ 13 h 107"/>
              <a:gd name="T4" fmla="*/ 80 w 80"/>
              <a:gd name="T5" fmla="*/ 0 h 107"/>
              <a:gd name="T6" fmla="*/ 71 w 80"/>
              <a:gd name="T7" fmla="*/ 21 h 107"/>
              <a:gd name="T8" fmla="*/ 12 w 80"/>
              <a:gd name="T9" fmla="*/ 107 h 107"/>
              <a:gd name="T10" fmla="*/ 0 w 80"/>
              <a:gd name="T11" fmla="*/ 100 h 107"/>
              <a:gd name="T12" fmla="*/ 1 w 80"/>
              <a:gd name="T13" fmla="*/ 99 h 107"/>
            </a:gdLst>
            <a:ahLst/>
            <a:cxnLst>
              <a:cxn ang="0">
                <a:pos x="T0" y="T1"/>
              </a:cxn>
              <a:cxn ang="0">
                <a:pos x="T2" y="T3"/>
              </a:cxn>
              <a:cxn ang="0">
                <a:pos x="T4" y="T5"/>
              </a:cxn>
              <a:cxn ang="0">
                <a:pos x="T6" y="T7"/>
              </a:cxn>
              <a:cxn ang="0">
                <a:pos x="T8" y="T9"/>
              </a:cxn>
              <a:cxn ang="0">
                <a:pos x="T10" y="T11"/>
              </a:cxn>
              <a:cxn ang="0">
                <a:pos x="T12" y="T13"/>
              </a:cxn>
            </a:cxnLst>
            <a:rect l="0" t="0" r="r" b="b"/>
            <a:pathLst>
              <a:path w="80" h="107">
                <a:moveTo>
                  <a:pt x="1" y="99"/>
                </a:moveTo>
                <a:lnTo>
                  <a:pt x="60" y="13"/>
                </a:lnTo>
                <a:lnTo>
                  <a:pt x="80" y="0"/>
                </a:lnTo>
                <a:lnTo>
                  <a:pt x="71" y="21"/>
                </a:lnTo>
                <a:lnTo>
                  <a:pt x="12" y="107"/>
                </a:lnTo>
                <a:lnTo>
                  <a:pt x="0" y="100"/>
                </a:lnTo>
                <a:lnTo>
                  <a:pt x="1" y="99"/>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61" name="Freeform 97"/>
          <p:cNvSpPr/>
          <p:nvPr/>
        </p:nvSpPr>
        <p:spPr bwMode="auto">
          <a:xfrm>
            <a:off x="7960620" y="3496164"/>
            <a:ext cx="15869" cy="31749"/>
          </a:xfrm>
          <a:custGeom>
            <a:avLst/>
            <a:gdLst>
              <a:gd name="T0" fmla="*/ 2 w 7"/>
              <a:gd name="T1" fmla="*/ 3 h 15"/>
              <a:gd name="T2" fmla="*/ 5 w 7"/>
              <a:gd name="T3" fmla="*/ 1 h 15"/>
              <a:gd name="T4" fmla="*/ 7 w 7"/>
              <a:gd name="T5" fmla="*/ 3 h 15"/>
              <a:gd name="T6" fmla="*/ 5 w 7"/>
              <a:gd name="T7" fmla="*/ 13 h 15"/>
              <a:gd name="T8" fmla="*/ 3 w 7"/>
              <a:gd name="T9" fmla="*/ 15 h 15"/>
              <a:gd name="T10" fmla="*/ 1 w 7"/>
              <a:gd name="T11" fmla="*/ 12 h 15"/>
              <a:gd name="T12" fmla="*/ 2 w 7"/>
              <a:gd name="T13" fmla="*/ 3 h 15"/>
            </a:gdLst>
            <a:ahLst/>
            <a:cxnLst>
              <a:cxn ang="0">
                <a:pos x="T0" y="T1"/>
              </a:cxn>
              <a:cxn ang="0">
                <a:pos x="T2" y="T3"/>
              </a:cxn>
              <a:cxn ang="0">
                <a:pos x="T4" y="T5"/>
              </a:cxn>
              <a:cxn ang="0">
                <a:pos x="T6" y="T7"/>
              </a:cxn>
              <a:cxn ang="0">
                <a:pos x="T8" y="T9"/>
              </a:cxn>
              <a:cxn ang="0">
                <a:pos x="T10" y="T11"/>
              </a:cxn>
              <a:cxn ang="0">
                <a:pos x="T12" y="T13"/>
              </a:cxn>
            </a:cxnLst>
            <a:rect l="0" t="0" r="r" b="b"/>
            <a:pathLst>
              <a:path w="7" h="15">
                <a:moveTo>
                  <a:pt x="2" y="3"/>
                </a:moveTo>
                <a:cubicBezTo>
                  <a:pt x="3" y="1"/>
                  <a:pt x="4" y="0"/>
                  <a:pt x="5" y="1"/>
                </a:cubicBezTo>
                <a:cubicBezTo>
                  <a:pt x="6" y="1"/>
                  <a:pt x="7" y="2"/>
                  <a:pt x="7" y="3"/>
                </a:cubicBezTo>
                <a:cubicBezTo>
                  <a:pt x="5" y="13"/>
                  <a:pt x="5" y="13"/>
                  <a:pt x="5" y="13"/>
                </a:cubicBezTo>
                <a:cubicBezTo>
                  <a:pt x="5" y="14"/>
                  <a:pt x="4" y="15"/>
                  <a:pt x="3" y="15"/>
                </a:cubicBezTo>
                <a:cubicBezTo>
                  <a:pt x="1" y="15"/>
                  <a:pt x="0" y="13"/>
                  <a:pt x="1" y="12"/>
                </a:cubicBezTo>
                <a:lnTo>
                  <a:pt x="2" y="3"/>
                </a:ln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62" name="Freeform 98"/>
          <p:cNvSpPr>
            <a:spLocks noEditPoints="1"/>
          </p:cNvSpPr>
          <p:nvPr/>
        </p:nvSpPr>
        <p:spPr bwMode="auto">
          <a:xfrm>
            <a:off x="7909839" y="1888074"/>
            <a:ext cx="220577" cy="236531"/>
          </a:xfrm>
          <a:custGeom>
            <a:avLst/>
            <a:gdLst>
              <a:gd name="T0" fmla="*/ 78 w 101"/>
              <a:gd name="T1" fmla="*/ 50 h 109"/>
              <a:gd name="T2" fmla="*/ 76 w 101"/>
              <a:gd name="T3" fmla="*/ 62 h 109"/>
              <a:gd name="T4" fmla="*/ 76 w 101"/>
              <a:gd name="T5" fmla="*/ 73 h 109"/>
              <a:gd name="T6" fmla="*/ 78 w 101"/>
              <a:gd name="T7" fmla="*/ 73 h 109"/>
              <a:gd name="T8" fmla="*/ 86 w 101"/>
              <a:gd name="T9" fmla="*/ 86 h 109"/>
              <a:gd name="T10" fmla="*/ 76 w 101"/>
              <a:gd name="T11" fmla="*/ 79 h 109"/>
              <a:gd name="T12" fmla="*/ 76 w 101"/>
              <a:gd name="T13" fmla="*/ 22 h 109"/>
              <a:gd name="T14" fmla="*/ 86 w 101"/>
              <a:gd name="T15" fmla="*/ 15 h 109"/>
              <a:gd name="T16" fmla="*/ 78 w 101"/>
              <a:gd name="T17" fmla="*/ 27 h 109"/>
              <a:gd name="T18" fmla="*/ 76 w 101"/>
              <a:gd name="T19" fmla="*/ 28 h 109"/>
              <a:gd name="T20" fmla="*/ 99 w 101"/>
              <a:gd name="T21" fmla="*/ 48 h 109"/>
              <a:gd name="T22" fmla="*/ 84 w 101"/>
              <a:gd name="T23" fmla="*/ 50 h 109"/>
              <a:gd name="T24" fmla="*/ 99 w 101"/>
              <a:gd name="T25" fmla="*/ 53 h 109"/>
              <a:gd name="T26" fmla="*/ 99 w 101"/>
              <a:gd name="T27" fmla="*/ 48 h 109"/>
              <a:gd name="T28" fmla="*/ 53 w 101"/>
              <a:gd name="T29" fmla="*/ 109 h 109"/>
              <a:gd name="T30" fmla="*/ 66 w 101"/>
              <a:gd name="T31" fmla="*/ 73 h 109"/>
              <a:gd name="T32" fmla="*/ 76 w 101"/>
              <a:gd name="T33" fmla="*/ 38 h 109"/>
              <a:gd name="T34" fmla="*/ 51 w 101"/>
              <a:gd name="T35" fmla="*/ 28 h 109"/>
              <a:gd name="T36" fmla="*/ 73 w 101"/>
              <a:gd name="T37" fmla="*/ 50 h 109"/>
              <a:gd name="T38" fmla="*/ 62 w 101"/>
              <a:gd name="T39" fmla="*/ 69 h 109"/>
              <a:gd name="T40" fmla="*/ 61 w 101"/>
              <a:gd name="T41" fmla="*/ 84 h 109"/>
              <a:gd name="T42" fmla="*/ 51 w 101"/>
              <a:gd name="T43" fmla="*/ 109 h 109"/>
              <a:gd name="T44" fmla="*/ 76 w 101"/>
              <a:gd name="T45" fmla="*/ 28 h 109"/>
              <a:gd name="T46" fmla="*/ 74 w 101"/>
              <a:gd name="T47" fmla="*/ 23 h 109"/>
              <a:gd name="T48" fmla="*/ 76 w 101"/>
              <a:gd name="T49" fmla="*/ 73 h 109"/>
              <a:gd name="T50" fmla="*/ 74 w 101"/>
              <a:gd name="T51" fmla="*/ 77 h 109"/>
              <a:gd name="T52" fmla="*/ 76 w 101"/>
              <a:gd name="T53" fmla="*/ 73 h 109"/>
              <a:gd name="T54" fmla="*/ 51 w 101"/>
              <a:gd name="T55" fmla="*/ 0 h 109"/>
              <a:gd name="T56" fmla="*/ 53 w 101"/>
              <a:gd name="T57" fmla="*/ 2 h 109"/>
              <a:gd name="T58" fmla="*/ 51 w 101"/>
              <a:gd name="T59" fmla="*/ 17 h 109"/>
              <a:gd name="T60" fmla="*/ 51 w 101"/>
              <a:gd name="T61" fmla="*/ 22 h 109"/>
              <a:gd name="T62" fmla="*/ 26 w 101"/>
              <a:gd name="T63" fmla="*/ 62 h 109"/>
              <a:gd name="T64" fmla="*/ 35 w 101"/>
              <a:gd name="T65" fmla="*/ 95 h 109"/>
              <a:gd name="T66" fmla="*/ 51 w 101"/>
              <a:gd name="T67" fmla="*/ 109 h 109"/>
              <a:gd name="T68" fmla="*/ 41 w 101"/>
              <a:gd name="T69" fmla="*/ 84 h 109"/>
              <a:gd name="T70" fmla="*/ 40 w 101"/>
              <a:gd name="T71" fmla="*/ 69 h 109"/>
              <a:gd name="T72" fmla="*/ 35 w 101"/>
              <a:gd name="T73" fmla="*/ 35 h 109"/>
              <a:gd name="T74" fmla="*/ 51 w 101"/>
              <a:gd name="T75" fmla="*/ 22 h 109"/>
              <a:gd name="T76" fmla="*/ 51 w 101"/>
              <a:gd name="T77" fmla="*/ 17 h 109"/>
              <a:gd name="T78" fmla="*/ 48 w 101"/>
              <a:gd name="T79" fmla="*/ 2 h 109"/>
              <a:gd name="T80" fmla="*/ 26 w 101"/>
              <a:gd name="T81" fmla="*/ 79 h 109"/>
              <a:gd name="T82" fmla="*/ 28 w 101"/>
              <a:gd name="T83" fmla="*/ 73 h 109"/>
              <a:gd name="T84" fmla="*/ 26 w 101"/>
              <a:gd name="T85" fmla="*/ 79 h 109"/>
              <a:gd name="T86" fmla="*/ 26 w 101"/>
              <a:gd name="T87" fmla="*/ 21 h 109"/>
              <a:gd name="T88" fmla="*/ 28 w 101"/>
              <a:gd name="T89" fmla="*/ 27 h 109"/>
              <a:gd name="T90" fmla="*/ 26 w 101"/>
              <a:gd name="T91" fmla="*/ 38 h 109"/>
              <a:gd name="T92" fmla="*/ 26 w 101"/>
              <a:gd name="T93" fmla="*/ 62 h 109"/>
              <a:gd name="T94" fmla="*/ 26 w 101"/>
              <a:gd name="T95" fmla="*/ 21 h 109"/>
              <a:gd name="T96" fmla="*/ 24 w 101"/>
              <a:gd name="T97" fmla="*/ 27 h 109"/>
              <a:gd name="T98" fmla="*/ 15 w 101"/>
              <a:gd name="T99" fmla="*/ 18 h 109"/>
              <a:gd name="T100" fmla="*/ 19 w 101"/>
              <a:gd name="T101" fmla="*/ 15 h 109"/>
              <a:gd name="T102" fmla="*/ 26 w 101"/>
              <a:gd name="T103" fmla="*/ 73 h 109"/>
              <a:gd name="T104" fmla="*/ 19 w 101"/>
              <a:gd name="T105" fmla="*/ 86 h 109"/>
              <a:gd name="T106" fmla="*/ 15 w 101"/>
              <a:gd name="T107" fmla="*/ 82 h 109"/>
              <a:gd name="T108" fmla="*/ 24 w 101"/>
              <a:gd name="T109" fmla="*/ 73 h 109"/>
              <a:gd name="T110" fmla="*/ 18 w 101"/>
              <a:gd name="T111" fmla="*/ 50 h 109"/>
              <a:gd name="T112" fmla="*/ 15 w 101"/>
              <a:gd name="T113" fmla="*/ 48 h 109"/>
              <a:gd name="T114" fmla="*/ 0 w 101"/>
              <a:gd name="T115" fmla="*/ 50 h 109"/>
              <a:gd name="T116" fmla="*/ 15 w 101"/>
              <a:gd name="T117" fmla="*/ 5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1" h="109">
                <a:moveTo>
                  <a:pt x="76" y="62"/>
                </a:moveTo>
                <a:cubicBezTo>
                  <a:pt x="78" y="58"/>
                  <a:pt x="78" y="54"/>
                  <a:pt x="78" y="50"/>
                </a:cubicBezTo>
                <a:cubicBezTo>
                  <a:pt x="78" y="46"/>
                  <a:pt x="78" y="42"/>
                  <a:pt x="76" y="38"/>
                </a:cubicBezTo>
                <a:cubicBezTo>
                  <a:pt x="76" y="62"/>
                  <a:pt x="76" y="62"/>
                  <a:pt x="76" y="62"/>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2"/>
                  <a:pt x="76" y="22"/>
                  <a:pt x="76" y="22"/>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99" y="48"/>
                </a:moveTo>
                <a:cubicBezTo>
                  <a:pt x="99" y="48"/>
                  <a:pt x="99" y="48"/>
                  <a:pt x="99" y="48"/>
                </a:cubicBezTo>
                <a:cubicBezTo>
                  <a:pt x="86" y="48"/>
                  <a:pt x="86" y="48"/>
                  <a:pt x="86" y="48"/>
                </a:cubicBezTo>
                <a:cubicBezTo>
                  <a:pt x="85" y="48"/>
                  <a:pt x="84" y="49"/>
                  <a:pt x="84" y="50"/>
                </a:cubicBezTo>
                <a:cubicBezTo>
                  <a:pt x="84" y="52"/>
                  <a:pt x="85" y="53"/>
                  <a:pt x="86" y="53"/>
                </a:cubicBezTo>
                <a:cubicBezTo>
                  <a:pt x="99" y="53"/>
                  <a:pt x="99" y="53"/>
                  <a:pt x="99" y="53"/>
                </a:cubicBezTo>
                <a:cubicBezTo>
                  <a:pt x="100" y="53"/>
                  <a:pt x="101" y="52"/>
                  <a:pt x="101" y="50"/>
                </a:cubicBezTo>
                <a:cubicBezTo>
                  <a:pt x="101" y="49"/>
                  <a:pt x="100" y="48"/>
                  <a:pt x="99" y="48"/>
                </a:cubicBezTo>
                <a:close/>
                <a:moveTo>
                  <a:pt x="51" y="109"/>
                </a:moveTo>
                <a:cubicBezTo>
                  <a:pt x="53" y="109"/>
                  <a:pt x="53" y="109"/>
                  <a:pt x="53" y="109"/>
                </a:cubicBezTo>
                <a:cubicBezTo>
                  <a:pt x="60" y="109"/>
                  <a:pt x="66" y="103"/>
                  <a:pt x="66" y="95"/>
                </a:cubicBezTo>
                <a:cubicBezTo>
                  <a:pt x="66" y="73"/>
                  <a:pt x="66" y="73"/>
                  <a:pt x="66" y="73"/>
                </a:cubicBezTo>
                <a:cubicBezTo>
                  <a:pt x="70" y="70"/>
                  <a:pt x="74" y="67"/>
                  <a:pt x="76" y="62"/>
                </a:cubicBezTo>
                <a:cubicBezTo>
                  <a:pt x="76" y="38"/>
                  <a:pt x="76" y="38"/>
                  <a:pt x="76" y="38"/>
                </a:cubicBezTo>
                <a:cubicBezTo>
                  <a:pt x="71" y="29"/>
                  <a:pt x="62" y="22"/>
                  <a:pt x="51" y="22"/>
                </a:cubicBezTo>
                <a:cubicBezTo>
                  <a:pt x="51" y="28"/>
                  <a:pt x="51" y="28"/>
                  <a:pt x="51" y="28"/>
                </a:cubicBezTo>
                <a:cubicBezTo>
                  <a:pt x="57" y="28"/>
                  <a:pt x="62" y="31"/>
                  <a:pt x="66" y="35"/>
                </a:cubicBezTo>
                <a:cubicBezTo>
                  <a:pt x="70" y="39"/>
                  <a:pt x="73" y="44"/>
                  <a:pt x="73" y="50"/>
                </a:cubicBezTo>
                <a:cubicBezTo>
                  <a:pt x="73" y="58"/>
                  <a:pt x="68" y="65"/>
                  <a:pt x="62" y="69"/>
                </a:cubicBezTo>
                <a:cubicBezTo>
                  <a:pt x="62" y="69"/>
                  <a:pt x="62" y="69"/>
                  <a:pt x="62" y="69"/>
                </a:cubicBezTo>
                <a:cubicBezTo>
                  <a:pt x="61" y="70"/>
                  <a:pt x="61" y="71"/>
                  <a:pt x="61" y="72"/>
                </a:cubicBezTo>
                <a:cubicBezTo>
                  <a:pt x="61" y="84"/>
                  <a:pt x="61" y="84"/>
                  <a:pt x="61" y="84"/>
                </a:cubicBezTo>
                <a:cubicBezTo>
                  <a:pt x="51" y="84"/>
                  <a:pt x="51" y="84"/>
                  <a:pt x="51" y="84"/>
                </a:cubicBezTo>
                <a:cubicBezTo>
                  <a:pt x="51" y="109"/>
                  <a:pt x="51" y="109"/>
                  <a:pt x="51" y="109"/>
                </a:cubicBezTo>
                <a:close/>
                <a:moveTo>
                  <a:pt x="76" y="22"/>
                </a:moveTo>
                <a:cubicBezTo>
                  <a:pt x="76" y="28"/>
                  <a:pt x="76" y="28"/>
                  <a:pt x="76" y="28"/>
                </a:cubicBezTo>
                <a:cubicBezTo>
                  <a:pt x="75" y="28"/>
                  <a:pt x="75" y="28"/>
                  <a:pt x="74" y="27"/>
                </a:cubicBezTo>
                <a:cubicBezTo>
                  <a:pt x="73" y="26"/>
                  <a:pt x="73" y="24"/>
                  <a:pt x="74" y="23"/>
                </a:cubicBezTo>
                <a:cubicBezTo>
                  <a:pt x="76" y="22"/>
                  <a:pt x="76" y="22"/>
                  <a:pt x="76" y="22"/>
                </a:cubicBezTo>
                <a:close/>
                <a:moveTo>
                  <a:pt x="76" y="73"/>
                </a:moveTo>
                <a:cubicBezTo>
                  <a:pt x="76" y="79"/>
                  <a:pt x="76" y="79"/>
                  <a:pt x="76" y="79"/>
                </a:cubicBezTo>
                <a:cubicBezTo>
                  <a:pt x="74" y="77"/>
                  <a:pt x="74" y="77"/>
                  <a:pt x="74" y="77"/>
                </a:cubicBezTo>
                <a:cubicBezTo>
                  <a:pt x="73" y="76"/>
                  <a:pt x="73" y="74"/>
                  <a:pt x="74" y="73"/>
                </a:cubicBezTo>
                <a:cubicBezTo>
                  <a:pt x="75" y="73"/>
                  <a:pt x="75" y="73"/>
                  <a:pt x="76" y="73"/>
                </a:cubicBezTo>
                <a:close/>
                <a:moveTo>
                  <a:pt x="51" y="17"/>
                </a:moveTo>
                <a:cubicBezTo>
                  <a:pt x="51" y="0"/>
                  <a:pt x="51" y="0"/>
                  <a:pt x="51" y="0"/>
                </a:cubicBezTo>
                <a:cubicBezTo>
                  <a:pt x="51" y="0"/>
                  <a:pt x="51" y="0"/>
                  <a:pt x="51" y="0"/>
                </a:cubicBezTo>
                <a:cubicBezTo>
                  <a:pt x="52" y="0"/>
                  <a:pt x="53" y="1"/>
                  <a:pt x="53" y="2"/>
                </a:cubicBezTo>
                <a:cubicBezTo>
                  <a:pt x="53" y="15"/>
                  <a:pt x="53" y="15"/>
                  <a:pt x="53" y="15"/>
                </a:cubicBezTo>
                <a:cubicBezTo>
                  <a:pt x="53" y="16"/>
                  <a:pt x="52" y="17"/>
                  <a:pt x="51" y="17"/>
                </a:cubicBezTo>
                <a:cubicBezTo>
                  <a:pt x="51" y="17"/>
                  <a:pt x="51" y="17"/>
                  <a:pt x="51" y="17"/>
                </a:cubicBezTo>
                <a:close/>
                <a:moveTo>
                  <a:pt x="51" y="22"/>
                </a:moveTo>
                <a:cubicBezTo>
                  <a:pt x="40" y="22"/>
                  <a:pt x="30" y="29"/>
                  <a:pt x="26" y="38"/>
                </a:cubicBezTo>
                <a:cubicBezTo>
                  <a:pt x="26" y="62"/>
                  <a:pt x="26" y="62"/>
                  <a:pt x="26" y="62"/>
                </a:cubicBezTo>
                <a:cubicBezTo>
                  <a:pt x="28" y="67"/>
                  <a:pt x="31" y="71"/>
                  <a:pt x="35" y="74"/>
                </a:cubicBezTo>
                <a:cubicBezTo>
                  <a:pt x="35" y="95"/>
                  <a:pt x="35" y="95"/>
                  <a:pt x="35" y="95"/>
                </a:cubicBezTo>
                <a:cubicBezTo>
                  <a:pt x="35" y="103"/>
                  <a:pt x="42" y="109"/>
                  <a:pt x="49" y="109"/>
                </a:cubicBezTo>
                <a:cubicBezTo>
                  <a:pt x="51" y="109"/>
                  <a:pt x="51" y="109"/>
                  <a:pt x="51" y="109"/>
                </a:cubicBezTo>
                <a:cubicBezTo>
                  <a:pt x="51" y="84"/>
                  <a:pt x="51" y="84"/>
                  <a:pt x="51" y="84"/>
                </a:cubicBezTo>
                <a:cubicBezTo>
                  <a:pt x="41" y="84"/>
                  <a:pt x="41" y="84"/>
                  <a:pt x="41" y="84"/>
                </a:cubicBezTo>
                <a:cubicBezTo>
                  <a:pt x="41" y="72"/>
                  <a:pt x="41" y="72"/>
                  <a:pt x="41" y="72"/>
                </a:cubicBezTo>
                <a:cubicBezTo>
                  <a:pt x="41" y="71"/>
                  <a:pt x="41" y="70"/>
                  <a:pt x="40" y="69"/>
                </a:cubicBezTo>
                <a:cubicBezTo>
                  <a:pt x="33" y="66"/>
                  <a:pt x="28" y="58"/>
                  <a:pt x="28" y="50"/>
                </a:cubicBezTo>
                <a:cubicBezTo>
                  <a:pt x="28" y="44"/>
                  <a:pt x="31" y="39"/>
                  <a:pt x="35" y="35"/>
                </a:cubicBezTo>
                <a:cubicBezTo>
                  <a:pt x="39" y="31"/>
                  <a:pt x="44" y="28"/>
                  <a:pt x="51" y="28"/>
                </a:cubicBezTo>
                <a:cubicBezTo>
                  <a:pt x="51" y="22"/>
                  <a:pt x="51" y="22"/>
                  <a:pt x="51" y="22"/>
                </a:cubicBezTo>
                <a:close/>
                <a:moveTo>
                  <a:pt x="51" y="0"/>
                </a:moveTo>
                <a:cubicBezTo>
                  <a:pt x="51" y="17"/>
                  <a:pt x="51" y="17"/>
                  <a:pt x="51" y="17"/>
                </a:cubicBezTo>
                <a:cubicBezTo>
                  <a:pt x="49" y="17"/>
                  <a:pt x="48" y="16"/>
                  <a:pt x="48" y="15"/>
                </a:cubicBezTo>
                <a:cubicBezTo>
                  <a:pt x="48" y="2"/>
                  <a:pt x="48" y="2"/>
                  <a:pt x="48" y="2"/>
                </a:cubicBezTo>
                <a:cubicBezTo>
                  <a:pt x="48" y="1"/>
                  <a:pt x="49" y="0"/>
                  <a:pt x="51" y="0"/>
                </a:cubicBezTo>
                <a:close/>
                <a:moveTo>
                  <a:pt x="26" y="79"/>
                </a:moveTo>
                <a:cubicBezTo>
                  <a:pt x="26" y="73"/>
                  <a:pt x="26" y="73"/>
                  <a:pt x="26" y="73"/>
                </a:cubicBezTo>
                <a:cubicBezTo>
                  <a:pt x="26" y="73"/>
                  <a:pt x="27" y="73"/>
                  <a:pt x="28" y="73"/>
                </a:cubicBezTo>
                <a:cubicBezTo>
                  <a:pt x="29" y="74"/>
                  <a:pt x="29" y="76"/>
                  <a:pt x="28" y="77"/>
                </a:cubicBezTo>
                <a:cubicBezTo>
                  <a:pt x="26" y="79"/>
                  <a:pt x="26" y="79"/>
                  <a:pt x="26" y="79"/>
                </a:cubicBezTo>
                <a:close/>
                <a:moveTo>
                  <a:pt x="26" y="28"/>
                </a:moveTo>
                <a:cubicBezTo>
                  <a:pt x="26" y="21"/>
                  <a:pt x="26" y="21"/>
                  <a:pt x="26" y="21"/>
                </a:cubicBezTo>
                <a:cubicBezTo>
                  <a:pt x="28" y="23"/>
                  <a:pt x="28" y="23"/>
                  <a:pt x="28" y="23"/>
                </a:cubicBezTo>
                <a:cubicBezTo>
                  <a:pt x="29" y="24"/>
                  <a:pt x="29" y="26"/>
                  <a:pt x="28" y="27"/>
                </a:cubicBezTo>
                <a:cubicBezTo>
                  <a:pt x="27" y="28"/>
                  <a:pt x="26" y="28"/>
                  <a:pt x="26" y="28"/>
                </a:cubicBezTo>
                <a:close/>
                <a:moveTo>
                  <a:pt x="26" y="38"/>
                </a:moveTo>
                <a:cubicBezTo>
                  <a:pt x="24" y="42"/>
                  <a:pt x="23" y="46"/>
                  <a:pt x="23" y="50"/>
                </a:cubicBezTo>
                <a:cubicBezTo>
                  <a:pt x="23" y="55"/>
                  <a:pt x="24" y="59"/>
                  <a:pt x="26" y="62"/>
                </a:cubicBezTo>
                <a:cubicBezTo>
                  <a:pt x="26" y="38"/>
                  <a:pt x="26" y="38"/>
                  <a:pt x="26" y="38"/>
                </a:cubicBezTo>
                <a:close/>
                <a:moveTo>
                  <a:pt x="26" y="21"/>
                </a:moveTo>
                <a:cubicBezTo>
                  <a:pt x="26" y="28"/>
                  <a:pt x="26" y="28"/>
                  <a:pt x="26" y="28"/>
                </a:cubicBezTo>
                <a:cubicBezTo>
                  <a:pt x="25" y="28"/>
                  <a:pt x="24" y="27"/>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1"/>
                  <a:pt x="26" y="21"/>
                  <a:pt x="26" y="21"/>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18" y="50"/>
                </a:moveTo>
                <a:cubicBezTo>
                  <a:pt x="18" y="50"/>
                  <a:pt x="18" y="50"/>
                  <a:pt x="18" y="50"/>
                </a:cubicBezTo>
                <a:cubicBezTo>
                  <a:pt x="18" y="49"/>
                  <a:pt x="17" y="48"/>
                  <a:pt x="15" y="48"/>
                </a:cubicBezTo>
                <a:cubicBezTo>
                  <a:pt x="3" y="48"/>
                  <a:pt x="3" y="48"/>
                  <a:pt x="3" y="48"/>
                </a:cubicBezTo>
                <a:cubicBezTo>
                  <a:pt x="2" y="48"/>
                  <a:pt x="0" y="49"/>
                  <a:pt x="0" y="50"/>
                </a:cubicBezTo>
                <a:cubicBezTo>
                  <a:pt x="0" y="52"/>
                  <a:pt x="2" y="53"/>
                  <a:pt x="3" y="53"/>
                </a:cubicBezTo>
                <a:cubicBezTo>
                  <a:pt x="15" y="53"/>
                  <a:pt x="15" y="53"/>
                  <a:pt x="15" y="53"/>
                </a:cubicBezTo>
                <a:cubicBezTo>
                  <a:pt x="17" y="53"/>
                  <a:pt x="18" y="52"/>
                  <a:pt x="18" y="50"/>
                </a:cubicBezTo>
                <a:close/>
              </a:path>
            </a:pathLst>
          </a:custGeom>
          <a:solidFill>
            <a:srgbClr val="C5C5C9"/>
          </a:solidFill>
          <a:ln>
            <a:noFill/>
          </a:ln>
          <a:extLst>
            <a:ext uri="{91240B29-F687-4F45-9708-019B960494DF}">
              <a14:hiddenLine xmlns:a14="http://schemas.microsoft.com/office/drawing/2010/main" w="9525">
                <a:solidFill>
                  <a:srgbClr val="000000"/>
                </a:solidFill>
                <a:round/>
              </a14:hiddenLine>
            </a:ext>
          </a:extLst>
        </p:spPr>
        <p:txBody>
          <a:bodyPr vert="horz" wrap="square" lIns="91414" tIns="45707" rIns="91414" bIns="45707" numCol="1" anchor="t" anchorCtr="0" compatLnSpc="1"/>
          <a:lstStyle/>
          <a:p>
            <a:endParaRPr lang="id-ID" sz="1300"/>
          </a:p>
        </p:txBody>
      </p:sp>
      <p:sp>
        <p:nvSpPr>
          <p:cNvPr id="163" name="燕尾形 162"/>
          <p:cNvSpPr/>
          <p:nvPr/>
        </p:nvSpPr>
        <p:spPr>
          <a:xfrm rot="5400000">
            <a:off x="1842351" y="2378749"/>
            <a:ext cx="360030" cy="57584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1300">
              <a:solidFill>
                <a:schemeClr val="tx1"/>
              </a:solidFill>
            </a:endParaRPr>
          </a:p>
        </p:txBody>
      </p:sp>
      <p:cxnSp>
        <p:nvCxnSpPr>
          <p:cNvPr id="164" name="直接连接符 163"/>
          <p:cNvCxnSpPr/>
          <p:nvPr/>
        </p:nvCxnSpPr>
        <p:spPr>
          <a:xfrm>
            <a:off x="2022367" y="2954692"/>
            <a:ext cx="363498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a:xfrm>
            <a:off x="2359234" y="1858590"/>
            <a:ext cx="1312942" cy="430954"/>
          </a:xfrm>
          <a:prstGeom prst="rect">
            <a:avLst/>
          </a:prstGeom>
        </p:spPr>
        <p:txBody>
          <a:bodyPr wrap="none" lIns="91404" tIns="45703" rIns="91404" bIns="45703">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6" name="矩形 47"/>
          <p:cNvSpPr>
            <a:spLocks noChangeArrowheads="1"/>
          </p:cNvSpPr>
          <p:nvPr/>
        </p:nvSpPr>
        <p:spPr bwMode="auto">
          <a:xfrm>
            <a:off x="2346277" y="2273314"/>
            <a:ext cx="3311074" cy="60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4" tIns="45703" rIns="91404" bIns="4570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在此录入上述图表的综合描述说明，在此录入上述图表的综合描述说明。</a:t>
            </a:r>
          </a:p>
        </p:txBody>
      </p:sp>
      <p:sp>
        <p:nvSpPr>
          <p:cNvPr id="167" name="燕尾形 166"/>
          <p:cNvSpPr/>
          <p:nvPr/>
        </p:nvSpPr>
        <p:spPr>
          <a:xfrm rot="5400000">
            <a:off x="1842351" y="3746862"/>
            <a:ext cx="360030" cy="57584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1300">
              <a:solidFill>
                <a:schemeClr val="tx1"/>
              </a:solidFill>
            </a:endParaRPr>
          </a:p>
        </p:txBody>
      </p:sp>
      <p:cxnSp>
        <p:nvCxnSpPr>
          <p:cNvPr id="168" name="直接连接符 167"/>
          <p:cNvCxnSpPr/>
          <p:nvPr/>
        </p:nvCxnSpPr>
        <p:spPr>
          <a:xfrm>
            <a:off x="2022367" y="4322805"/>
            <a:ext cx="363498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9" name="矩形 168"/>
          <p:cNvSpPr/>
          <p:nvPr/>
        </p:nvSpPr>
        <p:spPr>
          <a:xfrm>
            <a:off x="2359234" y="3226703"/>
            <a:ext cx="1312942" cy="430954"/>
          </a:xfrm>
          <a:prstGeom prst="rect">
            <a:avLst/>
          </a:prstGeom>
        </p:spPr>
        <p:txBody>
          <a:bodyPr wrap="none" lIns="91404" tIns="45703" rIns="91404" bIns="45703">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0" name="矩形 47"/>
          <p:cNvSpPr>
            <a:spLocks noChangeArrowheads="1"/>
          </p:cNvSpPr>
          <p:nvPr/>
        </p:nvSpPr>
        <p:spPr bwMode="auto">
          <a:xfrm>
            <a:off x="2346277" y="3641427"/>
            <a:ext cx="3311074" cy="60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4" tIns="45703" rIns="91404" bIns="4570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在此录入上述图表的综合描述说明，在此录入上述图表的综合描述说明。</a:t>
            </a:r>
          </a:p>
        </p:txBody>
      </p:sp>
      <p:sp>
        <p:nvSpPr>
          <p:cNvPr id="171" name="燕尾形 170"/>
          <p:cNvSpPr/>
          <p:nvPr/>
        </p:nvSpPr>
        <p:spPr>
          <a:xfrm rot="5400000">
            <a:off x="1842351" y="5186979"/>
            <a:ext cx="360030" cy="575840"/>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sz="1300">
              <a:solidFill>
                <a:schemeClr val="tx1"/>
              </a:solidFill>
            </a:endParaRPr>
          </a:p>
        </p:txBody>
      </p:sp>
      <p:cxnSp>
        <p:nvCxnSpPr>
          <p:cNvPr id="172" name="直接连接符 171"/>
          <p:cNvCxnSpPr/>
          <p:nvPr/>
        </p:nvCxnSpPr>
        <p:spPr>
          <a:xfrm>
            <a:off x="2022367" y="5762923"/>
            <a:ext cx="3634984" cy="0"/>
          </a:xfrm>
          <a:prstGeom prst="line">
            <a:avLst/>
          </a:prstGeom>
          <a:ln>
            <a:solidFill>
              <a:schemeClr val="bg1">
                <a:lumMod val="50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2359234" y="4666821"/>
            <a:ext cx="1312942" cy="430954"/>
          </a:xfrm>
          <a:prstGeom prst="rect">
            <a:avLst/>
          </a:prstGeom>
        </p:spPr>
        <p:txBody>
          <a:bodyPr wrap="none" lIns="91404" tIns="45703" rIns="91404" bIns="45703">
            <a:spAutoFit/>
          </a:bodyPr>
          <a:lstStyle/>
          <a:p>
            <a:r>
              <a:rPr lang="zh-CN" altLang="en-US" sz="2200" b="1"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2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4" name="矩形 47"/>
          <p:cNvSpPr>
            <a:spLocks noChangeArrowheads="1"/>
          </p:cNvSpPr>
          <p:nvPr/>
        </p:nvSpPr>
        <p:spPr bwMode="auto">
          <a:xfrm>
            <a:off x="2346277" y="5081546"/>
            <a:ext cx="3311074" cy="60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4" tIns="45703" rIns="91404" bIns="45703">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rgbClr val="333333"/>
                </a:solidFill>
                <a:sym typeface="微软雅黑" panose="020B0503020204020204" pitchFamily="34" charset="-122"/>
              </a:rPr>
              <a:t>在此录入上述图表的综合描述说明，在此录入上述图表的综合描述说明。</a:t>
            </a:r>
          </a:p>
        </p:txBody>
      </p:sp>
      <p:pic>
        <p:nvPicPr>
          <p:cNvPr id="175" name="图片 17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 calcmode="lin" valueType="num">
                                      <p:cBhvr additive="base">
                                        <p:cTn id="29" dur="500" fill="hold"/>
                                        <p:tgtEl>
                                          <p:spTgt spid="65"/>
                                        </p:tgtEl>
                                        <p:attrNameLst>
                                          <p:attrName>ppt_x</p:attrName>
                                        </p:attrNameLst>
                                      </p:cBhvr>
                                      <p:tavLst>
                                        <p:tav tm="0">
                                          <p:val>
                                            <p:strVal val="#ppt_x"/>
                                          </p:val>
                                        </p:tav>
                                        <p:tav tm="100000">
                                          <p:val>
                                            <p:strVal val="#ppt_x"/>
                                          </p:val>
                                        </p:tav>
                                      </p:tavLst>
                                    </p:anim>
                                    <p:anim calcmode="lin" valueType="num">
                                      <p:cBhvr additive="base">
                                        <p:cTn id="30" dur="500" fill="hold"/>
                                        <p:tgtEl>
                                          <p:spTgt spid="65"/>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ppt_x"/>
                                          </p:val>
                                        </p:tav>
                                        <p:tav tm="100000">
                                          <p:val>
                                            <p:strVal val="#ppt_x"/>
                                          </p:val>
                                        </p:tav>
                                      </p:tavLst>
                                    </p:anim>
                                    <p:anim calcmode="lin" valueType="num">
                                      <p:cBhvr additive="base">
                                        <p:cTn id="35" dur="500" fill="hold"/>
                                        <p:tgtEl>
                                          <p:spTgt spid="63"/>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64"/>
                                        </p:tgtEl>
                                        <p:attrNameLst>
                                          <p:attrName>style.visibility</p:attrName>
                                        </p:attrNameLst>
                                      </p:cBhvr>
                                      <p:to>
                                        <p:strVal val="visible"/>
                                      </p:to>
                                    </p:set>
                                    <p:anim calcmode="lin" valueType="num">
                                      <p:cBhvr additive="base">
                                        <p:cTn id="39" dur="500" fill="hold"/>
                                        <p:tgtEl>
                                          <p:spTgt spid="64"/>
                                        </p:tgtEl>
                                        <p:attrNameLst>
                                          <p:attrName>ppt_x</p:attrName>
                                        </p:attrNameLst>
                                      </p:cBhvr>
                                      <p:tavLst>
                                        <p:tav tm="0">
                                          <p:val>
                                            <p:strVal val="#ppt_x"/>
                                          </p:val>
                                        </p:tav>
                                        <p:tav tm="100000">
                                          <p:val>
                                            <p:strVal val="#ppt_x"/>
                                          </p:val>
                                        </p:tav>
                                      </p:tavLst>
                                    </p:anim>
                                    <p:anim calcmode="lin" valueType="num">
                                      <p:cBhvr additive="base">
                                        <p:cTn id="40" dur="500" fill="hold"/>
                                        <p:tgtEl>
                                          <p:spTgt spid="64"/>
                                        </p:tgtEl>
                                        <p:attrNameLst>
                                          <p:attrName>ppt_y</p:attrName>
                                        </p:attrNameLst>
                                      </p:cBhvr>
                                      <p:tavLst>
                                        <p:tav tm="0">
                                          <p:val>
                                            <p:strVal val="1+#ppt_h/2"/>
                                          </p:val>
                                        </p:tav>
                                        <p:tav tm="100000">
                                          <p:val>
                                            <p:strVal val="#ppt_y"/>
                                          </p:val>
                                        </p:tav>
                                      </p:tavLst>
                                    </p:anim>
                                  </p:childTnLst>
                                </p:cTn>
                              </p:par>
                            </p:childTnLst>
                          </p:cTn>
                        </p:par>
                        <p:par>
                          <p:cTn id="41" fill="hold">
                            <p:stCondLst>
                              <p:cond delay="2500"/>
                            </p:stCondLst>
                            <p:childTnLst>
                              <p:par>
                                <p:cTn id="42" presetID="2" presetClass="entr" presetSubtype="2" fill="hold" grpId="0" nodeType="afterEffect">
                                  <p:stCondLst>
                                    <p:cond delay="0"/>
                                  </p:stCondLst>
                                  <p:childTnLst>
                                    <p:set>
                                      <p:cBhvr>
                                        <p:cTn id="43" dur="1" fill="hold">
                                          <p:stCondLst>
                                            <p:cond delay="0"/>
                                          </p:stCondLst>
                                        </p:cTn>
                                        <p:tgtEl>
                                          <p:spTgt spid="66"/>
                                        </p:tgtEl>
                                        <p:attrNameLst>
                                          <p:attrName>style.visibility</p:attrName>
                                        </p:attrNameLst>
                                      </p:cBhvr>
                                      <p:to>
                                        <p:strVal val="visible"/>
                                      </p:to>
                                    </p:set>
                                    <p:anim calcmode="lin" valueType="num">
                                      <p:cBhvr additive="base">
                                        <p:cTn id="44" dur="500" fill="hold"/>
                                        <p:tgtEl>
                                          <p:spTgt spid="66"/>
                                        </p:tgtEl>
                                        <p:attrNameLst>
                                          <p:attrName>ppt_x</p:attrName>
                                        </p:attrNameLst>
                                      </p:cBhvr>
                                      <p:tavLst>
                                        <p:tav tm="0">
                                          <p:val>
                                            <p:strVal val="1+#ppt_w/2"/>
                                          </p:val>
                                        </p:tav>
                                        <p:tav tm="100000">
                                          <p:val>
                                            <p:strVal val="#ppt_x"/>
                                          </p:val>
                                        </p:tav>
                                      </p:tavLst>
                                    </p:anim>
                                    <p:anim calcmode="lin" valueType="num">
                                      <p:cBhvr additive="base">
                                        <p:cTn id="45" dur="500" fill="hold"/>
                                        <p:tgtEl>
                                          <p:spTgt spid="66"/>
                                        </p:tgtEl>
                                        <p:attrNameLst>
                                          <p:attrName>ppt_y</p:attrName>
                                        </p:attrNameLst>
                                      </p:cBhvr>
                                      <p:tavLst>
                                        <p:tav tm="0">
                                          <p:val>
                                            <p:strVal val="#ppt_y"/>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 calcmode="lin" valueType="num">
                                      <p:cBhvr additive="base">
                                        <p:cTn id="48" dur="500" fill="hold"/>
                                        <p:tgtEl>
                                          <p:spTgt spid="67"/>
                                        </p:tgtEl>
                                        <p:attrNameLst>
                                          <p:attrName>ppt_x</p:attrName>
                                        </p:attrNameLst>
                                      </p:cBhvr>
                                      <p:tavLst>
                                        <p:tav tm="0">
                                          <p:val>
                                            <p:strVal val="#ppt_x"/>
                                          </p:val>
                                        </p:tav>
                                        <p:tav tm="100000">
                                          <p:val>
                                            <p:strVal val="#ppt_x"/>
                                          </p:val>
                                        </p:tav>
                                      </p:tavLst>
                                    </p:anim>
                                    <p:anim calcmode="lin" valueType="num">
                                      <p:cBhvr additive="base">
                                        <p:cTn id="49" dur="500" fill="hold"/>
                                        <p:tgtEl>
                                          <p:spTgt spid="6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 calcmode="lin" valueType="num">
                                      <p:cBhvr additive="base">
                                        <p:cTn id="52" dur="500" fill="hold"/>
                                        <p:tgtEl>
                                          <p:spTgt spid="68"/>
                                        </p:tgtEl>
                                        <p:attrNameLst>
                                          <p:attrName>ppt_x</p:attrName>
                                        </p:attrNameLst>
                                      </p:cBhvr>
                                      <p:tavLst>
                                        <p:tav tm="0">
                                          <p:val>
                                            <p:strVal val="#ppt_x"/>
                                          </p:val>
                                        </p:tav>
                                        <p:tav tm="100000">
                                          <p:val>
                                            <p:strVal val="#ppt_x"/>
                                          </p:val>
                                        </p:tav>
                                      </p:tavLst>
                                    </p:anim>
                                    <p:anim calcmode="lin" valueType="num">
                                      <p:cBhvr additive="base">
                                        <p:cTn id="53" dur="500" fill="hold"/>
                                        <p:tgtEl>
                                          <p:spTgt spid="6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 calcmode="lin" valueType="num">
                                      <p:cBhvr additive="base">
                                        <p:cTn id="56" dur="500" fill="hold"/>
                                        <p:tgtEl>
                                          <p:spTgt spid="69"/>
                                        </p:tgtEl>
                                        <p:attrNameLst>
                                          <p:attrName>ppt_x</p:attrName>
                                        </p:attrNameLst>
                                      </p:cBhvr>
                                      <p:tavLst>
                                        <p:tav tm="0">
                                          <p:val>
                                            <p:strVal val="#ppt_x"/>
                                          </p:val>
                                        </p:tav>
                                        <p:tav tm="100000">
                                          <p:val>
                                            <p:strVal val="#ppt_x"/>
                                          </p:val>
                                        </p:tav>
                                      </p:tavLst>
                                    </p:anim>
                                    <p:anim calcmode="lin" valueType="num">
                                      <p:cBhvr additive="base">
                                        <p:cTn id="57" dur="500" fill="hold"/>
                                        <p:tgtEl>
                                          <p:spTgt spid="69"/>
                                        </p:tgtEl>
                                        <p:attrNameLst>
                                          <p:attrName>ppt_y</p:attrName>
                                        </p:attrNameLst>
                                      </p:cBhvr>
                                      <p:tavLst>
                                        <p:tav tm="0">
                                          <p:val>
                                            <p:strVal val="1+#ppt_h/2"/>
                                          </p:val>
                                        </p:tav>
                                        <p:tav tm="100000">
                                          <p:val>
                                            <p:strVal val="#ppt_y"/>
                                          </p:val>
                                        </p:tav>
                                      </p:tavLst>
                                    </p:anim>
                                  </p:childTnLst>
                                </p:cTn>
                              </p:par>
                              <p:par>
                                <p:cTn id="58" presetID="2" presetClass="entr" presetSubtype="3" fill="hold" grpId="0" nodeType="withEffect">
                                  <p:stCondLst>
                                    <p:cond delay="0"/>
                                  </p:stCondLst>
                                  <p:childTnLst>
                                    <p:set>
                                      <p:cBhvr>
                                        <p:cTn id="59" dur="1" fill="hold">
                                          <p:stCondLst>
                                            <p:cond delay="0"/>
                                          </p:stCondLst>
                                        </p:cTn>
                                        <p:tgtEl>
                                          <p:spTgt spid="70"/>
                                        </p:tgtEl>
                                        <p:attrNameLst>
                                          <p:attrName>style.visibility</p:attrName>
                                        </p:attrNameLst>
                                      </p:cBhvr>
                                      <p:to>
                                        <p:strVal val="visible"/>
                                      </p:to>
                                    </p:set>
                                    <p:anim calcmode="lin" valueType="num">
                                      <p:cBhvr additive="base">
                                        <p:cTn id="60" dur="500" fill="hold"/>
                                        <p:tgtEl>
                                          <p:spTgt spid="70"/>
                                        </p:tgtEl>
                                        <p:attrNameLst>
                                          <p:attrName>ppt_x</p:attrName>
                                        </p:attrNameLst>
                                      </p:cBhvr>
                                      <p:tavLst>
                                        <p:tav tm="0">
                                          <p:val>
                                            <p:strVal val="1+#ppt_w/2"/>
                                          </p:val>
                                        </p:tav>
                                        <p:tav tm="100000">
                                          <p:val>
                                            <p:strVal val="#ppt_x"/>
                                          </p:val>
                                        </p:tav>
                                      </p:tavLst>
                                    </p:anim>
                                    <p:anim calcmode="lin" valueType="num">
                                      <p:cBhvr additive="base">
                                        <p:cTn id="61" dur="500" fill="hold"/>
                                        <p:tgtEl>
                                          <p:spTgt spid="70"/>
                                        </p:tgtEl>
                                        <p:attrNameLst>
                                          <p:attrName>ppt_y</p:attrName>
                                        </p:attrNameLst>
                                      </p:cBhvr>
                                      <p:tavLst>
                                        <p:tav tm="0">
                                          <p:val>
                                            <p:strVal val="0-#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 calcmode="lin" valueType="num">
                                      <p:cBhvr additive="base">
                                        <p:cTn id="64" dur="500" fill="hold"/>
                                        <p:tgtEl>
                                          <p:spTgt spid="71"/>
                                        </p:tgtEl>
                                        <p:attrNameLst>
                                          <p:attrName>ppt_x</p:attrName>
                                        </p:attrNameLst>
                                      </p:cBhvr>
                                      <p:tavLst>
                                        <p:tav tm="0">
                                          <p:val>
                                            <p:strVal val="#ppt_x"/>
                                          </p:val>
                                        </p:tav>
                                        <p:tav tm="100000">
                                          <p:val>
                                            <p:strVal val="#ppt_x"/>
                                          </p:val>
                                        </p:tav>
                                      </p:tavLst>
                                    </p:anim>
                                    <p:anim calcmode="lin" valueType="num">
                                      <p:cBhvr additive="base">
                                        <p:cTn id="65" dur="500" fill="hold"/>
                                        <p:tgtEl>
                                          <p:spTgt spid="7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 calcmode="lin" valueType="num">
                                      <p:cBhvr additive="base">
                                        <p:cTn id="68" dur="500" fill="hold"/>
                                        <p:tgtEl>
                                          <p:spTgt spid="72"/>
                                        </p:tgtEl>
                                        <p:attrNameLst>
                                          <p:attrName>ppt_x</p:attrName>
                                        </p:attrNameLst>
                                      </p:cBhvr>
                                      <p:tavLst>
                                        <p:tav tm="0">
                                          <p:val>
                                            <p:strVal val="#ppt_x"/>
                                          </p:val>
                                        </p:tav>
                                        <p:tav tm="100000">
                                          <p:val>
                                            <p:strVal val="#ppt_x"/>
                                          </p:val>
                                        </p:tav>
                                      </p:tavLst>
                                    </p:anim>
                                    <p:anim calcmode="lin" valueType="num">
                                      <p:cBhvr additive="base">
                                        <p:cTn id="69" dur="500" fill="hold"/>
                                        <p:tgtEl>
                                          <p:spTgt spid="72"/>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 calcmode="lin" valueType="num">
                                      <p:cBhvr additive="base">
                                        <p:cTn id="72" dur="500" fill="hold"/>
                                        <p:tgtEl>
                                          <p:spTgt spid="73"/>
                                        </p:tgtEl>
                                        <p:attrNameLst>
                                          <p:attrName>ppt_x</p:attrName>
                                        </p:attrNameLst>
                                      </p:cBhvr>
                                      <p:tavLst>
                                        <p:tav tm="0">
                                          <p:val>
                                            <p:strVal val="#ppt_x"/>
                                          </p:val>
                                        </p:tav>
                                        <p:tav tm="100000">
                                          <p:val>
                                            <p:strVal val="#ppt_x"/>
                                          </p:val>
                                        </p:tav>
                                      </p:tavLst>
                                    </p:anim>
                                    <p:anim calcmode="lin" valueType="num">
                                      <p:cBhvr additive="base">
                                        <p:cTn id="73" dur="500" fill="hold"/>
                                        <p:tgtEl>
                                          <p:spTgt spid="7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74"/>
                                        </p:tgtEl>
                                        <p:attrNameLst>
                                          <p:attrName>style.visibility</p:attrName>
                                        </p:attrNameLst>
                                      </p:cBhvr>
                                      <p:to>
                                        <p:strVal val="visible"/>
                                      </p:to>
                                    </p:set>
                                    <p:anim calcmode="lin" valueType="num">
                                      <p:cBhvr additive="base">
                                        <p:cTn id="76" dur="500" fill="hold"/>
                                        <p:tgtEl>
                                          <p:spTgt spid="74"/>
                                        </p:tgtEl>
                                        <p:attrNameLst>
                                          <p:attrName>ppt_x</p:attrName>
                                        </p:attrNameLst>
                                      </p:cBhvr>
                                      <p:tavLst>
                                        <p:tav tm="0">
                                          <p:val>
                                            <p:strVal val="#ppt_x"/>
                                          </p:val>
                                        </p:tav>
                                        <p:tav tm="100000">
                                          <p:val>
                                            <p:strVal val="#ppt_x"/>
                                          </p:val>
                                        </p:tav>
                                      </p:tavLst>
                                    </p:anim>
                                    <p:anim calcmode="lin" valueType="num">
                                      <p:cBhvr additive="base">
                                        <p:cTn id="77" dur="500" fill="hold"/>
                                        <p:tgtEl>
                                          <p:spTgt spid="74"/>
                                        </p:tgtEl>
                                        <p:attrNameLst>
                                          <p:attrName>ppt_y</p:attrName>
                                        </p:attrNameLst>
                                      </p:cBhvr>
                                      <p:tavLst>
                                        <p:tav tm="0">
                                          <p:val>
                                            <p:strVal val="1+#ppt_h/2"/>
                                          </p:val>
                                        </p:tav>
                                        <p:tav tm="100000">
                                          <p:val>
                                            <p:strVal val="#ppt_y"/>
                                          </p:val>
                                        </p:tav>
                                      </p:tavLst>
                                    </p:anim>
                                  </p:childTnLst>
                                </p:cTn>
                              </p:par>
                              <p:par>
                                <p:cTn id="78" presetID="2" presetClass="entr" presetSubtype="6" fill="hold" nodeType="withEffect">
                                  <p:stCondLst>
                                    <p:cond delay="0"/>
                                  </p:stCondLst>
                                  <p:childTnLst>
                                    <p:set>
                                      <p:cBhvr>
                                        <p:cTn id="79" dur="1" fill="hold">
                                          <p:stCondLst>
                                            <p:cond delay="0"/>
                                          </p:stCondLst>
                                        </p:cTn>
                                        <p:tgtEl>
                                          <p:spTgt spid="75"/>
                                        </p:tgtEl>
                                        <p:attrNameLst>
                                          <p:attrName>style.visibility</p:attrName>
                                        </p:attrNameLst>
                                      </p:cBhvr>
                                      <p:to>
                                        <p:strVal val="visible"/>
                                      </p:to>
                                    </p:set>
                                    <p:anim calcmode="lin" valueType="num">
                                      <p:cBhvr additive="base">
                                        <p:cTn id="80" dur="500" fill="hold"/>
                                        <p:tgtEl>
                                          <p:spTgt spid="75"/>
                                        </p:tgtEl>
                                        <p:attrNameLst>
                                          <p:attrName>ppt_x</p:attrName>
                                        </p:attrNameLst>
                                      </p:cBhvr>
                                      <p:tavLst>
                                        <p:tav tm="0">
                                          <p:val>
                                            <p:strVal val="1+#ppt_w/2"/>
                                          </p:val>
                                        </p:tav>
                                        <p:tav tm="100000">
                                          <p:val>
                                            <p:strVal val="#ppt_x"/>
                                          </p:val>
                                        </p:tav>
                                      </p:tavLst>
                                    </p:anim>
                                    <p:anim calcmode="lin" valueType="num">
                                      <p:cBhvr additive="base">
                                        <p:cTn id="81" dur="500" fill="hold"/>
                                        <p:tgtEl>
                                          <p:spTgt spid="75"/>
                                        </p:tgtEl>
                                        <p:attrNameLst>
                                          <p:attrName>ppt_y</p:attrName>
                                        </p:attrNameLst>
                                      </p:cBhvr>
                                      <p:tavLst>
                                        <p:tav tm="0">
                                          <p:val>
                                            <p:strVal val="1+#ppt_h/2"/>
                                          </p:val>
                                        </p:tav>
                                        <p:tav tm="100000">
                                          <p:val>
                                            <p:strVal val="#ppt_y"/>
                                          </p:val>
                                        </p:tav>
                                      </p:tavLst>
                                    </p:anim>
                                  </p:childTnLst>
                                </p:cTn>
                              </p:par>
                              <p:par>
                                <p:cTn id="82" presetID="2" presetClass="entr" presetSubtype="6" fill="hold" grpId="0" nodeType="withEffect">
                                  <p:stCondLst>
                                    <p:cond delay="0"/>
                                  </p:stCondLst>
                                  <p:childTnLst>
                                    <p:set>
                                      <p:cBhvr>
                                        <p:cTn id="83" dur="1" fill="hold">
                                          <p:stCondLst>
                                            <p:cond delay="0"/>
                                          </p:stCondLst>
                                        </p:cTn>
                                        <p:tgtEl>
                                          <p:spTgt spid="82"/>
                                        </p:tgtEl>
                                        <p:attrNameLst>
                                          <p:attrName>style.visibility</p:attrName>
                                        </p:attrNameLst>
                                      </p:cBhvr>
                                      <p:to>
                                        <p:strVal val="visible"/>
                                      </p:to>
                                    </p:set>
                                    <p:anim calcmode="lin" valueType="num">
                                      <p:cBhvr additive="base">
                                        <p:cTn id="84" dur="500" fill="hold"/>
                                        <p:tgtEl>
                                          <p:spTgt spid="82"/>
                                        </p:tgtEl>
                                        <p:attrNameLst>
                                          <p:attrName>ppt_x</p:attrName>
                                        </p:attrNameLst>
                                      </p:cBhvr>
                                      <p:tavLst>
                                        <p:tav tm="0">
                                          <p:val>
                                            <p:strVal val="1+#ppt_w/2"/>
                                          </p:val>
                                        </p:tav>
                                        <p:tav tm="100000">
                                          <p:val>
                                            <p:strVal val="#ppt_x"/>
                                          </p:val>
                                        </p:tav>
                                      </p:tavLst>
                                    </p:anim>
                                    <p:anim calcmode="lin" valueType="num">
                                      <p:cBhvr additive="base">
                                        <p:cTn id="85" dur="500" fill="hold"/>
                                        <p:tgtEl>
                                          <p:spTgt spid="82"/>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83"/>
                                        </p:tgtEl>
                                        <p:attrNameLst>
                                          <p:attrName>style.visibility</p:attrName>
                                        </p:attrNameLst>
                                      </p:cBhvr>
                                      <p:to>
                                        <p:strVal val="visible"/>
                                      </p:to>
                                    </p:set>
                                    <p:anim calcmode="lin" valueType="num">
                                      <p:cBhvr additive="base">
                                        <p:cTn id="88" dur="500" fill="hold"/>
                                        <p:tgtEl>
                                          <p:spTgt spid="83"/>
                                        </p:tgtEl>
                                        <p:attrNameLst>
                                          <p:attrName>ppt_x</p:attrName>
                                        </p:attrNameLst>
                                      </p:cBhvr>
                                      <p:tavLst>
                                        <p:tav tm="0">
                                          <p:val>
                                            <p:strVal val="#ppt_x"/>
                                          </p:val>
                                        </p:tav>
                                        <p:tav tm="100000">
                                          <p:val>
                                            <p:strVal val="#ppt_x"/>
                                          </p:val>
                                        </p:tav>
                                      </p:tavLst>
                                    </p:anim>
                                    <p:anim calcmode="lin" valueType="num">
                                      <p:cBhvr additive="base">
                                        <p:cTn id="89" dur="500" fill="hold"/>
                                        <p:tgtEl>
                                          <p:spTgt spid="83"/>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84"/>
                                        </p:tgtEl>
                                        <p:attrNameLst>
                                          <p:attrName>style.visibility</p:attrName>
                                        </p:attrNameLst>
                                      </p:cBhvr>
                                      <p:to>
                                        <p:strVal val="visible"/>
                                      </p:to>
                                    </p:set>
                                    <p:anim calcmode="lin" valueType="num">
                                      <p:cBhvr additive="base">
                                        <p:cTn id="92" dur="500" fill="hold"/>
                                        <p:tgtEl>
                                          <p:spTgt spid="84"/>
                                        </p:tgtEl>
                                        <p:attrNameLst>
                                          <p:attrName>ppt_x</p:attrName>
                                        </p:attrNameLst>
                                      </p:cBhvr>
                                      <p:tavLst>
                                        <p:tav tm="0">
                                          <p:val>
                                            <p:strVal val="#ppt_x"/>
                                          </p:val>
                                        </p:tav>
                                        <p:tav tm="100000">
                                          <p:val>
                                            <p:strVal val="#ppt_x"/>
                                          </p:val>
                                        </p:tav>
                                      </p:tavLst>
                                    </p:anim>
                                    <p:anim calcmode="lin" valueType="num">
                                      <p:cBhvr additive="base">
                                        <p:cTn id="93" dur="500" fill="hold"/>
                                        <p:tgtEl>
                                          <p:spTgt spid="84"/>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85"/>
                                        </p:tgtEl>
                                        <p:attrNameLst>
                                          <p:attrName>style.visibility</p:attrName>
                                        </p:attrNameLst>
                                      </p:cBhvr>
                                      <p:to>
                                        <p:strVal val="visible"/>
                                      </p:to>
                                    </p:set>
                                    <p:anim calcmode="lin" valueType="num">
                                      <p:cBhvr additive="base">
                                        <p:cTn id="96" dur="500" fill="hold"/>
                                        <p:tgtEl>
                                          <p:spTgt spid="85"/>
                                        </p:tgtEl>
                                        <p:attrNameLst>
                                          <p:attrName>ppt_x</p:attrName>
                                        </p:attrNameLst>
                                      </p:cBhvr>
                                      <p:tavLst>
                                        <p:tav tm="0">
                                          <p:val>
                                            <p:strVal val="#ppt_x"/>
                                          </p:val>
                                        </p:tav>
                                        <p:tav tm="100000">
                                          <p:val>
                                            <p:strVal val="#ppt_x"/>
                                          </p:val>
                                        </p:tav>
                                      </p:tavLst>
                                    </p:anim>
                                    <p:anim calcmode="lin" valueType="num">
                                      <p:cBhvr additive="base">
                                        <p:cTn id="97" dur="500" fill="hold"/>
                                        <p:tgtEl>
                                          <p:spTgt spid="85"/>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86"/>
                                        </p:tgtEl>
                                        <p:attrNameLst>
                                          <p:attrName>style.visibility</p:attrName>
                                        </p:attrNameLst>
                                      </p:cBhvr>
                                      <p:to>
                                        <p:strVal val="visible"/>
                                      </p:to>
                                    </p:set>
                                    <p:anim calcmode="lin" valueType="num">
                                      <p:cBhvr additive="base">
                                        <p:cTn id="100" dur="500" fill="hold"/>
                                        <p:tgtEl>
                                          <p:spTgt spid="86"/>
                                        </p:tgtEl>
                                        <p:attrNameLst>
                                          <p:attrName>ppt_x</p:attrName>
                                        </p:attrNameLst>
                                      </p:cBhvr>
                                      <p:tavLst>
                                        <p:tav tm="0">
                                          <p:val>
                                            <p:strVal val="#ppt_x"/>
                                          </p:val>
                                        </p:tav>
                                        <p:tav tm="100000">
                                          <p:val>
                                            <p:strVal val="#ppt_x"/>
                                          </p:val>
                                        </p:tav>
                                      </p:tavLst>
                                    </p:anim>
                                    <p:anim calcmode="lin" valueType="num">
                                      <p:cBhvr additive="base">
                                        <p:cTn id="101" dur="500" fill="hold"/>
                                        <p:tgtEl>
                                          <p:spTgt spid="86"/>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87"/>
                                        </p:tgtEl>
                                        <p:attrNameLst>
                                          <p:attrName>style.visibility</p:attrName>
                                        </p:attrNameLst>
                                      </p:cBhvr>
                                      <p:to>
                                        <p:strVal val="visible"/>
                                      </p:to>
                                    </p:set>
                                    <p:anim calcmode="lin" valueType="num">
                                      <p:cBhvr additive="base">
                                        <p:cTn id="104" dur="500" fill="hold"/>
                                        <p:tgtEl>
                                          <p:spTgt spid="87"/>
                                        </p:tgtEl>
                                        <p:attrNameLst>
                                          <p:attrName>ppt_x</p:attrName>
                                        </p:attrNameLst>
                                      </p:cBhvr>
                                      <p:tavLst>
                                        <p:tav tm="0">
                                          <p:val>
                                            <p:strVal val="#ppt_x"/>
                                          </p:val>
                                        </p:tav>
                                        <p:tav tm="100000">
                                          <p:val>
                                            <p:strVal val="#ppt_x"/>
                                          </p:val>
                                        </p:tav>
                                      </p:tavLst>
                                    </p:anim>
                                    <p:anim calcmode="lin" valueType="num">
                                      <p:cBhvr additive="base">
                                        <p:cTn id="105" dur="500" fill="hold"/>
                                        <p:tgtEl>
                                          <p:spTgt spid="87"/>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anim calcmode="lin" valueType="num">
                                      <p:cBhvr additive="base">
                                        <p:cTn id="108" dur="500" fill="hold"/>
                                        <p:tgtEl>
                                          <p:spTgt spid="88"/>
                                        </p:tgtEl>
                                        <p:attrNameLst>
                                          <p:attrName>ppt_x</p:attrName>
                                        </p:attrNameLst>
                                      </p:cBhvr>
                                      <p:tavLst>
                                        <p:tav tm="0">
                                          <p:val>
                                            <p:strVal val="#ppt_x"/>
                                          </p:val>
                                        </p:tav>
                                        <p:tav tm="100000">
                                          <p:val>
                                            <p:strVal val="#ppt_x"/>
                                          </p:val>
                                        </p:tav>
                                      </p:tavLst>
                                    </p:anim>
                                    <p:anim calcmode="lin" valueType="num">
                                      <p:cBhvr additive="base">
                                        <p:cTn id="109" dur="500" fill="hold"/>
                                        <p:tgtEl>
                                          <p:spTgt spid="88"/>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anim calcmode="lin" valueType="num">
                                      <p:cBhvr additive="base">
                                        <p:cTn id="112" dur="500" fill="hold"/>
                                        <p:tgtEl>
                                          <p:spTgt spid="89"/>
                                        </p:tgtEl>
                                        <p:attrNameLst>
                                          <p:attrName>ppt_x</p:attrName>
                                        </p:attrNameLst>
                                      </p:cBhvr>
                                      <p:tavLst>
                                        <p:tav tm="0">
                                          <p:val>
                                            <p:strVal val="#ppt_x"/>
                                          </p:val>
                                        </p:tav>
                                        <p:tav tm="100000">
                                          <p:val>
                                            <p:strVal val="#ppt_x"/>
                                          </p:val>
                                        </p:tav>
                                      </p:tavLst>
                                    </p:anim>
                                    <p:anim calcmode="lin" valueType="num">
                                      <p:cBhvr additive="base">
                                        <p:cTn id="113" dur="500" fill="hold"/>
                                        <p:tgtEl>
                                          <p:spTgt spid="89"/>
                                        </p:tgtEl>
                                        <p:attrNameLst>
                                          <p:attrName>ppt_y</p:attrName>
                                        </p:attrNameLst>
                                      </p:cBhvr>
                                      <p:tavLst>
                                        <p:tav tm="0">
                                          <p:val>
                                            <p:strVal val="1+#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 calcmode="lin" valueType="num">
                                      <p:cBhvr additive="base">
                                        <p:cTn id="116" dur="500" fill="hold"/>
                                        <p:tgtEl>
                                          <p:spTgt spid="90"/>
                                        </p:tgtEl>
                                        <p:attrNameLst>
                                          <p:attrName>ppt_x</p:attrName>
                                        </p:attrNameLst>
                                      </p:cBhvr>
                                      <p:tavLst>
                                        <p:tav tm="0">
                                          <p:val>
                                            <p:strVal val="#ppt_x"/>
                                          </p:val>
                                        </p:tav>
                                        <p:tav tm="100000">
                                          <p:val>
                                            <p:strVal val="#ppt_x"/>
                                          </p:val>
                                        </p:tav>
                                      </p:tavLst>
                                    </p:anim>
                                    <p:anim calcmode="lin" valueType="num">
                                      <p:cBhvr additive="base">
                                        <p:cTn id="117" dur="500" fill="hold"/>
                                        <p:tgtEl>
                                          <p:spTgt spid="90"/>
                                        </p:tgtEl>
                                        <p:attrNameLst>
                                          <p:attrName>ppt_y</p:attrName>
                                        </p:attrNameLst>
                                      </p:cBhvr>
                                      <p:tavLst>
                                        <p:tav tm="0">
                                          <p:val>
                                            <p:strVal val="0-#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91"/>
                                        </p:tgtEl>
                                        <p:attrNameLst>
                                          <p:attrName>style.visibility</p:attrName>
                                        </p:attrNameLst>
                                      </p:cBhvr>
                                      <p:to>
                                        <p:strVal val="visible"/>
                                      </p:to>
                                    </p:set>
                                    <p:anim calcmode="lin" valueType="num">
                                      <p:cBhvr additive="base">
                                        <p:cTn id="120" dur="500" fill="hold"/>
                                        <p:tgtEl>
                                          <p:spTgt spid="91"/>
                                        </p:tgtEl>
                                        <p:attrNameLst>
                                          <p:attrName>ppt_x</p:attrName>
                                        </p:attrNameLst>
                                      </p:cBhvr>
                                      <p:tavLst>
                                        <p:tav tm="0">
                                          <p:val>
                                            <p:strVal val="#ppt_x"/>
                                          </p:val>
                                        </p:tav>
                                        <p:tav tm="100000">
                                          <p:val>
                                            <p:strVal val="#ppt_x"/>
                                          </p:val>
                                        </p:tav>
                                      </p:tavLst>
                                    </p:anim>
                                    <p:anim calcmode="lin" valueType="num">
                                      <p:cBhvr additive="base">
                                        <p:cTn id="121" dur="500" fill="hold"/>
                                        <p:tgtEl>
                                          <p:spTgt spid="91"/>
                                        </p:tgtEl>
                                        <p:attrNameLst>
                                          <p:attrName>ppt_y</p:attrName>
                                        </p:attrNameLst>
                                      </p:cBhvr>
                                      <p:tavLst>
                                        <p:tav tm="0">
                                          <p:val>
                                            <p:strVal val="1+#ppt_h/2"/>
                                          </p:val>
                                        </p:tav>
                                        <p:tav tm="100000">
                                          <p:val>
                                            <p:strVal val="#ppt_y"/>
                                          </p:val>
                                        </p:tav>
                                      </p:tavLst>
                                    </p:anim>
                                  </p:childTnLst>
                                </p:cTn>
                              </p:par>
                              <p:par>
                                <p:cTn id="122" presetID="2" presetClass="entr" presetSubtype="9" fill="hold" grpId="0" nodeType="withEffect">
                                  <p:stCondLst>
                                    <p:cond delay="0"/>
                                  </p:stCondLst>
                                  <p:childTnLst>
                                    <p:set>
                                      <p:cBhvr>
                                        <p:cTn id="123" dur="1" fill="hold">
                                          <p:stCondLst>
                                            <p:cond delay="0"/>
                                          </p:stCondLst>
                                        </p:cTn>
                                        <p:tgtEl>
                                          <p:spTgt spid="92"/>
                                        </p:tgtEl>
                                        <p:attrNameLst>
                                          <p:attrName>style.visibility</p:attrName>
                                        </p:attrNameLst>
                                      </p:cBhvr>
                                      <p:to>
                                        <p:strVal val="visible"/>
                                      </p:to>
                                    </p:set>
                                    <p:anim calcmode="lin" valueType="num">
                                      <p:cBhvr additive="base">
                                        <p:cTn id="124" dur="500" fill="hold"/>
                                        <p:tgtEl>
                                          <p:spTgt spid="92"/>
                                        </p:tgtEl>
                                        <p:attrNameLst>
                                          <p:attrName>ppt_x</p:attrName>
                                        </p:attrNameLst>
                                      </p:cBhvr>
                                      <p:tavLst>
                                        <p:tav tm="0">
                                          <p:val>
                                            <p:strVal val="0-#ppt_w/2"/>
                                          </p:val>
                                        </p:tav>
                                        <p:tav tm="100000">
                                          <p:val>
                                            <p:strVal val="#ppt_x"/>
                                          </p:val>
                                        </p:tav>
                                      </p:tavLst>
                                    </p:anim>
                                    <p:anim calcmode="lin" valueType="num">
                                      <p:cBhvr additive="base">
                                        <p:cTn id="125" dur="500" fill="hold"/>
                                        <p:tgtEl>
                                          <p:spTgt spid="92"/>
                                        </p:tgtEl>
                                        <p:attrNameLst>
                                          <p:attrName>ppt_y</p:attrName>
                                        </p:attrNameLst>
                                      </p:cBhvr>
                                      <p:tavLst>
                                        <p:tav tm="0">
                                          <p:val>
                                            <p:strVal val="0-#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93"/>
                                        </p:tgtEl>
                                        <p:attrNameLst>
                                          <p:attrName>style.visibility</p:attrName>
                                        </p:attrNameLst>
                                      </p:cBhvr>
                                      <p:to>
                                        <p:strVal val="visible"/>
                                      </p:to>
                                    </p:set>
                                    <p:anim calcmode="lin" valueType="num">
                                      <p:cBhvr additive="base">
                                        <p:cTn id="128" dur="500" fill="hold"/>
                                        <p:tgtEl>
                                          <p:spTgt spid="93"/>
                                        </p:tgtEl>
                                        <p:attrNameLst>
                                          <p:attrName>ppt_x</p:attrName>
                                        </p:attrNameLst>
                                      </p:cBhvr>
                                      <p:tavLst>
                                        <p:tav tm="0">
                                          <p:val>
                                            <p:strVal val="#ppt_x"/>
                                          </p:val>
                                        </p:tav>
                                        <p:tav tm="100000">
                                          <p:val>
                                            <p:strVal val="#ppt_x"/>
                                          </p:val>
                                        </p:tav>
                                      </p:tavLst>
                                    </p:anim>
                                    <p:anim calcmode="lin" valueType="num">
                                      <p:cBhvr additive="base">
                                        <p:cTn id="129" dur="500" fill="hold"/>
                                        <p:tgtEl>
                                          <p:spTgt spid="93"/>
                                        </p:tgtEl>
                                        <p:attrNameLst>
                                          <p:attrName>ppt_y</p:attrName>
                                        </p:attrNameLst>
                                      </p:cBhvr>
                                      <p:tavLst>
                                        <p:tav tm="0">
                                          <p:val>
                                            <p:strVal val="1+#ppt_h/2"/>
                                          </p:val>
                                        </p:tav>
                                        <p:tav tm="100000">
                                          <p:val>
                                            <p:strVal val="#ppt_y"/>
                                          </p:val>
                                        </p:tav>
                                      </p:tavLst>
                                    </p:anim>
                                  </p:childTnLst>
                                </p:cTn>
                              </p:par>
                              <p:par>
                                <p:cTn id="130" presetID="2" presetClass="entr" presetSubtype="9" fill="hold" grpId="0" nodeType="withEffect">
                                  <p:stCondLst>
                                    <p:cond delay="0"/>
                                  </p:stCondLst>
                                  <p:childTnLst>
                                    <p:set>
                                      <p:cBhvr>
                                        <p:cTn id="131" dur="1" fill="hold">
                                          <p:stCondLst>
                                            <p:cond delay="0"/>
                                          </p:stCondLst>
                                        </p:cTn>
                                        <p:tgtEl>
                                          <p:spTgt spid="94"/>
                                        </p:tgtEl>
                                        <p:attrNameLst>
                                          <p:attrName>style.visibility</p:attrName>
                                        </p:attrNameLst>
                                      </p:cBhvr>
                                      <p:to>
                                        <p:strVal val="visible"/>
                                      </p:to>
                                    </p:set>
                                    <p:anim calcmode="lin" valueType="num">
                                      <p:cBhvr additive="base">
                                        <p:cTn id="132" dur="500" fill="hold"/>
                                        <p:tgtEl>
                                          <p:spTgt spid="94"/>
                                        </p:tgtEl>
                                        <p:attrNameLst>
                                          <p:attrName>ppt_x</p:attrName>
                                        </p:attrNameLst>
                                      </p:cBhvr>
                                      <p:tavLst>
                                        <p:tav tm="0">
                                          <p:val>
                                            <p:strVal val="0-#ppt_w/2"/>
                                          </p:val>
                                        </p:tav>
                                        <p:tav tm="100000">
                                          <p:val>
                                            <p:strVal val="#ppt_x"/>
                                          </p:val>
                                        </p:tav>
                                      </p:tavLst>
                                    </p:anim>
                                    <p:anim calcmode="lin" valueType="num">
                                      <p:cBhvr additive="base">
                                        <p:cTn id="133" dur="500" fill="hold"/>
                                        <p:tgtEl>
                                          <p:spTgt spid="94"/>
                                        </p:tgtEl>
                                        <p:attrNameLst>
                                          <p:attrName>ppt_y</p:attrName>
                                        </p:attrNameLst>
                                      </p:cBhvr>
                                      <p:tavLst>
                                        <p:tav tm="0">
                                          <p:val>
                                            <p:strVal val="0-#ppt_h/2"/>
                                          </p:val>
                                        </p:tav>
                                        <p:tav tm="100000">
                                          <p:val>
                                            <p:strVal val="#ppt_y"/>
                                          </p:val>
                                        </p:tav>
                                      </p:tavLst>
                                    </p:anim>
                                  </p:childTnLst>
                                </p:cTn>
                              </p:par>
                              <p:par>
                                <p:cTn id="134" presetID="2" presetClass="entr" presetSubtype="12" fill="hold" nodeType="with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additive="base">
                                        <p:cTn id="136" dur="500" fill="hold"/>
                                        <p:tgtEl>
                                          <p:spTgt spid="95"/>
                                        </p:tgtEl>
                                        <p:attrNameLst>
                                          <p:attrName>ppt_x</p:attrName>
                                        </p:attrNameLst>
                                      </p:cBhvr>
                                      <p:tavLst>
                                        <p:tav tm="0">
                                          <p:val>
                                            <p:strVal val="0-#ppt_w/2"/>
                                          </p:val>
                                        </p:tav>
                                        <p:tav tm="100000">
                                          <p:val>
                                            <p:strVal val="#ppt_x"/>
                                          </p:val>
                                        </p:tav>
                                      </p:tavLst>
                                    </p:anim>
                                    <p:anim calcmode="lin" valueType="num">
                                      <p:cBhvr additive="base">
                                        <p:cTn id="137" dur="500" fill="hold"/>
                                        <p:tgtEl>
                                          <p:spTgt spid="95"/>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104"/>
                                        </p:tgtEl>
                                        <p:attrNameLst>
                                          <p:attrName>style.visibility</p:attrName>
                                        </p:attrNameLst>
                                      </p:cBhvr>
                                      <p:to>
                                        <p:strVal val="visible"/>
                                      </p:to>
                                    </p:set>
                                    <p:anim calcmode="lin" valueType="num">
                                      <p:cBhvr additive="base">
                                        <p:cTn id="140" dur="500" fill="hold"/>
                                        <p:tgtEl>
                                          <p:spTgt spid="104"/>
                                        </p:tgtEl>
                                        <p:attrNameLst>
                                          <p:attrName>ppt_x</p:attrName>
                                        </p:attrNameLst>
                                      </p:cBhvr>
                                      <p:tavLst>
                                        <p:tav tm="0">
                                          <p:val>
                                            <p:strVal val="#ppt_x"/>
                                          </p:val>
                                        </p:tav>
                                        <p:tav tm="100000">
                                          <p:val>
                                            <p:strVal val="#ppt_x"/>
                                          </p:val>
                                        </p:tav>
                                      </p:tavLst>
                                    </p:anim>
                                    <p:anim calcmode="lin" valueType="num">
                                      <p:cBhvr additive="base">
                                        <p:cTn id="141" dur="500" fill="hold"/>
                                        <p:tgtEl>
                                          <p:spTgt spid="104"/>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105"/>
                                        </p:tgtEl>
                                        <p:attrNameLst>
                                          <p:attrName>style.visibility</p:attrName>
                                        </p:attrNameLst>
                                      </p:cBhvr>
                                      <p:to>
                                        <p:strVal val="visible"/>
                                      </p:to>
                                    </p:set>
                                    <p:anim calcmode="lin" valueType="num">
                                      <p:cBhvr additive="base">
                                        <p:cTn id="144" dur="500" fill="hold"/>
                                        <p:tgtEl>
                                          <p:spTgt spid="105"/>
                                        </p:tgtEl>
                                        <p:attrNameLst>
                                          <p:attrName>ppt_x</p:attrName>
                                        </p:attrNameLst>
                                      </p:cBhvr>
                                      <p:tavLst>
                                        <p:tav tm="0">
                                          <p:val>
                                            <p:strVal val="#ppt_x"/>
                                          </p:val>
                                        </p:tav>
                                        <p:tav tm="100000">
                                          <p:val>
                                            <p:strVal val="#ppt_x"/>
                                          </p:val>
                                        </p:tav>
                                      </p:tavLst>
                                    </p:anim>
                                    <p:anim calcmode="lin" valueType="num">
                                      <p:cBhvr additive="base">
                                        <p:cTn id="145" dur="500" fill="hold"/>
                                        <p:tgtEl>
                                          <p:spTgt spid="105"/>
                                        </p:tgtEl>
                                        <p:attrNameLst>
                                          <p:attrName>ppt_y</p:attrName>
                                        </p:attrNameLst>
                                      </p:cBhvr>
                                      <p:tavLst>
                                        <p:tav tm="0">
                                          <p:val>
                                            <p:strVal val="1+#ppt_h/2"/>
                                          </p:val>
                                        </p:tav>
                                        <p:tav tm="100000">
                                          <p:val>
                                            <p:strVal val="#ppt_y"/>
                                          </p:val>
                                        </p:tav>
                                      </p:tavLst>
                                    </p:anim>
                                  </p:childTnLst>
                                </p:cTn>
                              </p:par>
                              <p:par>
                                <p:cTn id="146" presetID="2" presetClass="entr" presetSubtype="4" fill="hold" grpId="0" nodeType="withEffect">
                                  <p:stCondLst>
                                    <p:cond delay="0"/>
                                  </p:stCondLst>
                                  <p:childTnLst>
                                    <p:set>
                                      <p:cBhvr>
                                        <p:cTn id="147" dur="1" fill="hold">
                                          <p:stCondLst>
                                            <p:cond delay="0"/>
                                          </p:stCondLst>
                                        </p:cTn>
                                        <p:tgtEl>
                                          <p:spTgt spid="106"/>
                                        </p:tgtEl>
                                        <p:attrNameLst>
                                          <p:attrName>style.visibility</p:attrName>
                                        </p:attrNameLst>
                                      </p:cBhvr>
                                      <p:to>
                                        <p:strVal val="visible"/>
                                      </p:to>
                                    </p:set>
                                    <p:anim calcmode="lin" valueType="num">
                                      <p:cBhvr additive="base">
                                        <p:cTn id="148" dur="500" fill="hold"/>
                                        <p:tgtEl>
                                          <p:spTgt spid="106"/>
                                        </p:tgtEl>
                                        <p:attrNameLst>
                                          <p:attrName>ppt_x</p:attrName>
                                        </p:attrNameLst>
                                      </p:cBhvr>
                                      <p:tavLst>
                                        <p:tav tm="0">
                                          <p:val>
                                            <p:strVal val="#ppt_x"/>
                                          </p:val>
                                        </p:tav>
                                        <p:tav tm="100000">
                                          <p:val>
                                            <p:strVal val="#ppt_x"/>
                                          </p:val>
                                        </p:tav>
                                      </p:tavLst>
                                    </p:anim>
                                    <p:anim calcmode="lin" valueType="num">
                                      <p:cBhvr additive="base">
                                        <p:cTn id="149" dur="500" fill="hold"/>
                                        <p:tgtEl>
                                          <p:spTgt spid="106"/>
                                        </p:tgtEl>
                                        <p:attrNameLst>
                                          <p:attrName>ppt_y</p:attrName>
                                        </p:attrNameLst>
                                      </p:cBhvr>
                                      <p:tavLst>
                                        <p:tav tm="0">
                                          <p:val>
                                            <p:strVal val="1+#ppt_h/2"/>
                                          </p:val>
                                        </p:tav>
                                        <p:tav tm="100000">
                                          <p:val>
                                            <p:strVal val="#ppt_y"/>
                                          </p:val>
                                        </p:tav>
                                      </p:tavLst>
                                    </p:anim>
                                  </p:childTnLst>
                                </p:cTn>
                              </p:par>
                              <p:par>
                                <p:cTn id="150" presetID="2" presetClass="entr" presetSubtype="12"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anim calcmode="lin" valueType="num">
                                      <p:cBhvr additive="base">
                                        <p:cTn id="152" dur="500" fill="hold"/>
                                        <p:tgtEl>
                                          <p:spTgt spid="107"/>
                                        </p:tgtEl>
                                        <p:attrNameLst>
                                          <p:attrName>ppt_x</p:attrName>
                                        </p:attrNameLst>
                                      </p:cBhvr>
                                      <p:tavLst>
                                        <p:tav tm="0">
                                          <p:val>
                                            <p:strVal val="0-#ppt_w/2"/>
                                          </p:val>
                                        </p:tav>
                                        <p:tav tm="100000">
                                          <p:val>
                                            <p:strVal val="#ppt_x"/>
                                          </p:val>
                                        </p:tav>
                                      </p:tavLst>
                                    </p:anim>
                                    <p:anim calcmode="lin" valueType="num">
                                      <p:cBhvr additive="base">
                                        <p:cTn id="153" dur="500" fill="hold"/>
                                        <p:tgtEl>
                                          <p:spTgt spid="107"/>
                                        </p:tgtEl>
                                        <p:attrNameLst>
                                          <p:attrName>ppt_y</p:attrName>
                                        </p:attrNameLst>
                                      </p:cBhvr>
                                      <p:tavLst>
                                        <p:tav tm="0">
                                          <p:val>
                                            <p:strVal val="1+#ppt_h/2"/>
                                          </p:val>
                                        </p:tav>
                                        <p:tav tm="100000">
                                          <p:val>
                                            <p:strVal val="#ppt_y"/>
                                          </p:val>
                                        </p:tav>
                                      </p:tavLst>
                                    </p:anim>
                                  </p:childTnLst>
                                </p:cTn>
                              </p:par>
                              <p:par>
                                <p:cTn id="154" presetID="2" presetClass="entr" presetSubtype="4" fill="hold" grpId="0" nodeType="withEffect">
                                  <p:stCondLst>
                                    <p:cond delay="0"/>
                                  </p:stCondLst>
                                  <p:childTnLst>
                                    <p:set>
                                      <p:cBhvr>
                                        <p:cTn id="155" dur="1" fill="hold">
                                          <p:stCondLst>
                                            <p:cond delay="0"/>
                                          </p:stCondLst>
                                        </p:cTn>
                                        <p:tgtEl>
                                          <p:spTgt spid="108"/>
                                        </p:tgtEl>
                                        <p:attrNameLst>
                                          <p:attrName>style.visibility</p:attrName>
                                        </p:attrNameLst>
                                      </p:cBhvr>
                                      <p:to>
                                        <p:strVal val="visible"/>
                                      </p:to>
                                    </p:set>
                                    <p:anim calcmode="lin" valueType="num">
                                      <p:cBhvr additive="base">
                                        <p:cTn id="156" dur="500" fill="hold"/>
                                        <p:tgtEl>
                                          <p:spTgt spid="108"/>
                                        </p:tgtEl>
                                        <p:attrNameLst>
                                          <p:attrName>ppt_x</p:attrName>
                                        </p:attrNameLst>
                                      </p:cBhvr>
                                      <p:tavLst>
                                        <p:tav tm="0">
                                          <p:val>
                                            <p:strVal val="#ppt_x"/>
                                          </p:val>
                                        </p:tav>
                                        <p:tav tm="100000">
                                          <p:val>
                                            <p:strVal val="#ppt_x"/>
                                          </p:val>
                                        </p:tav>
                                      </p:tavLst>
                                    </p:anim>
                                    <p:anim calcmode="lin" valueType="num">
                                      <p:cBhvr additive="base">
                                        <p:cTn id="157" dur="500" fill="hold"/>
                                        <p:tgtEl>
                                          <p:spTgt spid="108"/>
                                        </p:tgtEl>
                                        <p:attrNameLst>
                                          <p:attrName>ppt_y</p:attrName>
                                        </p:attrNameLst>
                                      </p:cBhvr>
                                      <p:tavLst>
                                        <p:tav tm="0">
                                          <p:val>
                                            <p:strVal val="1+#ppt_h/2"/>
                                          </p:val>
                                        </p:tav>
                                        <p:tav tm="100000">
                                          <p:val>
                                            <p:strVal val="#ppt_y"/>
                                          </p:val>
                                        </p:tav>
                                      </p:tavLst>
                                    </p:anim>
                                  </p:childTnLst>
                                </p:cTn>
                              </p:par>
                              <p:par>
                                <p:cTn id="158" presetID="2" presetClass="entr" presetSubtype="12" fill="hold" grpId="0" nodeType="withEffect">
                                  <p:stCondLst>
                                    <p:cond delay="0"/>
                                  </p:stCondLst>
                                  <p:childTnLst>
                                    <p:set>
                                      <p:cBhvr>
                                        <p:cTn id="159" dur="1" fill="hold">
                                          <p:stCondLst>
                                            <p:cond delay="0"/>
                                          </p:stCondLst>
                                        </p:cTn>
                                        <p:tgtEl>
                                          <p:spTgt spid="109"/>
                                        </p:tgtEl>
                                        <p:attrNameLst>
                                          <p:attrName>style.visibility</p:attrName>
                                        </p:attrNameLst>
                                      </p:cBhvr>
                                      <p:to>
                                        <p:strVal val="visible"/>
                                      </p:to>
                                    </p:set>
                                    <p:anim calcmode="lin" valueType="num">
                                      <p:cBhvr additive="base">
                                        <p:cTn id="160" dur="500" fill="hold"/>
                                        <p:tgtEl>
                                          <p:spTgt spid="109"/>
                                        </p:tgtEl>
                                        <p:attrNameLst>
                                          <p:attrName>ppt_x</p:attrName>
                                        </p:attrNameLst>
                                      </p:cBhvr>
                                      <p:tavLst>
                                        <p:tav tm="0">
                                          <p:val>
                                            <p:strVal val="0-#ppt_w/2"/>
                                          </p:val>
                                        </p:tav>
                                        <p:tav tm="100000">
                                          <p:val>
                                            <p:strVal val="#ppt_x"/>
                                          </p:val>
                                        </p:tav>
                                      </p:tavLst>
                                    </p:anim>
                                    <p:anim calcmode="lin" valueType="num">
                                      <p:cBhvr additive="base">
                                        <p:cTn id="161" dur="500" fill="hold"/>
                                        <p:tgtEl>
                                          <p:spTgt spid="109"/>
                                        </p:tgtEl>
                                        <p:attrNameLst>
                                          <p:attrName>ppt_y</p:attrName>
                                        </p:attrNameLst>
                                      </p:cBhvr>
                                      <p:tavLst>
                                        <p:tav tm="0">
                                          <p:val>
                                            <p:strVal val="1+#ppt_h/2"/>
                                          </p:val>
                                        </p:tav>
                                        <p:tav tm="100000">
                                          <p:val>
                                            <p:strVal val="#ppt_y"/>
                                          </p:val>
                                        </p:tav>
                                      </p:tavLst>
                                    </p:anim>
                                  </p:childTnLst>
                                </p:cTn>
                              </p:par>
                              <p:par>
                                <p:cTn id="162" presetID="2" presetClass="entr" presetSubtype="4" fill="hold" grpId="0" nodeType="withEffect">
                                  <p:stCondLst>
                                    <p:cond delay="0"/>
                                  </p:stCondLst>
                                  <p:childTnLst>
                                    <p:set>
                                      <p:cBhvr>
                                        <p:cTn id="163" dur="1" fill="hold">
                                          <p:stCondLst>
                                            <p:cond delay="0"/>
                                          </p:stCondLst>
                                        </p:cTn>
                                        <p:tgtEl>
                                          <p:spTgt spid="110"/>
                                        </p:tgtEl>
                                        <p:attrNameLst>
                                          <p:attrName>style.visibility</p:attrName>
                                        </p:attrNameLst>
                                      </p:cBhvr>
                                      <p:to>
                                        <p:strVal val="visible"/>
                                      </p:to>
                                    </p:set>
                                    <p:anim calcmode="lin" valueType="num">
                                      <p:cBhvr additive="base">
                                        <p:cTn id="164" dur="500" fill="hold"/>
                                        <p:tgtEl>
                                          <p:spTgt spid="110"/>
                                        </p:tgtEl>
                                        <p:attrNameLst>
                                          <p:attrName>ppt_x</p:attrName>
                                        </p:attrNameLst>
                                      </p:cBhvr>
                                      <p:tavLst>
                                        <p:tav tm="0">
                                          <p:val>
                                            <p:strVal val="#ppt_x"/>
                                          </p:val>
                                        </p:tav>
                                        <p:tav tm="100000">
                                          <p:val>
                                            <p:strVal val="#ppt_x"/>
                                          </p:val>
                                        </p:tav>
                                      </p:tavLst>
                                    </p:anim>
                                    <p:anim calcmode="lin" valueType="num">
                                      <p:cBhvr additive="base">
                                        <p:cTn id="165" dur="500" fill="hold"/>
                                        <p:tgtEl>
                                          <p:spTgt spid="110"/>
                                        </p:tgtEl>
                                        <p:attrNameLst>
                                          <p:attrName>ppt_y</p:attrName>
                                        </p:attrNameLst>
                                      </p:cBhvr>
                                      <p:tavLst>
                                        <p:tav tm="0">
                                          <p:val>
                                            <p:strVal val="1+#ppt_h/2"/>
                                          </p:val>
                                        </p:tav>
                                        <p:tav tm="100000">
                                          <p:val>
                                            <p:strVal val="#ppt_y"/>
                                          </p:val>
                                        </p:tav>
                                      </p:tavLst>
                                    </p:anim>
                                  </p:childTnLst>
                                </p:cTn>
                              </p:par>
                              <p:par>
                                <p:cTn id="166" presetID="2" presetClass="entr" presetSubtype="4" fill="hold" grpId="0" nodeType="withEffect">
                                  <p:stCondLst>
                                    <p:cond delay="0"/>
                                  </p:stCondLst>
                                  <p:childTnLst>
                                    <p:set>
                                      <p:cBhvr>
                                        <p:cTn id="167" dur="1" fill="hold">
                                          <p:stCondLst>
                                            <p:cond delay="0"/>
                                          </p:stCondLst>
                                        </p:cTn>
                                        <p:tgtEl>
                                          <p:spTgt spid="111"/>
                                        </p:tgtEl>
                                        <p:attrNameLst>
                                          <p:attrName>style.visibility</p:attrName>
                                        </p:attrNameLst>
                                      </p:cBhvr>
                                      <p:to>
                                        <p:strVal val="visible"/>
                                      </p:to>
                                    </p:set>
                                    <p:anim calcmode="lin" valueType="num">
                                      <p:cBhvr additive="base">
                                        <p:cTn id="168" dur="500" fill="hold"/>
                                        <p:tgtEl>
                                          <p:spTgt spid="111"/>
                                        </p:tgtEl>
                                        <p:attrNameLst>
                                          <p:attrName>ppt_x</p:attrName>
                                        </p:attrNameLst>
                                      </p:cBhvr>
                                      <p:tavLst>
                                        <p:tav tm="0">
                                          <p:val>
                                            <p:strVal val="#ppt_x"/>
                                          </p:val>
                                        </p:tav>
                                        <p:tav tm="100000">
                                          <p:val>
                                            <p:strVal val="#ppt_x"/>
                                          </p:val>
                                        </p:tav>
                                      </p:tavLst>
                                    </p:anim>
                                    <p:anim calcmode="lin" valueType="num">
                                      <p:cBhvr additive="base">
                                        <p:cTn id="169" dur="500" fill="hold"/>
                                        <p:tgtEl>
                                          <p:spTgt spid="111"/>
                                        </p:tgtEl>
                                        <p:attrNameLst>
                                          <p:attrName>ppt_y</p:attrName>
                                        </p:attrNameLst>
                                      </p:cBhvr>
                                      <p:tavLst>
                                        <p:tav tm="0">
                                          <p:val>
                                            <p:strVal val="1+#ppt_h/2"/>
                                          </p:val>
                                        </p:tav>
                                        <p:tav tm="100000">
                                          <p:val>
                                            <p:strVal val="#ppt_y"/>
                                          </p:val>
                                        </p:tav>
                                      </p:tavLst>
                                    </p:anim>
                                  </p:childTnLst>
                                </p:cTn>
                              </p:par>
                              <p:par>
                                <p:cTn id="170" presetID="2" presetClass="entr" presetSubtype="4" fill="hold" grpId="0" nodeType="withEffect">
                                  <p:stCondLst>
                                    <p:cond delay="0"/>
                                  </p:stCondLst>
                                  <p:childTnLst>
                                    <p:set>
                                      <p:cBhvr>
                                        <p:cTn id="171" dur="1" fill="hold">
                                          <p:stCondLst>
                                            <p:cond delay="0"/>
                                          </p:stCondLst>
                                        </p:cTn>
                                        <p:tgtEl>
                                          <p:spTgt spid="112"/>
                                        </p:tgtEl>
                                        <p:attrNameLst>
                                          <p:attrName>style.visibility</p:attrName>
                                        </p:attrNameLst>
                                      </p:cBhvr>
                                      <p:to>
                                        <p:strVal val="visible"/>
                                      </p:to>
                                    </p:set>
                                    <p:anim calcmode="lin" valueType="num">
                                      <p:cBhvr additive="base">
                                        <p:cTn id="172" dur="500" fill="hold"/>
                                        <p:tgtEl>
                                          <p:spTgt spid="112"/>
                                        </p:tgtEl>
                                        <p:attrNameLst>
                                          <p:attrName>ppt_x</p:attrName>
                                        </p:attrNameLst>
                                      </p:cBhvr>
                                      <p:tavLst>
                                        <p:tav tm="0">
                                          <p:val>
                                            <p:strVal val="#ppt_x"/>
                                          </p:val>
                                        </p:tav>
                                        <p:tav tm="100000">
                                          <p:val>
                                            <p:strVal val="#ppt_x"/>
                                          </p:val>
                                        </p:tav>
                                      </p:tavLst>
                                    </p:anim>
                                    <p:anim calcmode="lin" valueType="num">
                                      <p:cBhvr additive="base">
                                        <p:cTn id="173" dur="500" fill="hold"/>
                                        <p:tgtEl>
                                          <p:spTgt spid="112"/>
                                        </p:tgtEl>
                                        <p:attrNameLst>
                                          <p:attrName>ppt_y</p:attrName>
                                        </p:attrNameLst>
                                      </p:cBhvr>
                                      <p:tavLst>
                                        <p:tav tm="0">
                                          <p:val>
                                            <p:strVal val="1+#ppt_h/2"/>
                                          </p:val>
                                        </p:tav>
                                        <p:tav tm="100000">
                                          <p:val>
                                            <p:strVal val="#ppt_y"/>
                                          </p:val>
                                        </p:tav>
                                      </p:tavLst>
                                    </p:anim>
                                  </p:childTnLst>
                                </p:cTn>
                              </p:par>
                              <p:par>
                                <p:cTn id="174" presetID="2" presetClass="entr" presetSubtype="8" fill="hold" nodeType="withEffect">
                                  <p:stCondLst>
                                    <p:cond delay="0"/>
                                  </p:stCondLst>
                                  <p:childTnLst>
                                    <p:set>
                                      <p:cBhvr>
                                        <p:cTn id="175" dur="1" fill="hold">
                                          <p:stCondLst>
                                            <p:cond delay="0"/>
                                          </p:stCondLst>
                                        </p:cTn>
                                        <p:tgtEl>
                                          <p:spTgt spid="113"/>
                                        </p:tgtEl>
                                        <p:attrNameLst>
                                          <p:attrName>style.visibility</p:attrName>
                                        </p:attrNameLst>
                                      </p:cBhvr>
                                      <p:to>
                                        <p:strVal val="visible"/>
                                      </p:to>
                                    </p:set>
                                    <p:anim calcmode="lin" valueType="num">
                                      <p:cBhvr additive="base">
                                        <p:cTn id="176" dur="500" fill="hold"/>
                                        <p:tgtEl>
                                          <p:spTgt spid="113"/>
                                        </p:tgtEl>
                                        <p:attrNameLst>
                                          <p:attrName>ppt_x</p:attrName>
                                        </p:attrNameLst>
                                      </p:cBhvr>
                                      <p:tavLst>
                                        <p:tav tm="0">
                                          <p:val>
                                            <p:strVal val="0-#ppt_w/2"/>
                                          </p:val>
                                        </p:tav>
                                        <p:tav tm="100000">
                                          <p:val>
                                            <p:strVal val="#ppt_x"/>
                                          </p:val>
                                        </p:tav>
                                      </p:tavLst>
                                    </p:anim>
                                    <p:anim calcmode="lin" valueType="num">
                                      <p:cBhvr additive="base">
                                        <p:cTn id="177" dur="500" fill="hold"/>
                                        <p:tgtEl>
                                          <p:spTgt spid="113"/>
                                        </p:tgtEl>
                                        <p:attrNameLst>
                                          <p:attrName>ppt_y</p:attrName>
                                        </p:attrNameLst>
                                      </p:cBhvr>
                                      <p:tavLst>
                                        <p:tav tm="0">
                                          <p:val>
                                            <p:strVal val="#ppt_y"/>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116"/>
                                        </p:tgtEl>
                                        <p:attrNameLst>
                                          <p:attrName>style.visibility</p:attrName>
                                        </p:attrNameLst>
                                      </p:cBhvr>
                                      <p:to>
                                        <p:strVal val="visible"/>
                                      </p:to>
                                    </p:set>
                                    <p:anim calcmode="lin" valueType="num">
                                      <p:cBhvr additive="base">
                                        <p:cTn id="180" dur="500" fill="hold"/>
                                        <p:tgtEl>
                                          <p:spTgt spid="116"/>
                                        </p:tgtEl>
                                        <p:attrNameLst>
                                          <p:attrName>ppt_x</p:attrName>
                                        </p:attrNameLst>
                                      </p:cBhvr>
                                      <p:tavLst>
                                        <p:tav tm="0">
                                          <p:val>
                                            <p:strVal val="#ppt_x"/>
                                          </p:val>
                                        </p:tav>
                                        <p:tav tm="100000">
                                          <p:val>
                                            <p:strVal val="#ppt_x"/>
                                          </p:val>
                                        </p:tav>
                                      </p:tavLst>
                                    </p:anim>
                                    <p:anim calcmode="lin" valueType="num">
                                      <p:cBhvr additive="base">
                                        <p:cTn id="181" dur="500" fill="hold"/>
                                        <p:tgtEl>
                                          <p:spTgt spid="116"/>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117"/>
                                        </p:tgtEl>
                                        <p:attrNameLst>
                                          <p:attrName>style.visibility</p:attrName>
                                        </p:attrNameLst>
                                      </p:cBhvr>
                                      <p:to>
                                        <p:strVal val="visible"/>
                                      </p:to>
                                    </p:set>
                                    <p:anim calcmode="lin" valueType="num">
                                      <p:cBhvr additive="base">
                                        <p:cTn id="184" dur="500" fill="hold"/>
                                        <p:tgtEl>
                                          <p:spTgt spid="117"/>
                                        </p:tgtEl>
                                        <p:attrNameLst>
                                          <p:attrName>ppt_x</p:attrName>
                                        </p:attrNameLst>
                                      </p:cBhvr>
                                      <p:tavLst>
                                        <p:tav tm="0">
                                          <p:val>
                                            <p:strVal val="#ppt_x"/>
                                          </p:val>
                                        </p:tav>
                                        <p:tav tm="100000">
                                          <p:val>
                                            <p:strVal val="#ppt_x"/>
                                          </p:val>
                                        </p:tav>
                                      </p:tavLst>
                                    </p:anim>
                                    <p:anim calcmode="lin" valueType="num">
                                      <p:cBhvr additive="base">
                                        <p:cTn id="185" dur="500" fill="hold"/>
                                        <p:tgtEl>
                                          <p:spTgt spid="117"/>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118"/>
                                        </p:tgtEl>
                                        <p:attrNameLst>
                                          <p:attrName>style.visibility</p:attrName>
                                        </p:attrNameLst>
                                      </p:cBhvr>
                                      <p:to>
                                        <p:strVal val="visible"/>
                                      </p:to>
                                    </p:set>
                                    <p:anim calcmode="lin" valueType="num">
                                      <p:cBhvr additive="base">
                                        <p:cTn id="188" dur="500" fill="hold"/>
                                        <p:tgtEl>
                                          <p:spTgt spid="118"/>
                                        </p:tgtEl>
                                        <p:attrNameLst>
                                          <p:attrName>ppt_x</p:attrName>
                                        </p:attrNameLst>
                                      </p:cBhvr>
                                      <p:tavLst>
                                        <p:tav tm="0">
                                          <p:val>
                                            <p:strVal val="#ppt_x"/>
                                          </p:val>
                                        </p:tav>
                                        <p:tav tm="100000">
                                          <p:val>
                                            <p:strVal val="#ppt_x"/>
                                          </p:val>
                                        </p:tav>
                                      </p:tavLst>
                                    </p:anim>
                                    <p:anim calcmode="lin" valueType="num">
                                      <p:cBhvr additive="base">
                                        <p:cTn id="189" dur="500" fill="hold"/>
                                        <p:tgtEl>
                                          <p:spTgt spid="118"/>
                                        </p:tgtEl>
                                        <p:attrNameLst>
                                          <p:attrName>ppt_y</p:attrName>
                                        </p:attrNameLst>
                                      </p:cBhvr>
                                      <p:tavLst>
                                        <p:tav tm="0">
                                          <p:val>
                                            <p:strVal val="1+#ppt_h/2"/>
                                          </p:val>
                                        </p:tav>
                                        <p:tav tm="100000">
                                          <p:val>
                                            <p:strVal val="#ppt_y"/>
                                          </p:val>
                                        </p:tav>
                                      </p:tavLst>
                                    </p:anim>
                                  </p:childTnLst>
                                </p:cTn>
                              </p:par>
                              <p:par>
                                <p:cTn id="190" presetID="2" presetClass="entr" presetSubtype="4" fill="hold" grpId="0" nodeType="withEffect">
                                  <p:stCondLst>
                                    <p:cond delay="0"/>
                                  </p:stCondLst>
                                  <p:childTnLst>
                                    <p:set>
                                      <p:cBhvr>
                                        <p:cTn id="191" dur="1" fill="hold">
                                          <p:stCondLst>
                                            <p:cond delay="0"/>
                                          </p:stCondLst>
                                        </p:cTn>
                                        <p:tgtEl>
                                          <p:spTgt spid="119"/>
                                        </p:tgtEl>
                                        <p:attrNameLst>
                                          <p:attrName>style.visibility</p:attrName>
                                        </p:attrNameLst>
                                      </p:cBhvr>
                                      <p:to>
                                        <p:strVal val="visible"/>
                                      </p:to>
                                    </p:set>
                                    <p:anim calcmode="lin" valueType="num">
                                      <p:cBhvr additive="base">
                                        <p:cTn id="192" dur="500" fill="hold"/>
                                        <p:tgtEl>
                                          <p:spTgt spid="119"/>
                                        </p:tgtEl>
                                        <p:attrNameLst>
                                          <p:attrName>ppt_x</p:attrName>
                                        </p:attrNameLst>
                                      </p:cBhvr>
                                      <p:tavLst>
                                        <p:tav tm="0">
                                          <p:val>
                                            <p:strVal val="#ppt_x"/>
                                          </p:val>
                                        </p:tav>
                                        <p:tav tm="100000">
                                          <p:val>
                                            <p:strVal val="#ppt_x"/>
                                          </p:val>
                                        </p:tav>
                                      </p:tavLst>
                                    </p:anim>
                                    <p:anim calcmode="lin" valueType="num">
                                      <p:cBhvr additive="base">
                                        <p:cTn id="193" dur="500" fill="hold"/>
                                        <p:tgtEl>
                                          <p:spTgt spid="119"/>
                                        </p:tgtEl>
                                        <p:attrNameLst>
                                          <p:attrName>ppt_y</p:attrName>
                                        </p:attrNameLst>
                                      </p:cBhvr>
                                      <p:tavLst>
                                        <p:tav tm="0">
                                          <p:val>
                                            <p:strVal val="1+#ppt_h/2"/>
                                          </p:val>
                                        </p:tav>
                                        <p:tav tm="100000">
                                          <p:val>
                                            <p:strVal val="#ppt_y"/>
                                          </p:val>
                                        </p:tav>
                                      </p:tavLst>
                                    </p:anim>
                                  </p:childTnLst>
                                </p:cTn>
                              </p:par>
                              <p:par>
                                <p:cTn id="194" presetID="2" presetClass="entr" presetSubtype="4" fill="hold" grpId="0" nodeType="withEffect">
                                  <p:stCondLst>
                                    <p:cond delay="0"/>
                                  </p:stCondLst>
                                  <p:childTnLst>
                                    <p:set>
                                      <p:cBhvr>
                                        <p:cTn id="195" dur="1" fill="hold">
                                          <p:stCondLst>
                                            <p:cond delay="0"/>
                                          </p:stCondLst>
                                        </p:cTn>
                                        <p:tgtEl>
                                          <p:spTgt spid="120"/>
                                        </p:tgtEl>
                                        <p:attrNameLst>
                                          <p:attrName>style.visibility</p:attrName>
                                        </p:attrNameLst>
                                      </p:cBhvr>
                                      <p:to>
                                        <p:strVal val="visible"/>
                                      </p:to>
                                    </p:set>
                                    <p:anim calcmode="lin" valueType="num">
                                      <p:cBhvr additive="base">
                                        <p:cTn id="196" dur="500" fill="hold"/>
                                        <p:tgtEl>
                                          <p:spTgt spid="120"/>
                                        </p:tgtEl>
                                        <p:attrNameLst>
                                          <p:attrName>ppt_x</p:attrName>
                                        </p:attrNameLst>
                                      </p:cBhvr>
                                      <p:tavLst>
                                        <p:tav tm="0">
                                          <p:val>
                                            <p:strVal val="#ppt_x"/>
                                          </p:val>
                                        </p:tav>
                                        <p:tav tm="100000">
                                          <p:val>
                                            <p:strVal val="#ppt_x"/>
                                          </p:val>
                                        </p:tav>
                                      </p:tavLst>
                                    </p:anim>
                                    <p:anim calcmode="lin" valueType="num">
                                      <p:cBhvr additive="base">
                                        <p:cTn id="197" dur="500" fill="hold"/>
                                        <p:tgtEl>
                                          <p:spTgt spid="120"/>
                                        </p:tgtEl>
                                        <p:attrNameLst>
                                          <p:attrName>ppt_y</p:attrName>
                                        </p:attrNameLst>
                                      </p:cBhvr>
                                      <p:tavLst>
                                        <p:tav tm="0">
                                          <p:val>
                                            <p:strVal val="1+#ppt_h/2"/>
                                          </p:val>
                                        </p:tav>
                                        <p:tav tm="100000">
                                          <p:val>
                                            <p:strVal val="#ppt_y"/>
                                          </p:val>
                                        </p:tav>
                                      </p:tavLst>
                                    </p:anim>
                                  </p:childTnLst>
                                </p:cTn>
                              </p:par>
                              <p:par>
                                <p:cTn id="198" presetID="2" presetClass="entr" presetSubtype="8" fill="hold" grpId="0" nodeType="withEffect">
                                  <p:stCondLst>
                                    <p:cond delay="0"/>
                                  </p:stCondLst>
                                  <p:childTnLst>
                                    <p:set>
                                      <p:cBhvr>
                                        <p:cTn id="199" dur="1" fill="hold">
                                          <p:stCondLst>
                                            <p:cond delay="0"/>
                                          </p:stCondLst>
                                        </p:cTn>
                                        <p:tgtEl>
                                          <p:spTgt spid="121"/>
                                        </p:tgtEl>
                                        <p:attrNameLst>
                                          <p:attrName>style.visibility</p:attrName>
                                        </p:attrNameLst>
                                      </p:cBhvr>
                                      <p:to>
                                        <p:strVal val="visible"/>
                                      </p:to>
                                    </p:set>
                                    <p:anim calcmode="lin" valueType="num">
                                      <p:cBhvr additive="base">
                                        <p:cTn id="200" dur="500" fill="hold"/>
                                        <p:tgtEl>
                                          <p:spTgt spid="121"/>
                                        </p:tgtEl>
                                        <p:attrNameLst>
                                          <p:attrName>ppt_x</p:attrName>
                                        </p:attrNameLst>
                                      </p:cBhvr>
                                      <p:tavLst>
                                        <p:tav tm="0">
                                          <p:val>
                                            <p:strVal val="0-#ppt_w/2"/>
                                          </p:val>
                                        </p:tav>
                                        <p:tav tm="100000">
                                          <p:val>
                                            <p:strVal val="#ppt_x"/>
                                          </p:val>
                                        </p:tav>
                                      </p:tavLst>
                                    </p:anim>
                                    <p:anim calcmode="lin" valueType="num">
                                      <p:cBhvr additive="base">
                                        <p:cTn id="201" dur="500" fill="hold"/>
                                        <p:tgtEl>
                                          <p:spTgt spid="121"/>
                                        </p:tgtEl>
                                        <p:attrNameLst>
                                          <p:attrName>ppt_y</p:attrName>
                                        </p:attrNameLst>
                                      </p:cBhvr>
                                      <p:tavLst>
                                        <p:tav tm="0">
                                          <p:val>
                                            <p:strVal val="#ppt_y"/>
                                          </p:val>
                                        </p:tav>
                                        <p:tav tm="100000">
                                          <p:val>
                                            <p:strVal val="#ppt_y"/>
                                          </p:val>
                                        </p:tav>
                                      </p:tavLst>
                                    </p:anim>
                                  </p:childTnLst>
                                </p:cTn>
                              </p:par>
                              <p:par>
                                <p:cTn id="202" presetID="2" presetClass="entr" presetSubtype="4" fill="hold" grpId="0" nodeType="withEffect">
                                  <p:stCondLst>
                                    <p:cond delay="0"/>
                                  </p:stCondLst>
                                  <p:childTnLst>
                                    <p:set>
                                      <p:cBhvr>
                                        <p:cTn id="203" dur="1" fill="hold">
                                          <p:stCondLst>
                                            <p:cond delay="0"/>
                                          </p:stCondLst>
                                        </p:cTn>
                                        <p:tgtEl>
                                          <p:spTgt spid="122"/>
                                        </p:tgtEl>
                                        <p:attrNameLst>
                                          <p:attrName>style.visibility</p:attrName>
                                        </p:attrNameLst>
                                      </p:cBhvr>
                                      <p:to>
                                        <p:strVal val="visible"/>
                                      </p:to>
                                    </p:set>
                                    <p:anim calcmode="lin" valueType="num">
                                      <p:cBhvr additive="base">
                                        <p:cTn id="204" dur="500" fill="hold"/>
                                        <p:tgtEl>
                                          <p:spTgt spid="122"/>
                                        </p:tgtEl>
                                        <p:attrNameLst>
                                          <p:attrName>ppt_x</p:attrName>
                                        </p:attrNameLst>
                                      </p:cBhvr>
                                      <p:tavLst>
                                        <p:tav tm="0">
                                          <p:val>
                                            <p:strVal val="#ppt_x"/>
                                          </p:val>
                                        </p:tav>
                                        <p:tav tm="100000">
                                          <p:val>
                                            <p:strVal val="#ppt_x"/>
                                          </p:val>
                                        </p:tav>
                                      </p:tavLst>
                                    </p:anim>
                                    <p:anim calcmode="lin" valueType="num">
                                      <p:cBhvr additive="base">
                                        <p:cTn id="205" dur="500" fill="hold"/>
                                        <p:tgtEl>
                                          <p:spTgt spid="122"/>
                                        </p:tgtEl>
                                        <p:attrNameLst>
                                          <p:attrName>ppt_y</p:attrName>
                                        </p:attrNameLst>
                                      </p:cBhvr>
                                      <p:tavLst>
                                        <p:tav tm="0">
                                          <p:val>
                                            <p:strVal val="1+#ppt_h/2"/>
                                          </p:val>
                                        </p:tav>
                                        <p:tav tm="100000">
                                          <p:val>
                                            <p:strVal val="#ppt_y"/>
                                          </p:val>
                                        </p:tav>
                                      </p:tavLst>
                                    </p:anim>
                                  </p:childTnLst>
                                </p:cTn>
                              </p:par>
                              <p:par>
                                <p:cTn id="206" presetID="2" presetClass="entr" presetSubtype="4" fill="hold" grpId="0" nodeType="withEffect">
                                  <p:stCondLst>
                                    <p:cond delay="0"/>
                                  </p:stCondLst>
                                  <p:childTnLst>
                                    <p:set>
                                      <p:cBhvr>
                                        <p:cTn id="207" dur="1" fill="hold">
                                          <p:stCondLst>
                                            <p:cond delay="0"/>
                                          </p:stCondLst>
                                        </p:cTn>
                                        <p:tgtEl>
                                          <p:spTgt spid="123"/>
                                        </p:tgtEl>
                                        <p:attrNameLst>
                                          <p:attrName>style.visibility</p:attrName>
                                        </p:attrNameLst>
                                      </p:cBhvr>
                                      <p:to>
                                        <p:strVal val="visible"/>
                                      </p:to>
                                    </p:set>
                                    <p:anim calcmode="lin" valueType="num">
                                      <p:cBhvr additive="base">
                                        <p:cTn id="208" dur="500" fill="hold"/>
                                        <p:tgtEl>
                                          <p:spTgt spid="123"/>
                                        </p:tgtEl>
                                        <p:attrNameLst>
                                          <p:attrName>ppt_x</p:attrName>
                                        </p:attrNameLst>
                                      </p:cBhvr>
                                      <p:tavLst>
                                        <p:tav tm="0">
                                          <p:val>
                                            <p:strVal val="#ppt_x"/>
                                          </p:val>
                                        </p:tav>
                                        <p:tav tm="100000">
                                          <p:val>
                                            <p:strVal val="#ppt_x"/>
                                          </p:val>
                                        </p:tav>
                                      </p:tavLst>
                                    </p:anim>
                                    <p:anim calcmode="lin" valueType="num">
                                      <p:cBhvr additive="base">
                                        <p:cTn id="209" dur="500" fill="hold"/>
                                        <p:tgtEl>
                                          <p:spTgt spid="123"/>
                                        </p:tgtEl>
                                        <p:attrNameLst>
                                          <p:attrName>ppt_y</p:attrName>
                                        </p:attrNameLst>
                                      </p:cBhvr>
                                      <p:tavLst>
                                        <p:tav tm="0">
                                          <p:val>
                                            <p:strVal val="1+#ppt_h/2"/>
                                          </p:val>
                                        </p:tav>
                                        <p:tav tm="100000">
                                          <p:val>
                                            <p:strVal val="#ppt_y"/>
                                          </p:val>
                                        </p:tav>
                                      </p:tavLst>
                                    </p:anim>
                                  </p:childTnLst>
                                </p:cTn>
                              </p:par>
                              <p:par>
                                <p:cTn id="210" presetID="2" presetClass="entr" presetSubtype="4" fill="hold" grpId="0" nodeType="withEffect">
                                  <p:stCondLst>
                                    <p:cond delay="0"/>
                                  </p:stCondLst>
                                  <p:childTnLst>
                                    <p:set>
                                      <p:cBhvr>
                                        <p:cTn id="211" dur="1" fill="hold">
                                          <p:stCondLst>
                                            <p:cond delay="0"/>
                                          </p:stCondLst>
                                        </p:cTn>
                                        <p:tgtEl>
                                          <p:spTgt spid="124"/>
                                        </p:tgtEl>
                                        <p:attrNameLst>
                                          <p:attrName>style.visibility</p:attrName>
                                        </p:attrNameLst>
                                      </p:cBhvr>
                                      <p:to>
                                        <p:strVal val="visible"/>
                                      </p:to>
                                    </p:set>
                                    <p:anim calcmode="lin" valueType="num">
                                      <p:cBhvr additive="base">
                                        <p:cTn id="212" dur="500" fill="hold"/>
                                        <p:tgtEl>
                                          <p:spTgt spid="124"/>
                                        </p:tgtEl>
                                        <p:attrNameLst>
                                          <p:attrName>ppt_x</p:attrName>
                                        </p:attrNameLst>
                                      </p:cBhvr>
                                      <p:tavLst>
                                        <p:tav tm="0">
                                          <p:val>
                                            <p:strVal val="#ppt_x"/>
                                          </p:val>
                                        </p:tav>
                                        <p:tav tm="100000">
                                          <p:val>
                                            <p:strVal val="#ppt_x"/>
                                          </p:val>
                                        </p:tav>
                                      </p:tavLst>
                                    </p:anim>
                                    <p:anim calcmode="lin" valueType="num">
                                      <p:cBhvr additive="base">
                                        <p:cTn id="213" dur="500" fill="hold"/>
                                        <p:tgtEl>
                                          <p:spTgt spid="124"/>
                                        </p:tgtEl>
                                        <p:attrNameLst>
                                          <p:attrName>ppt_y</p:attrName>
                                        </p:attrNameLst>
                                      </p:cBhvr>
                                      <p:tavLst>
                                        <p:tav tm="0">
                                          <p:val>
                                            <p:strVal val="1+#ppt_h/2"/>
                                          </p:val>
                                        </p:tav>
                                        <p:tav tm="100000">
                                          <p:val>
                                            <p:strVal val="#ppt_y"/>
                                          </p:val>
                                        </p:tav>
                                      </p:tavLst>
                                    </p:anim>
                                  </p:childTnLst>
                                </p:cTn>
                              </p:par>
                              <p:par>
                                <p:cTn id="214" presetID="2" presetClass="entr" presetSubtype="4" fill="hold" grpId="0" nodeType="withEffect">
                                  <p:stCondLst>
                                    <p:cond delay="0"/>
                                  </p:stCondLst>
                                  <p:childTnLst>
                                    <p:set>
                                      <p:cBhvr>
                                        <p:cTn id="215" dur="1" fill="hold">
                                          <p:stCondLst>
                                            <p:cond delay="0"/>
                                          </p:stCondLst>
                                        </p:cTn>
                                        <p:tgtEl>
                                          <p:spTgt spid="125"/>
                                        </p:tgtEl>
                                        <p:attrNameLst>
                                          <p:attrName>style.visibility</p:attrName>
                                        </p:attrNameLst>
                                      </p:cBhvr>
                                      <p:to>
                                        <p:strVal val="visible"/>
                                      </p:to>
                                    </p:set>
                                    <p:anim calcmode="lin" valueType="num">
                                      <p:cBhvr additive="base">
                                        <p:cTn id="216" dur="500" fill="hold"/>
                                        <p:tgtEl>
                                          <p:spTgt spid="125"/>
                                        </p:tgtEl>
                                        <p:attrNameLst>
                                          <p:attrName>ppt_x</p:attrName>
                                        </p:attrNameLst>
                                      </p:cBhvr>
                                      <p:tavLst>
                                        <p:tav tm="0">
                                          <p:val>
                                            <p:strVal val="#ppt_x"/>
                                          </p:val>
                                        </p:tav>
                                        <p:tav tm="100000">
                                          <p:val>
                                            <p:strVal val="#ppt_x"/>
                                          </p:val>
                                        </p:tav>
                                      </p:tavLst>
                                    </p:anim>
                                    <p:anim calcmode="lin" valueType="num">
                                      <p:cBhvr additive="base">
                                        <p:cTn id="217" dur="500" fill="hold"/>
                                        <p:tgtEl>
                                          <p:spTgt spid="125"/>
                                        </p:tgtEl>
                                        <p:attrNameLst>
                                          <p:attrName>ppt_y</p:attrName>
                                        </p:attrNameLst>
                                      </p:cBhvr>
                                      <p:tavLst>
                                        <p:tav tm="0">
                                          <p:val>
                                            <p:strVal val="1+#ppt_h/2"/>
                                          </p:val>
                                        </p:tav>
                                        <p:tav tm="100000">
                                          <p:val>
                                            <p:strVal val="#ppt_y"/>
                                          </p:val>
                                        </p:tav>
                                      </p:tavLst>
                                    </p:anim>
                                  </p:childTnLst>
                                </p:cTn>
                              </p:par>
                              <p:par>
                                <p:cTn id="218" presetID="2" presetClass="entr" presetSubtype="4" fill="hold" grpId="0" nodeType="withEffect">
                                  <p:stCondLst>
                                    <p:cond delay="0"/>
                                  </p:stCondLst>
                                  <p:childTnLst>
                                    <p:set>
                                      <p:cBhvr>
                                        <p:cTn id="219" dur="1" fill="hold">
                                          <p:stCondLst>
                                            <p:cond delay="0"/>
                                          </p:stCondLst>
                                        </p:cTn>
                                        <p:tgtEl>
                                          <p:spTgt spid="126"/>
                                        </p:tgtEl>
                                        <p:attrNameLst>
                                          <p:attrName>style.visibility</p:attrName>
                                        </p:attrNameLst>
                                      </p:cBhvr>
                                      <p:to>
                                        <p:strVal val="visible"/>
                                      </p:to>
                                    </p:set>
                                    <p:anim calcmode="lin" valueType="num">
                                      <p:cBhvr additive="base">
                                        <p:cTn id="220" dur="500" fill="hold"/>
                                        <p:tgtEl>
                                          <p:spTgt spid="126"/>
                                        </p:tgtEl>
                                        <p:attrNameLst>
                                          <p:attrName>ppt_x</p:attrName>
                                        </p:attrNameLst>
                                      </p:cBhvr>
                                      <p:tavLst>
                                        <p:tav tm="0">
                                          <p:val>
                                            <p:strVal val="#ppt_x"/>
                                          </p:val>
                                        </p:tav>
                                        <p:tav tm="100000">
                                          <p:val>
                                            <p:strVal val="#ppt_x"/>
                                          </p:val>
                                        </p:tav>
                                      </p:tavLst>
                                    </p:anim>
                                    <p:anim calcmode="lin" valueType="num">
                                      <p:cBhvr additive="base">
                                        <p:cTn id="221" dur="500" fill="hold"/>
                                        <p:tgtEl>
                                          <p:spTgt spid="126"/>
                                        </p:tgtEl>
                                        <p:attrNameLst>
                                          <p:attrName>ppt_y</p:attrName>
                                        </p:attrNameLst>
                                      </p:cBhvr>
                                      <p:tavLst>
                                        <p:tav tm="0">
                                          <p:val>
                                            <p:strVal val="1+#ppt_h/2"/>
                                          </p:val>
                                        </p:tav>
                                        <p:tav tm="100000">
                                          <p:val>
                                            <p:strVal val="#ppt_y"/>
                                          </p:val>
                                        </p:tav>
                                      </p:tavLst>
                                    </p:anim>
                                  </p:childTnLst>
                                </p:cTn>
                              </p:par>
                              <p:par>
                                <p:cTn id="222" presetID="2" presetClass="entr" presetSubtype="4" fill="hold" grpId="0" nodeType="withEffect">
                                  <p:stCondLst>
                                    <p:cond delay="0"/>
                                  </p:stCondLst>
                                  <p:childTnLst>
                                    <p:set>
                                      <p:cBhvr>
                                        <p:cTn id="223" dur="1" fill="hold">
                                          <p:stCondLst>
                                            <p:cond delay="0"/>
                                          </p:stCondLst>
                                        </p:cTn>
                                        <p:tgtEl>
                                          <p:spTgt spid="127"/>
                                        </p:tgtEl>
                                        <p:attrNameLst>
                                          <p:attrName>style.visibility</p:attrName>
                                        </p:attrNameLst>
                                      </p:cBhvr>
                                      <p:to>
                                        <p:strVal val="visible"/>
                                      </p:to>
                                    </p:set>
                                    <p:anim calcmode="lin" valueType="num">
                                      <p:cBhvr additive="base">
                                        <p:cTn id="224" dur="500" fill="hold"/>
                                        <p:tgtEl>
                                          <p:spTgt spid="127"/>
                                        </p:tgtEl>
                                        <p:attrNameLst>
                                          <p:attrName>ppt_x</p:attrName>
                                        </p:attrNameLst>
                                      </p:cBhvr>
                                      <p:tavLst>
                                        <p:tav tm="0">
                                          <p:val>
                                            <p:strVal val="#ppt_x"/>
                                          </p:val>
                                        </p:tav>
                                        <p:tav tm="100000">
                                          <p:val>
                                            <p:strVal val="#ppt_x"/>
                                          </p:val>
                                        </p:tav>
                                      </p:tavLst>
                                    </p:anim>
                                    <p:anim calcmode="lin" valueType="num">
                                      <p:cBhvr additive="base">
                                        <p:cTn id="225" dur="500" fill="hold"/>
                                        <p:tgtEl>
                                          <p:spTgt spid="127"/>
                                        </p:tgtEl>
                                        <p:attrNameLst>
                                          <p:attrName>ppt_y</p:attrName>
                                        </p:attrNameLst>
                                      </p:cBhvr>
                                      <p:tavLst>
                                        <p:tav tm="0">
                                          <p:val>
                                            <p:strVal val="1+#ppt_h/2"/>
                                          </p:val>
                                        </p:tav>
                                        <p:tav tm="100000">
                                          <p:val>
                                            <p:strVal val="#ppt_y"/>
                                          </p:val>
                                        </p:tav>
                                      </p:tavLst>
                                    </p:anim>
                                  </p:childTnLst>
                                </p:cTn>
                              </p:par>
                              <p:par>
                                <p:cTn id="226" presetID="2" presetClass="entr" presetSubtype="4" fill="hold" grpId="0" nodeType="withEffect">
                                  <p:stCondLst>
                                    <p:cond delay="0"/>
                                  </p:stCondLst>
                                  <p:childTnLst>
                                    <p:set>
                                      <p:cBhvr>
                                        <p:cTn id="227" dur="1" fill="hold">
                                          <p:stCondLst>
                                            <p:cond delay="0"/>
                                          </p:stCondLst>
                                        </p:cTn>
                                        <p:tgtEl>
                                          <p:spTgt spid="128"/>
                                        </p:tgtEl>
                                        <p:attrNameLst>
                                          <p:attrName>style.visibility</p:attrName>
                                        </p:attrNameLst>
                                      </p:cBhvr>
                                      <p:to>
                                        <p:strVal val="visible"/>
                                      </p:to>
                                    </p:set>
                                    <p:anim calcmode="lin" valueType="num">
                                      <p:cBhvr additive="base">
                                        <p:cTn id="228" dur="500" fill="hold"/>
                                        <p:tgtEl>
                                          <p:spTgt spid="128"/>
                                        </p:tgtEl>
                                        <p:attrNameLst>
                                          <p:attrName>ppt_x</p:attrName>
                                        </p:attrNameLst>
                                      </p:cBhvr>
                                      <p:tavLst>
                                        <p:tav tm="0">
                                          <p:val>
                                            <p:strVal val="#ppt_x"/>
                                          </p:val>
                                        </p:tav>
                                        <p:tav tm="100000">
                                          <p:val>
                                            <p:strVal val="#ppt_x"/>
                                          </p:val>
                                        </p:tav>
                                      </p:tavLst>
                                    </p:anim>
                                    <p:anim calcmode="lin" valueType="num">
                                      <p:cBhvr additive="base">
                                        <p:cTn id="229" dur="500" fill="hold"/>
                                        <p:tgtEl>
                                          <p:spTgt spid="128"/>
                                        </p:tgtEl>
                                        <p:attrNameLst>
                                          <p:attrName>ppt_y</p:attrName>
                                        </p:attrNameLst>
                                      </p:cBhvr>
                                      <p:tavLst>
                                        <p:tav tm="0">
                                          <p:val>
                                            <p:strVal val="1+#ppt_h/2"/>
                                          </p:val>
                                        </p:tav>
                                        <p:tav tm="100000">
                                          <p:val>
                                            <p:strVal val="#ppt_y"/>
                                          </p:val>
                                        </p:tav>
                                      </p:tavLst>
                                    </p:anim>
                                  </p:childTnLst>
                                </p:cTn>
                              </p:par>
                              <p:par>
                                <p:cTn id="230" presetID="2" presetClass="entr" presetSubtype="4" fill="hold" grpId="0" nodeType="withEffect">
                                  <p:stCondLst>
                                    <p:cond delay="0"/>
                                  </p:stCondLst>
                                  <p:childTnLst>
                                    <p:set>
                                      <p:cBhvr>
                                        <p:cTn id="231" dur="1" fill="hold">
                                          <p:stCondLst>
                                            <p:cond delay="0"/>
                                          </p:stCondLst>
                                        </p:cTn>
                                        <p:tgtEl>
                                          <p:spTgt spid="129"/>
                                        </p:tgtEl>
                                        <p:attrNameLst>
                                          <p:attrName>style.visibility</p:attrName>
                                        </p:attrNameLst>
                                      </p:cBhvr>
                                      <p:to>
                                        <p:strVal val="visible"/>
                                      </p:to>
                                    </p:set>
                                    <p:anim calcmode="lin" valueType="num">
                                      <p:cBhvr additive="base">
                                        <p:cTn id="232" dur="500" fill="hold"/>
                                        <p:tgtEl>
                                          <p:spTgt spid="129"/>
                                        </p:tgtEl>
                                        <p:attrNameLst>
                                          <p:attrName>ppt_x</p:attrName>
                                        </p:attrNameLst>
                                      </p:cBhvr>
                                      <p:tavLst>
                                        <p:tav tm="0">
                                          <p:val>
                                            <p:strVal val="#ppt_x"/>
                                          </p:val>
                                        </p:tav>
                                        <p:tav tm="100000">
                                          <p:val>
                                            <p:strVal val="#ppt_x"/>
                                          </p:val>
                                        </p:tav>
                                      </p:tavLst>
                                    </p:anim>
                                    <p:anim calcmode="lin" valueType="num">
                                      <p:cBhvr additive="base">
                                        <p:cTn id="233" dur="500" fill="hold"/>
                                        <p:tgtEl>
                                          <p:spTgt spid="129"/>
                                        </p:tgtEl>
                                        <p:attrNameLst>
                                          <p:attrName>ppt_y</p:attrName>
                                        </p:attrNameLst>
                                      </p:cBhvr>
                                      <p:tavLst>
                                        <p:tav tm="0">
                                          <p:val>
                                            <p:strVal val="1+#ppt_h/2"/>
                                          </p:val>
                                        </p:tav>
                                        <p:tav tm="100000">
                                          <p:val>
                                            <p:strVal val="#ppt_y"/>
                                          </p:val>
                                        </p:tav>
                                      </p:tavLst>
                                    </p:anim>
                                  </p:childTnLst>
                                </p:cTn>
                              </p:par>
                              <p:par>
                                <p:cTn id="234" presetID="2" presetClass="entr" presetSubtype="4" fill="hold" grpId="0" nodeType="withEffect">
                                  <p:stCondLst>
                                    <p:cond delay="0"/>
                                  </p:stCondLst>
                                  <p:childTnLst>
                                    <p:set>
                                      <p:cBhvr>
                                        <p:cTn id="235" dur="1" fill="hold">
                                          <p:stCondLst>
                                            <p:cond delay="0"/>
                                          </p:stCondLst>
                                        </p:cTn>
                                        <p:tgtEl>
                                          <p:spTgt spid="130"/>
                                        </p:tgtEl>
                                        <p:attrNameLst>
                                          <p:attrName>style.visibility</p:attrName>
                                        </p:attrNameLst>
                                      </p:cBhvr>
                                      <p:to>
                                        <p:strVal val="visible"/>
                                      </p:to>
                                    </p:set>
                                    <p:anim calcmode="lin" valueType="num">
                                      <p:cBhvr additive="base">
                                        <p:cTn id="236" dur="500" fill="hold"/>
                                        <p:tgtEl>
                                          <p:spTgt spid="130"/>
                                        </p:tgtEl>
                                        <p:attrNameLst>
                                          <p:attrName>ppt_x</p:attrName>
                                        </p:attrNameLst>
                                      </p:cBhvr>
                                      <p:tavLst>
                                        <p:tav tm="0">
                                          <p:val>
                                            <p:strVal val="#ppt_x"/>
                                          </p:val>
                                        </p:tav>
                                        <p:tav tm="100000">
                                          <p:val>
                                            <p:strVal val="#ppt_x"/>
                                          </p:val>
                                        </p:tav>
                                      </p:tavLst>
                                    </p:anim>
                                    <p:anim calcmode="lin" valueType="num">
                                      <p:cBhvr additive="base">
                                        <p:cTn id="237" dur="500" fill="hold"/>
                                        <p:tgtEl>
                                          <p:spTgt spid="130"/>
                                        </p:tgtEl>
                                        <p:attrNameLst>
                                          <p:attrName>ppt_y</p:attrName>
                                        </p:attrNameLst>
                                      </p:cBhvr>
                                      <p:tavLst>
                                        <p:tav tm="0">
                                          <p:val>
                                            <p:strVal val="1+#ppt_h/2"/>
                                          </p:val>
                                        </p:tav>
                                        <p:tav tm="100000">
                                          <p:val>
                                            <p:strVal val="#ppt_y"/>
                                          </p:val>
                                        </p:tav>
                                      </p:tavLst>
                                    </p:anim>
                                  </p:childTnLst>
                                </p:cTn>
                              </p:par>
                              <p:par>
                                <p:cTn id="238" presetID="2" presetClass="entr" presetSubtype="4" fill="hold" grpId="0" nodeType="withEffect">
                                  <p:stCondLst>
                                    <p:cond delay="0"/>
                                  </p:stCondLst>
                                  <p:childTnLst>
                                    <p:set>
                                      <p:cBhvr>
                                        <p:cTn id="239" dur="1" fill="hold">
                                          <p:stCondLst>
                                            <p:cond delay="0"/>
                                          </p:stCondLst>
                                        </p:cTn>
                                        <p:tgtEl>
                                          <p:spTgt spid="131"/>
                                        </p:tgtEl>
                                        <p:attrNameLst>
                                          <p:attrName>style.visibility</p:attrName>
                                        </p:attrNameLst>
                                      </p:cBhvr>
                                      <p:to>
                                        <p:strVal val="visible"/>
                                      </p:to>
                                    </p:set>
                                    <p:anim calcmode="lin" valueType="num">
                                      <p:cBhvr additive="base">
                                        <p:cTn id="240" dur="500" fill="hold"/>
                                        <p:tgtEl>
                                          <p:spTgt spid="131"/>
                                        </p:tgtEl>
                                        <p:attrNameLst>
                                          <p:attrName>ppt_x</p:attrName>
                                        </p:attrNameLst>
                                      </p:cBhvr>
                                      <p:tavLst>
                                        <p:tav tm="0">
                                          <p:val>
                                            <p:strVal val="#ppt_x"/>
                                          </p:val>
                                        </p:tav>
                                        <p:tav tm="100000">
                                          <p:val>
                                            <p:strVal val="#ppt_x"/>
                                          </p:val>
                                        </p:tav>
                                      </p:tavLst>
                                    </p:anim>
                                    <p:anim calcmode="lin" valueType="num">
                                      <p:cBhvr additive="base">
                                        <p:cTn id="241" dur="500" fill="hold"/>
                                        <p:tgtEl>
                                          <p:spTgt spid="131"/>
                                        </p:tgtEl>
                                        <p:attrNameLst>
                                          <p:attrName>ppt_y</p:attrName>
                                        </p:attrNameLst>
                                      </p:cBhvr>
                                      <p:tavLst>
                                        <p:tav tm="0">
                                          <p:val>
                                            <p:strVal val="1+#ppt_h/2"/>
                                          </p:val>
                                        </p:tav>
                                        <p:tav tm="100000">
                                          <p:val>
                                            <p:strVal val="#ppt_y"/>
                                          </p:val>
                                        </p:tav>
                                      </p:tavLst>
                                    </p:anim>
                                  </p:childTnLst>
                                </p:cTn>
                              </p:par>
                              <p:par>
                                <p:cTn id="242" presetID="2" presetClass="entr" presetSubtype="4" fill="hold" grpId="0" nodeType="withEffect">
                                  <p:stCondLst>
                                    <p:cond delay="0"/>
                                  </p:stCondLst>
                                  <p:childTnLst>
                                    <p:set>
                                      <p:cBhvr>
                                        <p:cTn id="243" dur="1" fill="hold">
                                          <p:stCondLst>
                                            <p:cond delay="0"/>
                                          </p:stCondLst>
                                        </p:cTn>
                                        <p:tgtEl>
                                          <p:spTgt spid="132"/>
                                        </p:tgtEl>
                                        <p:attrNameLst>
                                          <p:attrName>style.visibility</p:attrName>
                                        </p:attrNameLst>
                                      </p:cBhvr>
                                      <p:to>
                                        <p:strVal val="visible"/>
                                      </p:to>
                                    </p:set>
                                    <p:anim calcmode="lin" valueType="num">
                                      <p:cBhvr additive="base">
                                        <p:cTn id="244" dur="500" fill="hold"/>
                                        <p:tgtEl>
                                          <p:spTgt spid="132"/>
                                        </p:tgtEl>
                                        <p:attrNameLst>
                                          <p:attrName>ppt_x</p:attrName>
                                        </p:attrNameLst>
                                      </p:cBhvr>
                                      <p:tavLst>
                                        <p:tav tm="0">
                                          <p:val>
                                            <p:strVal val="#ppt_x"/>
                                          </p:val>
                                        </p:tav>
                                        <p:tav tm="100000">
                                          <p:val>
                                            <p:strVal val="#ppt_x"/>
                                          </p:val>
                                        </p:tav>
                                      </p:tavLst>
                                    </p:anim>
                                    <p:anim calcmode="lin" valueType="num">
                                      <p:cBhvr additive="base">
                                        <p:cTn id="245" dur="500" fill="hold"/>
                                        <p:tgtEl>
                                          <p:spTgt spid="132"/>
                                        </p:tgtEl>
                                        <p:attrNameLst>
                                          <p:attrName>ppt_y</p:attrName>
                                        </p:attrNameLst>
                                      </p:cBhvr>
                                      <p:tavLst>
                                        <p:tav tm="0">
                                          <p:val>
                                            <p:strVal val="1+#ppt_h/2"/>
                                          </p:val>
                                        </p:tav>
                                        <p:tav tm="100000">
                                          <p:val>
                                            <p:strVal val="#ppt_y"/>
                                          </p:val>
                                        </p:tav>
                                      </p:tavLst>
                                    </p:anim>
                                  </p:childTnLst>
                                </p:cTn>
                              </p:par>
                              <p:par>
                                <p:cTn id="246" presetID="2" presetClass="entr" presetSubtype="4" fill="hold" grpId="0" nodeType="withEffect">
                                  <p:stCondLst>
                                    <p:cond delay="0"/>
                                  </p:stCondLst>
                                  <p:childTnLst>
                                    <p:set>
                                      <p:cBhvr>
                                        <p:cTn id="247" dur="1" fill="hold">
                                          <p:stCondLst>
                                            <p:cond delay="0"/>
                                          </p:stCondLst>
                                        </p:cTn>
                                        <p:tgtEl>
                                          <p:spTgt spid="133"/>
                                        </p:tgtEl>
                                        <p:attrNameLst>
                                          <p:attrName>style.visibility</p:attrName>
                                        </p:attrNameLst>
                                      </p:cBhvr>
                                      <p:to>
                                        <p:strVal val="visible"/>
                                      </p:to>
                                    </p:set>
                                    <p:anim calcmode="lin" valueType="num">
                                      <p:cBhvr additive="base">
                                        <p:cTn id="248" dur="500" fill="hold"/>
                                        <p:tgtEl>
                                          <p:spTgt spid="133"/>
                                        </p:tgtEl>
                                        <p:attrNameLst>
                                          <p:attrName>ppt_x</p:attrName>
                                        </p:attrNameLst>
                                      </p:cBhvr>
                                      <p:tavLst>
                                        <p:tav tm="0">
                                          <p:val>
                                            <p:strVal val="#ppt_x"/>
                                          </p:val>
                                        </p:tav>
                                        <p:tav tm="100000">
                                          <p:val>
                                            <p:strVal val="#ppt_x"/>
                                          </p:val>
                                        </p:tav>
                                      </p:tavLst>
                                    </p:anim>
                                    <p:anim calcmode="lin" valueType="num">
                                      <p:cBhvr additive="base">
                                        <p:cTn id="249" dur="500" fill="hold"/>
                                        <p:tgtEl>
                                          <p:spTgt spid="133"/>
                                        </p:tgtEl>
                                        <p:attrNameLst>
                                          <p:attrName>ppt_y</p:attrName>
                                        </p:attrNameLst>
                                      </p:cBhvr>
                                      <p:tavLst>
                                        <p:tav tm="0">
                                          <p:val>
                                            <p:strVal val="1+#ppt_h/2"/>
                                          </p:val>
                                        </p:tav>
                                        <p:tav tm="100000">
                                          <p:val>
                                            <p:strVal val="#ppt_y"/>
                                          </p:val>
                                        </p:tav>
                                      </p:tavLst>
                                    </p:anim>
                                  </p:childTnLst>
                                </p:cTn>
                              </p:par>
                              <p:par>
                                <p:cTn id="250" presetID="2" presetClass="entr" presetSubtype="4" fill="hold" grpId="0" nodeType="withEffect">
                                  <p:stCondLst>
                                    <p:cond delay="0"/>
                                  </p:stCondLst>
                                  <p:childTnLst>
                                    <p:set>
                                      <p:cBhvr>
                                        <p:cTn id="251" dur="1" fill="hold">
                                          <p:stCondLst>
                                            <p:cond delay="0"/>
                                          </p:stCondLst>
                                        </p:cTn>
                                        <p:tgtEl>
                                          <p:spTgt spid="134"/>
                                        </p:tgtEl>
                                        <p:attrNameLst>
                                          <p:attrName>style.visibility</p:attrName>
                                        </p:attrNameLst>
                                      </p:cBhvr>
                                      <p:to>
                                        <p:strVal val="visible"/>
                                      </p:to>
                                    </p:set>
                                    <p:anim calcmode="lin" valueType="num">
                                      <p:cBhvr additive="base">
                                        <p:cTn id="252" dur="500" fill="hold"/>
                                        <p:tgtEl>
                                          <p:spTgt spid="134"/>
                                        </p:tgtEl>
                                        <p:attrNameLst>
                                          <p:attrName>ppt_x</p:attrName>
                                        </p:attrNameLst>
                                      </p:cBhvr>
                                      <p:tavLst>
                                        <p:tav tm="0">
                                          <p:val>
                                            <p:strVal val="#ppt_x"/>
                                          </p:val>
                                        </p:tav>
                                        <p:tav tm="100000">
                                          <p:val>
                                            <p:strVal val="#ppt_x"/>
                                          </p:val>
                                        </p:tav>
                                      </p:tavLst>
                                    </p:anim>
                                    <p:anim calcmode="lin" valueType="num">
                                      <p:cBhvr additive="base">
                                        <p:cTn id="253" dur="500" fill="hold"/>
                                        <p:tgtEl>
                                          <p:spTgt spid="134"/>
                                        </p:tgtEl>
                                        <p:attrNameLst>
                                          <p:attrName>ppt_y</p:attrName>
                                        </p:attrNameLst>
                                      </p:cBhvr>
                                      <p:tavLst>
                                        <p:tav tm="0">
                                          <p:val>
                                            <p:strVal val="1+#ppt_h/2"/>
                                          </p:val>
                                        </p:tav>
                                        <p:tav tm="100000">
                                          <p:val>
                                            <p:strVal val="#ppt_y"/>
                                          </p:val>
                                        </p:tav>
                                      </p:tavLst>
                                    </p:anim>
                                  </p:childTnLst>
                                </p:cTn>
                              </p:par>
                              <p:par>
                                <p:cTn id="254" presetID="2" presetClass="entr" presetSubtype="4" fill="hold" grpId="0" nodeType="withEffect">
                                  <p:stCondLst>
                                    <p:cond delay="0"/>
                                  </p:stCondLst>
                                  <p:childTnLst>
                                    <p:set>
                                      <p:cBhvr>
                                        <p:cTn id="255" dur="1" fill="hold">
                                          <p:stCondLst>
                                            <p:cond delay="0"/>
                                          </p:stCondLst>
                                        </p:cTn>
                                        <p:tgtEl>
                                          <p:spTgt spid="135"/>
                                        </p:tgtEl>
                                        <p:attrNameLst>
                                          <p:attrName>style.visibility</p:attrName>
                                        </p:attrNameLst>
                                      </p:cBhvr>
                                      <p:to>
                                        <p:strVal val="visible"/>
                                      </p:to>
                                    </p:set>
                                    <p:anim calcmode="lin" valueType="num">
                                      <p:cBhvr additive="base">
                                        <p:cTn id="256" dur="500" fill="hold"/>
                                        <p:tgtEl>
                                          <p:spTgt spid="135"/>
                                        </p:tgtEl>
                                        <p:attrNameLst>
                                          <p:attrName>ppt_x</p:attrName>
                                        </p:attrNameLst>
                                      </p:cBhvr>
                                      <p:tavLst>
                                        <p:tav tm="0">
                                          <p:val>
                                            <p:strVal val="#ppt_x"/>
                                          </p:val>
                                        </p:tav>
                                        <p:tav tm="100000">
                                          <p:val>
                                            <p:strVal val="#ppt_x"/>
                                          </p:val>
                                        </p:tav>
                                      </p:tavLst>
                                    </p:anim>
                                    <p:anim calcmode="lin" valueType="num">
                                      <p:cBhvr additive="base">
                                        <p:cTn id="257" dur="500" fill="hold"/>
                                        <p:tgtEl>
                                          <p:spTgt spid="135"/>
                                        </p:tgtEl>
                                        <p:attrNameLst>
                                          <p:attrName>ppt_y</p:attrName>
                                        </p:attrNameLst>
                                      </p:cBhvr>
                                      <p:tavLst>
                                        <p:tav tm="0">
                                          <p:val>
                                            <p:strVal val="1+#ppt_h/2"/>
                                          </p:val>
                                        </p:tav>
                                        <p:tav tm="100000">
                                          <p:val>
                                            <p:strVal val="#ppt_y"/>
                                          </p:val>
                                        </p:tav>
                                      </p:tavLst>
                                    </p:anim>
                                  </p:childTnLst>
                                </p:cTn>
                              </p:par>
                              <p:par>
                                <p:cTn id="258" presetID="2" presetClass="entr" presetSubtype="1" fill="hold" grpId="0" nodeType="withEffect">
                                  <p:stCondLst>
                                    <p:cond delay="0"/>
                                  </p:stCondLst>
                                  <p:childTnLst>
                                    <p:set>
                                      <p:cBhvr>
                                        <p:cTn id="259" dur="1" fill="hold">
                                          <p:stCondLst>
                                            <p:cond delay="0"/>
                                          </p:stCondLst>
                                        </p:cTn>
                                        <p:tgtEl>
                                          <p:spTgt spid="136"/>
                                        </p:tgtEl>
                                        <p:attrNameLst>
                                          <p:attrName>style.visibility</p:attrName>
                                        </p:attrNameLst>
                                      </p:cBhvr>
                                      <p:to>
                                        <p:strVal val="visible"/>
                                      </p:to>
                                    </p:set>
                                    <p:anim calcmode="lin" valueType="num">
                                      <p:cBhvr additive="base">
                                        <p:cTn id="260" dur="500" fill="hold"/>
                                        <p:tgtEl>
                                          <p:spTgt spid="136"/>
                                        </p:tgtEl>
                                        <p:attrNameLst>
                                          <p:attrName>ppt_x</p:attrName>
                                        </p:attrNameLst>
                                      </p:cBhvr>
                                      <p:tavLst>
                                        <p:tav tm="0">
                                          <p:val>
                                            <p:strVal val="#ppt_x"/>
                                          </p:val>
                                        </p:tav>
                                        <p:tav tm="100000">
                                          <p:val>
                                            <p:strVal val="#ppt_x"/>
                                          </p:val>
                                        </p:tav>
                                      </p:tavLst>
                                    </p:anim>
                                    <p:anim calcmode="lin" valueType="num">
                                      <p:cBhvr additive="base">
                                        <p:cTn id="261" dur="500" fill="hold"/>
                                        <p:tgtEl>
                                          <p:spTgt spid="136"/>
                                        </p:tgtEl>
                                        <p:attrNameLst>
                                          <p:attrName>ppt_y</p:attrName>
                                        </p:attrNameLst>
                                      </p:cBhvr>
                                      <p:tavLst>
                                        <p:tav tm="0">
                                          <p:val>
                                            <p:strVal val="0-#ppt_h/2"/>
                                          </p:val>
                                        </p:tav>
                                        <p:tav tm="100000">
                                          <p:val>
                                            <p:strVal val="#ppt_y"/>
                                          </p:val>
                                        </p:tav>
                                      </p:tavLst>
                                    </p:anim>
                                  </p:childTnLst>
                                </p:cTn>
                              </p:par>
                              <p:par>
                                <p:cTn id="262" presetID="2" presetClass="entr" presetSubtype="4" fill="hold" grpId="0" nodeType="withEffect">
                                  <p:stCondLst>
                                    <p:cond delay="0"/>
                                  </p:stCondLst>
                                  <p:childTnLst>
                                    <p:set>
                                      <p:cBhvr>
                                        <p:cTn id="263" dur="1" fill="hold">
                                          <p:stCondLst>
                                            <p:cond delay="0"/>
                                          </p:stCondLst>
                                        </p:cTn>
                                        <p:tgtEl>
                                          <p:spTgt spid="137"/>
                                        </p:tgtEl>
                                        <p:attrNameLst>
                                          <p:attrName>style.visibility</p:attrName>
                                        </p:attrNameLst>
                                      </p:cBhvr>
                                      <p:to>
                                        <p:strVal val="visible"/>
                                      </p:to>
                                    </p:set>
                                    <p:anim calcmode="lin" valueType="num">
                                      <p:cBhvr additive="base">
                                        <p:cTn id="264" dur="500" fill="hold"/>
                                        <p:tgtEl>
                                          <p:spTgt spid="137"/>
                                        </p:tgtEl>
                                        <p:attrNameLst>
                                          <p:attrName>ppt_x</p:attrName>
                                        </p:attrNameLst>
                                      </p:cBhvr>
                                      <p:tavLst>
                                        <p:tav tm="0">
                                          <p:val>
                                            <p:strVal val="#ppt_x"/>
                                          </p:val>
                                        </p:tav>
                                        <p:tav tm="100000">
                                          <p:val>
                                            <p:strVal val="#ppt_x"/>
                                          </p:val>
                                        </p:tav>
                                      </p:tavLst>
                                    </p:anim>
                                    <p:anim calcmode="lin" valueType="num">
                                      <p:cBhvr additive="base">
                                        <p:cTn id="265" dur="500" fill="hold"/>
                                        <p:tgtEl>
                                          <p:spTgt spid="137"/>
                                        </p:tgtEl>
                                        <p:attrNameLst>
                                          <p:attrName>ppt_y</p:attrName>
                                        </p:attrNameLst>
                                      </p:cBhvr>
                                      <p:tavLst>
                                        <p:tav tm="0">
                                          <p:val>
                                            <p:strVal val="1+#ppt_h/2"/>
                                          </p:val>
                                        </p:tav>
                                        <p:tav tm="100000">
                                          <p:val>
                                            <p:strVal val="#ppt_y"/>
                                          </p:val>
                                        </p:tav>
                                      </p:tavLst>
                                    </p:anim>
                                  </p:childTnLst>
                                </p:cTn>
                              </p:par>
                              <p:par>
                                <p:cTn id="266" presetID="2" presetClass="entr" presetSubtype="4" fill="hold" grpId="0" nodeType="withEffect">
                                  <p:stCondLst>
                                    <p:cond delay="0"/>
                                  </p:stCondLst>
                                  <p:childTnLst>
                                    <p:set>
                                      <p:cBhvr>
                                        <p:cTn id="267" dur="1" fill="hold">
                                          <p:stCondLst>
                                            <p:cond delay="0"/>
                                          </p:stCondLst>
                                        </p:cTn>
                                        <p:tgtEl>
                                          <p:spTgt spid="138"/>
                                        </p:tgtEl>
                                        <p:attrNameLst>
                                          <p:attrName>style.visibility</p:attrName>
                                        </p:attrNameLst>
                                      </p:cBhvr>
                                      <p:to>
                                        <p:strVal val="visible"/>
                                      </p:to>
                                    </p:set>
                                    <p:anim calcmode="lin" valueType="num">
                                      <p:cBhvr additive="base">
                                        <p:cTn id="268" dur="500" fill="hold"/>
                                        <p:tgtEl>
                                          <p:spTgt spid="138"/>
                                        </p:tgtEl>
                                        <p:attrNameLst>
                                          <p:attrName>ppt_x</p:attrName>
                                        </p:attrNameLst>
                                      </p:cBhvr>
                                      <p:tavLst>
                                        <p:tav tm="0">
                                          <p:val>
                                            <p:strVal val="#ppt_x"/>
                                          </p:val>
                                        </p:tav>
                                        <p:tav tm="100000">
                                          <p:val>
                                            <p:strVal val="#ppt_x"/>
                                          </p:val>
                                        </p:tav>
                                      </p:tavLst>
                                    </p:anim>
                                    <p:anim calcmode="lin" valueType="num">
                                      <p:cBhvr additive="base">
                                        <p:cTn id="269" dur="500" fill="hold"/>
                                        <p:tgtEl>
                                          <p:spTgt spid="138"/>
                                        </p:tgtEl>
                                        <p:attrNameLst>
                                          <p:attrName>ppt_y</p:attrName>
                                        </p:attrNameLst>
                                      </p:cBhvr>
                                      <p:tavLst>
                                        <p:tav tm="0">
                                          <p:val>
                                            <p:strVal val="1+#ppt_h/2"/>
                                          </p:val>
                                        </p:tav>
                                        <p:tav tm="100000">
                                          <p:val>
                                            <p:strVal val="#ppt_y"/>
                                          </p:val>
                                        </p:tav>
                                      </p:tavLst>
                                    </p:anim>
                                  </p:childTnLst>
                                </p:cTn>
                              </p:par>
                              <p:par>
                                <p:cTn id="270" presetID="2" presetClass="entr" presetSubtype="3" fill="hold" grpId="0" nodeType="withEffect">
                                  <p:stCondLst>
                                    <p:cond delay="0"/>
                                  </p:stCondLst>
                                  <p:childTnLst>
                                    <p:set>
                                      <p:cBhvr>
                                        <p:cTn id="271" dur="1" fill="hold">
                                          <p:stCondLst>
                                            <p:cond delay="0"/>
                                          </p:stCondLst>
                                        </p:cTn>
                                        <p:tgtEl>
                                          <p:spTgt spid="139"/>
                                        </p:tgtEl>
                                        <p:attrNameLst>
                                          <p:attrName>style.visibility</p:attrName>
                                        </p:attrNameLst>
                                      </p:cBhvr>
                                      <p:to>
                                        <p:strVal val="visible"/>
                                      </p:to>
                                    </p:set>
                                    <p:anim calcmode="lin" valueType="num">
                                      <p:cBhvr additive="base">
                                        <p:cTn id="272" dur="500" fill="hold"/>
                                        <p:tgtEl>
                                          <p:spTgt spid="139"/>
                                        </p:tgtEl>
                                        <p:attrNameLst>
                                          <p:attrName>ppt_x</p:attrName>
                                        </p:attrNameLst>
                                      </p:cBhvr>
                                      <p:tavLst>
                                        <p:tav tm="0">
                                          <p:val>
                                            <p:strVal val="1+#ppt_w/2"/>
                                          </p:val>
                                        </p:tav>
                                        <p:tav tm="100000">
                                          <p:val>
                                            <p:strVal val="#ppt_x"/>
                                          </p:val>
                                        </p:tav>
                                      </p:tavLst>
                                    </p:anim>
                                    <p:anim calcmode="lin" valueType="num">
                                      <p:cBhvr additive="base">
                                        <p:cTn id="273" dur="500" fill="hold"/>
                                        <p:tgtEl>
                                          <p:spTgt spid="139"/>
                                        </p:tgtEl>
                                        <p:attrNameLst>
                                          <p:attrName>ppt_y</p:attrName>
                                        </p:attrNameLst>
                                      </p:cBhvr>
                                      <p:tavLst>
                                        <p:tav tm="0">
                                          <p:val>
                                            <p:strVal val="0-#ppt_h/2"/>
                                          </p:val>
                                        </p:tav>
                                        <p:tav tm="100000">
                                          <p:val>
                                            <p:strVal val="#ppt_y"/>
                                          </p:val>
                                        </p:tav>
                                      </p:tavLst>
                                    </p:anim>
                                  </p:childTnLst>
                                </p:cTn>
                              </p:par>
                              <p:par>
                                <p:cTn id="274" presetID="2" presetClass="entr" presetSubtype="2" fill="hold" grpId="0" nodeType="withEffect">
                                  <p:stCondLst>
                                    <p:cond delay="0"/>
                                  </p:stCondLst>
                                  <p:childTnLst>
                                    <p:set>
                                      <p:cBhvr>
                                        <p:cTn id="275" dur="1" fill="hold">
                                          <p:stCondLst>
                                            <p:cond delay="0"/>
                                          </p:stCondLst>
                                        </p:cTn>
                                        <p:tgtEl>
                                          <p:spTgt spid="140"/>
                                        </p:tgtEl>
                                        <p:attrNameLst>
                                          <p:attrName>style.visibility</p:attrName>
                                        </p:attrNameLst>
                                      </p:cBhvr>
                                      <p:to>
                                        <p:strVal val="visible"/>
                                      </p:to>
                                    </p:set>
                                    <p:anim calcmode="lin" valueType="num">
                                      <p:cBhvr additive="base">
                                        <p:cTn id="276" dur="500" fill="hold"/>
                                        <p:tgtEl>
                                          <p:spTgt spid="140"/>
                                        </p:tgtEl>
                                        <p:attrNameLst>
                                          <p:attrName>ppt_x</p:attrName>
                                        </p:attrNameLst>
                                      </p:cBhvr>
                                      <p:tavLst>
                                        <p:tav tm="0">
                                          <p:val>
                                            <p:strVal val="1+#ppt_w/2"/>
                                          </p:val>
                                        </p:tav>
                                        <p:tav tm="100000">
                                          <p:val>
                                            <p:strVal val="#ppt_x"/>
                                          </p:val>
                                        </p:tav>
                                      </p:tavLst>
                                    </p:anim>
                                    <p:anim calcmode="lin" valueType="num">
                                      <p:cBhvr additive="base">
                                        <p:cTn id="277" dur="500" fill="hold"/>
                                        <p:tgtEl>
                                          <p:spTgt spid="140"/>
                                        </p:tgtEl>
                                        <p:attrNameLst>
                                          <p:attrName>ppt_y</p:attrName>
                                        </p:attrNameLst>
                                      </p:cBhvr>
                                      <p:tavLst>
                                        <p:tav tm="0">
                                          <p:val>
                                            <p:strVal val="#ppt_y"/>
                                          </p:val>
                                        </p:tav>
                                        <p:tav tm="100000">
                                          <p:val>
                                            <p:strVal val="#ppt_y"/>
                                          </p:val>
                                        </p:tav>
                                      </p:tavLst>
                                    </p:anim>
                                  </p:childTnLst>
                                </p:cTn>
                              </p:par>
                              <p:par>
                                <p:cTn id="278" presetID="2" presetClass="entr" presetSubtype="12" fill="hold" grpId="0" nodeType="withEffect">
                                  <p:stCondLst>
                                    <p:cond delay="0"/>
                                  </p:stCondLst>
                                  <p:childTnLst>
                                    <p:set>
                                      <p:cBhvr>
                                        <p:cTn id="279" dur="1" fill="hold">
                                          <p:stCondLst>
                                            <p:cond delay="0"/>
                                          </p:stCondLst>
                                        </p:cTn>
                                        <p:tgtEl>
                                          <p:spTgt spid="141"/>
                                        </p:tgtEl>
                                        <p:attrNameLst>
                                          <p:attrName>style.visibility</p:attrName>
                                        </p:attrNameLst>
                                      </p:cBhvr>
                                      <p:to>
                                        <p:strVal val="visible"/>
                                      </p:to>
                                    </p:set>
                                    <p:anim calcmode="lin" valueType="num">
                                      <p:cBhvr additive="base">
                                        <p:cTn id="280" dur="500" fill="hold"/>
                                        <p:tgtEl>
                                          <p:spTgt spid="141"/>
                                        </p:tgtEl>
                                        <p:attrNameLst>
                                          <p:attrName>ppt_x</p:attrName>
                                        </p:attrNameLst>
                                      </p:cBhvr>
                                      <p:tavLst>
                                        <p:tav tm="0">
                                          <p:val>
                                            <p:strVal val="0-#ppt_w/2"/>
                                          </p:val>
                                        </p:tav>
                                        <p:tav tm="100000">
                                          <p:val>
                                            <p:strVal val="#ppt_x"/>
                                          </p:val>
                                        </p:tav>
                                      </p:tavLst>
                                    </p:anim>
                                    <p:anim calcmode="lin" valueType="num">
                                      <p:cBhvr additive="base">
                                        <p:cTn id="281" dur="500" fill="hold"/>
                                        <p:tgtEl>
                                          <p:spTgt spid="141"/>
                                        </p:tgtEl>
                                        <p:attrNameLst>
                                          <p:attrName>ppt_y</p:attrName>
                                        </p:attrNameLst>
                                      </p:cBhvr>
                                      <p:tavLst>
                                        <p:tav tm="0">
                                          <p:val>
                                            <p:strVal val="1+#ppt_h/2"/>
                                          </p:val>
                                        </p:tav>
                                        <p:tav tm="100000">
                                          <p:val>
                                            <p:strVal val="#ppt_y"/>
                                          </p:val>
                                        </p:tav>
                                      </p:tavLst>
                                    </p:anim>
                                  </p:childTnLst>
                                </p:cTn>
                              </p:par>
                              <p:par>
                                <p:cTn id="282" presetID="2" presetClass="entr" presetSubtype="4" fill="hold" grpId="0" nodeType="withEffect">
                                  <p:stCondLst>
                                    <p:cond delay="0"/>
                                  </p:stCondLst>
                                  <p:childTnLst>
                                    <p:set>
                                      <p:cBhvr>
                                        <p:cTn id="283" dur="1" fill="hold">
                                          <p:stCondLst>
                                            <p:cond delay="0"/>
                                          </p:stCondLst>
                                        </p:cTn>
                                        <p:tgtEl>
                                          <p:spTgt spid="142"/>
                                        </p:tgtEl>
                                        <p:attrNameLst>
                                          <p:attrName>style.visibility</p:attrName>
                                        </p:attrNameLst>
                                      </p:cBhvr>
                                      <p:to>
                                        <p:strVal val="visible"/>
                                      </p:to>
                                    </p:set>
                                    <p:anim calcmode="lin" valueType="num">
                                      <p:cBhvr additive="base">
                                        <p:cTn id="284" dur="500" fill="hold"/>
                                        <p:tgtEl>
                                          <p:spTgt spid="142"/>
                                        </p:tgtEl>
                                        <p:attrNameLst>
                                          <p:attrName>ppt_x</p:attrName>
                                        </p:attrNameLst>
                                      </p:cBhvr>
                                      <p:tavLst>
                                        <p:tav tm="0">
                                          <p:val>
                                            <p:strVal val="#ppt_x"/>
                                          </p:val>
                                        </p:tav>
                                        <p:tav tm="100000">
                                          <p:val>
                                            <p:strVal val="#ppt_x"/>
                                          </p:val>
                                        </p:tav>
                                      </p:tavLst>
                                    </p:anim>
                                    <p:anim calcmode="lin" valueType="num">
                                      <p:cBhvr additive="base">
                                        <p:cTn id="285" dur="500" fill="hold"/>
                                        <p:tgtEl>
                                          <p:spTgt spid="142"/>
                                        </p:tgtEl>
                                        <p:attrNameLst>
                                          <p:attrName>ppt_y</p:attrName>
                                        </p:attrNameLst>
                                      </p:cBhvr>
                                      <p:tavLst>
                                        <p:tav tm="0">
                                          <p:val>
                                            <p:strVal val="1+#ppt_h/2"/>
                                          </p:val>
                                        </p:tav>
                                        <p:tav tm="100000">
                                          <p:val>
                                            <p:strVal val="#ppt_y"/>
                                          </p:val>
                                        </p:tav>
                                      </p:tavLst>
                                    </p:anim>
                                  </p:childTnLst>
                                </p:cTn>
                              </p:par>
                              <p:par>
                                <p:cTn id="286" presetID="2" presetClass="entr" presetSubtype="4" fill="hold" grpId="0" nodeType="withEffect">
                                  <p:stCondLst>
                                    <p:cond delay="0"/>
                                  </p:stCondLst>
                                  <p:childTnLst>
                                    <p:set>
                                      <p:cBhvr>
                                        <p:cTn id="287" dur="1" fill="hold">
                                          <p:stCondLst>
                                            <p:cond delay="0"/>
                                          </p:stCondLst>
                                        </p:cTn>
                                        <p:tgtEl>
                                          <p:spTgt spid="143"/>
                                        </p:tgtEl>
                                        <p:attrNameLst>
                                          <p:attrName>style.visibility</p:attrName>
                                        </p:attrNameLst>
                                      </p:cBhvr>
                                      <p:to>
                                        <p:strVal val="visible"/>
                                      </p:to>
                                    </p:set>
                                    <p:anim calcmode="lin" valueType="num">
                                      <p:cBhvr additive="base">
                                        <p:cTn id="288" dur="500" fill="hold"/>
                                        <p:tgtEl>
                                          <p:spTgt spid="143"/>
                                        </p:tgtEl>
                                        <p:attrNameLst>
                                          <p:attrName>ppt_x</p:attrName>
                                        </p:attrNameLst>
                                      </p:cBhvr>
                                      <p:tavLst>
                                        <p:tav tm="0">
                                          <p:val>
                                            <p:strVal val="#ppt_x"/>
                                          </p:val>
                                        </p:tav>
                                        <p:tav tm="100000">
                                          <p:val>
                                            <p:strVal val="#ppt_x"/>
                                          </p:val>
                                        </p:tav>
                                      </p:tavLst>
                                    </p:anim>
                                    <p:anim calcmode="lin" valueType="num">
                                      <p:cBhvr additive="base">
                                        <p:cTn id="289" dur="500" fill="hold"/>
                                        <p:tgtEl>
                                          <p:spTgt spid="143"/>
                                        </p:tgtEl>
                                        <p:attrNameLst>
                                          <p:attrName>ppt_y</p:attrName>
                                        </p:attrNameLst>
                                      </p:cBhvr>
                                      <p:tavLst>
                                        <p:tav tm="0">
                                          <p:val>
                                            <p:strVal val="1+#ppt_h/2"/>
                                          </p:val>
                                        </p:tav>
                                        <p:tav tm="100000">
                                          <p:val>
                                            <p:strVal val="#ppt_y"/>
                                          </p:val>
                                        </p:tav>
                                      </p:tavLst>
                                    </p:anim>
                                  </p:childTnLst>
                                </p:cTn>
                              </p:par>
                              <p:par>
                                <p:cTn id="290" presetID="2" presetClass="entr" presetSubtype="4" fill="hold" grpId="0" nodeType="withEffect">
                                  <p:stCondLst>
                                    <p:cond delay="0"/>
                                  </p:stCondLst>
                                  <p:childTnLst>
                                    <p:set>
                                      <p:cBhvr>
                                        <p:cTn id="291" dur="1" fill="hold">
                                          <p:stCondLst>
                                            <p:cond delay="0"/>
                                          </p:stCondLst>
                                        </p:cTn>
                                        <p:tgtEl>
                                          <p:spTgt spid="144"/>
                                        </p:tgtEl>
                                        <p:attrNameLst>
                                          <p:attrName>style.visibility</p:attrName>
                                        </p:attrNameLst>
                                      </p:cBhvr>
                                      <p:to>
                                        <p:strVal val="visible"/>
                                      </p:to>
                                    </p:set>
                                    <p:anim calcmode="lin" valueType="num">
                                      <p:cBhvr additive="base">
                                        <p:cTn id="292" dur="500" fill="hold"/>
                                        <p:tgtEl>
                                          <p:spTgt spid="144"/>
                                        </p:tgtEl>
                                        <p:attrNameLst>
                                          <p:attrName>ppt_x</p:attrName>
                                        </p:attrNameLst>
                                      </p:cBhvr>
                                      <p:tavLst>
                                        <p:tav tm="0">
                                          <p:val>
                                            <p:strVal val="#ppt_x"/>
                                          </p:val>
                                        </p:tav>
                                        <p:tav tm="100000">
                                          <p:val>
                                            <p:strVal val="#ppt_x"/>
                                          </p:val>
                                        </p:tav>
                                      </p:tavLst>
                                    </p:anim>
                                    <p:anim calcmode="lin" valueType="num">
                                      <p:cBhvr additive="base">
                                        <p:cTn id="293" dur="500" fill="hold"/>
                                        <p:tgtEl>
                                          <p:spTgt spid="144"/>
                                        </p:tgtEl>
                                        <p:attrNameLst>
                                          <p:attrName>ppt_y</p:attrName>
                                        </p:attrNameLst>
                                      </p:cBhvr>
                                      <p:tavLst>
                                        <p:tav tm="0">
                                          <p:val>
                                            <p:strVal val="1+#ppt_h/2"/>
                                          </p:val>
                                        </p:tav>
                                        <p:tav tm="100000">
                                          <p:val>
                                            <p:strVal val="#ppt_y"/>
                                          </p:val>
                                        </p:tav>
                                      </p:tavLst>
                                    </p:anim>
                                  </p:childTnLst>
                                </p:cTn>
                              </p:par>
                              <p:par>
                                <p:cTn id="294" presetID="2" presetClass="entr" presetSubtype="8" fill="hold" grpId="0" nodeType="withEffect">
                                  <p:stCondLst>
                                    <p:cond delay="0"/>
                                  </p:stCondLst>
                                  <p:childTnLst>
                                    <p:set>
                                      <p:cBhvr>
                                        <p:cTn id="295" dur="1" fill="hold">
                                          <p:stCondLst>
                                            <p:cond delay="0"/>
                                          </p:stCondLst>
                                        </p:cTn>
                                        <p:tgtEl>
                                          <p:spTgt spid="145"/>
                                        </p:tgtEl>
                                        <p:attrNameLst>
                                          <p:attrName>style.visibility</p:attrName>
                                        </p:attrNameLst>
                                      </p:cBhvr>
                                      <p:to>
                                        <p:strVal val="visible"/>
                                      </p:to>
                                    </p:set>
                                    <p:anim calcmode="lin" valueType="num">
                                      <p:cBhvr additive="base">
                                        <p:cTn id="296" dur="500" fill="hold"/>
                                        <p:tgtEl>
                                          <p:spTgt spid="145"/>
                                        </p:tgtEl>
                                        <p:attrNameLst>
                                          <p:attrName>ppt_x</p:attrName>
                                        </p:attrNameLst>
                                      </p:cBhvr>
                                      <p:tavLst>
                                        <p:tav tm="0">
                                          <p:val>
                                            <p:strVal val="0-#ppt_w/2"/>
                                          </p:val>
                                        </p:tav>
                                        <p:tav tm="100000">
                                          <p:val>
                                            <p:strVal val="#ppt_x"/>
                                          </p:val>
                                        </p:tav>
                                      </p:tavLst>
                                    </p:anim>
                                    <p:anim calcmode="lin" valueType="num">
                                      <p:cBhvr additive="base">
                                        <p:cTn id="297" dur="500" fill="hold"/>
                                        <p:tgtEl>
                                          <p:spTgt spid="145"/>
                                        </p:tgtEl>
                                        <p:attrNameLst>
                                          <p:attrName>ppt_y</p:attrName>
                                        </p:attrNameLst>
                                      </p:cBhvr>
                                      <p:tavLst>
                                        <p:tav tm="0">
                                          <p:val>
                                            <p:strVal val="#ppt_y"/>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146"/>
                                        </p:tgtEl>
                                        <p:attrNameLst>
                                          <p:attrName>style.visibility</p:attrName>
                                        </p:attrNameLst>
                                      </p:cBhvr>
                                      <p:to>
                                        <p:strVal val="visible"/>
                                      </p:to>
                                    </p:set>
                                    <p:anim calcmode="lin" valueType="num">
                                      <p:cBhvr additive="base">
                                        <p:cTn id="300" dur="500" fill="hold"/>
                                        <p:tgtEl>
                                          <p:spTgt spid="146"/>
                                        </p:tgtEl>
                                        <p:attrNameLst>
                                          <p:attrName>ppt_x</p:attrName>
                                        </p:attrNameLst>
                                      </p:cBhvr>
                                      <p:tavLst>
                                        <p:tav tm="0">
                                          <p:val>
                                            <p:strVal val="#ppt_x"/>
                                          </p:val>
                                        </p:tav>
                                        <p:tav tm="100000">
                                          <p:val>
                                            <p:strVal val="#ppt_x"/>
                                          </p:val>
                                        </p:tav>
                                      </p:tavLst>
                                    </p:anim>
                                    <p:anim calcmode="lin" valueType="num">
                                      <p:cBhvr additive="base">
                                        <p:cTn id="301" dur="500" fill="hold"/>
                                        <p:tgtEl>
                                          <p:spTgt spid="146"/>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147"/>
                                        </p:tgtEl>
                                        <p:attrNameLst>
                                          <p:attrName>style.visibility</p:attrName>
                                        </p:attrNameLst>
                                      </p:cBhvr>
                                      <p:to>
                                        <p:strVal val="visible"/>
                                      </p:to>
                                    </p:set>
                                    <p:anim calcmode="lin" valueType="num">
                                      <p:cBhvr additive="base">
                                        <p:cTn id="304" dur="500" fill="hold"/>
                                        <p:tgtEl>
                                          <p:spTgt spid="147"/>
                                        </p:tgtEl>
                                        <p:attrNameLst>
                                          <p:attrName>ppt_x</p:attrName>
                                        </p:attrNameLst>
                                      </p:cBhvr>
                                      <p:tavLst>
                                        <p:tav tm="0">
                                          <p:val>
                                            <p:strVal val="#ppt_x"/>
                                          </p:val>
                                        </p:tav>
                                        <p:tav tm="100000">
                                          <p:val>
                                            <p:strVal val="#ppt_x"/>
                                          </p:val>
                                        </p:tav>
                                      </p:tavLst>
                                    </p:anim>
                                    <p:anim calcmode="lin" valueType="num">
                                      <p:cBhvr additive="base">
                                        <p:cTn id="305" dur="500" fill="hold"/>
                                        <p:tgtEl>
                                          <p:spTgt spid="147"/>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148"/>
                                        </p:tgtEl>
                                        <p:attrNameLst>
                                          <p:attrName>style.visibility</p:attrName>
                                        </p:attrNameLst>
                                      </p:cBhvr>
                                      <p:to>
                                        <p:strVal val="visible"/>
                                      </p:to>
                                    </p:set>
                                    <p:anim calcmode="lin" valueType="num">
                                      <p:cBhvr additive="base">
                                        <p:cTn id="308" dur="500" fill="hold"/>
                                        <p:tgtEl>
                                          <p:spTgt spid="148"/>
                                        </p:tgtEl>
                                        <p:attrNameLst>
                                          <p:attrName>ppt_x</p:attrName>
                                        </p:attrNameLst>
                                      </p:cBhvr>
                                      <p:tavLst>
                                        <p:tav tm="0">
                                          <p:val>
                                            <p:strVal val="#ppt_x"/>
                                          </p:val>
                                        </p:tav>
                                        <p:tav tm="100000">
                                          <p:val>
                                            <p:strVal val="#ppt_x"/>
                                          </p:val>
                                        </p:tav>
                                      </p:tavLst>
                                    </p:anim>
                                    <p:anim calcmode="lin" valueType="num">
                                      <p:cBhvr additive="base">
                                        <p:cTn id="309" dur="500" fill="hold"/>
                                        <p:tgtEl>
                                          <p:spTgt spid="148"/>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149"/>
                                        </p:tgtEl>
                                        <p:attrNameLst>
                                          <p:attrName>style.visibility</p:attrName>
                                        </p:attrNameLst>
                                      </p:cBhvr>
                                      <p:to>
                                        <p:strVal val="visible"/>
                                      </p:to>
                                    </p:set>
                                    <p:anim calcmode="lin" valueType="num">
                                      <p:cBhvr additive="base">
                                        <p:cTn id="312" dur="500" fill="hold"/>
                                        <p:tgtEl>
                                          <p:spTgt spid="149"/>
                                        </p:tgtEl>
                                        <p:attrNameLst>
                                          <p:attrName>ppt_x</p:attrName>
                                        </p:attrNameLst>
                                      </p:cBhvr>
                                      <p:tavLst>
                                        <p:tav tm="0">
                                          <p:val>
                                            <p:strVal val="#ppt_x"/>
                                          </p:val>
                                        </p:tav>
                                        <p:tav tm="100000">
                                          <p:val>
                                            <p:strVal val="#ppt_x"/>
                                          </p:val>
                                        </p:tav>
                                      </p:tavLst>
                                    </p:anim>
                                    <p:anim calcmode="lin" valueType="num">
                                      <p:cBhvr additive="base">
                                        <p:cTn id="313" dur="500" fill="hold"/>
                                        <p:tgtEl>
                                          <p:spTgt spid="149"/>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150"/>
                                        </p:tgtEl>
                                        <p:attrNameLst>
                                          <p:attrName>style.visibility</p:attrName>
                                        </p:attrNameLst>
                                      </p:cBhvr>
                                      <p:to>
                                        <p:strVal val="visible"/>
                                      </p:to>
                                    </p:set>
                                    <p:anim calcmode="lin" valueType="num">
                                      <p:cBhvr additive="base">
                                        <p:cTn id="316" dur="500" fill="hold"/>
                                        <p:tgtEl>
                                          <p:spTgt spid="150"/>
                                        </p:tgtEl>
                                        <p:attrNameLst>
                                          <p:attrName>ppt_x</p:attrName>
                                        </p:attrNameLst>
                                      </p:cBhvr>
                                      <p:tavLst>
                                        <p:tav tm="0">
                                          <p:val>
                                            <p:strVal val="#ppt_x"/>
                                          </p:val>
                                        </p:tav>
                                        <p:tav tm="100000">
                                          <p:val>
                                            <p:strVal val="#ppt_x"/>
                                          </p:val>
                                        </p:tav>
                                      </p:tavLst>
                                    </p:anim>
                                    <p:anim calcmode="lin" valueType="num">
                                      <p:cBhvr additive="base">
                                        <p:cTn id="317" dur="500" fill="hold"/>
                                        <p:tgtEl>
                                          <p:spTgt spid="150"/>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151"/>
                                        </p:tgtEl>
                                        <p:attrNameLst>
                                          <p:attrName>style.visibility</p:attrName>
                                        </p:attrNameLst>
                                      </p:cBhvr>
                                      <p:to>
                                        <p:strVal val="visible"/>
                                      </p:to>
                                    </p:set>
                                    <p:anim calcmode="lin" valueType="num">
                                      <p:cBhvr additive="base">
                                        <p:cTn id="320" dur="500" fill="hold"/>
                                        <p:tgtEl>
                                          <p:spTgt spid="151"/>
                                        </p:tgtEl>
                                        <p:attrNameLst>
                                          <p:attrName>ppt_x</p:attrName>
                                        </p:attrNameLst>
                                      </p:cBhvr>
                                      <p:tavLst>
                                        <p:tav tm="0">
                                          <p:val>
                                            <p:strVal val="#ppt_x"/>
                                          </p:val>
                                        </p:tav>
                                        <p:tav tm="100000">
                                          <p:val>
                                            <p:strVal val="#ppt_x"/>
                                          </p:val>
                                        </p:tav>
                                      </p:tavLst>
                                    </p:anim>
                                    <p:anim calcmode="lin" valueType="num">
                                      <p:cBhvr additive="base">
                                        <p:cTn id="321" dur="500" fill="hold"/>
                                        <p:tgtEl>
                                          <p:spTgt spid="151"/>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152"/>
                                        </p:tgtEl>
                                        <p:attrNameLst>
                                          <p:attrName>style.visibility</p:attrName>
                                        </p:attrNameLst>
                                      </p:cBhvr>
                                      <p:to>
                                        <p:strVal val="visible"/>
                                      </p:to>
                                    </p:set>
                                    <p:anim calcmode="lin" valueType="num">
                                      <p:cBhvr additive="base">
                                        <p:cTn id="324" dur="500" fill="hold"/>
                                        <p:tgtEl>
                                          <p:spTgt spid="152"/>
                                        </p:tgtEl>
                                        <p:attrNameLst>
                                          <p:attrName>ppt_x</p:attrName>
                                        </p:attrNameLst>
                                      </p:cBhvr>
                                      <p:tavLst>
                                        <p:tav tm="0">
                                          <p:val>
                                            <p:strVal val="#ppt_x"/>
                                          </p:val>
                                        </p:tav>
                                        <p:tav tm="100000">
                                          <p:val>
                                            <p:strVal val="#ppt_x"/>
                                          </p:val>
                                        </p:tav>
                                      </p:tavLst>
                                    </p:anim>
                                    <p:anim calcmode="lin" valueType="num">
                                      <p:cBhvr additive="base">
                                        <p:cTn id="325" dur="500" fill="hold"/>
                                        <p:tgtEl>
                                          <p:spTgt spid="152"/>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153"/>
                                        </p:tgtEl>
                                        <p:attrNameLst>
                                          <p:attrName>style.visibility</p:attrName>
                                        </p:attrNameLst>
                                      </p:cBhvr>
                                      <p:to>
                                        <p:strVal val="visible"/>
                                      </p:to>
                                    </p:set>
                                    <p:anim calcmode="lin" valueType="num">
                                      <p:cBhvr additive="base">
                                        <p:cTn id="328" dur="500" fill="hold"/>
                                        <p:tgtEl>
                                          <p:spTgt spid="153"/>
                                        </p:tgtEl>
                                        <p:attrNameLst>
                                          <p:attrName>ppt_x</p:attrName>
                                        </p:attrNameLst>
                                      </p:cBhvr>
                                      <p:tavLst>
                                        <p:tav tm="0">
                                          <p:val>
                                            <p:strVal val="#ppt_x"/>
                                          </p:val>
                                        </p:tav>
                                        <p:tav tm="100000">
                                          <p:val>
                                            <p:strVal val="#ppt_x"/>
                                          </p:val>
                                        </p:tav>
                                      </p:tavLst>
                                    </p:anim>
                                    <p:anim calcmode="lin" valueType="num">
                                      <p:cBhvr additive="base">
                                        <p:cTn id="329" dur="500" fill="hold"/>
                                        <p:tgtEl>
                                          <p:spTgt spid="153"/>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154"/>
                                        </p:tgtEl>
                                        <p:attrNameLst>
                                          <p:attrName>style.visibility</p:attrName>
                                        </p:attrNameLst>
                                      </p:cBhvr>
                                      <p:to>
                                        <p:strVal val="visible"/>
                                      </p:to>
                                    </p:set>
                                    <p:anim calcmode="lin" valueType="num">
                                      <p:cBhvr additive="base">
                                        <p:cTn id="332" dur="500" fill="hold"/>
                                        <p:tgtEl>
                                          <p:spTgt spid="154"/>
                                        </p:tgtEl>
                                        <p:attrNameLst>
                                          <p:attrName>ppt_x</p:attrName>
                                        </p:attrNameLst>
                                      </p:cBhvr>
                                      <p:tavLst>
                                        <p:tav tm="0">
                                          <p:val>
                                            <p:strVal val="#ppt_x"/>
                                          </p:val>
                                        </p:tav>
                                        <p:tav tm="100000">
                                          <p:val>
                                            <p:strVal val="#ppt_x"/>
                                          </p:val>
                                        </p:tav>
                                      </p:tavLst>
                                    </p:anim>
                                    <p:anim calcmode="lin" valueType="num">
                                      <p:cBhvr additive="base">
                                        <p:cTn id="333" dur="500" fill="hold"/>
                                        <p:tgtEl>
                                          <p:spTgt spid="154"/>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155"/>
                                        </p:tgtEl>
                                        <p:attrNameLst>
                                          <p:attrName>style.visibility</p:attrName>
                                        </p:attrNameLst>
                                      </p:cBhvr>
                                      <p:to>
                                        <p:strVal val="visible"/>
                                      </p:to>
                                    </p:set>
                                    <p:anim calcmode="lin" valueType="num">
                                      <p:cBhvr additive="base">
                                        <p:cTn id="336" dur="500" fill="hold"/>
                                        <p:tgtEl>
                                          <p:spTgt spid="155"/>
                                        </p:tgtEl>
                                        <p:attrNameLst>
                                          <p:attrName>ppt_x</p:attrName>
                                        </p:attrNameLst>
                                      </p:cBhvr>
                                      <p:tavLst>
                                        <p:tav tm="0">
                                          <p:val>
                                            <p:strVal val="#ppt_x"/>
                                          </p:val>
                                        </p:tav>
                                        <p:tav tm="100000">
                                          <p:val>
                                            <p:strVal val="#ppt_x"/>
                                          </p:val>
                                        </p:tav>
                                      </p:tavLst>
                                    </p:anim>
                                    <p:anim calcmode="lin" valueType="num">
                                      <p:cBhvr additive="base">
                                        <p:cTn id="337" dur="500" fill="hold"/>
                                        <p:tgtEl>
                                          <p:spTgt spid="155"/>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156"/>
                                        </p:tgtEl>
                                        <p:attrNameLst>
                                          <p:attrName>style.visibility</p:attrName>
                                        </p:attrNameLst>
                                      </p:cBhvr>
                                      <p:to>
                                        <p:strVal val="visible"/>
                                      </p:to>
                                    </p:set>
                                    <p:anim calcmode="lin" valueType="num">
                                      <p:cBhvr additive="base">
                                        <p:cTn id="340" dur="500" fill="hold"/>
                                        <p:tgtEl>
                                          <p:spTgt spid="156"/>
                                        </p:tgtEl>
                                        <p:attrNameLst>
                                          <p:attrName>ppt_x</p:attrName>
                                        </p:attrNameLst>
                                      </p:cBhvr>
                                      <p:tavLst>
                                        <p:tav tm="0">
                                          <p:val>
                                            <p:strVal val="#ppt_x"/>
                                          </p:val>
                                        </p:tav>
                                        <p:tav tm="100000">
                                          <p:val>
                                            <p:strVal val="#ppt_x"/>
                                          </p:val>
                                        </p:tav>
                                      </p:tavLst>
                                    </p:anim>
                                    <p:anim calcmode="lin" valueType="num">
                                      <p:cBhvr additive="base">
                                        <p:cTn id="341" dur="500" fill="hold"/>
                                        <p:tgtEl>
                                          <p:spTgt spid="156"/>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157"/>
                                        </p:tgtEl>
                                        <p:attrNameLst>
                                          <p:attrName>style.visibility</p:attrName>
                                        </p:attrNameLst>
                                      </p:cBhvr>
                                      <p:to>
                                        <p:strVal val="visible"/>
                                      </p:to>
                                    </p:set>
                                    <p:anim calcmode="lin" valueType="num">
                                      <p:cBhvr additive="base">
                                        <p:cTn id="344" dur="500" fill="hold"/>
                                        <p:tgtEl>
                                          <p:spTgt spid="157"/>
                                        </p:tgtEl>
                                        <p:attrNameLst>
                                          <p:attrName>ppt_x</p:attrName>
                                        </p:attrNameLst>
                                      </p:cBhvr>
                                      <p:tavLst>
                                        <p:tav tm="0">
                                          <p:val>
                                            <p:strVal val="#ppt_x"/>
                                          </p:val>
                                        </p:tav>
                                        <p:tav tm="100000">
                                          <p:val>
                                            <p:strVal val="#ppt_x"/>
                                          </p:val>
                                        </p:tav>
                                      </p:tavLst>
                                    </p:anim>
                                    <p:anim calcmode="lin" valueType="num">
                                      <p:cBhvr additive="base">
                                        <p:cTn id="345" dur="500" fill="hold"/>
                                        <p:tgtEl>
                                          <p:spTgt spid="157"/>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158"/>
                                        </p:tgtEl>
                                        <p:attrNameLst>
                                          <p:attrName>style.visibility</p:attrName>
                                        </p:attrNameLst>
                                      </p:cBhvr>
                                      <p:to>
                                        <p:strVal val="visible"/>
                                      </p:to>
                                    </p:set>
                                    <p:anim calcmode="lin" valueType="num">
                                      <p:cBhvr additive="base">
                                        <p:cTn id="348" dur="500" fill="hold"/>
                                        <p:tgtEl>
                                          <p:spTgt spid="158"/>
                                        </p:tgtEl>
                                        <p:attrNameLst>
                                          <p:attrName>ppt_x</p:attrName>
                                        </p:attrNameLst>
                                      </p:cBhvr>
                                      <p:tavLst>
                                        <p:tav tm="0">
                                          <p:val>
                                            <p:strVal val="#ppt_x"/>
                                          </p:val>
                                        </p:tav>
                                        <p:tav tm="100000">
                                          <p:val>
                                            <p:strVal val="#ppt_x"/>
                                          </p:val>
                                        </p:tav>
                                      </p:tavLst>
                                    </p:anim>
                                    <p:anim calcmode="lin" valueType="num">
                                      <p:cBhvr additive="base">
                                        <p:cTn id="349" dur="500" fill="hold"/>
                                        <p:tgtEl>
                                          <p:spTgt spid="158"/>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159"/>
                                        </p:tgtEl>
                                        <p:attrNameLst>
                                          <p:attrName>style.visibility</p:attrName>
                                        </p:attrNameLst>
                                      </p:cBhvr>
                                      <p:to>
                                        <p:strVal val="visible"/>
                                      </p:to>
                                    </p:set>
                                    <p:anim calcmode="lin" valueType="num">
                                      <p:cBhvr additive="base">
                                        <p:cTn id="352" dur="500" fill="hold"/>
                                        <p:tgtEl>
                                          <p:spTgt spid="159"/>
                                        </p:tgtEl>
                                        <p:attrNameLst>
                                          <p:attrName>ppt_x</p:attrName>
                                        </p:attrNameLst>
                                      </p:cBhvr>
                                      <p:tavLst>
                                        <p:tav tm="0">
                                          <p:val>
                                            <p:strVal val="#ppt_x"/>
                                          </p:val>
                                        </p:tav>
                                        <p:tav tm="100000">
                                          <p:val>
                                            <p:strVal val="#ppt_x"/>
                                          </p:val>
                                        </p:tav>
                                      </p:tavLst>
                                    </p:anim>
                                    <p:anim calcmode="lin" valueType="num">
                                      <p:cBhvr additive="base">
                                        <p:cTn id="353" dur="500" fill="hold"/>
                                        <p:tgtEl>
                                          <p:spTgt spid="159"/>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160"/>
                                        </p:tgtEl>
                                        <p:attrNameLst>
                                          <p:attrName>style.visibility</p:attrName>
                                        </p:attrNameLst>
                                      </p:cBhvr>
                                      <p:to>
                                        <p:strVal val="visible"/>
                                      </p:to>
                                    </p:set>
                                    <p:anim calcmode="lin" valueType="num">
                                      <p:cBhvr additive="base">
                                        <p:cTn id="356" dur="500" fill="hold"/>
                                        <p:tgtEl>
                                          <p:spTgt spid="160"/>
                                        </p:tgtEl>
                                        <p:attrNameLst>
                                          <p:attrName>ppt_x</p:attrName>
                                        </p:attrNameLst>
                                      </p:cBhvr>
                                      <p:tavLst>
                                        <p:tav tm="0">
                                          <p:val>
                                            <p:strVal val="#ppt_x"/>
                                          </p:val>
                                        </p:tav>
                                        <p:tav tm="100000">
                                          <p:val>
                                            <p:strVal val="#ppt_x"/>
                                          </p:val>
                                        </p:tav>
                                      </p:tavLst>
                                    </p:anim>
                                    <p:anim calcmode="lin" valueType="num">
                                      <p:cBhvr additive="base">
                                        <p:cTn id="357" dur="500" fill="hold"/>
                                        <p:tgtEl>
                                          <p:spTgt spid="160"/>
                                        </p:tgtEl>
                                        <p:attrNameLst>
                                          <p:attrName>ppt_y</p:attrName>
                                        </p:attrNameLst>
                                      </p:cBhvr>
                                      <p:tavLst>
                                        <p:tav tm="0">
                                          <p:val>
                                            <p:strVal val="1+#ppt_h/2"/>
                                          </p:val>
                                        </p:tav>
                                        <p:tav tm="100000">
                                          <p:val>
                                            <p:strVal val="#ppt_y"/>
                                          </p:val>
                                        </p:tav>
                                      </p:tavLst>
                                    </p:anim>
                                  </p:childTnLst>
                                </p:cTn>
                              </p:par>
                              <p:par>
                                <p:cTn id="358" presetID="2" presetClass="entr" presetSubtype="4" fill="hold" grpId="0" nodeType="withEffect">
                                  <p:stCondLst>
                                    <p:cond delay="0"/>
                                  </p:stCondLst>
                                  <p:childTnLst>
                                    <p:set>
                                      <p:cBhvr>
                                        <p:cTn id="359" dur="1" fill="hold">
                                          <p:stCondLst>
                                            <p:cond delay="0"/>
                                          </p:stCondLst>
                                        </p:cTn>
                                        <p:tgtEl>
                                          <p:spTgt spid="161"/>
                                        </p:tgtEl>
                                        <p:attrNameLst>
                                          <p:attrName>style.visibility</p:attrName>
                                        </p:attrNameLst>
                                      </p:cBhvr>
                                      <p:to>
                                        <p:strVal val="visible"/>
                                      </p:to>
                                    </p:set>
                                    <p:anim calcmode="lin" valueType="num">
                                      <p:cBhvr additive="base">
                                        <p:cTn id="360" dur="500" fill="hold"/>
                                        <p:tgtEl>
                                          <p:spTgt spid="161"/>
                                        </p:tgtEl>
                                        <p:attrNameLst>
                                          <p:attrName>ppt_x</p:attrName>
                                        </p:attrNameLst>
                                      </p:cBhvr>
                                      <p:tavLst>
                                        <p:tav tm="0">
                                          <p:val>
                                            <p:strVal val="#ppt_x"/>
                                          </p:val>
                                        </p:tav>
                                        <p:tav tm="100000">
                                          <p:val>
                                            <p:strVal val="#ppt_x"/>
                                          </p:val>
                                        </p:tav>
                                      </p:tavLst>
                                    </p:anim>
                                    <p:anim calcmode="lin" valueType="num">
                                      <p:cBhvr additive="base">
                                        <p:cTn id="361" dur="500" fill="hold"/>
                                        <p:tgtEl>
                                          <p:spTgt spid="161"/>
                                        </p:tgtEl>
                                        <p:attrNameLst>
                                          <p:attrName>ppt_y</p:attrName>
                                        </p:attrNameLst>
                                      </p:cBhvr>
                                      <p:tavLst>
                                        <p:tav tm="0">
                                          <p:val>
                                            <p:strVal val="1+#ppt_h/2"/>
                                          </p:val>
                                        </p:tav>
                                        <p:tav tm="100000">
                                          <p:val>
                                            <p:strVal val="#ppt_y"/>
                                          </p:val>
                                        </p:tav>
                                      </p:tavLst>
                                    </p:anim>
                                  </p:childTnLst>
                                </p:cTn>
                              </p:par>
                              <p:par>
                                <p:cTn id="362" presetID="2" presetClass="entr" presetSubtype="4" fill="hold" grpId="0" nodeType="withEffect">
                                  <p:stCondLst>
                                    <p:cond delay="0"/>
                                  </p:stCondLst>
                                  <p:childTnLst>
                                    <p:set>
                                      <p:cBhvr>
                                        <p:cTn id="363" dur="1" fill="hold">
                                          <p:stCondLst>
                                            <p:cond delay="0"/>
                                          </p:stCondLst>
                                        </p:cTn>
                                        <p:tgtEl>
                                          <p:spTgt spid="162"/>
                                        </p:tgtEl>
                                        <p:attrNameLst>
                                          <p:attrName>style.visibility</p:attrName>
                                        </p:attrNameLst>
                                      </p:cBhvr>
                                      <p:to>
                                        <p:strVal val="visible"/>
                                      </p:to>
                                    </p:set>
                                    <p:anim calcmode="lin" valueType="num">
                                      <p:cBhvr additive="base">
                                        <p:cTn id="364" dur="500" fill="hold"/>
                                        <p:tgtEl>
                                          <p:spTgt spid="162"/>
                                        </p:tgtEl>
                                        <p:attrNameLst>
                                          <p:attrName>ppt_x</p:attrName>
                                        </p:attrNameLst>
                                      </p:cBhvr>
                                      <p:tavLst>
                                        <p:tav tm="0">
                                          <p:val>
                                            <p:strVal val="#ppt_x"/>
                                          </p:val>
                                        </p:tav>
                                        <p:tav tm="100000">
                                          <p:val>
                                            <p:strVal val="#ppt_x"/>
                                          </p:val>
                                        </p:tav>
                                      </p:tavLst>
                                    </p:anim>
                                    <p:anim calcmode="lin" valueType="num">
                                      <p:cBhvr additive="base">
                                        <p:cTn id="365" dur="500" fill="hold"/>
                                        <p:tgtEl>
                                          <p:spTgt spid="162"/>
                                        </p:tgtEl>
                                        <p:attrNameLst>
                                          <p:attrName>ppt_y</p:attrName>
                                        </p:attrNameLst>
                                      </p:cBhvr>
                                      <p:tavLst>
                                        <p:tav tm="0">
                                          <p:val>
                                            <p:strVal val="1+#ppt_h/2"/>
                                          </p:val>
                                        </p:tav>
                                        <p:tav tm="100000">
                                          <p:val>
                                            <p:strVal val="#ppt_y"/>
                                          </p:val>
                                        </p:tav>
                                      </p:tavLst>
                                    </p:anim>
                                  </p:childTnLst>
                                </p:cTn>
                              </p:par>
                            </p:childTnLst>
                          </p:cTn>
                        </p:par>
                        <p:par>
                          <p:cTn id="366" fill="hold">
                            <p:stCondLst>
                              <p:cond delay="3000"/>
                            </p:stCondLst>
                            <p:childTnLst>
                              <p:par>
                                <p:cTn id="367" presetID="47" presetClass="entr" presetSubtype="0" fill="hold" grpId="0" nodeType="afterEffect">
                                  <p:stCondLst>
                                    <p:cond delay="0"/>
                                  </p:stCondLst>
                                  <p:childTnLst>
                                    <p:set>
                                      <p:cBhvr>
                                        <p:cTn id="368" dur="1" fill="hold">
                                          <p:stCondLst>
                                            <p:cond delay="0"/>
                                          </p:stCondLst>
                                        </p:cTn>
                                        <p:tgtEl>
                                          <p:spTgt spid="163"/>
                                        </p:tgtEl>
                                        <p:attrNameLst>
                                          <p:attrName>style.visibility</p:attrName>
                                        </p:attrNameLst>
                                      </p:cBhvr>
                                      <p:to>
                                        <p:strVal val="visible"/>
                                      </p:to>
                                    </p:set>
                                    <p:animEffect transition="in" filter="fade">
                                      <p:cBhvr>
                                        <p:cTn id="369" dur="1000"/>
                                        <p:tgtEl>
                                          <p:spTgt spid="163"/>
                                        </p:tgtEl>
                                      </p:cBhvr>
                                    </p:animEffect>
                                    <p:anim calcmode="lin" valueType="num">
                                      <p:cBhvr>
                                        <p:cTn id="370" dur="1000" fill="hold"/>
                                        <p:tgtEl>
                                          <p:spTgt spid="163"/>
                                        </p:tgtEl>
                                        <p:attrNameLst>
                                          <p:attrName>ppt_x</p:attrName>
                                        </p:attrNameLst>
                                      </p:cBhvr>
                                      <p:tavLst>
                                        <p:tav tm="0">
                                          <p:val>
                                            <p:strVal val="#ppt_x"/>
                                          </p:val>
                                        </p:tav>
                                        <p:tav tm="100000">
                                          <p:val>
                                            <p:strVal val="#ppt_x"/>
                                          </p:val>
                                        </p:tav>
                                      </p:tavLst>
                                    </p:anim>
                                    <p:anim calcmode="lin" valueType="num">
                                      <p:cBhvr>
                                        <p:cTn id="371" dur="1000" fill="hold"/>
                                        <p:tgtEl>
                                          <p:spTgt spid="163"/>
                                        </p:tgtEl>
                                        <p:attrNameLst>
                                          <p:attrName>ppt_y</p:attrName>
                                        </p:attrNameLst>
                                      </p:cBhvr>
                                      <p:tavLst>
                                        <p:tav tm="0">
                                          <p:val>
                                            <p:strVal val="#ppt_y-.1"/>
                                          </p:val>
                                        </p:tav>
                                        <p:tav tm="100000">
                                          <p:val>
                                            <p:strVal val="#ppt_y"/>
                                          </p:val>
                                        </p:tav>
                                      </p:tavLst>
                                    </p:anim>
                                  </p:childTnLst>
                                </p:cTn>
                              </p:par>
                            </p:childTnLst>
                          </p:cTn>
                        </p:par>
                        <p:par>
                          <p:cTn id="372" fill="hold">
                            <p:stCondLst>
                              <p:cond delay="4000"/>
                            </p:stCondLst>
                            <p:childTnLst>
                              <p:par>
                                <p:cTn id="373" presetID="22" presetClass="entr" presetSubtype="8" fill="hold" nodeType="afterEffect">
                                  <p:stCondLst>
                                    <p:cond delay="0"/>
                                  </p:stCondLst>
                                  <p:childTnLst>
                                    <p:set>
                                      <p:cBhvr>
                                        <p:cTn id="374" dur="1" fill="hold">
                                          <p:stCondLst>
                                            <p:cond delay="0"/>
                                          </p:stCondLst>
                                        </p:cTn>
                                        <p:tgtEl>
                                          <p:spTgt spid="164"/>
                                        </p:tgtEl>
                                        <p:attrNameLst>
                                          <p:attrName>style.visibility</p:attrName>
                                        </p:attrNameLst>
                                      </p:cBhvr>
                                      <p:to>
                                        <p:strVal val="visible"/>
                                      </p:to>
                                    </p:set>
                                    <p:animEffect transition="in" filter="wipe(left)">
                                      <p:cBhvr>
                                        <p:cTn id="375" dur="500"/>
                                        <p:tgtEl>
                                          <p:spTgt spid="164"/>
                                        </p:tgtEl>
                                      </p:cBhvr>
                                    </p:animEffect>
                                  </p:childTnLst>
                                </p:cTn>
                              </p:par>
                            </p:childTnLst>
                          </p:cTn>
                        </p:par>
                        <p:par>
                          <p:cTn id="376" fill="hold">
                            <p:stCondLst>
                              <p:cond delay="4500"/>
                            </p:stCondLst>
                            <p:childTnLst>
                              <p:par>
                                <p:cTn id="377" presetID="22" presetClass="entr" presetSubtype="8" fill="hold" grpId="0" nodeType="afterEffect">
                                  <p:stCondLst>
                                    <p:cond delay="0"/>
                                  </p:stCondLst>
                                  <p:childTnLst>
                                    <p:set>
                                      <p:cBhvr>
                                        <p:cTn id="378" dur="1" fill="hold">
                                          <p:stCondLst>
                                            <p:cond delay="0"/>
                                          </p:stCondLst>
                                        </p:cTn>
                                        <p:tgtEl>
                                          <p:spTgt spid="165"/>
                                        </p:tgtEl>
                                        <p:attrNameLst>
                                          <p:attrName>style.visibility</p:attrName>
                                        </p:attrNameLst>
                                      </p:cBhvr>
                                      <p:to>
                                        <p:strVal val="visible"/>
                                      </p:to>
                                    </p:set>
                                    <p:animEffect transition="in" filter="wipe(left)">
                                      <p:cBhvr>
                                        <p:cTn id="379" dur="500"/>
                                        <p:tgtEl>
                                          <p:spTgt spid="165"/>
                                        </p:tgtEl>
                                      </p:cBhvr>
                                    </p:animEffect>
                                  </p:childTnLst>
                                </p:cTn>
                              </p:par>
                              <p:par>
                                <p:cTn id="380" presetID="22" presetClass="entr" presetSubtype="8" fill="hold" grpId="0" nodeType="withEffect">
                                  <p:stCondLst>
                                    <p:cond delay="0"/>
                                  </p:stCondLst>
                                  <p:childTnLst>
                                    <p:set>
                                      <p:cBhvr>
                                        <p:cTn id="381" dur="1" fill="hold">
                                          <p:stCondLst>
                                            <p:cond delay="0"/>
                                          </p:stCondLst>
                                        </p:cTn>
                                        <p:tgtEl>
                                          <p:spTgt spid="166"/>
                                        </p:tgtEl>
                                        <p:attrNameLst>
                                          <p:attrName>style.visibility</p:attrName>
                                        </p:attrNameLst>
                                      </p:cBhvr>
                                      <p:to>
                                        <p:strVal val="visible"/>
                                      </p:to>
                                    </p:set>
                                    <p:animEffect transition="in" filter="wipe(left)">
                                      <p:cBhvr>
                                        <p:cTn id="382" dur="500"/>
                                        <p:tgtEl>
                                          <p:spTgt spid="166"/>
                                        </p:tgtEl>
                                      </p:cBhvr>
                                    </p:animEffect>
                                  </p:childTnLst>
                                </p:cTn>
                              </p:par>
                            </p:childTnLst>
                          </p:cTn>
                        </p:par>
                        <p:par>
                          <p:cTn id="383" fill="hold">
                            <p:stCondLst>
                              <p:cond delay="5000"/>
                            </p:stCondLst>
                            <p:childTnLst>
                              <p:par>
                                <p:cTn id="384" presetID="47" presetClass="entr" presetSubtype="0" fill="hold" grpId="0" nodeType="afterEffect">
                                  <p:stCondLst>
                                    <p:cond delay="0"/>
                                  </p:stCondLst>
                                  <p:childTnLst>
                                    <p:set>
                                      <p:cBhvr>
                                        <p:cTn id="385" dur="1" fill="hold">
                                          <p:stCondLst>
                                            <p:cond delay="0"/>
                                          </p:stCondLst>
                                        </p:cTn>
                                        <p:tgtEl>
                                          <p:spTgt spid="167"/>
                                        </p:tgtEl>
                                        <p:attrNameLst>
                                          <p:attrName>style.visibility</p:attrName>
                                        </p:attrNameLst>
                                      </p:cBhvr>
                                      <p:to>
                                        <p:strVal val="visible"/>
                                      </p:to>
                                    </p:set>
                                    <p:animEffect transition="in" filter="fade">
                                      <p:cBhvr>
                                        <p:cTn id="386" dur="1000"/>
                                        <p:tgtEl>
                                          <p:spTgt spid="167"/>
                                        </p:tgtEl>
                                      </p:cBhvr>
                                    </p:animEffect>
                                    <p:anim calcmode="lin" valueType="num">
                                      <p:cBhvr>
                                        <p:cTn id="387" dur="1000" fill="hold"/>
                                        <p:tgtEl>
                                          <p:spTgt spid="167"/>
                                        </p:tgtEl>
                                        <p:attrNameLst>
                                          <p:attrName>ppt_x</p:attrName>
                                        </p:attrNameLst>
                                      </p:cBhvr>
                                      <p:tavLst>
                                        <p:tav tm="0">
                                          <p:val>
                                            <p:strVal val="#ppt_x"/>
                                          </p:val>
                                        </p:tav>
                                        <p:tav tm="100000">
                                          <p:val>
                                            <p:strVal val="#ppt_x"/>
                                          </p:val>
                                        </p:tav>
                                      </p:tavLst>
                                    </p:anim>
                                    <p:anim calcmode="lin" valueType="num">
                                      <p:cBhvr>
                                        <p:cTn id="388" dur="1000" fill="hold"/>
                                        <p:tgtEl>
                                          <p:spTgt spid="167"/>
                                        </p:tgtEl>
                                        <p:attrNameLst>
                                          <p:attrName>ppt_y</p:attrName>
                                        </p:attrNameLst>
                                      </p:cBhvr>
                                      <p:tavLst>
                                        <p:tav tm="0">
                                          <p:val>
                                            <p:strVal val="#ppt_y-.1"/>
                                          </p:val>
                                        </p:tav>
                                        <p:tav tm="100000">
                                          <p:val>
                                            <p:strVal val="#ppt_y"/>
                                          </p:val>
                                        </p:tav>
                                      </p:tavLst>
                                    </p:anim>
                                  </p:childTnLst>
                                </p:cTn>
                              </p:par>
                            </p:childTnLst>
                          </p:cTn>
                        </p:par>
                        <p:par>
                          <p:cTn id="389" fill="hold">
                            <p:stCondLst>
                              <p:cond delay="6000"/>
                            </p:stCondLst>
                            <p:childTnLst>
                              <p:par>
                                <p:cTn id="390" presetID="22" presetClass="entr" presetSubtype="8" fill="hold" nodeType="afterEffect">
                                  <p:stCondLst>
                                    <p:cond delay="0"/>
                                  </p:stCondLst>
                                  <p:childTnLst>
                                    <p:set>
                                      <p:cBhvr>
                                        <p:cTn id="391" dur="1" fill="hold">
                                          <p:stCondLst>
                                            <p:cond delay="0"/>
                                          </p:stCondLst>
                                        </p:cTn>
                                        <p:tgtEl>
                                          <p:spTgt spid="168"/>
                                        </p:tgtEl>
                                        <p:attrNameLst>
                                          <p:attrName>style.visibility</p:attrName>
                                        </p:attrNameLst>
                                      </p:cBhvr>
                                      <p:to>
                                        <p:strVal val="visible"/>
                                      </p:to>
                                    </p:set>
                                    <p:animEffect transition="in" filter="wipe(left)">
                                      <p:cBhvr>
                                        <p:cTn id="392" dur="500"/>
                                        <p:tgtEl>
                                          <p:spTgt spid="168"/>
                                        </p:tgtEl>
                                      </p:cBhvr>
                                    </p:animEffect>
                                  </p:childTnLst>
                                </p:cTn>
                              </p:par>
                            </p:childTnLst>
                          </p:cTn>
                        </p:par>
                        <p:par>
                          <p:cTn id="393" fill="hold">
                            <p:stCondLst>
                              <p:cond delay="6500"/>
                            </p:stCondLst>
                            <p:childTnLst>
                              <p:par>
                                <p:cTn id="394" presetID="22" presetClass="entr" presetSubtype="8" fill="hold" grpId="0" nodeType="afterEffect">
                                  <p:stCondLst>
                                    <p:cond delay="0"/>
                                  </p:stCondLst>
                                  <p:childTnLst>
                                    <p:set>
                                      <p:cBhvr>
                                        <p:cTn id="395" dur="1" fill="hold">
                                          <p:stCondLst>
                                            <p:cond delay="0"/>
                                          </p:stCondLst>
                                        </p:cTn>
                                        <p:tgtEl>
                                          <p:spTgt spid="169"/>
                                        </p:tgtEl>
                                        <p:attrNameLst>
                                          <p:attrName>style.visibility</p:attrName>
                                        </p:attrNameLst>
                                      </p:cBhvr>
                                      <p:to>
                                        <p:strVal val="visible"/>
                                      </p:to>
                                    </p:set>
                                    <p:animEffect transition="in" filter="wipe(left)">
                                      <p:cBhvr>
                                        <p:cTn id="396" dur="500"/>
                                        <p:tgtEl>
                                          <p:spTgt spid="169"/>
                                        </p:tgtEl>
                                      </p:cBhvr>
                                    </p:animEffect>
                                  </p:childTnLst>
                                </p:cTn>
                              </p:par>
                              <p:par>
                                <p:cTn id="397" presetID="22" presetClass="entr" presetSubtype="8" fill="hold" grpId="0" nodeType="withEffect">
                                  <p:stCondLst>
                                    <p:cond delay="0"/>
                                  </p:stCondLst>
                                  <p:childTnLst>
                                    <p:set>
                                      <p:cBhvr>
                                        <p:cTn id="398" dur="1" fill="hold">
                                          <p:stCondLst>
                                            <p:cond delay="0"/>
                                          </p:stCondLst>
                                        </p:cTn>
                                        <p:tgtEl>
                                          <p:spTgt spid="170"/>
                                        </p:tgtEl>
                                        <p:attrNameLst>
                                          <p:attrName>style.visibility</p:attrName>
                                        </p:attrNameLst>
                                      </p:cBhvr>
                                      <p:to>
                                        <p:strVal val="visible"/>
                                      </p:to>
                                    </p:set>
                                    <p:animEffect transition="in" filter="wipe(left)">
                                      <p:cBhvr>
                                        <p:cTn id="399" dur="500"/>
                                        <p:tgtEl>
                                          <p:spTgt spid="170"/>
                                        </p:tgtEl>
                                      </p:cBhvr>
                                    </p:animEffect>
                                  </p:childTnLst>
                                </p:cTn>
                              </p:par>
                            </p:childTnLst>
                          </p:cTn>
                        </p:par>
                        <p:par>
                          <p:cTn id="400" fill="hold">
                            <p:stCondLst>
                              <p:cond delay="7000"/>
                            </p:stCondLst>
                            <p:childTnLst>
                              <p:par>
                                <p:cTn id="401" presetID="47" presetClass="entr" presetSubtype="0" fill="hold" grpId="0" nodeType="afterEffect">
                                  <p:stCondLst>
                                    <p:cond delay="0"/>
                                  </p:stCondLst>
                                  <p:childTnLst>
                                    <p:set>
                                      <p:cBhvr>
                                        <p:cTn id="402" dur="1" fill="hold">
                                          <p:stCondLst>
                                            <p:cond delay="0"/>
                                          </p:stCondLst>
                                        </p:cTn>
                                        <p:tgtEl>
                                          <p:spTgt spid="171"/>
                                        </p:tgtEl>
                                        <p:attrNameLst>
                                          <p:attrName>style.visibility</p:attrName>
                                        </p:attrNameLst>
                                      </p:cBhvr>
                                      <p:to>
                                        <p:strVal val="visible"/>
                                      </p:to>
                                    </p:set>
                                    <p:animEffect transition="in" filter="fade">
                                      <p:cBhvr>
                                        <p:cTn id="403" dur="1000"/>
                                        <p:tgtEl>
                                          <p:spTgt spid="171"/>
                                        </p:tgtEl>
                                      </p:cBhvr>
                                    </p:animEffect>
                                    <p:anim calcmode="lin" valueType="num">
                                      <p:cBhvr>
                                        <p:cTn id="404" dur="1000" fill="hold"/>
                                        <p:tgtEl>
                                          <p:spTgt spid="171"/>
                                        </p:tgtEl>
                                        <p:attrNameLst>
                                          <p:attrName>ppt_x</p:attrName>
                                        </p:attrNameLst>
                                      </p:cBhvr>
                                      <p:tavLst>
                                        <p:tav tm="0">
                                          <p:val>
                                            <p:strVal val="#ppt_x"/>
                                          </p:val>
                                        </p:tav>
                                        <p:tav tm="100000">
                                          <p:val>
                                            <p:strVal val="#ppt_x"/>
                                          </p:val>
                                        </p:tav>
                                      </p:tavLst>
                                    </p:anim>
                                    <p:anim calcmode="lin" valueType="num">
                                      <p:cBhvr>
                                        <p:cTn id="405" dur="1000" fill="hold"/>
                                        <p:tgtEl>
                                          <p:spTgt spid="171"/>
                                        </p:tgtEl>
                                        <p:attrNameLst>
                                          <p:attrName>ppt_y</p:attrName>
                                        </p:attrNameLst>
                                      </p:cBhvr>
                                      <p:tavLst>
                                        <p:tav tm="0">
                                          <p:val>
                                            <p:strVal val="#ppt_y-.1"/>
                                          </p:val>
                                        </p:tav>
                                        <p:tav tm="100000">
                                          <p:val>
                                            <p:strVal val="#ppt_y"/>
                                          </p:val>
                                        </p:tav>
                                      </p:tavLst>
                                    </p:anim>
                                  </p:childTnLst>
                                </p:cTn>
                              </p:par>
                            </p:childTnLst>
                          </p:cTn>
                        </p:par>
                        <p:par>
                          <p:cTn id="406" fill="hold">
                            <p:stCondLst>
                              <p:cond delay="8000"/>
                            </p:stCondLst>
                            <p:childTnLst>
                              <p:par>
                                <p:cTn id="407" presetID="22" presetClass="entr" presetSubtype="8" fill="hold" nodeType="afterEffect">
                                  <p:stCondLst>
                                    <p:cond delay="0"/>
                                  </p:stCondLst>
                                  <p:childTnLst>
                                    <p:set>
                                      <p:cBhvr>
                                        <p:cTn id="408" dur="1" fill="hold">
                                          <p:stCondLst>
                                            <p:cond delay="0"/>
                                          </p:stCondLst>
                                        </p:cTn>
                                        <p:tgtEl>
                                          <p:spTgt spid="172"/>
                                        </p:tgtEl>
                                        <p:attrNameLst>
                                          <p:attrName>style.visibility</p:attrName>
                                        </p:attrNameLst>
                                      </p:cBhvr>
                                      <p:to>
                                        <p:strVal val="visible"/>
                                      </p:to>
                                    </p:set>
                                    <p:animEffect transition="in" filter="wipe(left)">
                                      <p:cBhvr>
                                        <p:cTn id="409" dur="500"/>
                                        <p:tgtEl>
                                          <p:spTgt spid="172"/>
                                        </p:tgtEl>
                                      </p:cBhvr>
                                    </p:animEffect>
                                  </p:childTnLst>
                                </p:cTn>
                              </p:par>
                            </p:childTnLst>
                          </p:cTn>
                        </p:par>
                        <p:par>
                          <p:cTn id="410" fill="hold">
                            <p:stCondLst>
                              <p:cond delay="8500"/>
                            </p:stCondLst>
                            <p:childTnLst>
                              <p:par>
                                <p:cTn id="411" presetID="22" presetClass="entr" presetSubtype="8" fill="hold" grpId="0" nodeType="afterEffect">
                                  <p:stCondLst>
                                    <p:cond delay="0"/>
                                  </p:stCondLst>
                                  <p:childTnLst>
                                    <p:set>
                                      <p:cBhvr>
                                        <p:cTn id="412" dur="1" fill="hold">
                                          <p:stCondLst>
                                            <p:cond delay="0"/>
                                          </p:stCondLst>
                                        </p:cTn>
                                        <p:tgtEl>
                                          <p:spTgt spid="173"/>
                                        </p:tgtEl>
                                        <p:attrNameLst>
                                          <p:attrName>style.visibility</p:attrName>
                                        </p:attrNameLst>
                                      </p:cBhvr>
                                      <p:to>
                                        <p:strVal val="visible"/>
                                      </p:to>
                                    </p:set>
                                    <p:animEffect transition="in" filter="wipe(left)">
                                      <p:cBhvr>
                                        <p:cTn id="413" dur="500"/>
                                        <p:tgtEl>
                                          <p:spTgt spid="173"/>
                                        </p:tgtEl>
                                      </p:cBhvr>
                                    </p:animEffect>
                                  </p:childTnLst>
                                </p:cTn>
                              </p:par>
                              <p:par>
                                <p:cTn id="414" presetID="22" presetClass="entr" presetSubtype="8" fill="hold" grpId="0" nodeType="withEffect">
                                  <p:stCondLst>
                                    <p:cond delay="0"/>
                                  </p:stCondLst>
                                  <p:childTnLst>
                                    <p:set>
                                      <p:cBhvr>
                                        <p:cTn id="415" dur="1" fill="hold">
                                          <p:stCondLst>
                                            <p:cond delay="0"/>
                                          </p:stCondLst>
                                        </p:cTn>
                                        <p:tgtEl>
                                          <p:spTgt spid="174"/>
                                        </p:tgtEl>
                                        <p:attrNameLst>
                                          <p:attrName>style.visibility</p:attrName>
                                        </p:attrNameLst>
                                      </p:cBhvr>
                                      <p:to>
                                        <p:strVal val="visible"/>
                                      </p:to>
                                    </p:set>
                                    <p:animEffect transition="in" filter="wipe(left)">
                                      <p:cBhvr>
                                        <p:cTn id="416"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5" grpId="0"/>
      <p:bldP spid="166" grpId="0"/>
      <p:bldP spid="167" grpId="0" animBg="1"/>
      <p:bldP spid="169" grpId="0"/>
      <p:bldP spid="170" grpId="0"/>
      <p:bldP spid="171" grpId="0" animBg="1"/>
      <p:bldP spid="173" grpId="0"/>
      <p:bldP spid="17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5</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加入你的标题</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70"/>
          <p:cNvSpPr>
            <a:spLocks noChangeArrowheads="1"/>
          </p:cNvSpPr>
          <p:nvPr/>
        </p:nvSpPr>
        <p:spPr bwMode="auto">
          <a:xfrm>
            <a:off x="1317717" y="4720142"/>
            <a:ext cx="95704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在此处添加文字，在此处在此处添加文字在此处添加文字</a:t>
            </a: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Scale>
                                      <p:cBhvr>
                                        <p:cTn id="4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5"/>
                                        </p:tgtEl>
                                        <p:attrNameLst>
                                          <p:attrName>ppt_x</p:attrName>
                                          <p:attrName>ppt_y</p:attrName>
                                        </p:attrNameLst>
                                      </p:cBhvr>
                                    </p:animMotion>
                                    <p:animEffect transition="in" filter="fade">
                                      <p:cBhvr>
                                        <p:cTn id="49" dur="1000"/>
                                        <p:tgtEl>
                                          <p:spTgt spid="35"/>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2"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1500"/>
                            </p:stCondLst>
                            <p:childTnLst>
                              <p:par>
                                <p:cTn id="63" presetID="31"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1</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加入你的标题</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矩形 70"/>
          <p:cNvSpPr>
            <a:spLocks noChangeArrowheads="1"/>
          </p:cNvSpPr>
          <p:nvPr/>
        </p:nvSpPr>
        <p:spPr bwMode="auto">
          <a:xfrm>
            <a:off x="1317717" y="4720142"/>
            <a:ext cx="95704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在此处添加文字，在此处在此处添加文字在此处添加文字</a:t>
            </a: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750"/>
                                        <p:tgtEl>
                                          <p:spTgt spid="7"/>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750"/>
                                        <p:tgtEl>
                                          <p:spTgt spid="8"/>
                                        </p:tgtEl>
                                      </p:cBhvr>
                                    </p:animEffect>
                                  </p:childTnLst>
                                </p:cTn>
                              </p:par>
                              <p:par>
                                <p:cTn id="26" presetID="10" presetClass="entr" presetSubtype="0" fill="hold" grpId="0" nodeType="withEffect">
                                  <p:stCondLst>
                                    <p:cond delay="1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750"/>
                                        <p:tgtEl>
                                          <p:spTgt spid="9"/>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childTnLst>
                                </p:cTn>
                              </p:par>
                              <p:par>
                                <p:cTn id="32" presetID="10" presetClass="entr" presetSubtype="0" fill="hold" grpId="0" nodeType="withEffect">
                                  <p:stCondLst>
                                    <p:cond delay="20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childTnLst>
                                </p:cTn>
                              </p:par>
                              <p:par>
                                <p:cTn id="35" presetID="53" presetClass="entr" presetSubtype="16"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2"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Scale>
                                      <p:cBhvr>
                                        <p:cTn id="47" dur="1000" decel="50000" fill="hold">
                                          <p:stCondLst>
                                            <p:cond delay="0"/>
                                          </p:stCondLst>
                                        </p:cTn>
                                        <p:tgtEl>
                                          <p:spTgt spid="3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8" dur="1000" decel="50000" fill="hold">
                                          <p:stCondLst>
                                            <p:cond delay="0"/>
                                          </p:stCondLst>
                                        </p:cTn>
                                        <p:tgtEl>
                                          <p:spTgt spid="35"/>
                                        </p:tgtEl>
                                        <p:attrNameLst>
                                          <p:attrName>ppt_x</p:attrName>
                                          <p:attrName>ppt_y</p:attrName>
                                        </p:attrNameLst>
                                      </p:cBhvr>
                                    </p:animMotion>
                                    <p:animEffect transition="in" filter="fade">
                                      <p:cBhvr>
                                        <p:cTn id="49" dur="1000"/>
                                        <p:tgtEl>
                                          <p:spTgt spid="35"/>
                                        </p:tgtEl>
                                      </p:cBhvr>
                                    </p:animEffect>
                                  </p:childTnLst>
                                </p:cTn>
                              </p:par>
                            </p:childTnLst>
                          </p:cTn>
                        </p:par>
                        <p:par>
                          <p:cTn id="50" fill="hold">
                            <p:stCondLst>
                              <p:cond delay="1000"/>
                            </p:stCondLst>
                            <p:childTnLst>
                              <p:par>
                                <p:cTn id="51" presetID="22" presetClass="entr" presetSubtype="8" fill="hold" nodeType="after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wipe(left)">
                                      <p:cBhvr>
                                        <p:cTn id="53" dur="500"/>
                                        <p:tgtEl>
                                          <p:spTgt spid="40"/>
                                        </p:tgtEl>
                                      </p:cBhvr>
                                    </p:animEffect>
                                  </p:childTnLst>
                                </p:cTn>
                              </p:par>
                              <p:par>
                                <p:cTn id="54" presetID="22" presetClass="entr" presetSubtype="2"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right)">
                                      <p:cBhvr>
                                        <p:cTn id="56" dur="500"/>
                                        <p:tgtEl>
                                          <p:spTgt spid="4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1500"/>
                            </p:stCondLst>
                            <p:childTnLst>
                              <p:par>
                                <p:cTn id="63" presetID="31" presetClass="entr" presetSubtype="0"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1000" fill="hold"/>
                                        <p:tgtEl>
                                          <p:spTgt spid="39"/>
                                        </p:tgtEl>
                                        <p:attrNameLst>
                                          <p:attrName>ppt_w</p:attrName>
                                        </p:attrNameLst>
                                      </p:cBhvr>
                                      <p:tavLst>
                                        <p:tav tm="0">
                                          <p:val>
                                            <p:fltVal val="0"/>
                                          </p:val>
                                        </p:tav>
                                        <p:tav tm="100000">
                                          <p:val>
                                            <p:strVal val="#ppt_w"/>
                                          </p:val>
                                        </p:tav>
                                      </p:tavLst>
                                    </p:anim>
                                    <p:anim calcmode="lin" valueType="num">
                                      <p:cBhvr>
                                        <p:cTn id="66" dur="1000" fill="hold"/>
                                        <p:tgtEl>
                                          <p:spTgt spid="39"/>
                                        </p:tgtEl>
                                        <p:attrNameLst>
                                          <p:attrName>ppt_h</p:attrName>
                                        </p:attrNameLst>
                                      </p:cBhvr>
                                      <p:tavLst>
                                        <p:tav tm="0">
                                          <p:val>
                                            <p:fltVal val="0"/>
                                          </p:val>
                                        </p:tav>
                                        <p:tav tm="100000">
                                          <p:val>
                                            <p:strVal val="#ppt_h"/>
                                          </p:val>
                                        </p:tav>
                                      </p:tavLst>
                                    </p:anim>
                                    <p:anim calcmode="lin" valueType="num">
                                      <p:cBhvr>
                                        <p:cTn id="67" dur="1000" fill="hold"/>
                                        <p:tgtEl>
                                          <p:spTgt spid="39"/>
                                        </p:tgtEl>
                                        <p:attrNameLst>
                                          <p:attrName>style.rotation</p:attrName>
                                        </p:attrNameLst>
                                      </p:cBhvr>
                                      <p:tavLst>
                                        <p:tav tm="0">
                                          <p:val>
                                            <p:fltVal val="90"/>
                                          </p:val>
                                        </p:tav>
                                        <p:tav tm="100000">
                                          <p:val>
                                            <p:fltVal val="0"/>
                                          </p:val>
                                        </p:tav>
                                      </p:tavLst>
                                    </p:anim>
                                    <p:animEffect transition="in" filter="fade">
                                      <p:cBhvr>
                                        <p:cTn id="68"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Group 10"/>
          <p:cNvGrpSpPr/>
          <p:nvPr/>
        </p:nvGrpSpPr>
        <p:grpSpPr>
          <a:xfrm>
            <a:off x="6505727" y="3284063"/>
            <a:ext cx="775903" cy="776184"/>
            <a:chOff x="6253939" y="2516220"/>
            <a:chExt cx="831273" cy="831273"/>
          </a:xfrm>
        </p:grpSpPr>
        <p:sp>
          <p:nvSpPr>
            <p:cNvPr id="18" name="Oval 11"/>
            <p:cNvSpPr/>
            <p:nvPr/>
          </p:nvSpPr>
          <p:spPr>
            <a:xfrm>
              <a:off x="6253939" y="2516220"/>
              <a:ext cx="831273" cy="831273"/>
            </a:xfrm>
            <a:prstGeom prst="ellipse">
              <a:avLst/>
            </a:prstGeom>
            <a:solidFill>
              <a:srgbClr val="00B0F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19"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grpSp>
        <p:nvGrpSpPr>
          <p:cNvPr id="20" name="Group 13"/>
          <p:cNvGrpSpPr/>
          <p:nvPr/>
        </p:nvGrpSpPr>
        <p:grpSpPr>
          <a:xfrm>
            <a:off x="6505727" y="4190490"/>
            <a:ext cx="775903" cy="776184"/>
            <a:chOff x="5716910" y="3464598"/>
            <a:chExt cx="831273" cy="831273"/>
          </a:xfrm>
        </p:grpSpPr>
        <p:sp>
          <p:nvSpPr>
            <p:cNvPr id="21" name="Oval 14"/>
            <p:cNvSpPr/>
            <p:nvPr/>
          </p:nvSpPr>
          <p:spPr>
            <a:xfrm>
              <a:off x="5716910" y="3464598"/>
              <a:ext cx="831273" cy="831273"/>
            </a:xfrm>
            <a:prstGeom prst="ellipse">
              <a:avLst/>
            </a:prstGeom>
            <a:solidFill>
              <a:srgbClr val="00B0F0">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22" name="Group 15"/>
            <p:cNvGrpSpPr/>
            <p:nvPr/>
          </p:nvGrpSpPr>
          <p:grpSpPr>
            <a:xfrm>
              <a:off x="5900374" y="3655628"/>
              <a:ext cx="464344" cy="464344"/>
              <a:chOff x="4439444" y="2582069"/>
              <a:chExt cx="464344" cy="464344"/>
            </a:xfrm>
            <a:solidFill>
              <a:schemeClr val="bg1"/>
            </a:solidFill>
          </p:grpSpPr>
          <p:sp>
            <p:nvSpPr>
              <p:cNvPr id="23"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24"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25"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grpSp>
      <p:grpSp>
        <p:nvGrpSpPr>
          <p:cNvPr id="26" name="Group 19"/>
          <p:cNvGrpSpPr/>
          <p:nvPr/>
        </p:nvGrpSpPr>
        <p:grpSpPr>
          <a:xfrm>
            <a:off x="6505727" y="2379066"/>
            <a:ext cx="775903" cy="776184"/>
            <a:chOff x="6678551" y="1578185"/>
            <a:chExt cx="831273" cy="831273"/>
          </a:xfrm>
        </p:grpSpPr>
        <p:sp>
          <p:nvSpPr>
            <p:cNvPr id="27" name="Oval 20"/>
            <p:cNvSpPr/>
            <p:nvPr/>
          </p:nvSpPr>
          <p:spPr>
            <a:xfrm>
              <a:off x="6678551" y="1578185"/>
              <a:ext cx="831273" cy="831273"/>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28"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sp>
        <p:nvSpPr>
          <p:cNvPr id="29" name="TextBox 28"/>
          <p:cNvSpPr txBox="1"/>
          <p:nvPr/>
        </p:nvSpPr>
        <p:spPr>
          <a:xfrm>
            <a:off x="7217501" y="2339567"/>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点击添加文本</a:t>
            </a:r>
          </a:p>
          <a:p>
            <a:endParaRPr lang="en-GB" sz="1500" b="1" dirty="0">
              <a:solidFill>
                <a:schemeClr val="bg1">
                  <a:lumMod val="50000"/>
                </a:schemeClr>
              </a:solidFill>
            </a:endParaRPr>
          </a:p>
        </p:txBody>
      </p:sp>
      <p:sp>
        <p:nvSpPr>
          <p:cNvPr id="30" name="Rectangle 24"/>
          <p:cNvSpPr/>
          <p:nvPr/>
        </p:nvSpPr>
        <p:spPr>
          <a:xfrm>
            <a:off x="7217501" y="2623828"/>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点击输入简要文本内容，文字内容需概况精炼的说明专业设计</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31" name="TextBox 30"/>
          <p:cNvSpPr txBox="1"/>
          <p:nvPr/>
        </p:nvSpPr>
        <p:spPr>
          <a:xfrm>
            <a:off x="7217501" y="3250248"/>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点击添加文本</a:t>
            </a:r>
          </a:p>
          <a:p>
            <a:endParaRPr lang="en-GB" sz="1500" b="1" dirty="0">
              <a:solidFill>
                <a:schemeClr val="bg1">
                  <a:lumMod val="50000"/>
                </a:schemeClr>
              </a:solidFill>
            </a:endParaRPr>
          </a:p>
        </p:txBody>
      </p:sp>
      <p:sp>
        <p:nvSpPr>
          <p:cNvPr id="32" name="Rectangle 24"/>
          <p:cNvSpPr/>
          <p:nvPr/>
        </p:nvSpPr>
        <p:spPr>
          <a:xfrm>
            <a:off x="7217501" y="3496399"/>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点击输入简要文本内容，文字内容需概况精炼的说明专业设计</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33" name="TextBox 32"/>
          <p:cNvSpPr txBox="1"/>
          <p:nvPr/>
        </p:nvSpPr>
        <p:spPr>
          <a:xfrm>
            <a:off x="7217501" y="4121655"/>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点击添加文本</a:t>
            </a:r>
          </a:p>
          <a:p>
            <a:endParaRPr lang="en-GB" sz="1500" b="1" dirty="0">
              <a:solidFill>
                <a:schemeClr val="bg1">
                  <a:lumMod val="50000"/>
                </a:schemeClr>
              </a:solidFill>
            </a:endParaRPr>
          </a:p>
        </p:txBody>
      </p:sp>
      <p:sp>
        <p:nvSpPr>
          <p:cNvPr id="34" name="Rectangle 24"/>
          <p:cNvSpPr/>
          <p:nvPr/>
        </p:nvSpPr>
        <p:spPr>
          <a:xfrm>
            <a:off x="7217501" y="4405914"/>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anose="020B0503020204020204" pitchFamily="34" charset="-122"/>
                <a:ea typeface="微软雅黑" panose="020B0503020204020204" pitchFamily="34" charset="-122"/>
              </a:rPr>
              <a:t>点击输入简要文本内容，文字内容需概况精炼的说明专业设计</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p>
        </p:txBody>
      </p:sp>
      <p:sp>
        <p:nvSpPr>
          <p:cNvPr id="35" name="矩形 34"/>
          <p:cNvSpPr/>
          <p:nvPr/>
        </p:nvSpPr>
        <p:spPr>
          <a:xfrm>
            <a:off x="1466091" y="2347980"/>
            <a:ext cx="4322975" cy="267391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par>
                          <p:cTn id="30" fill="hold">
                            <p:stCondLst>
                              <p:cond delay="1500"/>
                            </p:stCondLst>
                            <p:childTnLst>
                              <p:par>
                                <p:cTn id="31" presetID="53" presetClass="entr" presetSubtype="16"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ppt_w</p:attrName>
                                        </p:attrNameLst>
                                      </p:cBhvr>
                                      <p:tavLst>
                                        <p:tav tm="0">
                                          <p:val>
                                            <p:fltVal val="0"/>
                                          </p:val>
                                        </p:tav>
                                        <p:tav tm="100000">
                                          <p:val>
                                            <p:strVal val="#ppt_w"/>
                                          </p:val>
                                        </p:tav>
                                      </p:tavLst>
                                    </p:anim>
                                    <p:anim calcmode="lin" valueType="num">
                                      <p:cBhvr>
                                        <p:cTn id="34" dur="500" fill="hold"/>
                                        <p:tgtEl>
                                          <p:spTgt spid="26"/>
                                        </p:tgtEl>
                                        <p:attrNameLst>
                                          <p:attrName>ppt_h</p:attrName>
                                        </p:attrNameLst>
                                      </p:cBhvr>
                                      <p:tavLst>
                                        <p:tav tm="0">
                                          <p:val>
                                            <p:fltVal val="0"/>
                                          </p:val>
                                        </p:tav>
                                        <p:tav tm="100000">
                                          <p:val>
                                            <p:strVal val="#ppt_h"/>
                                          </p:val>
                                        </p:tav>
                                      </p:tavLst>
                                    </p:anim>
                                    <p:animEffect transition="in" filter="fade">
                                      <p:cBhvr>
                                        <p:cTn id="35" dur="500"/>
                                        <p:tgtEl>
                                          <p:spTgt spid="26"/>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p:cTn id="39" dur="500" fill="hold"/>
                                        <p:tgtEl>
                                          <p:spTgt spid="17"/>
                                        </p:tgtEl>
                                        <p:attrNameLst>
                                          <p:attrName>ppt_w</p:attrName>
                                        </p:attrNameLst>
                                      </p:cBhvr>
                                      <p:tavLst>
                                        <p:tav tm="0">
                                          <p:val>
                                            <p:fltVal val="0"/>
                                          </p:val>
                                        </p:tav>
                                        <p:tav tm="100000">
                                          <p:val>
                                            <p:strVal val="#ppt_w"/>
                                          </p:val>
                                        </p:tav>
                                      </p:tavLst>
                                    </p:anim>
                                    <p:anim calcmode="lin" valueType="num">
                                      <p:cBhvr>
                                        <p:cTn id="40" dur="500" fill="hold"/>
                                        <p:tgtEl>
                                          <p:spTgt spid="17"/>
                                        </p:tgtEl>
                                        <p:attrNameLst>
                                          <p:attrName>ppt_h</p:attrName>
                                        </p:attrNameLst>
                                      </p:cBhvr>
                                      <p:tavLst>
                                        <p:tav tm="0">
                                          <p:val>
                                            <p:fltVal val="0"/>
                                          </p:val>
                                        </p:tav>
                                        <p:tav tm="100000">
                                          <p:val>
                                            <p:strVal val="#ppt_h"/>
                                          </p:val>
                                        </p:tav>
                                      </p:tavLst>
                                    </p:anim>
                                    <p:animEffect transition="in" filter="fade">
                                      <p:cBhvr>
                                        <p:cTn id="41" dur="500"/>
                                        <p:tgtEl>
                                          <p:spTgt spid="17"/>
                                        </p:tgtEl>
                                      </p:cBhvr>
                                    </p:animEffect>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childTnLst>
                          </p:cTn>
                        </p:par>
                        <p:par>
                          <p:cTn id="48" fill="hold">
                            <p:stCondLst>
                              <p:cond delay="3000"/>
                            </p:stCondLst>
                            <p:childTnLst>
                              <p:par>
                                <p:cTn id="49" presetID="2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left)">
                                      <p:cBhvr>
                                        <p:cTn id="60" dur="500"/>
                                        <p:tgtEl>
                                          <p:spTgt spid="32"/>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500"/>
                                        <p:tgtEl>
                                          <p:spTgt spid="33"/>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left)">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29" grpId="0"/>
      <p:bldP spid="30" grpId="0"/>
      <p:bldP spid="31" grpId="0"/>
      <p:bldP spid="32" grpId="0"/>
      <p:bldP spid="33" grpId="0"/>
      <p:bldP spid="34" grpId="0"/>
      <p:bldP spid="3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5447328" y="1719271"/>
            <a:ext cx="3449590" cy="1809916"/>
            <a:chOff x="5157515" y="1784090"/>
            <a:chExt cx="3384376" cy="1775690"/>
          </a:xfrm>
        </p:grpSpPr>
        <p:sp>
          <p:nvSpPr>
            <p:cNvPr id="18" name="矩形标注 17"/>
            <p:cNvSpPr/>
            <p:nvPr/>
          </p:nvSpPr>
          <p:spPr>
            <a:xfrm>
              <a:off x="5157515" y="1784090"/>
              <a:ext cx="3384376" cy="1775690"/>
            </a:xfrm>
            <a:prstGeom prst="wedgeRectCallout">
              <a:avLst/>
            </a:prstGeom>
            <a:solidFill>
              <a:srgbClr val="00B0F0">
                <a:alpha val="9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9" name="TextBox 18"/>
            <p:cNvSpPr txBox="1"/>
            <p:nvPr/>
          </p:nvSpPr>
          <p:spPr>
            <a:xfrm>
              <a:off x="6237635" y="2472143"/>
              <a:ext cx="2206620" cy="774204"/>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20" name="TextBox 19"/>
            <p:cNvSpPr txBox="1"/>
            <p:nvPr/>
          </p:nvSpPr>
          <p:spPr>
            <a:xfrm>
              <a:off x="6237634" y="2010477"/>
              <a:ext cx="1224136" cy="359643"/>
            </a:xfrm>
            <a:prstGeom prst="rect">
              <a:avLst/>
            </a:prstGeom>
            <a:noFill/>
          </p:spPr>
          <p:txBody>
            <a:bodyPr wrap="square" tIns="0" bIns="0" rtlCol="0" anchor="t">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标题</a:t>
              </a:r>
              <a:r>
                <a:rPr kumimoji="0" lang="en-US" altLang="zh-CN"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2</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1" name="Freeform 6"/>
            <p:cNvSpPr>
              <a:spLocks noEditPoints="1"/>
            </p:cNvSpPr>
            <p:nvPr/>
          </p:nvSpPr>
          <p:spPr bwMode="auto">
            <a:xfrm>
              <a:off x="5352025" y="2383197"/>
              <a:ext cx="885610" cy="556344"/>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2" name="组合 21"/>
          <p:cNvGrpSpPr/>
          <p:nvPr/>
        </p:nvGrpSpPr>
        <p:grpSpPr>
          <a:xfrm>
            <a:off x="7133841" y="3805468"/>
            <a:ext cx="3449590" cy="1809914"/>
            <a:chOff x="7461771" y="4101582"/>
            <a:chExt cx="3384376" cy="1775690"/>
          </a:xfrm>
        </p:grpSpPr>
        <p:sp>
          <p:nvSpPr>
            <p:cNvPr id="23" name="矩形标注 22"/>
            <p:cNvSpPr/>
            <p:nvPr/>
          </p:nvSpPr>
          <p:spPr>
            <a:xfrm>
              <a:off x="7461771" y="4101582"/>
              <a:ext cx="3384376" cy="1775690"/>
            </a:xfrm>
            <a:prstGeom prst="wedgeRectCallout">
              <a:avLst/>
            </a:prstGeom>
            <a:solidFill>
              <a:srgbClr val="00B0F0">
                <a:alpha val="8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4" name="TextBox 23"/>
            <p:cNvSpPr txBox="1"/>
            <p:nvPr/>
          </p:nvSpPr>
          <p:spPr>
            <a:xfrm>
              <a:off x="8541891" y="4825153"/>
              <a:ext cx="2206620" cy="774205"/>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25" name="TextBox 24"/>
            <p:cNvSpPr txBox="1"/>
            <p:nvPr/>
          </p:nvSpPr>
          <p:spPr>
            <a:xfrm>
              <a:off x="8541890" y="4363488"/>
              <a:ext cx="1209805" cy="359643"/>
            </a:xfrm>
            <a:prstGeom prst="rect">
              <a:avLst/>
            </a:prstGeom>
            <a:noFill/>
          </p:spPr>
          <p:txBody>
            <a:bodyPr wrap="square" tIns="0" bIns="0" rtlCol="0" anchor="t">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标题</a:t>
              </a:r>
              <a:r>
                <a:rPr kumimoji="0" lang="en-US" altLang="zh-CN"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4</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26" name="Freeform 7"/>
            <p:cNvSpPr>
              <a:spLocks noEditPoints="1"/>
            </p:cNvSpPr>
            <p:nvPr/>
          </p:nvSpPr>
          <p:spPr bwMode="auto">
            <a:xfrm>
              <a:off x="7701324" y="4670910"/>
              <a:ext cx="807733" cy="652292"/>
            </a:xfrm>
            <a:custGeom>
              <a:avLst/>
              <a:gdLst>
                <a:gd name="T0" fmla="*/ 67 w 123"/>
                <a:gd name="T1" fmla="*/ 62 h 100"/>
                <a:gd name="T2" fmla="*/ 67 w 123"/>
                <a:gd name="T3" fmla="*/ 65 h 100"/>
                <a:gd name="T4" fmla="*/ 66 w 123"/>
                <a:gd name="T5" fmla="*/ 67 h 100"/>
                <a:gd name="T6" fmla="*/ 62 w 123"/>
                <a:gd name="T7" fmla="*/ 67 h 100"/>
                <a:gd name="T8" fmla="*/ 58 w 123"/>
                <a:gd name="T9" fmla="*/ 67 h 100"/>
                <a:gd name="T10" fmla="*/ 56 w 123"/>
                <a:gd name="T11" fmla="*/ 65 h 100"/>
                <a:gd name="T12" fmla="*/ 56 w 123"/>
                <a:gd name="T13" fmla="*/ 62 h 100"/>
                <a:gd name="T14" fmla="*/ 0 w 123"/>
                <a:gd name="T15" fmla="*/ 44 h 100"/>
                <a:gd name="T16" fmla="*/ 0 w 123"/>
                <a:gd name="T17" fmla="*/ 81 h 100"/>
                <a:gd name="T18" fmla="*/ 19 w 123"/>
                <a:gd name="T19" fmla="*/ 100 h 100"/>
                <a:gd name="T20" fmla="*/ 62 w 123"/>
                <a:gd name="T21" fmla="*/ 100 h 100"/>
                <a:gd name="T22" fmla="*/ 104 w 123"/>
                <a:gd name="T23" fmla="*/ 100 h 100"/>
                <a:gd name="T24" fmla="*/ 123 w 123"/>
                <a:gd name="T25" fmla="*/ 81 h 100"/>
                <a:gd name="T26" fmla="*/ 123 w 123"/>
                <a:gd name="T27" fmla="*/ 44 h 100"/>
                <a:gd name="T28" fmla="*/ 67 w 123"/>
                <a:gd name="T29" fmla="*/ 62 h 100"/>
                <a:gd name="T30" fmla="*/ 62 w 123"/>
                <a:gd name="T31" fmla="*/ 58 h 100"/>
                <a:gd name="T32" fmla="*/ 64 w 123"/>
                <a:gd name="T33" fmla="*/ 58 h 100"/>
                <a:gd name="T34" fmla="*/ 66 w 123"/>
                <a:gd name="T35" fmla="*/ 59 h 100"/>
                <a:gd name="T36" fmla="*/ 66 w 123"/>
                <a:gd name="T37" fmla="*/ 64 h 100"/>
                <a:gd name="T38" fmla="*/ 64 w 123"/>
                <a:gd name="T39" fmla="*/ 65 h 100"/>
                <a:gd name="T40" fmla="*/ 62 w 123"/>
                <a:gd name="T41" fmla="*/ 65 h 100"/>
                <a:gd name="T42" fmla="*/ 60 w 123"/>
                <a:gd name="T43" fmla="*/ 65 h 100"/>
                <a:gd name="T44" fmla="*/ 58 w 123"/>
                <a:gd name="T45" fmla="*/ 64 h 100"/>
                <a:gd name="T46" fmla="*/ 58 w 123"/>
                <a:gd name="T47" fmla="*/ 59 h 100"/>
                <a:gd name="T48" fmla="*/ 60 w 123"/>
                <a:gd name="T49" fmla="*/ 58 h 100"/>
                <a:gd name="T50" fmla="*/ 62 w 123"/>
                <a:gd name="T51" fmla="*/ 58 h 100"/>
                <a:gd name="T52" fmla="*/ 56 w 123"/>
                <a:gd name="T53" fmla="*/ 58 h 100"/>
                <a:gd name="T54" fmla="*/ 56 w 123"/>
                <a:gd name="T55" fmla="*/ 60 h 100"/>
                <a:gd name="T56" fmla="*/ 1 w 123"/>
                <a:gd name="T57" fmla="*/ 42 h 100"/>
                <a:gd name="T58" fmla="*/ 19 w 123"/>
                <a:gd name="T59" fmla="*/ 24 h 100"/>
                <a:gd name="T60" fmla="*/ 62 w 123"/>
                <a:gd name="T61" fmla="*/ 24 h 100"/>
                <a:gd name="T62" fmla="*/ 104 w 123"/>
                <a:gd name="T63" fmla="*/ 24 h 100"/>
                <a:gd name="T64" fmla="*/ 123 w 123"/>
                <a:gd name="T65" fmla="*/ 42 h 100"/>
                <a:gd name="T66" fmla="*/ 67 w 123"/>
                <a:gd name="T67" fmla="*/ 60 h 100"/>
                <a:gd name="T68" fmla="*/ 67 w 123"/>
                <a:gd name="T69" fmla="*/ 58 h 100"/>
                <a:gd name="T70" fmla="*/ 66 w 123"/>
                <a:gd name="T71" fmla="*/ 56 h 100"/>
                <a:gd name="T72" fmla="*/ 62 w 123"/>
                <a:gd name="T73" fmla="*/ 56 h 100"/>
                <a:gd name="T74" fmla="*/ 58 w 123"/>
                <a:gd name="T75" fmla="*/ 56 h 100"/>
                <a:gd name="T76" fmla="*/ 56 w 123"/>
                <a:gd name="T77" fmla="*/ 58 h 100"/>
                <a:gd name="T78" fmla="*/ 62 w 123"/>
                <a:gd name="T79" fmla="*/ 4 h 100"/>
                <a:gd name="T80" fmla="*/ 62 w 123"/>
                <a:gd name="T81" fmla="*/ 4 h 100"/>
                <a:gd name="T82" fmla="*/ 81 w 123"/>
                <a:gd name="T83" fmla="*/ 23 h 100"/>
                <a:gd name="T84" fmla="*/ 84 w 123"/>
                <a:gd name="T85" fmla="*/ 23 h 100"/>
                <a:gd name="T86" fmla="*/ 62 w 123"/>
                <a:gd name="T87" fmla="*/ 0 h 100"/>
                <a:gd name="T88" fmla="*/ 62 w 123"/>
                <a:gd name="T89" fmla="*/ 0 h 100"/>
                <a:gd name="T90" fmla="*/ 39 w 123"/>
                <a:gd name="T91" fmla="*/ 23 h 100"/>
                <a:gd name="T92" fmla="*/ 43 w 123"/>
                <a:gd name="T93" fmla="*/ 23 h 100"/>
                <a:gd name="T94" fmla="*/ 62 w 123"/>
                <a:gd name="T95"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00">
                  <a:moveTo>
                    <a:pt x="67" y="62"/>
                  </a:moveTo>
                  <a:cubicBezTo>
                    <a:pt x="67" y="65"/>
                    <a:pt x="67" y="65"/>
                    <a:pt x="67" y="65"/>
                  </a:cubicBezTo>
                  <a:cubicBezTo>
                    <a:pt x="67" y="66"/>
                    <a:pt x="67" y="67"/>
                    <a:pt x="66" y="67"/>
                  </a:cubicBezTo>
                  <a:cubicBezTo>
                    <a:pt x="62" y="67"/>
                    <a:pt x="62" y="67"/>
                    <a:pt x="62" y="67"/>
                  </a:cubicBezTo>
                  <a:cubicBezTo>
                    <a:pt x="58" y="67"/>
                    <a:pt x="58" y="67"/>
                    <a:pt x="58" y="67"/>
                  </a:cubicBezTo>
                  <a:cubicBezTo>
                    <a:pt x="57" y="67"/>
                    <a:pt x="56" y="66"/>
                    <a:pt x="56" y="65"/>
                  </a:cubicBezTo>
                  <a:cubicBezTo>
                    <a:pt x="56" y="62"/>
                    <a:pt x="56" y="62"/>
                    <a:pt x="56" y="62"/>
                  </a:cubicBezTo>
                  <a:cubicBezTo>
                    <a:pt x="0" y="44"/>
                    <a:pt x="0" y="44"/>
                    <a:pt x="0" y="44"/>
                  </a:cubicBezTo>
                  <a:cubicBezTo>
                    <a:pt x="0" y="81"/>
                    <a:pt x="0" y="81"/>
                    <a:pt x="0" y="81"/>
                  </a:cubicBezTo>
                  <a:cubicBezTo>
                    <a:pt x="0" y="92"/>
                    <a:pt x="9" y="100"/>
                    <a:pt x="19" y="100"/>
                  </a:cubicBezTo>
                  <a:cubicBezTo>
                    <a:pt x="62" y="100"/>
                    <a:pt x="62" y="100"/>
                    <a:pt x="62" y="100"/>
                  </a:cubicBezTo>
                  <a:cubicBezTo>
                    <a:pt x="104" y="100"/>
                    <a:pt x="104" y="100"/>
                    <a:pt x="104" y="100"/>
                  </a:cubicBezTo>
                  <a:cubicBezTo>
                    <a:pt x="114" y="100"/>
                    <a:pt x="123" y="92"/>
                    <a:pt x="123" y="81"/>
                  </a:cubicBezTo>
                  <a:cubicBezTo>
                    <a:pt x="123" y="44"/>
                    <a:pt x="123" y="44"/>
                    <a:pt x="123" y="44"/>
                  </a:cubicBezTo>
                  <a:cubicBezTo>
                    <a:pt x="67" y="62"/>
                    <a:pt x="67" y="62"/>
                    <a:pt x="67" y="62"/>
                  </a:cubicBezTo>
                  <a:close/>
                  <a:moveTo>
                    <a:pt x="62" y="58"/>
                  </a:moveTo>
                  <a:cubicBezTo>
                    <a:pt x="64" y="58"/>
                    <a:pt x="64" y="58"/>
                    <a:pt x="64" y="58"/>
                  </a:cubicBezTo>
                  <a:cubicBezTo>
                    <a:pt x="65" y="58"/>
                    <a:pt x="66" y="58"/>
                    <a:pt x="66" y="59"/>
                  </a:cubicBezTo>
                  <a:cubicBezTo>
                    <a:pt x="66" y="64"/>
                    <a:pt x="66" y="64"/>
                    <a:pt x="66" y="64"/>
                  </a:cubicBezTo>
                  <a:cubicBezTo>
                    <a:pt x="66" y="65"/>
                    <a:pt x="65" y="65"/>
                    <a:pt x="64" y="65"/>
                  </a:cubicBezTo>
                  <a:cubicBezTo>
                    <a:pt x="62" y="65"/>
                    <a:pt x="62" y="65"/>
                    <a:pt x="62" y="65"/>
                  </a:cubicBezTo>
                  <a:cubicBezTo>
                    <a:pt x="60" y="65"/>
                    <a:pt x="60" y="65"/>
                    <a:pt x="60" y="65"/>
                  </a:cubicBezTo>
                  <a:cubicBezTo>
                    <a:pt x="59" y="65"/>
                    <a:pt x="58" y="65"/>
                    <a:pt x="58" y="64"/>
                  </a:cubicBezTo>
                  <a:cubicBezTo>
                    <a:pt x="58" y="59"/>
                    <a:pt x="58" y="59"/>
                    <a:pt x="58" y="59"/>
                  </a:cubicBezTo>
                  <a:cubicBezTo>
                    <a:pt x="58" y="58"/>
                    <a:pt x="59" y="58"/>
                    <a:pt x="60" y="58"/>
                  </a:cubicBezTo>
                  <a:cubicBezTo>
                    <a:pt x="62" y="58"/>
                    <a:pt x="62" y="58"/>
                    <a:pt x="62" y="58"/>
                  </a:cubicBezTo>
                  <a:close/>
                  <a:moveTo>
                    <a:pt x="56" y="58"/>
                  </a:moveTo>
                  <a:cubicBezTo>
                    <a:pt x="56" y="60"/>
                    <a:pt x="56" y="60"/>
                    <a:pt x="56" y="60"/>
                  </a:cubicBezTo>
                  <a:cubicBezTo>
                    <a:pt x="1" y="42"/>
                    <a:pt x="1" y="42"/>
                    <a:pt x="1" y="42"/>
                  </a:cubicBezTo>
                  <a:cubicBezTo>
                    <a:pt x="1" y="32"/>
                    <a:pt x="9" y="24"/>
                    <a:pt x="19" y="24"/>
                  </a:cubicBezTo>
                  <a:cubicBezTo>
                    <a:pt x="62" y="24"/>
                    <a:pt x="62" y="24"/>
                    <a:pt x="62" y="24"/>
                  </a:cubicBezTo>
                  <a:cubicBezTo>
                    <a:pt x="104" y="24"/>
                    <a:pt x="104" y="24"/>
                    <a:pt x="104" y="24"/>
                  </a:cubicBezTo>
                  <a:cubicBezTo>
                    <a:pt x="114" y="24"/>
                    <a:pt x="122" y="32"/>
                    <a:pt x="123" y="42"/>
                  </a:cubicBezTo>
                  <a:cubicBezTo>
                    <a:pt x="67" y="60"/>
                    <a:pt x="67" y="60"/>
                    <a:pt x="67" y="60"/>
                  </a:cubicBezTo>
                  <a:cubicBezTo>
                    <a:pt x="67" y="58"/>
                    <a:pt x="67" y="58"/>
                    <a:pt x="67" y="58"/>
                  </a:cubicBezTo>
                  <a:cubicBezTo>
                    <a:pt x="67" y="56"/>
                    <a:pt x="67" y="56"/>
                    <a:pt x="66" y="56"/>
                  </a:cubicBezTo>
                  <a:cubicBezTo>
                    <a:pt x="62" y="56"/>
                    <a:pt x="62" y="56"/>
                    <a:pt x="62" y="56"/>
                  </a:cubicBezTo>
                  <a:cubicBezTo>
                    <a:pt x="58" y="56"/>
                    <a:pt x="58" y="56"/>
                    <a:pt x="58" y="56"/>
                  </a:cubicBezTo>
                  <a:cubicBezTo>
                    <a:pt x="57" y="56"/>
                    <a:pt x="56" y="56"/>
                    <a:pt x="56" y="58"/>
                  </a:cubicBezTo>
                  <a:close/>
                  <a:moveTo>
                    <a:pt x="62" y="4"/>
                  </a:moveTo>
                  <a:cubicBezTo>
                    <a:pt x="62" y="4"/>
                    <a:pt x="62" y="4"/>
                    <a:pt x="62" y="4"/>
                  </a:cubicBezTo>
                  <a:cubicBezTo>
                    <a:pt x="72" y="4"/>
                    <a:pt x="81" y="13"/>
                    <a:pt x="81" y="23"/>
                  </a:cubicBezTo>
                  <a:cubicBezTo>
                    <a:pt x="84" y="23"/>
                    <a:pt x="84" y="23"/>
                    <a:pt x="84" y="23"/>
                  </a:cubicBezTo>
                  <a:cubicBezTo>
                    <a:pt x="84" y="11"/>
                    <a:pt x="74" y="1"/>
                    <a:pt x="62" y="0"/>
                  </a:cubicBezTo>
                  <a:cubicBezTo>
                    <a:pt x="62" y="0"/>
                    <a:pt x="62" y="0"/>
                    <a:pt x="62" y="0"/>
                  </a:cubicBezTo>
                  <a:cubicBezTo>
                    <a:pt x="49" y="0"/>
                    <a:pt x="39" y="11"/>
                    <a:pt x="39" y="23"/>
                  </a:cubicBezTo>
                  <a:cubicBezTo>
                    <a:pt x="43" y="23"/>
                    <a:pt x="43" y="23"/>
                    <a:pt x="43" y="23"/>
                  </a:cubicBezTo>
                  <a:cubicBezTo>
                    <a:pt x="43" y="13"/>
                    <a:pt x="51" y="4"/>
                    <a:pt x="62" y="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27" name="组合 26"/>
          <p:cNvGrpSpPr/>
          <p:nvPr/>
        </p:nvGrpSpPr>
        <p:grpSpPr>
          <a:xfrm>
            <a:off x="3516702" y="3805468"/>
            <a:ext cx="3449590" cy="1809914"/>
            <a:chOff x="3634221" y="4101582"/>
            <a:chExt cx="3384376" cy="1775690"/>
          </a:xfrm>
        </p:grpSpPr>
        <p:sp>
          <p:nvSpPr>
            <p:cNvPr id="28" name="矩形标注 27"/>
            <p:cNvSpPr/>
            <p:nvPr/>
          </p:nvSpPr>
          <p:spPr>
            <a:xfrm>
              <a:off x="3634221" y="4101582"/>
              <a:ext cx="3384376" cy="1775690"/>
            </a:xfrm>
            <a:prstGeom prst="wedgeRectCallout">
              <a:avLst/>
            </a:prstGeom>
            <a:solidFill>
              <a:srgbClr val="00B0F0">
                <a:alpha val="7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TextBox 28"/>
            <p:cNvSpPr txBox="1"/>
            <p:nvPr/>
          </p:nvSpPr>
          <p:spPr>
            <a:xfrm>
              <a:off x="4746612" y="4825153"/>
              <a:ext cx="2206620" cy="774205"/>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30" name="TextBox 29"/>
            <p:cNvSpPr txBox="1"/>
            <p:nvPr/>
          </p:nvSpPr>
          <p:spPr>
            <a:xfrm>
              <a:off x="4746611" y="4363488"/>
              <a:ext cx="1247025" cy="359643"/>
            </a:xfrm>
            <a:prstGeom prst="rect">
              <a:avLst/>
            </a:prstGeom>
            <a:noFill/>
          </p:spPr>
          <p:txBody>
            <a:bodyPr wrap="square" tIns="0" bIns="0" rtlCol="0" anchor="t">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标题</a:t>
              </a:r>
              <a:r>
                <a:rPr kumimoji="0" lang="en-US" altLang="zh-CN"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3</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1" name="Freeform 8"/>
            <p:cNvSpPr>
              <a:spLocks noEditPoints="1"/>
            </p:cNvSpPr>
            <p:nvPr/>
          </p:nvSpPr>
          <p:spPr bwMode="auto">
            <a:xfrm>
              <a:off x="3796813" y="4670910"/>
              <a:ext cx="845520" cy="740810"/>
            </a:xfrm>
            <a:custGeom>
              <a:avLst/>
              <a:gdLst>
                <a:gd name="T0" fmla="*/ 92 w 137"/>
                <a:gd name="T1" fmla="*/ 69 h 120"/>
                <a:gd name="T2" fmla="*/ 76 w 137"/>
                <a:gd name="T3" fmla="*/ 52 h 120"/>
                <a:gd name="T4" fmla="*/ 75 w 137"/>
                <a:gd name="T5" fmla="*/ 38 h 120"/>
                <a:gd name="T6" fmla="*/ 69 w 137"/>
                <a:gd name="T7" fmla="*/ 44 h 120"/>
                <a:gd name="T8" fmla="*/ 52 w 137"/>
                <a:gd name="T9" fmla="*/ 28 h 120"/>
                <a:gd name="T10" fmla="*/ 41 w 137"/>
                <a:gd name="T11" fmla="*/ 37 h 120"/>
                <a:gd name="T12" fmla="*/ 18 w 137"/>
                <a:gd name="T13" fmla="*/ 38 h 120"/>
                <a:gd name="T14" fmla="*/ 16 w 137"/>
                <a:gd name="T15" fmla="*/ 52 h 120"/>
                <a:gd name="T16" fmla="*/ 0 w 137"/>
                <a:gd name="T17" fmla="*/ 69 h 120"/>
                <a:gd name="T18" fmla="*/ 9 w 137"/>
                <a:gd name="T19" fmla="*/ 80 h 120"/>
                <a:gd name="T20" fmla="*/ 10 w 137"/>
                <a:gd name="T21" fmla="*/ 103 h 120"/>
                <a:gd name="T22" fmla="*/ 24 w 137"/>
                <a:gd name="T23" fmla="*/ 104 h 120"/>
                <a:gd name="T24" fmla="*/ 41 w 137"/>
                <a:gd name="T25" fmla="*/ 120 h 120"/>
                <a:gd name="T26" fmla="*/ 52 w 137"/>
                <a:gd name="T27" fmla="*/ 111 h 120"/>
                <a:gd name="T28" fmla="*/ 72 w 137"/>
                <a:gd name="T29" fmla="*/ 107 h 120"/>
                <a:gd name="T30" fmla="*/ 83 w 137"/>
                <a:gd name="T31" fmla="*/ 103 h 120"/>
                <a:gd name="T32" fmla="*/ 83 w 137"/>
                <a:gd name="T33" fmla="*/ 80 h 120"/>
                <a:gd name="T34" fmla="*/ 72 w 137"/>
                <a:gd name="T35" fmla="*/ 84 h 120"/>
                <a:gd name="T36" fmla="*/ 46 w 137"/>
                <a:gd name="T37" fmla="*/ 101 h 120"/>
                <a:gd name="T38" fmla="*/ 46 w 137"/>
                <a:gd name="T39" fmla="*/ 47 h 120"/>
                <a:gd name="T40" fmla="*/ 73 w 137"/>
                <a:gd name="T41" fmla="*/ 74 h 120"/>
                <a:gd name="T42" fmla="*/ 129 w 137"/>
                <a:gd name="T43" fmla="*/ 77 h 120"/>
                <a:gd name="T44" fmla="*/ 137 w 137"/>
                <a:gd name="T45" fmla="*/ 85 h 120"/>
                <a:gd name="T46" fmla="*/ 133 w 137"/>
                <a:gd name="T47" fmla="*/ 91 h 120"/>
                <a:gd name="T48" fmla="*/ 132 w 137"/>
                <a:gd name="T49" fmla="*/ 102 h 120"/>
                <a:gd name="T50" fmla="*/ 125 w 137"/>
                <a:gd name="T51" fmla="*/ 103 h 120"/>
                <a:gd name="T52" fmla="*/ 117 w 137"/>
                <a:gd name="T53" fmla="*/ 111 h 120"/>
                <a:gd name="T54" fmla="*/ 111 w 137"/>
                <a:gd name="T55" fmla="*/ 107 h 120"/>
                <a:gd name="T56" fmla="*/ 100 w 137"/>
                <a:gd name="T57" fmla="*/ 106 h 120"/>
                <a:gd name="T58" fmla="*/ 99 w 137"/>
                <a:gd name="T59" fmla="*/ 99 h 120"/>
                <a:gd name="T60" fmla="*/ 91 w 137"/>
                <a:gd name="T61" fmla="*/ 91 h 120"/>
                <a:gd name="T62" fmla="*/ 96 w 137"/>
                <a:gd name="T63" fmla="*/ 85 h 120"/>
                <a:gd name="T64" fmla="*/ 96 w 137"/>
                <a:gd name="T65" fmla="*/ 74 h 120"/>
                <a:gd name="T66" fmla="*/ 103 w 137"/>
                <a:gd name="T67" fmla="*/ 73 h 120"/>
                <a:gd name="T68" fmla="*/ 111 w 137"/>
                <a:gd name="T69" fmla="*/ 65 h 120"/>
                <a:gd name="T70" fmla="*/ 117 w 137"/>
                <a:gd name="T71" fmla="*/ 70 h 120"/>
                <a:gd name="T72" fmla="*/ 128 w 137"/>
                <a:gd name="T73" fmla="*/ 70 h 120"/>
                <a:gd name="T74" fmla="*/ 129 w 137"/>
                <a:gd name="T75" fmla="*/ 77 h 120"/>
                <a:gd name="T76" fmla="*/ 128 w 137"/>
                <a:gd name="T77" fmla="*/ 88 h 120"/>
                <a:gd name="T78" fmla="*/ 101 w 137"/>
                <a:gd name="T79" fmla="*/ 88 h 120"/>
                <a:gd name="T80" fmla="*/ 114 w 137"/>
                <a:gd name="T81" fmla="*/ 102 h 120"/>
                <a:gd name="T82" fmla="*/ 137 w 137"/>
                <a:gd name="T83" fmla="*/ 27 h 120"/>
                <a:gd name="T84" fmla="*/ 131 w 137"/>
                <a:gd name="T85" fmla="*/ 34 h 120"/>
                <a:gd name="T86" fmla="*/ 131 w 137"/>
                <a:gd name="T87" fmla="*/ 50 h 120"/>
                <a:gd name="T88" fmla="*/ 122 w 137"/>
                <a:gd name="T89" fmla="*/ 51 h 120"/>
                <a:gd name="T90" fmla="*/ 111 w 137"/>
                <a:gd name="T91" fmla="*/ 61 h 120"/>
                <a:gd name="T92" fmla="*/ 103 w 137"/>
                <a:gd name="T93" fmla="*/ 55 h 120"/>
                <a:gd name="T94" fmla="*/ 88 w 137"/>
                <a:gd name="T95" fmla="*/ 55 h 120"/>
                <a:gd name="T96" fmla="*/ 87 w 137"/>
                <a:gd name="T97" fmla="*/ 46 h 120"/>
                <a:gd name="T98" fmla="*/ 76 w 137"/>
                <a:gd name="T99" fmla="*/ 34 h 120"/>
                <a:gd name="T100" fmla="*/ 82 w 137"/>
                <a:gd name="T101" fmla="*/ 27 h 120"/>
                <a:gd name="T102" fmla="*/ 83 w 137"/>
                <a:gd name="T103" fmla="*/ 12 h 120"/>
                <a:gd name="T104" fmla="*/ 92 w 137"/>
                <a:gd name="T105" fmla="*/ 11 h 120"/>
                <a:gd name="T106" fmla="*/ 103 w 137"/>
                <a:gd name="T107" fmla="*/ 0 h 120"/>
                <a:gd name="T108" fmla="*/ 110 w 137"/>
                <a:gd name="T109" fmla="*/ 6 h 120"/>
                <a:gd name="T110" fmla="*/ 126 w 137"/>
                <a:gd name="T111" fmla="*/ 7 h 120"/>
                <a:gd name="T112" fmla="*/ 127 w 137"/>
                <a:gd name="T113" fmla="*/ 16 h 120"/>
                <a:gd name="T114" fmla="*/ 107 w 137"/>
                <a:gd name="T115" fmla="*/ 49 h 120"/>
                <a:gd name="T116" fmla="*/ 89 w 137"/>
                <a:gd name="T117" fmla="*/ 31 h 120"/>
                <a:gd name="T118" fmla="*/ 125 w 137"/>
                <a:gd name="T119" fmla="*/ 3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7" h="120">
                  <a:moveTo>
                    <a:pt x="92" y="80"/>
                  </a:moveTo>
                  <a:cubicBezTo>
                    <a:pt x="92" y="69"/>
                    <a:pt x="92" y="69"/>
                    <a:pt x="92" y="69"/>
                  </a:cubicBezTo>
                  <a:cubicBezTo>
                    <a:pt x="83" y="69"/>
                    <a:pt x="83" y="69"/>
                    <a:pt x="83" y="69"/>
                  </a:cubicBezTo>
                  <a:cubicBezTo>
                    <a:pt x="82" y="62"/>
                    <a:pt x="80" y="57"/>
                    <a:pt x="76" y="52"/>
                  </a:cubicBezTo>
                  <a:cubicBezTo>
                    <a:pt x="83" y="45"/>
                    <a:pt x="83" y="45"/>
                    <a:pt x="83" y="45"/>
                  </a:cubicBezTo>
                  <a:cubicBezTo>
                    <a:pt x="75" y="38"/>
                    <a:pt x="75" y="38"/>
                    <a:pt x="75" y="38"/>
                  </a:cubicBezTo>
                  <a:cubicBezTo>
                    <a:pt x="72" y="41"/>
                    <a:pt x="72" y="41"/>
                    <a:pt x="72" y="41"/>
                  </a:cubicBezTo>
                  <a:cubicBezTo>
                    <a:pt x="69" y="44"/>
                    <a:pt x="69" y="44"/>
                    <a:pt x="69" y="44"/>
                  </a:cubicBezTo>
                  <a:cubicBezTo>
                    <a:pt x="64" y="40"/>
                    <a:pt x="58" y="38"/>
                    <a:pt x="52" y="37"/>
                  </a:cubicBezTo>
                  <a:cubicBezTo>
                    <a:pt x="52" y="28"/>
                    <a:pt x="52" y="28"/>
                    <a:pt x="52" y="28"/>
                  </a:cubicBezTo>
                  <a:cubicBezTo>
                    <a:pt x="41" y="28"/>
                    <a:pt x="41" y="28"/>
                    <a:pt x="41" y="28"/>
                  </a:cubicBezTo>
                  <a:cubicBezTo>
                    <a:pt x="41" y="37"/>
                    <a:pt x="41" y="37"/>
                    <a:pt x="41" y="37"/>
                  </a:cubicBezTo>
                  <a:cubicBezTo>
                    <a:pt x="35" y="38"/>
                    <a:pt x="29" y="40"/>
                    <a:pt x="24" y="44"/>
                  </a:cubicBezTo>
                  <a:cubicBezTo>
                    <a:pt x="18" y="38"/>
                    <a:pt x="18" y="38"/>
                    <a:pt x="18" y="38"/>
                  </a:cubicBezTo>
                  <a:cubicBezTo>
                    <a:pt x="10" y="46"/>
                    <a:pt x="10" y="46"/>
                    <a:pt x="10" y="46"/>
                  </a:cubicBezTo>
                  <a:cubicBezTo>
                    <a:pt x="16" y="52"/>
                    <a:pt x="16" y="52"/>
                    <a:pt x="16" y="52"/>
                  </a:cubicBezTo>
                  <a:cubicBezTo>
                    <a:pt x="13" y="57"/>
                    <a:pt x="10" y="63"/>
                    <a:pt x="9" y="69"/>
                  </a:cubicBezTo>
                  <a:cubicBezTo>
                    <a:pt x="0" y="69"/>
                    <a:pt x="0" y="69"/>
                    <a:pt x="0" y="69"/>
                  </a:cubicBezTo>
                  <a:cubicBezTo>
                    <a:pt x="0" y="80"/>
                    <a:pt x="0" y="80"/>
                    <a:pt x="0" y="80"/>
                  </a:cubicBezTo>
                  <a:cubicBezTo>
                    <a:pt x="9" y="80"/>
                    <a:pt x="9" y="80"/>
                    <a:pt x="9" y="80"/>
                  </a:cubicBezTo>
                  <a:cubicBezTo>
                    <a:pt x="10" y="86"/>
                    <a:pt x="13" y="92"/>
                    <a:pt x="16" y="97"/>
                  </a:cubicBezTo>
                  <a:cubicBezTo>
                    <a:pt x="10" y="103"/>
                    <a:pt x="10" y="103"/>
                    <a:pt x="10" y="103"/>
                  </a:cubicBezTo>
                  <a:cubicBezTo>
                    <a:pt x="18" y="111"/>
                    <a:pt x="18" y="111"/>
                    <a:pt x="18" y="111"/>
                  </a:cubicBezTo>
                  <a:cubicBezTo>
                    <a:pt x="24" y="104"/>
                    <a:pt x="24" y="104"/>
                    <a:pt x="24" y="104"/>
                  </a:cubicBezTo>
                  <a:cubicBezTo>
                    <a:pt x="29" y="108"/>
                    <a:pt x="35" y="110"/>
                    <a:pt x="41" y="111"/>
                  </a:cubicBezTo>
                  <a:cubicBezTo>
                    <a:pt x="41" y="120"/>
                    <a:pt x="41" y="120"/>
                    <a:pt x="41" y="120"/>
                  </a:cubicBezTo>
                  <a:cubicBezTo>
                    <a:pt x="52" y="120"/>
                    <a:pt x="52" y="120"/>
                    <a:pt x="52" y="120"/>
                  </a:cubicBezTo>
                  <a:cubicBezTo>
                    <a:pt x="52" y="111"/>
                    <a:pt x="52" y="111"/>
                    <a:pt x="52" y="111"/>
                  </a:cubicBezTo>
                  <a:cubicBezTo>
                    <a:pt x="58" y="110"/>
                    <a:pt x="64" y="108"/>
                    <a:pt x="69" y="104"/>
                  </a:cubicBezTo>
                  <a:cubicBezTo>
                    <a:pt x="72" y="107"/>
                    <a:pt x="72" y="107"/>
                    <a:pt x="72" y="107"/>
                  </a:cubicBezTo>
                  <a:cubicBezTo>
                    <a:pt x="75" y="111"/>
                    <a:pt x="75" y="111"/>
                    <a:pt x="75" y="111"/>
                  </a:cubicBezTo>
                  <a:cubicBezTo>
                    <a:pt x="83" y="103"/>
                    <a:pt x="83" y="103"/>
                    <a:pt x="83" y="103"/>
                  </a:cubicBezTo>
                  <a:cubicBezTo>
                    <a:pt x="77" y="96"/>
                    <a:pt x="77" y="96"/>
                    <a:pt x="77" y="96"/>
                  </a:cubicBezTo>
                  <a:cubicBezTo>
                    <a:pt x="80" y="91"/>
                    <a:pt x="83" y="86"/>
                    <a:pt x="83" y="80"/>
                  </a:cubicBezTo>
                  <a:cubicBezTo>
                    <a:pt x="92" y="80"/>
                    <a:pt x="92" y="80"/>
                    <a:pt x="92" y="80"/>
                  </a:cubicBezTo>
                  <a:close/>
                  <a:moveTo>
                    <a:pt x="72" y="84"/>
                  </a:moveTo>
                  <a:cubicBezTo>
                    <a:pt x="72" y="84"/>
                    <a:pt x="72" y="84"/>
                    <a:pt x="72" y="84"/>
                  </a:cubicBezTo>
                  <a:cubicBezTo>
                    <a:pt x="68" y="94"/>
                    <a:pt x="58" y="101"/>
                    <a:pt x="46" y="101"/>
                  </a:cubicBezTo>
                  <a:cubicBezTo>
                    <a:pt x="31" y="101"/>
                    <a:pt x="19" y="89"/>
                    <a:pt x="19" y="74"/>
                  </a:cubicBezTo>
                  <a:cubicBezTo>
                    <a:pt x="19" y="59"/>
                    <a:pt x="31" y="47"/>
                    <a:pt x="46" y="47"/>
                  </a:cubicBezTo>
                  <a:cubicBezTo>
                    <a:pt x="58" y="47"/>
                    <a:pt x="68" y="54"/>
                    <a:pt x="72" y="64"/>
                  </a:cubicBezTo>
                  <a:cubicBezTo>
                    <a:pt x="73" y="67"/>
                    <a:pt x="73" y="71"/>
                    <a:pt x="73" y="74"/>
                  </a:cubicBezTo>
                  <a:cubicBezTo>
                    <a:pt x="73" y="78"/>
                    <a:pt x="73" y="81"/>
                    <a:pt x="72" y="84"/>
                  </a:cubicBezTo>
                  <a:close/>
                  <a:moveTo>
                    <a:pt x="129" y="77"/>
                  </a:moveTo>
                  <a:cubicBezTo>
                    <a:pt x="131" y="79"/>
                    <a:pt x="132" y="82"/>
                    <a:pt x="133" y="85"/>
                  </a:cubicBezTo>
                  <a:cubicBezTo>
                    <a:pt x="137" y="85"/>
                    <a:pt x="137" y="85"/>
                    <a:pt x="137" y="85"/>
                  </a:cubicBezTo>
                  <a:cubicBezTo>
                    <a:pt x="137" y="91"/>
                    <a:pt x="137" y="91"/>
                    <a:pt x="137" y="91"/>
                  </a:cubicBezTo>
                  <a:cubicBezTo>
                    <a:pt x="133" y="91"/>
                    <a:pt x="133" y="91"/>
                    <a:pt x="133" y="91"/>
                  </a:cubicBezTo>
                  <a:cubicBezTo>
                    <a:pt x="132" y="94"/>
                    <a:pt x="131" y="97"/>
                    <a:pt x="129" y="99"/>
                  </a:cubicBezTo>
                  <a:cubicBezTo>
                    <a:pt x="132" y="102"/>
                    <a:pt x="132" y="102"/>
                    <a:pt x="132" y="102"/>
                  </a:cubicBezTo>
                  <a:cubicBezTo>
                    <a:pt x="129" y="106"/>
                    <a:pt x="129" y="106"/>
                    <a:pt x="129" y="106"/>
                  </a:cubicBezTo>
                  <a:cubicBezTo>
                    <a:pt x="125" y="103"/>
                    <a:pt x="125" y="103"/>
                    <a:pt x="125" y="103"/>
                  </a:cubicBezTo>
                  <a:cubicBezTo>
                    <a:pt x="123" y="105"/>
                    <a:pt x="120" y="106"/>
                    <a:pt x="117" y="107"/>
                  </a:cubicBezTo>
                  <a:cubicBezTo>
                    <a:pt x="117" y="111"/>
                    <a:pt x="117" y="111"/>
                    <a:pt x="117" y="111"/>
                  </a:cubicBezTo>
                  <a:cubicBezTo>
                    <a:pt x="111" y="111"/>
                    <a:pt x="111" y="111"/>
                    <a:pt x="111" y="111"/>
                  </a:cubicBezTo>
                  <a:cubicBezTo>
                    <a:pt x="111" y="107"/>
                    <a:pt x="111" y="107"/>
                    <a:pt x="111" y="107"/>
                  </a:cubicBezTo>
                  <a:cubicBezTo>
                    <a:pt x="108" y="106"/>
                    <a:pt x="105" y="105"/>
                    <a:pt x="103" y="103"/>
                  </a:cubicBezTo>
                  <a:cubicBezTo>
                    <a:pt x="100" y="106"/>
                    <a:pt x="100" y="106"/>
                    <a:pt x="100" y="106"/>
                  </a:cubicBezTo>
                  <a:cubicBezTo>
                    <a:pt x="96" y="102"/>
                    <a:pt x="96" y="102"/>
                    <a:pt x="96" y="102"/>
                  </a:cubicBezTo>
                  <a:cubicBezTo>
                    <a:pt x="99" y="99"/>
                    <a:pt x="99" y="99"/>
                    <a:pt x="99" y="99"/>
                  </a:cubicBezTo>
                  <a:cubicBezTo>
                    <a:pt x="97" y="97"/>
                    <a:pt x="96" y="94"/>
                    <a:pt x="96" y="91"/>
                  </a:cubicBezTo>
                  <a:cubicBezTo>
                    <a:pt x="91" y="91"/>
                    <a:pt x="91" y="91"/>
                    <a:pt x="91" y="91"/>
                  </a:cubicBezTo>
                  <a:cubicBezTo>
                    <a:pt x="91" y="85"/>
                    <a:pt x="91" y="85"/>
                    <a:pt x="91" y="85"/>
                  </a:cubicBezTo>
                  <a:cubicBezTo>
                    <a:pt x="96" y="85"/>
                    <a:pt x="96" y="85"/>
                    <a:pt x="96" y="85"/>
                  </a:cubicBezTo>
                  <a:cubicBezTo>
                    <a:pt x="96" y="82"/>
                    <a:pt x="97" y="79"/>
                    <a:pt x="99" y="77"/>
                  </a:cubicBezTo>
                  <a:cubicBezTo>
                    <a:pt x="96" y="74"/>
                    <a:pt x="96" y="74"/>
                    <a:pt x="96" y="74"/>
                  </a:cubicBezTo>
                  <a:cubicBezTo>
                    <a:pt x="100" y="70"/>
                    <a:pt x="100" y="70"/>
                    <a:pt x="100" y="70"/>
                  </a:cubicBezTo>
                  <a:cubicBezTo>
                    <a:pt x="103" y="73"/>
                    <a:pt x="103" y="73"/>
                    <a:pt x="103" y="73"/>
                  </a:cubicBezTo>
                  <a:cubicBezTo>
                    <a:pt x="105" y="71"/>
                    <a:pt x="108" y="70"/>
                    <a:pt x="111" y="70"/>
                  </a:cubicBezTo>
                  <a:cubicBezTo>
                    <a:pt x="111" y="65"/>
                    <a:pt x="111" y="65"/>
                    <a:pt x="111" y="65"/>
                  </a:cubicBezTo>
                  <a:cubicBezTo>
                    <a:pt x="117" y="65"/>
                    <a:pt x="117" y="65"/>
                    <a:pt x="117" y="65"/>
                  </a:cubicBezTo>
                  <a:cubicBezTo>
                    <a:pt x="117" y="70"/>
                    <a:pt x="117" y="70"/>
                    <a:pt x="117" y="70"/>
                  </a:cubicBezTo>
                  <a:cubicBezTo>
                    <a:pt x="120" y="70"/>
                    <a:pt x="123" y="71"/>
                    <a:pt x="125" y="73"/>
                  </a:cubicBezTo>
                  <a:cubicBezTo>
                    <a:pt x="128" y="70"/>
                    <a:pt x="128" y="70"/>
                    <a:pt x="128" y="70"/>
                  </a:cubicBezTo>
                  <a:cubicBezTo>
                    <a:pt x="132" y="74"/>
                    <a:pt x="132" y="74"/>
                    <a:pt x="132" y="74"/>
                  </a:cubicBezTo>
                  <a:cubicBezTo>
                    <a:pt x="129" y="77"/>
                    <a:pt x="129" y="77"/>
                    <a:pt x="129" y="77"/>
                  </a:cubicBezTo>
                  <a:close/>
                  <a:moveTo>
                    <a:pt x="114" y="102"/>
                  </a:moveTo>
                  <a:cubicBezTo>
                    <a:pt x="122" y="102"/>
                    <a:pt x="128" y="96"/>
                    <a:pt x="128" y="88"/>
                  </a:cubicBezTo>
                  <a:cubicBezTo>
                    <a:pt x="128" y="81"/>
                    <a:pt x="122" y="75"/>
                    <a:pt x="114" y="75"/>
                  </a:cubicBezTo>
                  <a:cubicBezTo>
                    <a:pt x="107" y="75"/>
                    <a:pt x="101" y="81"/>
                    <a:pt x="101" y="88"/>
                  </a:cubicBezTo>
                  <a:cubicBezTo>
                    <a:pt x="101" y="96"/>
                    <a:pt x="107" y="102"/>
                    <a:pt x="114" y="102"/>
                  </a:cubicBezTo>
                  <a:cubicBezTo>
                    <a:pt x="114" y="102"/>
                    <a:pt x="114" y="102"/>
                    <a:pt x="114" y="102"/>
                  </a:cubicBezTo>
                  <a:close/>
                  <a:moveTo>
                    <a:pt x="131" y="27"/>
                  </a:moveTo>
                  <a:cubicBezTo>
                    <a:pt x="137" y="27"/>
                    <a:pt x="137" y="27"/>
                    <a:pt x="137" y="27"/>
                  </a:cubicBezTo>
                  <a:cubicBezTo>
                    <a:pt x="137" y="34"/>
                    <a:pt x="137" y="34"/>
                    <a:pt x="137" y="34"/>
                  </a:cubicBezTo>
                  <a:cubicBezTo>
                    <a:pt x="131" y="34"/>
                    <a:pt x="131" y="34"/>
                    <a:pt x="131" y="34"/>
                  </a:cubicBezTo>
                  <a:cubicBezTo>
                    <a:pt x="131" y="38"/>
                    <a:pt x="129" y="42"/>
                    <a:pt x="127" y="45"/>
                  </a:cubicBezTo>
                  <a:cubicBezTo>
                    <a:pt x="131" y="50"/>
                    <a:pt x="131" y="50"/>
                    <a:pt x="131" y="50"/>
                  </a:cubicBezTo>
                  <a:cubicBezTo>
                    <a:pt x="126" y="55"/>
                    <a:pt x="126" y="55"/>
                    <a:pt x="126" y="55"/>
                  </a:cubicBezTo>
                  <a:cubicBezTo>
                    <a:pt x="122" y="51"/>
                    <a:pt x="122" y="51"/>
                    <a:pt x="122" y="51"/>
                  </a:cubicBezTo>
                  <a:cubicBezTo>
                    <a:pt x="118" y="53"/>
                    <a:pt x="115" y="55"/>
                    <a:pt x="111" y="55"/>
                  </a:cubicBezTo>
                  <a:cubicBezTo>
                    <a:pt x="111" y="61"/>
                    <a:pt x="111" y="61"/>
                    <a:pt x="111" y="61"/>
                  </a:cubicBezTo>
                  <a:cubicBezTo>
                    <a:pt x="103" y="61"/>
                    <a:pt x="103" y="61"/>
                    <a:pt x="103" y="61"/>
                  </a:cubicBezTo>
                  <a:cubicBezTo>
                    <a:pt x="103" y="55"/>
                    <a:pt x="103" y="55"/>
                    <a:pt x="103" y="55"/>
                  </a:cubicBezTo>
                  <a:cubicBezTo>
                    <a:pt x="99" y="55"/>
                    <a:pt x="95" y="53"/>
                    <a:pt x="92" y="51"/>
                  </a:cubicBezTo>
                  <a:cubicBezTo>
                    <a:pt x="88" y="55"/>
                    <a:pt x="88" y="55"/>
                    <a:pt x="88" y="55"/>
                  </a:cubicBezTo>
                  <a:cubicBezTo>
                    <a:pt x="83" y="50"/>
                    <a:pt x="83" y="50"/>
                    <a:pt x="83" y="50"/>
                  </a:cubicBezTo>
                  <a:cubicBezTo>
                    <a:pt x="87" y="46"/>
                    <a:pt x="87" y="46"/>
                    <a:pt x="87" y="46"/>
                  </a:cubicBezTo>
                  <a:cubicBezTo>
                    <a:pt x="85" y="42"/>
                    <a:pt x="83" y="39"/>
                    <a:pt x="82" y="34"/>
                  </a:cubicBezTo>
                  <a:cubicBezTo>
                    <a:pt x="76" y="34"/>
                    <a:pt x="76" y="34"/>
                    <a:pt x="76" y="34"/>
                  </a:cubicBezTo>
                  <a:cubicBezTo>
                    <a:pt x="76" y="27"/>
                    <a:pt x="76" y="27"/>
                    <a:pt x="76" y="27"/>
                  </a:cubicBezTo>
                  <a:cubicBezTo>
                    <a:pt x="82" y="27"/>
                    <a:pt x="82" y="27"/>
                    <a:pt x="82" y="27"/>
                  </a:cubicBezTo>
                  <a:cubicBezTo>
                    <a:pt x="83" y="23"/>
                    <a:pt x="84" y="19"/>
                    <a:pt x="87" y="16"/>
                  </a:cubicBezTo>
                  <a:cubicBezTo>
                    <a:pt x="83" y="12"/>
                    <a:pt x="83" y="12"/>
                    <a:pt x="83" y="12"/>
                  </a:cubicBezTo>
                  <a:cubicBezTo>
                    <a:pt x="88" y="7"/>
                    <a:pt x="88" y="7"/>
                    <a:pt x="88" y="7"/>
                  </a:cubicBezTo>
                  <a:cubicBezTo>
                    <a:pt x="92" y="11"/>
                    <a:pt x="92" y="11"/>
                    <a:pt x="92" y="11"/>
                  </a:cubicBezTo>
                  <a:cubicBezTo>
                    <a:pt x="95" y="8"/>
                    <a:pt x="99" y="7"/>
                    <a:pt x="103" y="6"/>
                  </a:cubicBezTo>
                  <a:cubicBezTo>
                    <a:pt x="103" y="0"/>
                    <a:pt x="103" y="0"/>
                    <a:pt x="103" y="0"/>
                  </a:cubicBezTo>
                  <a:cubicBezTo>
                    <a:pt x="110" y="0"/>
                    <a:pt x="110" y="0"/>
                    <a:pt x="110" y="0"/>
                  </a:cubicBezTo>
                  <a:cubicBezTo>
                    <a:pt x="110" y="6"/>
                    <a:pt x="110" y="6"/>
                    <a:pt x="110" y="6"/>
                  </a:cubicBezTo>
                  <a:cubicBezTo>
                    <a:pt x="115" y="7"/>
                    <a:pt x="118" y="8"/>
                    <a:pt x="121" y="11"/>
                  </a:cubicBezTo>
                  <a:cubicBezTo>
                    <a:pt x="126" y="7"/>
                    <a:pt x="126" y="7"/>
                    <a:pt x="126" y="7"/>
                  </a:cubicBezTo>
                  <a:cubicBezTo>
                    <a:pt x="131" y="12"/>
                    <a:pt x="131" y="12"/>
                    <a:pt x="131" y="12"/>
                  </a:cubicBezTo>
                  <a:cubicBezTo>
                    <a:pt x="127" y="16"/>
                    <a:pt x="127" y="16"/>
                    <a:pt x="127" y="16"/>
                  </a:cubicBezTo>
                  <a:cubicBezTo>
                    <a:pt x="129" y="19"/>
                    <a:pt x="131" y="23"/>
                    <a:pt x="131" y="27"/>
                  </a:cubicBezTo>
                  <a:close/>
                  <a:moveTo>
                    <a:pt x="107" y="49"/>
                  </a:moveTo>
                  <a:cubicBezTo>
                    <a:pt x="107" y="49"/>
                    <a:pt x="107" y="49"/>
                    <a:pt x="107" y="49"/>
                  </a:cubicBezTo>
                  <a:cubicBezTo>
                    <a:pt x="97" y="49"/>
                    <a:pt x="89" y="41"/>
                    <a:pt x="89" y="31"/>
                  </a:cubicBezTo>
                  <a:cubicBezTo>
                    <a:pt x="89" y="21"/>
                    <a:pt x="97" y="13"/>
                    <a:pt x="107" y="13"/>
                  </a:cubicBezTo>
                  <a:cubicBezTo>
                    <a:pt x="117" y="13"/>
                    <a:pt x="125" y="21"/>
                    <a:pt x="125" y="31"/>
                  </a:cubicBezTo>
                  <a:cubicBezTo>
                    <a:pt x="125" y="41"/>
                    <a:pt x="117" y="49"/>
                    <a:pt x="107" y="49"/>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组合 31"/>
          <p:cNvGrpSpPr/>
          <p:nvPr/>
        </p:nvGrpSpPr>
        <p:grpSpPr>
          <a:xfrm>
            <a:off x="1802053" y="1719271"/>
            <a:ext cx="3449590" cy="1809916"/>
            <a:chOff x="1329965" y="1784090"/>
            <a:chExt cx="3384376" cy="1775690"/>
          </a:xfrm>
        </p:grpSpPr>
        <p:sp>
          <p:nvSpPr>
            <p:cNvPr id="33" name="矩形标注 32"/>
            <p:cNvSpPr/>
            <p:nvPr/>
          </p:nvSpPr>
          <p:spPr>
            <a:xfrm>
              <a:off x="1329965" y="1784090"/>
              <a:ext cx="3384376" cy="1775690"/>
            </a:xfrm>
            <a:prstGeom prst="wedgeRectCallout">
              <a:avLst/>
            </a:prstGeom>
            <a:solidFill>
              <a:srgbClr val="00B0F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4" name="TextBox 33"/>
            <p:cNvSpPr txBox="1"/>
            <p:nvPr/>
          </p:nvSpPr>
          <p:spPr>
            <a:xfrm>
              <a:off x="2435713" y="2472143"/>
              <a:ext cx="2206620" cy="774204"/>
            </a:xfrm>
            <a:prstGeom prst="rect">
              <a:avLst/>
            </a:prstGeom>
            <a:no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rPr>
                <a:t>您的内容打在这里，或者通过复制您的文本后，在此框中选择粘贴，并选择只保留文字。</a:t>
              </a:r>
            </a:p>
          </p:txBody>
        </p:sp>
        <p:sp>
          <p:nvSpPr>
            <p:cNvPr id="35" name="TextBox 34"/>
            <p:cNvSpPr txBox="1"/>
            <p:nvPr/>
          </p:nvSpPr>
          <p:spPr>
            <a:xfrm>
              <a:off x="2435713" y="2010477"/>
              <a:ext cx="1198508" cy="359643"/>
            </a:xfrm>
            <a:prstGeom prst="rect">
              <a:avLst/>
            </a:prstGeom>
            <a:noFill/>
          </p:spPr>
          <p:txBody>
            <a:bodyPr wrap="square" tIns="0" bIns="0" rtlCol="0" anchor="t">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标题</a:t>
              </a:r>
              <a:r>
                <a:rPr kumimoji="0" lang="en-US" altLang="zh-CN"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rPr>
                <a:t>1</a:t>
              </a:r>
              <a:endParaRPr kumimoji="0" lang="zh-CN" altLang="en-US" b="0" i="0" u="none" strike="noStrike" kern="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36" name="Freeform 9"/>
            <p:cNvSpPr>
              <a:spLocks noEditPoints="1"/>
            </p:cNvSpPr>
            <p:nvPr/>
          </p:nvSpPr>
          <p:spPr bwMode="auto">
            <a:xfrm>
              <a:off x="1584836" y="2313391"/>
              <a:ext cx="778336" cy="775494"/>
            </a:xfrm>
            <a:custGeom>
              <a:avLst/>
              <a:gdLst>
                <a:gd name="T0" fmla="*/ 86 w 116"/>
                <a:gd name="T1" fmla="*/ 17 h 116"/>
                <a:gd name="T2" fmla="*/ 8 w 116"/>
                <a:gd name="T3" fmla="*/ 45 h 116"/>
                <a:gd name="T4" fmla="*/ 11 w 116"/>
                <a:gd name="T5" fmla="*/ 50 h 116"/>
                <a:gd name="T6" fmla="*/ 12 w 116"/>
                <a:gd name="T7" fmla="*/ 59 h 116"/>
                <a:gd name="T8" fmla="*/ 16 w 116"/>
                <a:gd name="T9" fmla="*/ 69 h 116"/>
                <a:gd name="T10" fmla="*/ 20 w 116"/>
                <a:gd name="T11" fmla="*/ 77 h 116"/>
                <a:gd name="T12" fmla="*/ 24 w 116"/>
                <a:gd name="T13" fmla="*/ 83 h 116"/>
                <a:gd name="T14" fmla="*/ 27 w 116"/>
                <a:gd name="T15" fmla="*/ 98 h 116"/>
                <a:gd name="T16" fmla="*/ 33 w 116"/>
                <a:gd name="T17" fmla="*/ 105 h 116"/>
                <a:gd name="T18" fmla="*/ 34 w 116"/>
                <a:gd name="T19" fmla="*/ 101 h 116"/>
                <a:gd name="T20" fmla="*/ 37 w 116"/>
                <a:gd name="T21" fmla="*/ 93 h 116"/>
                <a:gd name="T22" fmla="*/ 41 w 116"/>
                <a:gd name="T23" fmla="*/ 83 h 116"/>
                <a:gd name="T24" fmla="*/ 49 w 116"/>
                <a:gd name="T25" fmla="*/ 73 h 116"/>
                <a:gd name="T26" fmla="*/ 53 w 116"/>
                <a:gd name="T27" fmla="*/ 66 h 116"/>
                <a:gd name="T28" fmla="*/ 45 w 116"/>
                <a:gd name="T29" fmla="*/ 61 h 116"/>
                <a:gd name="T30" fmla="*/ 38 w 116"/>
                <a:gd name="T31" fmla="*/ 58 h 116"/>
                <a:gd name="T32" fmla="*/ 33 w 116"/>
                <a:gd name="T33" fmla="*/ 51 h 116"/>
                <a:gd name="T34" fmla="*/ 25 w 116"/>
                <a:gd name="T35" fmla="*/ 47 h 116"/>
                <a:gd name="T36" fmla="*/ 17 w 116"/>
                <a:gd name="T37" fmla="*/ 49 h 116"/>
                <a:gd name="T38" fmla="*/ 13 w 116"/>
                <a:gd name="T39" fmla="*/ 44 h 116"/>
                <a:gd name="T40" fmla="*/ 12 w 116"/>
                <a:gd name="T41" fmla="*/ 37 h 116"/>
                <a:gd name="T42" fmla="*/ 8 w 116"/>
                <a:gd name="T43" fmla="*/ 37 h 116"/>
                <a:gd name="T44" fmla="*/ 12 w 116"/>
                <a:gd name="T45" fmla="*/ 30 h 116"/>
                <a:gd name="T46" fmla="*/ 18 w 116"/>
                <a:gd name="T47" fmla="*/ 30 h 116"/>
                <a:gd name="T48" fmla="*/ 24 w 116"/>
                <a:gd name="T49" fmla="*/ 25 h 116"/>
                <a:gd name="T50" fmla="*/ 30 w 116"/>
                <a:gd name="T51" fmla="*/ 18 h 116"/>
                <a:gd name="T52" fmla="*/ 32 w 116"/>
                <a:gd name="T53" fmla="*/ 15 h 116"/>
                <a:gd name="T54" fmla="*/ 42 w 116"/>
                <a:gd name="T55" fmla="*/ 12 h 116"/>
                <a:gd name="T56" fmla="*/ 34 w 116"/>
                <a:gd name="T57" fmla="*/ 8 h 116"/>
                <a:gd name="T58" fmla="*/ 32 w 116"/>
                <a:gd name="T59" fmla="*/ 8 h 116"/>
                <a:gd name="T60" fmla="*/ 49 w 116"/>
                <a:gd name="T61" fmla="*/ 2 h 116"/>
                <a:gd name="T62" fmla="*/ 56 w 116"/>
                <a:gd name="T63" fmla="*/ 5 h 116"/>
                <a:gd name="T64" fmla="*/ 82 w 116"/>
                <a:gd name="T65" fmla="*/ 6 h 116"/>
                <a:gd name="T66" fmla="*/ 79 w 116"/>
                <a:gd name="T67" fmla="*/ 11 h 116"/>
                <a:gd name="T68" fmla="*/ 85 w 116"/>
                <a:gd name="T69" fmla="*/ 19 h 116"/>
                <a:gd name="T70" fmla="*/ 89 w 116"/>
                <a:gd name="T71" fmla="*/ 19 h 116"/>
                <a:gd name="T72" fmla="*/ 93 w 116"/>
                <a:gd name="T73" fmla="*/ 17 h 116"/>
                <a:gd name="T74" fmla="*/ 97 w 116"/>
                <a:gd name="T75" fmla="*/ 23 h 116"/>
                <a:gd name="T76" fmla="*/ 101 w 116"/>
                <a:gd name="T77" fmla="*/ 27 h 116"/>
                <a:gd name="T78" fmla="*/ 95 w 116"/>
                <a:gd name="T79" fmla="*/ 27 h 116"/>
                <a:gd name="T80" fmla="*/ 89 w 116"/>
                <a:gd name="T81" fmla="*/ 25 h 116"/>
                <a:gd name="T82" fmla="*/ 81 w 116"/>
                <a:gd name="T83" fmla="*/ 24 h 116"/>
                <a:gd name="T84" fmla="*/ 74 w 116"/>
                <a:gd name="T85" fmla="*/ 30 h 116"/>
                <a:gd name="T86" fmla="*/ 70 w 116"/>
                <a:gd name="T87" fmla="*/ 39 h 116"/>
                <a:gd name="T88" fmla="*/ 73 w 116"/>
                <a:gd name="T89" fmla="*/ 50 h 116"/>
                <a:gd name="T90" fmla="*/ 82 w 116"/>
                <a:gd name="T91" fmla="*/ 53 h 116"/>
                <a:gd name="T92" fmla="*/ 91 w 116"/>
                <a:gd name="T93" fmla="*/ 53 h 116"/>
                <a:gd name="T94" fmla="*/ 95 w 116"/>
                <a:gd name="T95" fmla="*/ 61 h 116"/>
                <a:gd name="T96" fmla="*/ 96 w 116"/>
                <a:gd name="T97" fmla="*/ 71 h 116"/>
                <a:gd name="T98" fmla="*/ 95 w 116"/>
                <a:gd name="T99" fmla="*/ 81 h 116"/>
                <a:gd name="T100" fmla="*/ 100 w 116"/>
                <a:gd name="T101" fmla="*/ 90 h 116"/>
                <a:gd name="T102" fmla="*/ 107 w 116"/>
                <a:gd name="T103" fmla="*/ 82 h 116"/>
                <a:gd name="T104" fmla="*/ 112 w 116"/>
                <a:gd name="T105" fmla="*/ 69 h 116"/>
                <a:gd name="T106" fmla="*/ 114 w 116"/>
                <a:gd name="T107" fmla="*/ 53 h 116"/>
                <a:gd name="T108" fmla="*/ 109 w 116"/>
                <a:gd name="T109" fmla="*/ 39 h 116"/>
                <a:gd name="T110" fmla="*/ 105 w 116"/>
                <a:gd name="T111" fmla="*/ 32 h 116"/>
                <a:gd name="T112" fmla="*/ 111 w 116"/>
                <a:gd name="T113" fmla="*/ 41 h 116"/>
                <a:gd name="T114" fmla="*/ 79 w 116"/>
                <a:gd name="T115" fmla="*/ 10 h 116"/>
                <a:gd name="T116" fmla="*/ 75 w 116"/>
                <a:gd name="T117" fmla="*/ 5 h 116"/>
                <a:gd name="T118" fmla="*/ 76 w 116"/>
                <a:gd name="T119" fmla="*/ 9 h 116"/>
                <a:gd name="T120" fmla="*/ 73 w 116"/>
                <a:gd name="T121" fmla="*/ 4 h 116"/>
                <a:gd name="T122" fmla="*/ 109 w 116"/>
                <a:gd name="T123"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6" h="116">
                  <a:moveTo>
                    <a:pt x="6" y="33"/>
                  </a:moveTo>
                  <a:cubicBezTo>
                    <a:pt x="6" y="33"/>
                    <a:pt x="6" y="33"/>
                    <a:pt x="6" y="33"/>
                  </a:cubicBezTo>
                  <a:cubicBezTo>
                    <a:pt x="6" y="33"/>
                    <a:pt x="6" y="33"/>
                    <a:pt x="5" y="34"/>
                  </a:cubicBezTo>
                  <a:cubicBezTo>
                    <a:pt x="6" y="34"/>
                    <a:pt x="6" y="34"/>
                    <a:pt x="6" y="34"/>
                  </a:cubicBezTo>
                  <a:cubicBezTo>
                    <a:pt x="6" y="34"/>
                    <a:pt x="6" y="34"/>
                    <a:pt x="6" y="34"/>
                  </a:cubicBezTo>
                  <a:cubicBezTo>
                    <a:pt x="6" y="34"/>
                    <a:pt x="6" y="34"/>
                    <a:pt x="6" y="33"/>
                  </a:cubicBezTo>
                  <a:close/>
                  <a:moveTo>
                    <a:pt x="5" y="35"/>
                  </a:moveTo>
                  <a:cubicBezTo>
                    <a:pt x="5" y="35"/>
                    <a:pt x="5" y="35"/>
                    <a:pt x="5" y="35"/>
                  </a:cubicBezTo>
                  <a:cubicBezTo>
                    <a:pt x="5" y="35"/>
                    <a:pt x="5" y="34"/>
                    <a:pt x="5" y="34"/>
                  </a:cubicBezTo>
                  <a:cubicBezTo>
                    <a:pt x="5" y="34"/>
                    <a:pt x="5" y="34"/>
                    <a:pt x="5" y="34"/>
                  </a:cubicBezTo>
                  <a:cubicBezTo>
                    <a:pt x="5" y="34"/>
                    <a:pt x="5" y="34"/>
                    <a:pt x="5" y="35"/>
                  </a:cubicBezTo>
                  <a:cubicBezTo>
                    <a:pt x="5" y="35"/>
                    <a:pt x="5" y="35"/>
                    <a:pt x="5" y="35"/>
                  </a:cubicBezTo>
                  <a:close/>
                  <a:moveTo>
                    <a:pt x="88" y="18"/>
                  </a:moveTo>
                  <a:cubicBezTo>
                    <a:pt x="88" y="18"/>
                    <a:pt x="88" y="18"/>
                    <a:pt x="88" y="18"/>
                  </a:cubicBezTo>
                  <a:cubicBezTo>
                    <a:pt x="88" y="18"/>
                    <a:pt x="88" y="18"/>
                    <a:pt x="88" y="18"/>
                  </a:cubicBezTo>
                  <a:cubicBezTo>
                    <a:pt x="88" y="18"/>
                    <a:pt x="88" y="18"/>
                    <a:pt x="88" y="18"/>
                  </a:cubicBezTo>
                  <a:cubicBezTo>
                    <a:pt x="88" y="18"/>
                    <a:pt x="88" y="18"/>
                    <a:pt x="88" y="18"/>
                  </a:cubicBezTo>
                  <a:cubicBezTo>
                    <a:pt x="88" y="17"/>
                    <a:pt x="87" y="17"/>
                    <a:pt x="87" y="17"/>
                  </a:cubicBezTo>
                  <a:cubicBezTo>
                    <a:pt x="87" y="17"/>
                    <a:pt x="87" y="17"/>
                    <a:pt x="87" y="17"/>
                  </a:cubicBezTo>
                  <a:cubicBezTo>
                    <a:pt x="87" y="17"/>
                    <a:pt x="87" y="17"/>
                    <a:pt x="87" y="17"/>
                  </a:cubicBezTo>
                  <a:cubicBezTo>
                    <a:pt x="86" y="17"/>
                    <a:pt x="86" y="17"/>
                    <a:pt x="86" y="17"/>
                  </a:cubicBezTo>
                  <a:cubicBezTo>
                    <a:pt x="86" y="17"/>
                    <a:pt x="86" y="17"/>
                    <a:pt x="86" y="17"/>
                  </a:cubicBezTo>
                  <a:cubicBezTo>
                    <a:pt x="86" y="16"/>
                    <a:pt x="86" y="16"/>
                    <a:pt x="86" y="16"/>
                  </a:cubicBezTo>
                  <a:cubicBezTo>
                    <a:pt x="86" y="16"/>
                    <a:pt x="86" y="16"/>
                    <a:pt x="86" y="16"/>
                  </a:cubicBezTo>
                  <a:cubicBezTo>
                    <a:pt x="86" y="16"/>
                    <a:pt x="86" y="16"/>
                    <a:pt x="85" y="16"/>
                  </a:cubicBezTo>
                  <a:cubicBezTo>
                    <a:pt x="85" y="16"/>
                    <a:pt x="85" y="16"/>
                    <a:pt x="85" y="16"/>
                  </a:cubicBezTo>
                  <a:cubicBezTo>
                    <a:pt x="85" y="16"/>
                    <a:pt x="85" y="16"/>
                    <a:pt x="85" y="16"/>
                  </a:cubicBezTo>
                  <a:cubicBezTo>
                    <a:pt x="86" y="17"/>
                    <a:pt x="86" y="17"/>
                    <a:pt x="86" y="17"/>
                  </a:cubicBezTo>
                  <a:cubicBezTo>
                    <a:pt x="87" y="17"/>
                    <a:pt x="87" y="17"/>
                    <a:pt x="87" y="17"/>
                  </a:cubicBezTo>
                  <a:cubicBezTo>
                    <a:pt x="87" y="18"/>
                    <a:pt x="87" y="18"/>
                    <a:pt x="87" y="18"/>
                  </a:cubicBezTo>
                  <a:cubicBezTo>
                    <a:pt x="86" y="18"/>
                    <a:pt x="87" y="18"/>
                    <a:pt x="87" y="18"/>
                  </a:cubicBezTo>
                  <a:cubicBezTo>
                    <a:pt x="87" y="18"/>
                    <a:pt x="87" y="18"/>
                    <a:pt x="87" y="18"/>
                  </a:cubicBezTo>
                  <a:cubicBezTo>
                    <a:pt x="87" y="18"/>
                    <a:pt x="87" y="18"/>
                    <a:pt x="87" y="18"/>
                  </a:cubicBezTo>
                  <a:cubicBezTo>
                    <a:pt x="87" y="18"/>
                    <a:pt x="87" y="18"/>
                    <a:pt x="87" y="18"/>
                  </a:cubicBezTo>
                  <a:cubicBezTo>
                    <a:pt x="88" y="18"/>
                    <a:pt x="88" y="18"/>
                    <a:pt x="88" y="18"/>
                  </a:cubicBezTo>
                  <a:cubicBezTo>
                    <a:pt x="88" y="18"/>
                    <a:pt x="88" y="18"/>
                    <a:pt x="88" y="18"/>
                  </a:cubicBezTo>
                  <a:cubicBezTo>
                    <a:pt x="88" y="18"/>
                    <a:pt x="88" y="18"/>
                    <a:pt x="88" y="18"/>
                  </a:cubicBezTo>
                  <a:close/>
                  <a:moveTo>
                    <a:pt x="112" y="37"/>
                  </a:moveTo>
                  <a:cubicBezTo>
                    <a:pt x="114" y="44"/>
                    <a:pt x="116" y="51"/>
                    <a:pt x="116" y="58"/>
                  </a:cubicBezTo>
                  <a:cubicBezTo>
                    <a:pt x="116" y="90"/>
                    <a:pt x="90" y="116"/>
                    <a:pt x="58" y="116"/>
                  </a:cubicBezTo>
                  <a:cubicBezTo>
                    <a:pt x="26" y="116"/>
                    <a:pt x="0" y="90"/>
                    <a:pt x="0" y="58"/>
                  </a:cubicBezTo>
                  <a:cubicBezTo>
                    <a:pt x="0" y="50"/>
                    <a:pt x="2" y="42"/>
                    <a:pt x="5" y="35"/>
                  </a:cubicBezTo>
                  <a:cubicBezTo>
                    <a:pt x="5" y="42"/>
                    <a:pt x="5" y="42"/>
                    <a:pt x="5" y="42"/>
                  </a:cubicBezTo>
                  <a:cubicBezTo>
                    <a:pt x="5" y="42"/>
                    <a:pt x="5" y="42"/>
                    <a:pt x="5" y="42"/>
                  </a:cubicBezTo>
                  <a:cubicBezTo>
                    <a:pt x="5" y="42"/>
                    <a:pt x="5" y="42"/>
                    <a:pt x="5" y="42"/>
                  </a:cubicBezTo>
                  <a:cubicBezTo>
                    <a:pt x="5" y="42"/>
                    <a:pt x="5" y="42"/>
                    <a:pt x="5" y="42"/>
                  </a:cubicBezTo>
                  <a:cubicBezTo>
                    <a:pt x="6" y="42"/>
                    <a:pt x="6" y="42"/>
                    <a:pt x="6" y="42"/>
                  </a:cubicBezTo>
                  <a:cubicBezTo>
                    <a:pt x="6" y="43"/>
                    <a:pt x="6" y="43"/>
                    <a:pt x="6" y="43"/>
                  </a:cubicBezTo>
                  <a:cubicBezTo>
                    <a:pt x="6" y="43"/>
                    <a:pt x="7" y="43"/>
                    <a:pt x="7" y="43"/>
                  </a:cubicBezTo>
                  <a:cubicBezTo>
                    <a:pt x="7" y="43"/>
                    <a:pt x="7" y="43"/>
                    <a:pt x="7" y="43"/>
                  </a:cubicBezTo>
                  <a:cubicBezTo>
                    <a:pt x="7" y="43"/>
                    <a:pt x="7" y="43"/>
                    <a:pt x="7" y="43"/>
                  </a:cubicBezTo>
                  <a:cubicBezTo>
                    <a:pt x="7" y="43"/>
                    <a:pt x="7" y="43"/>
                    <a:pt x="7" y="43"/>
                  </a:cubicBezTo>
                  <a:cubicBezTo>
                    <a:pt x="7" y="43"/>
                    <a:pt x="7" y="44"/>
                    <a:pt x="7" y="44"/>
                  </a:cubicBezTo>
                  <a:cubicBezTo>
                    <a:pt x="7" y="44"/>
                    <a:pt x="7" y="44"/>
                    <a:pt x="7" y="44"/>
                  </a:cubicBezTo>
                  <a:cubicBezTo>
                    <a:pt x="8" y="44"/>
                    <a:pt x="8" y="44"/>
                    <a:pt x="8" y="45"/>
                  </a:cubicBezTo>
                  <a:cubicBezTo>
                    <a:pt x="8" y="45"/>
                    <a:pt x="8" y="45"/>
                    <a:pt x="8" y="45"/>
                  </a:cubicBezTo>
                  <a:cubicBezTo>
                    <a:pt x="8" y="45"/>
                    <a:pt x="8" y="45"/>
                    <a:pt x="8" y="45"/>
                  </a:cubicBezTo>
                  <a:cubicBezTo>
                    <a:pt x="8" y="45"/>
                    <a:pt x="8" y="45"/>
                    <a:pt x="8" y="45"/>
                  </a:cubicBezTo>
                  <a:cubicBezTo>
                    <a:pt x="8" y="45"/>
                    <a:pt x="8"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5"/>
                    <a:pt x="9" y="45"/>
                    <a:pt x="9" y="45"/>
                  </a:cubicBezTo>
                  <a:cubicBezTo>
                    <a:pt x="9" y="46"/>
                    <a:pt x="9" y="46"/>
                    <a:pt x="9" y="46"/>
                  </a:cubicBezTo>
                  <a:cubicBezTo>
                    <a:pt x="10" y="46"/>
                    <a:pt x="10" y="46"/>
                    <a:pt x="10" y="46"/>
                  </a:cubicBezTo>
                  <a:cubicBezTo>
                    <a:pt x="10" y="46"/>
                    <a:pt x="10" y="46"/>
                    <a:pt x="10" y="46"/>
                  </a:cubicBezTo>
                  <a:cubicBezTo>
                    <a:pt x="10" y="46"/>
                    <a:pt x="10" y="46"/>
                    <a:pt x="10" y="46"/>
                  </a:cubicBezTo>
                  <a:cubicBezTo>
                    <a:pt x="10" y="46"/>
                    <a:pt x="10" y="46"/>
                    <a:pt x="10" y="47"/>
                  </a:cubicBezTo>
                  <a:cubicBezTo>
                    <a:pt x="10" y="47"/>
                    <a:pt x="10" y="47"/>
                    <a:pt x="10" y="47"/>
                  </a:cubicBezTo>
                  <a:cubicBezTo>
                    <a:pt x="10" y="47"/>
                    <a:pt x="10" y="47"/>
                    <a:pt x="10" y="47"/>
                  </a:cubicBezTo>
                  <a:cubicBezTo>
                    <a:pt x="10" y="47"/>
                    <a:pt x="10" y="47"/>
                    <a:pt x="10" y="47"/>
                  </a:cubicBezTo>
                  <a:cubicBezTo>
                    <a:pt x="11" y="47"/>
                    <a:pt x="11" y="47"/>
                    <a:pt x="11" y="47"/>
                  </a:cubicBezTo>
                  <a:cubicBezTo>
                    <a:pt x="11" y="47"/>
                    <a:pt x="11" y="47"/>
                    <a:pt x="11" y="47"/>
                  </a:cubicBezTo>
                  <a:cubicBezTo>
                    <a:pt x="11" y="48"/>
                    <a:pt x="11" y="48"/>
                    <a:pt x="11" y="48"/>
                  </a:cubicBezTo>
                  <a:cubicBezTo>
                    <a:pt x="11" y="48"/>
                    <a:pt x="11" y="49"/>
                    <a:pt x="11" y="49"/>
                  </a:cubicBezTo>
                  <a:cubicBezTo>
                    <a:pt x="11" y="49"/>
                    <a:pt x="11" y="49"/>
                    <a:pt x="11" y="49"/>
                  </a:cubicBezTo>
                  <a:cubicBezTo>
                    <a:pt x="11" y="49"/>
                    <a:pt x="11" y="49"/>
                    <a:pt x="11" y="49"/>
                  </a:cubicBezTo>
                  <a:cubicBezTo>
                    <a:pt x="11" y="49"/>
                    <a:pt x="11" y="49"/>
                    <a:pt x="11" y="49"/>
                  </a:cubicBezTo>
                  <a:cubicBezTo>
                    <a:pt x="11" y="50"/>
                    <a:pt x="11" y="50"/>
                    <a:pt x="11" y="50"/>
                  </a:cubicBezTo>
                  <a:cubicBezTo>
                    <a:pt x="11" y="50"/>
                    <a:pt x="11" y="50"/>
                    <a:pt x="11" y="50"/>
                  </a:cubicBezTo>
                  <a:cubicBezTo>
                    <a:pt x="11" y="50"/>
                    <a:pt x="11" y="50"/>
                    <a:pt x="11" y="50"/>
                  </a:cubicBezTo>
                  <a:cubicBezTo>
                    <a:pt x="11" y="50"/>
                    <a:pt x="11" y="50"/>
                    <a:pt x="11" y="50"/>
                  </a:cubicBezTo>
                  <a:cubicBezTo>
                    <a:pt x="11" y="50"/>
                    <a:pt x="11" y="50"/>
                    <a:pt x="11" y="50"/>
                  </a:cubicBezTo>
                  <a:cubicBezTo>
                    <a:pt x="13" y="50"/>
                    <a:pt x="13" y="50"/>
                    <a:pt x="13" y="50"/>
                  </a:cubicBezTo>
                  <a:cubicBezTo>
                    <a:pt x="13" y="50"/>
                    <a:pt x="13" y="50"/>
                    <a:pt x="13" y="50"/>
                  </a:cubicBezTo>
                  <a:cubicBezTo>
                    <a:pt x="13" y="50"/>
                    <a:pt x="13" y="50"/>
                    <a:pt x="13" y="50"/>
                  </a:cubicBezTo>
                  <a:cubicBezTo>
                    <a:pt x="13" y="50"/>
                    <a:pt x="13" y="50"/>
                    <a:pt x="13" y="50"/>
                  </a:cubicBezTo>
                  <a:cubicBezTo>
                    <a:pt x="13" y="51"/>
                    <a:pt x="13" y="51"/>
                    <a:pt x="13" y="51"/>
                  </a:cubicBezTo>
                  <a:cubicBezTo>
                    <a:pt x="13" y="51"/>
                    <a:pt x="14" y="51"/>
                    <a:pt x="14" y="51"/>
                  </a:cubicBezTo>
                  <a:cubicBezTo>
                    <a:pt x="14" y="51"/>
                    <a:pt x="14" y="52"/>
                    <a:pt x="14" y="52"/>
                  </a:cubicBezTo>
                  <a:cubicBezTo>
                    <a:pt x="14" y="52"/>
                    <a:pt x="14" y="52"/>
                    <a:pt x="14" y="52"/>
                  </a:cubicBezTo>
                  <a:cubicBezTo>
                    <a:pt x="14" y="52"/>
                    <a:pt x="14" y="53"/>
                    <a:pt x="14" y="53"/>
                  </a:cubicBezTo>
                  <a:cubicBezTo>
                    <a:pt x="14" y="53"/>
                    <a:pt x="14" y="53"/>
                    <a:pt x="14" y="53"/>
                  </a:cubicBezTo>
                  <a:cubicBezTo>
                    <a:pt x="14" y="53"/>
                    <a:pt x="14" y="53"/>
                    <a:pt x="14" y="53"/>
                  </a:cubicBezTo>
                  <a:cubicBezTo>
                    <a:pt x="15" y="53"/>
                    <a:pt x="15" y="53"/>
                    <a:pt x="15" y="54"/>
                  </a:cubicBezTo>
                  <a:cubicBezTo>
                    <a:pt x="15" y="54"/>
                    <a:pt x="15" y="54"/>
                    <a:pt x="14" y="54"/>
                  </a:cubicBezTo>
                  <a:cubicBezTo>
                    <a:pt x="14" y="54"/>
                    <a:pt x="14" y="54"/>
                    <a:pt x="14" y="54"/>
                  </a:cubicBezTo>
                  <a:cubicBezTo>
                    <a:pt x="14" y="56"/>
                    <a:pt x="14" y="56"/>
                    <a:pt x="14" y="56"/>
                  </a:cubicBezTo>
                  <a:cubicBezTo>
                    <a:pt x="14" y="56"/>
                    <a:pt x="14" y="56"/>
                    <a:pt x="14" y="56"/>
                  </a:cubicBezTo>
                  <a:cubicBezTo>
                    <a:pt x="14" y="56"/>
                    <a:pt x="14" y="56"/>
                    <a:pt x="14" y="56"/>
                  </a:cubicBezTo>
                  <a:cubicBezTo>
                    <a:pt x="13" y="56"/>
                    <a:pt x="13" y="56"/>
                    <a:pt x="13" y="56"/>
                  </a:cubicBezTo>
                  <a:cubicBezTo>
                    <a:pt x="13" y="57"/>
                    <a:pt x="13" y="57"/>
                    <a:pt x="13" y="57"/>
                  </a:cubicBezTo>
                  <a:cubicBezTo>
                    <a:pt x="13" y="57"/>
                    <a:pt x="13" y="57"/>
                    <a:pt x="13" y="57"/>
                  </a:cubicBezTo>
                  <a:cubicBezTo>
                    <a:pt x="13" y="57"/>
                    <a:pt x="13" y="57"/>
                    <a:pt x="13" y="57"/>
                  </a:cubicBezTo>
                  <a:cubicBezTo>
                    <a:pt x="13" y="58"/>
                    <a:pt x="13" y="58"/>
                    <a:pt x="13" y="58"/>
                  </a:cubicBezTo>
                  <a:cubicBezTo>
                    <a:pt x="13" y="58"/>
                    <a:pt x="13" y="58"/>
                    <a:pt x="13" y="58"/>
                  </a:cubicBezTo>
                  <a:cubicBezTo>
                    <a:pt x="13" y="58"/>
                    <a:pt x="13" y="58"/>
                    <a:pt x="13" y="58"/>
                  </a:cubicBezTo>
                  <a:cubicBezTo>
                    <a:pt x="12" y="58"/>
                    <a:pt x="12" y="58"/>
                    <a:pt x="12" y="58"/>
                  </a:cubicBezTo>
                  <a:cubicBezTo>
                    <a:pt x="12" y="59"/>
                    <a:pt x="12" y="59"/>
                    <a:pt x="12" y="59"/>
                  </a:cubicBezTo>
                  <a:cubicBezTo>
                    <a:pt x="12" y="59"/>
                    <a:pt x="12" y="59"/>
                    <a:pt x="12" y="59"/>
                  </a:cubicBezTo>
                  <a:cubicBezTo>
                    <a:pt x="12" y="60"/>
                    <a:pt x="12" y="60"/>
                    <a:pt x="13" y="60"/>
                  </a:cubicBezTo>
                  <a:cubicBezTo>
                    <a:pt x="13" y="60"/>
                    <a:pt x="13" y="60"/>
                    <a:pt x="13" y="60"/>
                  </a:cubicBezTo>
                  <a:cubicBezTo>
                    <a:pt x="13" y="60"/>
                    <a:pt x="13" y="60"/>
                    <a:pt x="13" y="60"/>
                  </a:cubicBezTo>
                  <a:cubicBezTo>
                    <a:pt x="13" y="61"/>
                    <a:pt x="13" y="61"/>
                    <a:pt x="13" y="61"/>
                  </a:cubicBezTo>
                  <a:cubicBezTo>
                    <a:pt x="12" y="61"/>
                    <a:pt x="12" y="61"/>
                    <a:pt x="12" y="61"/>
                  </a:cubicBezTo>
                  <a:cubicBezTo>
                    <a:pt x="12" y="61"/>
                    <a:pt x="12" y="61"/>
                    <a:pt x="12" y="61"/>
                  </a:cubicBezTo>
                  <a:cubicBezTo>
                    <a:pt x="12" y="61"/>
                    <a:pt x="12" y="62"/>
                    <a:pt x="12" y="62"/>
                  </a:cubicBezTo>
                  <a:cubicBezTo>
                    <a:pt x="12" y="62"/>
                    <a:pt x="12" y="62"/>
                    <a:pt x="12" y="62"/>
                  </a:cubicBezTo>
                  <a:cubicBezTo>
                    <a:pt x="12" y="62"/>
                    <a:pt x="12" y="62"/>
                    <a:pt x="12" y="62"/>
                  </a:cubicBezTo>
                  <a:cubicBezTo>
                    <a:pt x="12" y="63"/>
                    <a:pt x="12" y="63"/>
                    <a:pt x="12" y="63"/>
                  </a:cubicBezTo>
                  <a:cubicBezTo>
                    <a:pt x="12" y="63"/>
                    <a:pt x="12" y="63"/>
                    <a:pt x="12" y="63"/>
                  </a:cubicBezTo>
                  <a:cubicBezTo>
                    <a:pt x="12" y="64"/>
                    <a:pt x="12" y="64"/>
                    <a:pt x="12" y="64"/>
                  </a:cubicBezTo>
                  <a:cubicBezTo>
                    <a:pt x="12" y="64"/>
                    <a:pt x="13" y="64"/>
                    <a:pt x="13" y="65"/>
                  </a:cubicBezTo>
                  <a:cubicBezTo>
                    <a:pt x="13" y="65"/>
                    <a:pt x="13" y="65"/>
                    <a:pt x="14" y="66"/>
                  </a:cubicBezTo>
                  <a:cubicBezTo>
                    <a:pt x="14" y="66"/>
                    <a:pt x="14" y="66"/>
                    <a:pt x="14" y="66"/>
                  </a:cubicBezTo>
                  <a:cubicBezTo>
                    <a:pt x="14" y="66"/>
                    <a:pt x="14" y="67"/>
                    <a:pt x="14" y="67"/>
                  </a:cubicBezTo>
                  <a:cubicBezTo>
                    <a:pt x="14" y="67"/>
                    <a:pt x="14" y="67"/>
                    <a:pt x="14" y="67"/>
                  </a:cubicBezTo>
                  <a:cubicBezTo>
                    <a:pt x="14" y="67"/>
                    <a:pt x="14"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8"/>
                    <a:pt x="15" y="68"/>
                    <a:pt x="15" y="68"/>
                  </a:cubicBezTo>
                  <a:cubicBezTo>
                    <a:pt x="15" y="69"/>
                    <a:pt x="15" y="69"/>
                    <a:pt x="15" y="69"/>
                  </a:cubicBezTo>
                  <a:cubicBezTo>
                    <a:pt x="15" y="69"/>
                    <a:pt x="15" y="69"/>
                    <a:pt x="15" y="69"/>
                  </a:cubicBezTo>
                  <a:cubicBezTo>
                    <a:pt x="15" y="69"/>
                    <a:pt x="16" y="69"/>
                    <a:pt x="16" y="69"/>
                  </a:cubicBezTo>
                  <a:cubicBezTo>
                    <a:pt x="16" y="69"/>
                    <a:pt x="16" y="69"/>
                    <a:pt x="16" y="69"/>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0"/>
                    <a:pt x="16" y="70"/>
                  </a:cubicBezTo>
                  <a:cubicBezTo>
                    <a:pt x="16" y="70"/>
                    <a:pt x="16" y="71"/>
                    <a:pt x="16" y="71"/>
                  </a:cubicBezTo>
                  <a:cubicBezTo>
                    <a:pt x="16" y="72"/>
                    <a:pt x="16" y="72"/>
                    <a:pt x="16" y="72"/>
                  </a:cubicBezTo>
                  <a:cubicBezTo>
                    <a:pt x="16" y="72"/>
                    <a:pt x="16" y="72"/>
                    <a:pt x="16" y="72"/>
                  </a:cubicBezTo>
                  <a:cubicBezTo>
                    <a:pt x="16" y="72"/>
                    <a:pt x="16" y="72"/>
                    <a:pt x="16" y="72"/>
                  </a:cubicBezTo>
                  <a:cubicBezTo>
                    <a:pt x="16" y="73"/>
                    <a:pt x="16" y="73"/>
                    <a:pt x="16" y="73"/>
                  </a:cubicBezTo>
                  <a:cubicBezTo>
                    <a:pt x="16" y="73"/>
                    <a:pt x="16" y="73"/>
                    <a:pt x="16" y="73"/>
                  </a:cubicBezTo>
                  <a:cubicBezTo>
                    <a:pt x="16" y="73"/>
                    <a:pt x="16" y="73"/>
                    <a:pt x="17" y="73"/>
                  </a:cubicBezTo>
                  <a:cubicBezTo>
                    <a:pt x="17" y="73"/>
                    <a:pt x="17" y="73"/>
                    <a:pt x="17" y="74"/>
                  </a:cubicBezTo>
                  <a:cubicBezTo>
                    <a:pt x="17" y="74"/>
                    <a:pt x="17" y="74"/>
                    <a:pt x="17" y="74"/>
                  </a:cubicBezTo>
                  <a:cubicBezTo>
                    <a:pt x="17" y="74"/>
                    <a:pt x="17" y="74"/>
                    <a:pt x="17" y="74"/>
                  </a:cubicBezTo>
                  <a:cubicBezTo>
                    <a:pt x="17" y="74"/>
                    <a:pt x="17" y="75"/>
                    <a:pt x="17" y="75"/>
                  </a:cubicBezTo>
                  <a:cubicBezTo>
                    <a:pt x="17" y="75"/>
                    <a:pt x="17" y="75"/>
                    <a:pt x="18" y="75"/>
                  </a:cubicBezTo>
                  <a:cubicBezTo>
                    <a:pt x="18" y="75"/>
                    <a:pt x="18" y="75"/>
                    <a:pt x="18" y="75"/>
                  </a:cubicBezTo>
                  <a:cubicBezTo>
                    <a:pt x="18" y="76"/>
                    <a:pt x="18" y="76"/>
                    <a:pt x="18" y="76"/>
                  </a:cubicBezTo>
                  <a:cubicBezTo>
                    <a:pt x="19" y="76"/>
                    <a:pt x="19" y="76"/>
                    <a:pt x="19" y="76"/>
                  </a:cubicBezTo>
                  <a:cubicBezTo>
                    <a:pt x="20" y="76"/>
                    <a:pt x="20" y="76"/>
                    <a:pt x="20" y="76"/>
                  </a:cubicBezTo>
                  <a:cubicBezTo>
                    <a:pt x="20" y="76"/>
                    <a:pt x="20" y="76"/>
                    <a:pt x="20" y="76"/>
                  </a:cubicBezTo>
                  <a:cubicBezTo>
                    <a:pt x="20" y="76"/>
                    <a:pt x="20" y="76"/>
                    <a:pt x="20" y="76"/>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0" y="77"/>
                    <a:pt x="20" y="77"/>
                  </a:cubicBezTo>
                  <a:cubicBezTo>
                    <a:pt x="20" y="77"/>
                    <a:pt x="21" y="77"/>
                    <a:pt x="21" y="77"/>
                  </a:cubicBezTo>
                  <a:cubicBezTo>
                    <a:pt x="21" y="77"/>
                    <a:pt x="21" y="77"/>
                    <a:pt x="21" y="77"/>
                  </a:cubicBezTo>
                  <a:cubicBezTo>
                    <a:pt x="21" y="77"/>
                    <a:pt x="21" y="77"/>
                    <a:pt x="21" y="77"/>
                  </a:cubicBezTo>
                  <a:cubicBezTo>
                    <a:pt x="21" y="78"/>
                    <a:pt x="21"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8"/>
                    <a:pt x="22" y="78"/>
                  </a:cubicBezTo>
                  <a:cubicBezTo>
                    <a:pt x="22" y="78"/>
                    <a:pt x="22" y="79"/>
                    <a:pt x="22" y="79"/>
                  </a:cubicBezTo>
                  <a:cubicBezTo>
                    <a:pt x="22" y="79"/>
                    <a:pt x="22" y="79"/>
                    <a:pt x="22" y="80"/>
                  </a:cubicBezTo>
                  <a:cubicBezTo>
                    <a:pt x="22" y="80"/>
                    <a:pt x="22" y="80"/>
                    <a:pt x="22" y="80"/>
                  </a:cubicBezTo>
                  <a:cubicBezTo>
                    <a:pt x="22" y="80"/>
                    <a:pt x="22" y="80"/>
                    <a:pt x="22" y="80"/>
                  </a:cubicBezTo>
                  <a:cubicBezTo>
                    <a:pt x="22" y="80"/>
                    <a:pt x="22" y="81"/>
                    <a:pt x="23" y="81"/>
                  </a:cubicBezTo>
                  <a:cubicBezTo>
                    <a:pt x="23" y="81"/>
                    <a:pt x="23" y="81"/>
                    <a:pt x="23" y="81"/>
                  </a:cubicBezTo>
                  <a:cubicBezTo>
                    <a:pt x="23" y="81"/>
                    <a:pt x="23" y="81"/>
                    <a:pt x="23" y="81"/>
                  </a:cubicBezTo>
                  <a:cubicBezTo>
                    <a:pt x="23" y="81"/>
                    <a:pt x="23" y="81"/>
                    <a:pt x="23" y="81"/>
                  </a:cubicBezTo>
                  <a:cubicBezTo>
                    <a:pt x="23" y="81"/>
                    <a:pt x="23" y="81"/>
                    <a:pt x="23" y="81"/>
                  </a:cubicBezTo>
                  <a:cubicBezTo>
                    <a:pt x="23" y="81"/>
                    <a:pt x="23" y="82"/>
                    <a:pt x="23" y="82"/>
                  </a:cubicBezTo>
                  <a:cubicBezTo>
                    <a:pt x="23" y="82"/>
                    <a:pt x="23" y="82"/>
                    <a:pt x="23" y="82"/>
                  </a:cubicBezTo>
                  <a:cubicBezTo>
                    <a:pt x="23" y="82"/>
                    <a:pt x="23" y="82"/>
                    <a:pt x="23" y="82"/>
                  </a:cubicBezTo>
                  <a:cubicBezTo>
                    <a:pt x="23" y="82"/>
                    <a:pt x="23" y="82"/>
                    <a:pt x="23" y="82"/>
                  </a:cubicBezTo>
                  <a:cubicBezTo>
                    <a:pt x="23" y="82"/>
                    <a:pt x="23" y="82"/>
                    <a:pt x="23" y="82"/>
                  </a:cubicBezTo>
                  <a:cubicBezTo>
                    <a:pt x="23" y="82"/>
                    <a:pt x="23" y="83"/>
                    <a:pt x="23" y="83"/>
                  </a:cubicBezTo>
                  <a:cubicBezTo>
                    <a:pt x="23" y="83"/>
                    <a:pt x="23" y="83"/>
                    <a:pt x="23" y="83"/>
                  </a:cubicBezTo>
                  <a:cubicBezTo>
                    <a:pt x="24" y="83"/>
                    <a:pt x="24" y="83"/>
                    <a:pt x="24" y="83"/>
                  </a:cubicBezTo>
                  <a:cubicBezTo>
                    <a:pt x="24" y="83"/>
                    <a:pt x="24" y="83"/>
                    <a:pt x="24" y="83"/>
                  </a:cubicBezTo>
                  <a:cubicBezTo>
                    <a:pt x="24" y="83"/>
                    <a:pt x="24" y="83"/>
                    <a:pt x="24" y="84"/>
                  </a:cubicBezTo>
                  <a:cubicBezTo>
                    <a:pt x="24" y="84"/>
                    <a:pt x="24" y="84"/>
                    <a:pt x="24" y="84"/>
                  </a:cubicBezTo>
                  <a:cubicBezTo>
                    <a:pt x="24" y="84"/>
                    <a:pt x="24" y="85"/>
                    <a:pt x="24" y="85"/>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89"/>
                    <a:pt x="24" y="89"/>
                    <a:pt x="24" y="89"/>
                  </a:cubicBezTo>
                  <a:cubicBezTo>
                    <a:pt x="24" y="90"/>
                    <a:pt x="24" y="90"/>
                    <a:pt x="24" y="90"/>
                  </a:cubicBezTo>
                  <a:cubicBezTo>
                    <a:pt x="24" y="90"/>
                    <a:pt x="24" y="90"/>
                    <a:pt x="25" y="90"/>
                  </a:cubicBezTo>
                  <a:cubicBezTo>
                    <a:pt x="25" y="90"/>
                    <a:pt x="25" y="90"/>
                    <a:pt x="25" y="90"/>
                  </a:cubicBezTo>
                  <a:cubicBezTo>
                    <a:pt x="25" y="90"/>
                    <a:pt x="25" y="91"/>
                    <a:pt x="25" y="91"/>
                  </a:cubicBezTo>
                  <a:cubicBezTo>
                    <a:pt x="25" y="91"/>
                    <a:pt x="25" y="92"/>
                    <a:pt x="25" y="92"/>
                  </a:cubicBezTo>
                  <a:cubicBezTo>
                    <a:pt x="25" y="92"/>
                    <a:pt x="25" y="92"/>
                    <a:pt x="25" y="92"/>
                  </a:cubicBezTo>
                  <a:cubicBezTo>
                    <a:pt x="25" y="93"/>
                    <a:pt x="25" y="93"/>
                    <a:pt x="25" y="93"/>
                  </a:cubicBezTo>
                  <a:cubicBezTo>
                    <a:pt x="25" y="93"/>
                    <a:pt x="25" y="93"/>
                    <a:pt x="25" y="93"/>
                  </a:cubicBezTo>
                  <a:cubicBezTo>
                    <a:pt x="25" y="93"/>
                    <a:pt x="25" y="93"/>
                    <a:pt x="25" y="93"/>
                  </a:cubicBezTo>
                  <a:cubicBezTo>
                    <a:pt x="25" y="93"/>
                    <a:pt x="25" y="93"/>
                    <a:pt x="25" y="93"/>
                  </a:cubicBezTo>
                  <a:cubicBezTo>
                    <a:pt x="25" y="93"/>
                    <a:pt x="25" y="93"/>
                    <a:pt x="25" y="93"/>
                  </a:cubicBezTo>
                  <a:cubicBezTo>
                    <a:pt x="25" y="94"/>
                    <a:pt x="25" y="94"/>
                    <a:pt x="25" y="94"/>
                  </a:cubicBezTo>
                  <a:cubicBezTo>
                    <a:pt x="25" y="94"/>
                    <a:pt x="25" y="94"/>
                    <a:pt x="25" y="94"/>
                  </a:cubicBezTo>
                  <a:cubicBezTo>
                    <a:pt x="25" y="94"/>
                    <a:pt x="25" y="95"/>
                    <a:pt x="25" y="95"/>
                  </a:cubicBezTo>
                  <a:cubicBezTo>
                    <a:pt x="25" y="95"/>
                    <a:pt x="25" y="95"/>
                    <a:pt x="25" y="95"/>
                  </a:cubicBezTo>
                  <a:cubicBezTo>
                    <a:pt x="25" y="96"/>
                    <a:pt x="26" y="96"/>
                    <a:pt x="26" y="97"/>
                  </a:cubicBezTo>
                  <a:cubicBezTo>
                    <a:pt x="26" y="97"/>
                    <a:pt x="26" y="97"/>
                    <a:pt x="26" y="97"/>
                  </a:cubicBezTo>
                  <a:cubicBezTo>
                    <a:pt x="27" y="97"/>
                    <a:pt x="27" y="97"/>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7" y="98"/>
                    <a:pt x="27" y="98"/>
                    <a:pt x="27" y="98"/>
                  </a:cubicBezTo>
                  <a:cubicBezTo>
                    <a:pt x="28" y="98"/>
                    <a:pt x="28" y="99"/>
                    <a:pt x="28" y="99"/>
                  </a:cubicBezTo>
                  <a:cubicBezTo>
                    <a:pt x="28" y="99"/>
                    <a:pt x="28" y="99"/>
                    <a:pt x="28" y="99"/>
                  </a:cubicBezTo>
                  <a:cubicBezTo>
                    <a:pt x="28" y="99"/>
                    <a:pt x="28" y="99"/>
                    <a:pt x="28" y="99"/>
                  </a:cubicBezTo>
                  <a:cubicBezTo>
                    <a:pt x="28" y="99"/>
                    <a:pt x="28" y="99"/>
                    <a:pt x="28" y="99"/>
                  </a:cubicBezTo>
                  <a:cubicBezTo>
                    <a:pt x="28" y="99"/>
                    <a:pt x="28" y="99"/>
                    <a:pt x="29" y="99"/>
                  </a:cubicBezTo>
                  <a:cubicBezTo>
                    <a:pt x="29" y="100"/>
                    <a:pt x="29" y="100"/>
                    <a:pt x="29" y="101"/>
                  </a:cubicBezTo>
                  <a:cubicBezTo>
                    <a:pt x="29" y="101"/>
                    <a:pt x="29" y="101"/>
                    <a:pt x="29" y="101"/>
                  </a:cubicBezTo>
                  <a:cubicBezTo>
                    <a:pt x="30" y="101"/>
                    <a:pt x="30" y="101"/>
                    <a:pt x="30" y="102"/>
                  </a:cubicBezTo>
                  <a:cubicBezTo>
                    <a:pt x="30" y="102"/>
                    <a:pt x="30" y="102"/>
                    <a:pt x="30" y="102"/>
                  </a:cubicBezTo>
                  <a:cubicBezTo>
                    <a:pt x="30" y="102"/>
                    <a:pt x="30" y="102"/>
                    <a:pt x="30" y="102"/>
                  </a:cubicBezTo>
                  <a:cubicBezTo>
                    <a:pt x="30" y="102"/>
                    <a:pt x="30" y="102"/>
                    <a:pt x="30" y="102"/>
                  </a:cubicBezTo>
                  <a:cubicBezTo>
                    <a:pt x="30" y="102"/>
                    <a:pt x="30" y="102"/>
                    <a:pt x="30" y="102"/>
                  </a:cubicBezTo>
                  <a:cubicBezTo>
                    <a:pt x="30" y="103"/>
                    <a:pt x="30" y="103"/>
                    <a:pt x="30" y="103"/>
                  </a:cubicBezTo>
                  <a:cubicBezTo>
                    <a:pt x="30" y="103"/>
                    <a:pt x="30" y="103"/>
                    <a:pt x="30" y="103"/>
                  </a:cubicBezTo>
                  <a:cubicBezTo>
                    <a:pt x="30" y="103"/>
                    <a:pt x="30" y="103"/>
                    <a:pt x="31" y="103"/>
                  </a:cubicBezTo>
                  <a:cubicBezTo>
                    <a:pt x="31" y="103"/>
                    <a:pt x="31" y="104"/>
                    <a:pt x="31" y="104"/>
                  </a:cubicBezTo>
                  <a:cubicBezTo>
                    <a:pt x="31" y="104"/>
                    <a:pt x="31" y="104"/>
                    <a:pt x="31" y="104"/>
                  </a:cubicBezTo>
                  <a:cubicBezTo>
                    <a:pt x="31" y="104"/>
                    <a:pt x="31" y="104"/>
                    <a:pt x="31" y="104"/>
                  </a:cubicBezTo>
                  <a:cubicBezTo>
                    <a:pt x="31" y="104"/>
                    <a:pt x="32" y="104"/>
                    <a:pt x="32" y="104"/>
                  </a:cubicBezTo>
                  <a:cubicBezTo>
                    <a:pt x="32" y="105"/>
                    <a:pt x="32" y="105"/>
                    <a:pt x="32"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3" y="105"/>
                    <a:pt x="33" y="105"/>
                    <a:pt x="33" y="105"/>
                  </a:cubicBezTo>
                  <a:cubicBezTo>
                    <a:pt x="34" y="105"/>
                    <a:pt x="34" y="105"/>
                    <a:pt x="34" y="105"/>
                  </a:cubicBezTo>
                  <a:cubicBezTo>
                    <a:pt x="34" y="105"/>
                    <a:pt x="34" y="105"/>
                    <a:pt x="34" y="105"/>
                  </a:cubicBezTo>
                  <a:cubicBezTo>
                    <a:pt x="34" y="106"/>
                    <a:pt x="34" y="106"/>
                    <a:pt x="34" y="106"/>
                  </a:cubicBezTo>
                  <a:cubicBezTo>
                    <a:pt x="34" y="106"/>
                    <a:pt x="34" y="106"/>
                    <a:pt x="34" y="106"/>
                  </a:cubicBezTo>
                  <a:cubicBezTo>
                    <a:pt x="34" y="106"/>
                    <a:pt x="34" y="106"/>
                    <a:pt x="34" y="106"/>
                  </a:cubicBezTo>
                  <a:cubicBezTo>
                    <a:pt x="34" y="106"/>
                    <a:pt x="34" y="106"/>
                    <a:pt x="35" y="106"/>
                  </a:cubicBezTo>
                  <a:cubicBezTo>
                    <a:pt x="35" y="106"/>
                    <a:pt x="35" y="106"/>
                    <a:pt x="35" y="105"/>
                  </a:cubicBezTo>
                  <a:cubicBezTo>
                    <a:pt x="35" y="105"/>
                    <a:pt x="35" y="105"/>
                    <a:pt x="35" y="105"/>
                  </a:cubicBezTo>
                  <a:cubicBezTo>
                    <a:pt x="35" y="105"/>
                    <a:pt x="35" y="105"/>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4"/>
                  </a:cubicBezTo>
                  <a:cubicBezTo>
                    <a:pt x="35" y="104"/>
                    <a:pt x="35" y="104"/>
                    <a:pt x="35" y="103"/>
                  </a:cubicBezTo>
                  <a:cubicBezTo>
                    <a:pt x="35" y="103"/>
                    <a:pt x="35" y="103"/>
                    <a:pt x="35" y="103"/>
                  </a:cubicBezTo>
                  <a:cubicBezTo>
                    <a:pt x="35" y="103"/>
                    <a:pt x="35" y="102"/>
                    <a:pt x="35" y="102"/>
                  </a:cubicBezTo>
                  <a:cubicBezTo>
                    <a:pt x="34" y="102"/>
                    <a:pt x="34" y="102"/>
                    <a:pt x="34" y="102"/>
                  </a:cubicBezTo>
                  <a:cubicBezTo>
                    <a:pt x="34" y="102"/>
                    <a:pt x="34" y="102"/>
                    <a:pt x="34" y="102"/>
                  </a:cubicBezTo>
                  <a:cubicBezTo>
                    <a:pt x="34" y="102"/>
                    <a:pt x="34" y="102"/>
                    <a:pt x="34" y="102"/>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1"/>
                    <a:pt x="34" y="101"/>
                    <a:pt x="34" y="101"/>
                  </a:cubicBezTo>
                  <a:cubicBezTo>
                    <a:pt x="34" y="100"/>
                    <a:pt x="34" y="100"/>
                    <a:pt x="34" y="100"/>
                  </a:cubicBezTo>
                  <a:cubicBezTo>
                    <a:pt x="34" y="100"/>
                    <a:pt x="34" y="99"/>
                    <a:pt x="34" y="99"/>
                  </a:cubicBezTo>
                  <a:cubicBezTo>
                    <a:pt x="34" y="99"/>
                    <a:pt x="34" y="99"/>
                    <a:pt x="33" y="99"/>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8"/>
                    <a:pt x="33" y="98"/>
                  </a:cubicBezTo>
                  <a:cubicBezTo>
                    <a:pt x="33" y="98"/>
                    <a:pt x="33" y="97"/>
                    <a:pt x="33" y="97"/>
                  </a:cubicBezTo>
                  <a:cubicBezTo>
                    <a:pt x="33" y="97"/>
                    <a:pt x="33" y="97"/>
                    <a:pt x="33" y="97"/>
                  </a:cubicBezTo>
                  <a:cubicBezTo>
                    <a:pt x="33" y="97"/>
                    <a:pt x="33" y="97"/>
                    <a:pt x="33" y="97"/>
                  </a:cubicBezTo>
                  <a:cubicBezTo>
                    <a:pt x="34" y="97"/>
                    <a:pt x="34" y="97"/>
                    <a:pt x="34" y="96"/>
                  </a:cubicBezTo>
                  <a:cubicBezTo>
                    <a:pt x="34" y="96"/>
                    <a:pt x="34" y="96"/>
                    <a:pt x="34" y="96"/>
                  </a:cubicBezTo>
                  <a:cubicBezTo>
                    <a:pt x="34" y="96"/>
                    <a:pt x="34" y="96"/>
                    <a:pt x="34" y="96"/>
                  </a:cubicBezTo>
                  <a:cubicBezTo>
                    <a:pt x="34" y="96"/>
                    <a:pt x="34" y="96"/>
                    <a:pt x="34" y="96"/>
                  </a:cubicBezTo>
                  <a:cubicBezTo>
                    <a:pt x="34" y="96"/>
                    <a:pt x="35" y="96"/>
                    <a:pt x="35" y="96"/>
                  </a:cubicBezTo>
                  <a:cubicBezTo>
                    <a:pt x="35" y="96"/>
                    <a:pt x="35" y="96"/>
                    <a:pt x="35" y="96"/>
                  </a:cubicBezTo>
                  <a:cubicBezTo>
                    <a:pt x="35" y="96"/>
                    <a:pt x="35" y="96"/>
                    <a:pt x="35" y="96"/>
                  </a:cubicBezTo>
                  <a:cubicBezTo>
                    <a:pt x="35" y="95"/>
                    <a:pt x="35" y="95"/>
                    <a:pt x="35" y="95"/>
                  </a:cubicBezTo>
                  <a:cubicBezTo>
                    <a:pt x="35" y="95"/>
                    <a:pt x="35" y="95"/>
                    <a:pt x="35" y="95"/>
                  </a:cubicBezTo>
                  <a:cubicBezTo>
                    <a:pt x="36" y="95"/>
                    <a:pt x="36" y="95"/>
                    <a:pt x="36" y="95"/>
                  </a:cubicBezTo>
                  <a:cubicBezTo>
                    <a:pt x="36" y="95"/>
                    <a:pt x="36" y="95"/>
                    <a:pt x="36" y="95"/>
                  </a:cubicBezTo>
                  <a:cubicBezTo>
                    <a:pt x="36" y="95"/>
                    <a:pt x="37" y="95"/>
                    <a:pt x="37" y="95"/>
                  </a:cubicBezTo>
                  <a:cubicBezTo>
                    <a:pt x="37" y="94"/>
                    <a:pt x="37" y="94"/>
                    <a:pt x="37" y="93"/>
                  </a:cubicBezTo>
                  <a:cubicBezTo>
                    <a:pt x="37" y="93"/>
                    <a:pt x="36" y="93"/>
                    <a:pt x="36" y="93"/>
                  </a:cubicBezTo>
                  <a:cubicBezTo>
                    <a:pt x="36" y="93"/>
                    <a:pt x="36" y="93"/>
                    <a:pt x="36" y="93"/>
                  </a:cubicBezTo>
                  <a:cubicBezTo>
                    <a:pt x="36" y="93"/>
                    <a:pt x="36" y="93"/>
                    <a:pt x="36" y="93"/>
                  </a:cubicBezTo>
                  <a:cubicBezTo>
                    <a:pt x="36" y="93"/>
                    <a:pt x="36" y="93"/>
                    <a:pt x="36" y="93"/>
                  </a:cubicBezTo>
                  <a:cubicBezTo>
                    <a:pt x="36" y="93"/>
                    <a:pt x="35" y="93"/>
                    <a:pt x="35" y="92"/>
                  </a:cubicBezTo>
                  <a:cubicBezTo>
                    <a:pt x="35" y="92"/>
                    <a:pt x="35" y="92"/>
                    <a:pt x="35" y="92"/>
                  </a:cubicBezTo>
                  <a:cubicBezTo>
                    <a:pt x="37" y="92"/>
                    <a:pt x="37" y="92"/>
                    <a:pt x="37" y="92"/>
                  </a:cubicBezTo>
                  <a:cubicBezTo>
                    <a:pt x="37" y="92"/>
                    <a:pt x="37" y="92"/>
                    <a:pt x="37" y="92"/>
                  </a:cubicBezTo>
                  <a:cubicBezTo>
                    <a:pt x="37" y="92"/>
                    <a:pt x="37" y="92"/>
                    <a:pt x="37" y="92"/>
                  </a:cubicBezTo>
                  <a:cubicBezTo>
                    <a:pt x="37" y="92"/>
                    <a:pt x="37" y="92"/>
                    <a:pt x="38" y="92"/>
                  </a:cubicBezTo>
                  <a:cubicBezTo>
                    <a:pt x="38" y="92"/>
                    <a:pt x="38" y="92"/>
                    <a:pt x="38" y="92"/>
                  </a:cubicBezTo>
                  <a:cubicBezTo>
                    <a:pt x="38" y="91"/>
                    <a:pt x="38" y="91"/>
                    <a:pt x="38" y="91"/>
                  </a:cubicBezTo>
                  <a:cubicBezTo>
                    <a:pt x="38" y="91"/>
                    <a:pt x="38" y="91"/>
                    <a:pt x="38" y="91"/>
                  </a:cubicBezTo>
                  <a:cubicBezTo>
                    <a:pt x="38" y="91"/>
                    <a:pt x="38" y="90"/>
                    <a:pt x="38" y="90"/>
                  </a:cubicBezTo>
                  <a:cubicBezTo>
                    <a:pt x="38" y="90"/>
                    <a:pt x="38" y="90"/>
                    <a:pt x="38" y="90"/>
                  </a:cubicBezTo>
                  <a:cubicBezTo>
                    <a:pt x="38" y="90"/>
                    <a:pt x="38" y="90"/>
                    <a:pt x="38" y="90"/>
                  </a:cubicBezTo>
                  <a:cubicBezTo>
                    <a:pt x="38" y="90"/>
                    <a:pt x="38" y="90"/>
                    <a:pt x="38" y="90"/>
                  </a:cubicBezTo>
                  <a:cubicBezTo>
                    <a:pt x="39" y="90"/>
                    <a:pt x="39" y="90"/>
                    <a:pt x="39" y="90"/>
                  </a:cubicBezTo>
                  <a:cubicBezTo>
                    <a:pt x="39" y="90"/>
                    <a:pt x="40" y="89"/>
                    <a:pt x="40" y="89"/>
                  </a:cubicBezTo>
                  <a:cubicBezTo>
                    <a:pt x="40" y="88"/>
                    <a:pt x="40" y="88"/>
                    <a:pt x="40" y="88"/>
                  </a:cubicBezTo>
                  <a:cubicBezTo>
                    <a:pt x="40" y="85"/>
                    <a:pt x="40" y="85"/>
                    <a:pt x="40" y="85"/>
                  </a:cubicBezTo>
                  <a:cubicBezTo>
                    <a:pt x="40" y="85"/>
                    <a:pt x="40" y="84"/>
                    <a:pt x="40" y="84"/>
                  </a:cubicBezTo>
                  <a:cubicBezTo>
                    <a:pt x="40" y="84"/>
                    <a:pt x="40" y="84"/>
                    <a:pt x="40" y="84"/>
                  </a:cubicBezTo>
                  <a:cubicBezTo>
                    <a:pt x="41" y="85"/>
                    <a:pt x="41" y="85"/>
                    <a:pt x="41" y="85"/>
                  </a:cubicBezTo>
                  <a:cubicBezTo>
                    <a:pt x="41" y="84"/>
                    <a:pt x="41" y="84"/>
                    <a:pt x="41" y="84"/>
                  </a:cubicBezTo>
                  <a:cubicBezTo>
                    <a:pt x="41" y="84"/>
                    <a:pt x="41" y="84"/>
                    <a:pt x="41" y="84"/>
                  </a:cubicBezTo>
                  <a:cubicBezTo>
                    <a:pt x="41" y="84"/>
                    <a:pt x="41" y="83"/>
                    <a:pt x="41" y="83"/>
                  </a:cubicBezTo>
                  <a:cubicBezTo>
                    <a:pt x="41" y="83"/>
                    <a:pt x="41" y="83"/>
                    <a:pt x="41" y="83"/>
                  </a:cubicBezTo>
                  <a:cubicBezTo>
                    <a:pt x="41" y="83"/>
                    <a:pt x="41" y="83"/>
                    <a:pt x="42" y="82"/>
                  </a:cubicBezTo>
                  <a:cubicBezTo>
                    <a:pt x="42" y="82"/>
                    <a:pt x="42" y="82"/>
                    <a:pt x="43" y="82"/>
                  </a:cubicBezTo>
                  <a:cubicBezTo>
                    <a:pt x="43" y="82"/>
                    <a:pt x="43" y="82"/>
                    <a:pt x="43" y="82"/>
                  </a:cubicBezTo>
                  <a:cubicBezTo>
                    <a:pt x="43" y="82"/>
                    <a:pt x="44" y="82"/>
                    <a:pt x="44" y="82"/>
                  </a:cubicBezTo>
                  <a:cubicBezTo>
                    <a:pt x="44" y="82"/>
                    <a:pt x="44" y="82"/>
                    <a:pt x="44" y="82"/>
                  </a:cubicBezTo>
                  <a:cubicBezTo>
                    <a:pt x="44"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2"/>
                    <a:pt x="45" y="82"/>
                    <a:pt x="45" y="82"/>
                  </a:cubicBezTo>
                  <a:cubicBezTo>
                    <a:pt x="45" y="81"/>
                    <a:pt x="45" y="81"/>
                    <a:pt x="45" y="81"/>
                  </a:cubicBezTo>
                  <a:cubicBezTo>
                    <a:pt x="45" y="81"/>
                    <a:pt x="45" y="81"/>
                    <a:pt x="45" y="81"/>
                  </a:cubicBezTo>
                  <a:cubicBezTo>
                    <a:pt x="45" y="81"/>
                    <a:pt x="45" y="81"/>
                    <a:pt x="45" y="81"/>
                  </a:cubicBezTo>
                  <a:cubicBezTo>
                    <a:pt x="46" y="81"/>
                    <a:pt x="46" y="81"/>
                    <a:pt x="46" y="81"/>
                  </a:cubicBezTo>
                  <a:cubicBezTo>
                    <a:pt x="46" y="81"/>
                    <a:pt x="46" y="81"/>
                    <a:pt x="46" y="81"/>
                  </a:cubicBezTo>
                  <a:cubicBezTo>
                    <a:pt x="46" y="80"/>
                    <a:pt x="46" y="80"/>
                    <a:pt x="46" y="80"/>
                  </a:cubicBezTo>
                  <a:cubicBezTo>
                    <a:pt x="46" y="80"/>
                    <a:pt x="47" y="80"/>
                    <a:pt x="47" y="80"/>
                  </a:cubicBezTo>
                  <a:cubicBezTo>
                    <a:pt x="47" y="80"/>
                    <a:pt x="47" y="80"/>
                    <a:pt x="47" y="80"/>
                  </a:cubicBezTo>
                  <a:cubicBezTo>
                    <a:pt x="47" y="80"/>
                    <a:pt x="47" y="80"/>
                    <a:pt x="47" y="80"/>
                  </a:cubicBezTo>
                  <a:cubicBezTo>
                    <a:pt x="47" y="80"/>
                    <a:pt x="48" y="80"/>
                    <a:pt x="48" y="79"/>
                  </a:cubicBezTo>
                  <a:cubicBezTo>
                    <a:pt x="48" y="79"/>
                    <a:pt x="48" y="79"/>
                    <a:pt x="48" y="79"/>
                  </a:cubicBezTo>
                  <a:cubicBezTo>
                    <a:pt x="48" y="78"/>
                    <a:pt x="48" y="78"/>
                    <a:pt x="48" y="78"/>
                  </a:cubicBezTo>
                  <a:cubicBezTo>
                    <a:pt x="49" y="78"/>
                    <a:pt x="49" y="78"/>
                    <a:pt x="49" y="78"/>
                  </a:cubicBezTo>
                  <a:cubicBezTo>
                    <a:pt x="49" y="77"/>
                    <a:pt x="49" y="76"/>
                    <a:pt x="49" y="76"/>
                  </a:cubicBezTo>
                  <a:cubicBezTo>
                    <a:pt x="49" y="75"/>
                    <a:pt x="49" y="75"/>
                    <a:pt x="49" y="75"/>
                  </a:cubicBezTo>
                  <a:cubicBezTo>
                    <a:pt x="49" y="73"/>
                    <a:pt x="49" y="73"/>
                    <a:pt x="49" y="73"/>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49" y="72"/>
                    <a:pt x="49" y="72"/>
                    <a:pt x="49" y="72"/>
                  </a:cubicBezTo>
                  <a:cubicBezTo>
                    <a:pt x="50" y="72"/>
                    <a:pt x="50" y="72"/>
                    <a:pt x="50" y="72"/>
                  </a:cubicBezTo>
                  <a:cubicBezTo>
                    <a:pt x="50" y="72"/>
                    <a:pt x="50" y="72"/>
                    <a:pt x="50" y="72"/>
                  </a:cubicBezTo>
                  <a:cubicBezTo>
                    <a:pt x="50" y="72"/>
                    <a:pt x="50" y="71"/>
                    <a:pt x="50" y="71"/>
                  </a:cubicBezTo>
                  <a:cubicBezTo>
                    <a:pt x="50" y="71"/>
                    <a:pt x="50" y="71"/>
                    <a:pt x="50" y="71"/>
                  </a:cubicBezTo>
                  <a:cubicBezTo>
                    <a:pt x="50" y="71"/>
                    <a:pt x="50" y="71"/>
                    <a:pt x="50" y="71"/>
                  </a:cubicBezTo>
                  <a:cubicBezTo>
                    <a:pt x="50" y="71"/>
                    <a:pt x="51" y="71"/>
                    <a:pt x="51" y="71"/>
                  </a:cubicBezTo>
                  <a:cubicBezTo>
                    <a:pt x="51" y="71"/>
                    <a:pt x="51" y="71"/>
                    <a:pt x="51" y="71"/>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1" y="70"/>
                    <a:pt x="51" y="70"/>
                  </a:cubicBezTo>
                  <a:cubicBezTo>
                    <a:pt x="51" y="70"/>
                    <a:pt x="52" y="69"/>
                    <a:pt x="52" y="69"/>
                  </a:cubicBezTo>
                  <a:cubicBezTo>
                    <a:pt x="52" y="69"/>
                    <a:pt x="52" y="68"/>
                    <a:pt x="53" y="68"/>
                  </a:cubicBezTo>
                  <a:cubicBezTo>
                    <a:pt x="53" y="68"/>
                    <a:pt x="53" y="68"/>
                    <a:pt x="53" y="68"/>
                  </a:cubicBezTo>
                  <a:cubicBezTo>
                    <a:pt x="54" y="68"/>
                    <a:pt x="53" y="67"/>
                    <a:pt x="53" y="67"/>
                  </a:cubicBezTo>
                  <a:cubicBezTo>
                    <a:pt x="53" y="67"/>
                    <a:pt x="53" y="67"/>
                    <a:pt x="53" y="67"/>
                  </a:cubicBezTo>
                  <a:cubicBezTo>
                    <a:pt x="53" y="67"/>
                    <a:pt x="53" y="67"/>
                    <a:pt x="53" y="67"/>
                  </a:cubicBezTo>
                  <a:cubicBezTo>
                    <a:pt x="53" y="67"/>
                    <a:pt x="53" y="67"/>
                    <a:pt x="53" y="67"/>
                  </a:cubicBezTo>
                  <a:cubicBezTo>
                    <a:pt x="53" y="67"/>
                    <a:pt x="53" y="67"/>
                    <a:pt x="53" y="67"/>
                  </a:cubicBezTo>
                  <a:cubicBezTo>
                    <a:pt x="53" y="67"/>
                    <a:pt x="53" y="66"/>
                    <a:pt x="53" y="66"/>
                  </a:cubicBezTo>
                  <a:cubicBezTo>
                    <a:pt x="53" y="66"/>
                    <a:pt x="53" y="66"/>
                    <a:pt x="53" y="66"/>
                  </a:cubicBezTo>
                  <a:cubicBezTo>
                    <a:pt x="53" y="66"/>
                    <a:pt x="53" y="66"/>
                    <a:pt x="53" y="66"/>
                  </a:cubicBezTo>
                  <a:cubicBezTo>
                    <a:pt x="53" y="66"/>
                    <a:pt x="53" y="66"/>
                    <a:pt x="53" y="66"/>
                  </a:cubicBezTo>
                  <a:cubicBezTo>
                    <a:pt x="53" y="64"/>
                    <a:pt x="53" y="64"/>
                    <a:pt x="53" y="64"/>
                  </a:cubicBezTo>
                  <a:cubicBezTo>
                    <a:pt x="53" y="64"/>
                    <a:pt x="53" y="64"/>
                    <a:pt x="53" y="64"/>
                  </a:cubicBezTo>
                  <a:cubicBezTo>
                    <a:pt x="53" y="64"/>
                    <a:pt x="53" y="64"/>
                    <a:pt x="53" y="64"/>
                  </a:cubicBezTo>
                  <a:cubicBezTo>
                    <a:pt x="53" y="64"/>
                    <a:pt x="53" y="64"/>
                    <a:pt x="53" y="64"/>
                  </a:cubicBezTo>
                  <a:cubicBezTo>
                    <a:pt x="53" y="63"/>
                    <a:pt x="53" y="63"/>
                    <a:pt x="53" y="63"/>
                  </a:cubicBezTo>
                  <a:cubicBezTo>
                    <a:pt x="53" y="63"/>
                    <a:pt x="53" y="63"/>
                    <a:pt x="53" y="63"/>
                  </a:cubicBezTo>
                  <a:cubicBezTo>
                    <a:pt x="52" y="63"/>
                    <a:pt x="52" y="63"/>
                    <a:pt x="52" y="63"/>
                  </a:cubicBezTo>
                  <a:cubicBezTo>
                    <a:pt x="52" y="63"/>
                    <a:pt x="52" y="63"/>
                    <a:pt x="52" y="63"/>
                  </a:cubicBezTo>
                  <a:cubicBezTo>
                    <a:pt x="51" y="63"/>
                    <a:pt x="51" y="63"/>
                    <a:pt x="51" y="63"/>
                  </a:cubicBezTo>
                  <a:cubicBezTo>
                    <a:pt x="50" y="63"/>
                    <a:pt x="50" y="63"/>
                    <a:pt x="50" y="62"/>
                  </a:cubicBezTo>
                  <a:cubicBezTo>
                    <a:pt x="50" y="62"/>
                    <a:pt x="50" y="62"/>
                    <a:pt x="50" y="62"/>
                  </a:cubicBezTo>
                  <a:cubicBezTo>
                    <a:pt x="50" y="62"/>
                    <a:pt x="50" y="62"/>
                    <a:pt x="50" y="62"/>
                  </a:cubicBezTo>
                  <a:cubicBezTo>
                    <a:pt x="50" y="62"/>
                    <a:pt x="50" y="62"/>
                    <a:pt x="50" y="62"/>
                  </a:cubicBezTo>
                  <a:cubicBezTo>
                    <a:pt x="49" y="62"/>
                    <a:pt x="49" y="62"/>
                    <a:pt x="49" y="62"/>
                  </a:cubicBezTo>
                  <a:cubicBezTo>
                    <a:pt x="49" y="62"/>
                    <a:pt x="49" y="61"/>
                    <a:pt x="49" y="61"/>
                  </a:cubicBezTo>
                  <a:cubicBezTo>
                    <a:pt x="49" y="61"/>
                    <a:pt x="49"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8" y="61"/>
                    <a:pt x="48" y="61"/>
                    <a:pt x="48" y="61"/>
                  </a:cubicBezTo>
                  <a:cubicBezTo>
                    <a:pt x="47" y="61"/>
                    <a:pt x="47" y="61"/>
                    <a:pt x="47" y="61"/>
                  </a:cubicBezTo>
                  <a:cubicBezTo>
                    <a:pt x="47" y="61"/>
                    <a:pt x="47" y="61"/>
                    <a:pt x="47" y="61"/>
                  </a:cubicBezTo>
                  <a:cubicBezTo>
                    <a:pt x="46" y="61"/>
                    <a:pt x="46" y="61"/>
                    <a:pt x="46" y="61"/>
                  </a:cubicBezTo>
                  <a:cubicBezTo>
                    <a:pt x="46" y="61"/>
                    <a:pt x="46" y="61"/>
                    <a:pt x="45" y="61"/>
                  </a:cubicBezTo>
                  <a:cubicBezTo>
                    <a:pt x="45" y="61"/>
                    <a:pt x="45" y="61"/>
                    <a:pt x="45" y="61"/>
                  </a:cubicBezTo>
                  <a:cubicBezTo>
                    <a:pt x="44" y="61"/>
                    <a:pt x="44" y="61"/>
                    <a:pt x="44" y="61"/>
                  </a:cubicBezTo>
                  <a:cubicBezTo>
                    <a:pt x="44" y="61"/>
                    <a:pt x="44" y="61"/>
                    <a:pt x="44" y="61"/>
                  </a:cubicBezTo>
                  <a:cubicBezTo>
                    <a:pt x="44" y="61"/>
                    <a:pt x="44" y="61"/>
                    <a:pt x="44" y="61"/>
                  </a:cubicBezTo>
                  <a:cubicBezTo>
                    <a:pt x="44" y="60"/>
                    <a:pt x="44" y="60"/>
                    <a:pt x="43" y="60"/>
                  </a:cubicBezTo>
                  <a:cubicBezTo>
                    <a:pt x="43" y="60"/>
                    <a:pt x="43" y="60"/>
                    <a:pt x="43" y="60"/>
                  </a:cubicBezTo>
                  <a:cubicBezTo>
                    <a:pt x="43"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60"/>
                    <a:pt x="42" y="60"/>
                    <a:pt x="42" y="60"/>
                  </a:cubicBezTo>
                  <a:cubicBezTo>
                    <a:pt x="42" y="59"/>
                    <a:pt x="42" y="59"/>
                    <a:pt x="42" y="59"/>
                  </a:cubicBezTo>
                  <a:cubicBezTo>
                    <a:pt x="42" y="59"/>
                    <a:pt x="41" y="59"/>
                    <a:pt x="41" y="59"/>
                  </a:cubicBezTo>
                  <a:cubicBezTo>
                    <a:pt x="41" y="59"/>
                    <a:pt x="41" y="59"/>
                    <a:pt x="41" y="59"/>
                  </a:cubicBezTo>
                  <a:cubicBezTo>
                    <a:pt x="41" y="59"/>
                    <a:pt x="41" y="59"/>
                    <a:pt x="41" y="59"/>
                  </a:cubicBezTo>
                  <a:cubicBezTo>
                    <a:pt x="39" y="59"/>
                    <a:pt x="39" y="59"/>
                    <a:pt x="39" y="59"/>
                  </a:cubicBezTo>
                  <a:cubicBezTo>
                    <a:pt x="39" y="59"/>
                    <a:pt x="39" y="59"/>
                    <a:pt x="39" y="59"/>
                  </a:cubicBezTo>
                  <a:cubicBezTo>
                    <a:pt x="38" y="59"/>
                    <a:pt x="38" y="59"/>
                    <a:pt x="38" y="59"/>
                  </a:cubicBezTo>
                  <a:cubicBezTo>
                    <a:pt x="38" y="59"/>
                    <a:pt x="38" y="59"/>
                    <a:pt x="38" y="59"/>
                  </a:cubicBezTo>
                  <a:cubicBezTo>
                    <a:pt x="38" y="59"/>
                    <a:pt x="38" y="59"/>
                    <a:pt x="38"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7" y="59"/>
                    <a:pt x="37" y="59"/>
                  </a:cubicBezTo>
                  <a:cubicBezTo>
                    <a:pt x="37" y="59"/>
                    <a:pt x="38" y="59"/>
                    <a:pt x="38" y="58"/>
                  </a:cubicBezTo>
                  <a:cubicBezTo>
                    <a:pt x="38" y="58"/>
                    <a:pt x="38" y="58"/>
                    <a:pt x="38" y="58"/>
                  </a:cubicBezTo>
                  <a:cubicBezTo>
                    <a:pt x="39" y="58"/>
                    <a:pt x="39" y="58"/>
                    <a:pt x="39" y="58"/>
                  </a:cubicBezTo>
                  <a:cubicBezTo>
                    <a:pt x="39" y="58"/>
                    <a:pt x="39" y="58"/>
                    <a:pt x="39" y="58"/>
                  </a:cubicBezTo>
                  <a:cubicBezTo>
                    <a:pt x="39" y="58"/>
                    <a:pt x="39" y="58"/>
                    <a:pt x="39" y="58"/>
                  </a:cubicBezTo>
                  <a:cubicBezTo>
                    <a:pt x="39" y="58"/>
                    <a:pt x="40" y="58"/>
                    <a:pt x="40" y="58"/>
                  </a:cubicBezTo>
                  <a:cubicBezTo>
                    <a:pt x="40" y="58"/>
                    <a:pt x="39" y="57"/>
                    <a:pt x="39" y="57"/>
                  </a:cubicBezTo>
                  <a:cubicBezTo>
                    <a:pt x="39" y="57"/>
                    <a:pt x="39" y="57"/>
                    <a:pt x="39" y="56"/>
                  </a:cubicBezTo>
                  <a:cubicBezTo>
                    <a:pt x="39" y="56"/>
                    <a:pt x="38" y="56"/>
                    <a:pt x="38" y="56"/>
                  </a:cubicBezTo>
                  <a:cubicBezTo>
                    <a:pt x="38" y="56"/>
                    <a:pt x="38" y="55"/>
                    <a:pt x="38" y="55"/>
                  </a:cubicBezTo>
                  <a:cubicBezTo>
                    <a:pt x="38" y="55"/>
                    <a:pt x="38" y="55"/>
                    <a:pt x="38" y="55"/>
                  </a:cubicBezTo>
                  <a:cubicBezTo>
                    <a:pt x="38" y="55"/>
                    <a:pt x="38" y="55"/>
                    <a:pt x="38" y="55"/>
                  </a:cubicBezTo>
                  <a:cubicBezTo>
                    <a:pt x="38" y="55"/>
                    <a:pt x="37" y="55"/>
                    <a:pt x="37" y="55"/>
                  </a:cubicBezTo>
                  <a:cubicBezTo>
                    <a:pt x="37" y="55"/>
                    <a:pt x="37" y="55"/>
                    <a:pt x="37" y="55"/>
                  </a:cubicBezTo>
                  <a:cubicBezTo>
                    <a:pt x="37" y="55"/>
                    <a:pt x="37" y="55"/>
                    <a:pt x="37" y="55"/>
                  </a:cubicBezTo>
                  <a:cubicBezTo>
                    <a:pt x="37" y="55"/>
                    <a:pt x="37" y="55"/>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4"/>
                    <a:pt x="36" y="54"/>
                    <a:pt x="36" y="54"/>
                  </a:cubicBezTo>
                  <a:cubicBezTo>
                    <a:pt x="36" y="53"/>
                    <a:pt x="36" y="53"/>
                    <a:pt x="35" y="53"/>
                  </a:cubicBezTo>
                  <a:cubicBezTo>
                    <a:pt x="35" y="53"/>
                    <a:pt x="35" y="53"/>
                    <a:pt x="35" y="53"/>
                  </a:cubicBezTo>
                  <a:cubicBezTo>
                    <a:pt x="35" y="53"/>
                    <a:pt x="35" y="53"/>
                    <a:pt x="35" y="52"/>
                  </a:cubicBezTo>
                  <a:cubicBezTo>
                    <a:pt x="35" y="52"/>
                    <a:pt x="35" y="52"/>
                    <a:pt x="35" y="52"/>
                  </a:cubicBezTo>
                  <a:cubicBezTo>
                    <a:pt x="34" y="52"/>
                    <a:pt x="34" y="52"/>
                    <a:pt x="34" y="52"/>
                  </a:cubicBezTo>
                  <a:cubicBezTo>
                    <a:pt x="34" y="52"/>
                    <a:pt x="34" y="52"/>
                    <a:pt x="34" y="52"/>
                  </a:cubicBezTo>
                  <a:cubicBezTo>
                    <a:pt x="33" y="52"/>
                    <a:pt x="33" y="52"/>
                    <a:pt x="33" y="52"/>
                  </a:cubicBezTo>
                  <a:cubicBezTo>
                    <a:pt x="33" y="51"/>
                    <a:pt x="33" y="51"/>
                    <a:pt x="33" y="51"/>
                  </a:cubicBezTo>
                  <a:cubicBezTo>
                    <a:pt x="32" y="51"/>
                    <a:pt x="32" y="51"/>
                    <a:pt x="32" y="51"/>
                  </a:cubicBezTo>
                  <a:cubicBezTo>
                    <a:pt x="32" y="51"/>
                    <a:pt x="32" y="51"/>
                    <a:pt x="32" y="51"/>
                  </a:cubicBezTo>
                  <a:cubicBezTo>
                    <a:pt x="32" y="51"/>
                    <a:pt x="31" y="51"/>
                    <a:pt x="31" y="51"/>
                  </a:cubicBezTo>
                  <a:cubicBezTo>
                    <a:pt x="31" y="51"/>
                    <a:pt x="31" y="51"/>
                    <a:pt x="31" y="51"/>
                  </a:cubicBezTo>
                  <a:cubicBezTo>
                    <a:pt x="31" y="51"/>
                    <a:pt x="31" y="51"/>
                    <a:pt x="31" y="51"/>
                  </a:cubicBezTo>
                  <a:cubicBezTo>
                    <a:pt x="31" y="51"/>
                    <a:pt x="31" y="50"/>
                    <a:pt x="30" y="50"/>
                  </a:cubicBezTo>
                  <a:cubicBezTo>
                    <a:pt x="30" y="50"/>
                    <a:pt x="30" y="50"/>
                    <a:pt x="30" y="50"/>
                  </a:cubicBezTo>
                  <a:cubicBezTo>
                    <a:pt x="30" y="50"/>
                    <a:pt x="30" y="50"/>
                    <a:pt x="30" y="50"/>
                  </a:cubicBezTo>
                  <a:cubicBezTo>
                    <a:pt x="30" y="50"/>
                    <a:pt x="30" y="50"/>
                    <a:pt x="30" y="50"/>
                  </a:cubicBezTo>
                  <a:cubicBezTo>
                    <a:pt x="30" y="49"/>
                    <a:pt x="29" y="49"/>
                    <a:pt x="29" y="49"/>
                  </a:cubicBezTo>
                  <a:cubicBezTo>
                    <a:pt x="29" y="49"/>
                    <a:pt x="29" y="49"/>
                    <a:pt x="29" y="49"/>
                  </a:cubicBezTo>
                  <a:cubicBezTo>
                    <a:pt x="28" y="49"/>
                    <a:pt x="28" y="49"/>
                    <a:pt x="28" y="49"/>
                  </a:cubicBezTo>
                  <a:cubicBezTo>
                    <a:pt x="28" y="49"/>
                    <a:pt x="28" y="49"/>
                    <a:pt x="28" y="49"/>
                  </a:cubicBezTo>
                  <a:cubicBezTo>
                    <a:pt x="28" y="49"/>
                    <a:pt x="28" y="49"/>
                    <a:pt x="28" y="49"/>
                  </a:cubicBezTo>
                  <a:cubicBezTo>
                    <a:pt x="29" y="48"/>
                    <a:pt x="29" y="48"/>
                    <a:pt x="29" y="48"/>
                  </a:cubicBezTo>
                  <a:cubicBezTo>
                    <a:pt x="28" y="48"/>
                    <a:pt x="28" y="48"/>
                    <a:pt x="28" y="48"/>
                  </a:cubicBezTo>
                  <a:cubicBezTo>
                    <a:pt x="28" y="48"/>
                    <a:pt x="28" y="48"/>
                    <a:pt x="28" y="48"/>
                  </a:cubicBezTo>
                  <a:cubicBezTo>
                    <a:pt x="28" y="48"/>
                    <a:pt x="28" y="48"/>
                    <a:pt x="28" y="48"/>
                  </a:cubicBezTo>
                  <a:cubicBezTo>
                    <a:pt x="28" y="48"/>
                    <a:pt x="28" y="48"/>
                    <a:pt x="28" y="48"/>
                  </a:cubicBezTo>
                  <a:cubicBezTo>
                    <a:pt x="27" y="48"/>
                    <a:pt x="27" y="48"/>
                    <a:pt x="27" y="48"/>
                  </a:cubicBezTo>
                  <a:cubicBezTo>
                    <a:pt x="27" y="48"/>
                    <a:pt x="26" y="48"/>
                    <a:pt x="26" y="48"/>
                  </a:cubicBezTo>
                  <a:cubicBezTo>
                    <a:pt x="26" y="48"/>
                    <a:pt x="26" y="48"/>
                    <a:pt x="26" y="48"/>
                  </a:cubicBezTo>
                  <a:cubicBezTo>
                    <a:pt x="26" y="48"/>
                    <a:pt x="26" y="48"/>
                    <a:pt x="26" y="48"/>
                  </a:cubicBezTo>
                  <a:cubicBezTo>
                    <a:pt x="26" y="48"/>
                    <a:pt x="26" y="48"/>
                    <a:pt x="26" y="48"/>
                  </a:cubicBezTo>
                  <a:cubicBezTo>
                    <a:pt x="26" y="48"/>
                    <a:pt x="26" y="48"/>
                    <a:pt x="26" y="48"/>
                  </a:cubicBezTo>
                  <a:cubicBezTo>
                    <a:pt x="26" y="48"/>
                    <a:pt x="25" y="48"/>
                    <a:pt x="26" y="48"/>
                  </a:cubicBezTo>
                  <a:cubicBezTo>
                    <a:pt x="26" y="47"/>
                    <a:pt x="26" y="47"/>
                    <a:pt x="26" y="47"/>
                  </a:cubicBezTo>
                  <a:cubicBezTo>
                    <a:pt x="25" y="47"/>
                    <a:pt x="25" y="47"/>
                    <a:pt x="25" y="47"/>
                  </a:cubicBezTo>
                  <a:cubicBezTo>
                    <a:pt x="25" y="47"/>
                    <a:pt x="24" y="47"/>
                    <a:pt x="24" y="47"/>
                  </a:cubicBezTo>
                  <a:cubicBezTo>
                    <a:pt x="24" y="47"/>
                    <a:pt x="24" y="47"/>
                    <a:pt x="23" y="47"/>
                  </a:cubicBezTo>
                  <a:cubicBezTo>
                    <a:pt x="23" y="47"/>
                    <a:pt x="23" y="47"/>
                    <a:pt x="23" y="47"/>
                  </a:cubicBezTo>
                  <a:cubicBezTo>
                    <a:pt x="23" y="47"/>
                    <a:pt x="22" y="46"/>
                    <a:pt x="22" y="46"/>
                  </a:cubicBezTo>
                  <a:cubicBezTo>
                    <a:pt x="22" y="46"/>
                    <a:pt x="22" y="46"/>
                    <a:pt x="21" y="46"/>
                  </a:cubicBezTo>
                  <a:cubicBezTo>
                    <a:pt x="21" y="46"/>
                    <a:pt x="21" y="46"/>
                    <a:pt x="21" y="46"/>
                  </a:cubicBezTo>
                  <a:cubicBezTo>
                    <a:pt x="21" y="46"/>
                    <a:pt x="21" y="46"/>
                    <a:pt x="21" y="46"/>
                  </a:cubicBezTo>
                  <a:cubicBezTo>
                    <a:pt x="21" y="46"/>
                    <a:pt x="21" y="46"/>
                    <a:pt x="21" y="46"/>
                  </a:cubicBezTo>
                  <a:cubicBezTo>
                    <a:pt x="20" y="46"/>
                    <a:pt x="20" y="46"/>
                    <a:pt x="20" y="46"/>
                  </a:cubicBezTo>
                  <a:cubicBezTo>
                    <a:pt x="20" y="47"/>
                    <a:pt x="20" y="47"/>
                    <a:pt x="20" y="47"/>
                  </a:cubicBezTo>
                  <a:cubicBezTo>
                    <a:pt x="20" y="46"/>
                    <a:pt x="19" y="46"/>
                    <a:pt x="19" y="46"/>
                  </a:cubicBezTo>
                  <a:cubicBezTo>
                    <a:pt x="19" y="46"/>
                    <a:pt x="19" y="46"/>
                    <a:pt x="19" y="46"/>
                  </a:cubicBezTo>
                  <a:cubicBezTo>
                    <a:pt x="19" y="46"/>
                    <a:pt x="19" y="46"/>
                    <a:pt x="19" y="46"/>
                  </a:cubicBezTo>
                  <a:cubicBezTo>
                    <a:pt x="19" y="47"/>
                    <a:pt x="19" y="47"/>
                    <a:pt x="19" y="47"/>
                  </a:cubicBezTo>
                  <a:cubicBezTo>
                    <a:pt x="19" y="47"/>
                    <a:pt x="19" y="47"/>
                    <a:pt x="19" y="47"/>
                  </a:cubicBezTo>
                  <a:cubicBezTo>
                    <a:pt x="19" y="47"/>
                    <a:pt x="18" y="47"/>
                    <a:pt x="18" y="47"/>
                  </a:cubicBezTo>
                  <a:cubicBezTo>
                    <a:pt x="18" y="47"/>
                    <a:pt x="18" y="47"/>
                    <a:pt x="18" y="47"/>
                  </a:cubicBezTo>
                  <a:cubicBezTo>
                    <a:pt x="18" y="47"/>
                    <a:pt x="18" y="47"/>
                    <a:pt x="18" y="47"/>
                  </a:cubicBezTo>
                  <a:cubicBezTo>
                    <a:pt x="18" y="47"/>
                    <a:pt x="17" y="47"/>
                    <a:pt x="17" y="47"/>
                  </a:cubicBezTo>
                  <a:cubicBezTo>
                    <a:pt x="17" y="47"/>
                    <a:pt x="17" y="47"/>
                    <a:pt x="17" y="47"/>
                  </a:cubicBezTo>
                  <a:cubicBezTo>
                    <a:pt x="16" y="47"/>
                    <a:pt x="16" y="47"/>
                    <a:pt x="16" y="47"/>
                  </a:cubicBezTo>
                  <a:cubicBezTo>
                    <a:pt x="16" y="47"/>
                    <a:pt x="16" y="47"/>
                    <a:pt x="16" y="47"/>
                  </a:cubicBezTo>
                  <a:cubicBezTo>
                    <a:pt x="16" y="48"/>
                    <a:pt x="16" y="48"/>
                    <a:pt x="16" y="48"/>
                  </a:cubicBezTo>
                  <a:cubicBezTo>
                    <a:pt x="16" y="48"/>
                    <a:pt x="16" y="48"/>
                    <a:pt x="16" y="48"/>
                  </a:cubicBezTo>
                  <a:cubicBezTo>
                    <a:pt x="16" y="48"/>
                    <a:pt x="17" y="48"/>
                    <a:pt x="17" y="48"/>
                  </a:cubicBezTo>
                  <a:cubicBezTo>
                    <a:pt x="17" y="48"/>
                    <a:pt x="17" y="48"/>
                    <a:pt x="17" y="48"/>
                  </a:cubicBezTo>
                  <a:cubicBezTo>
                    <a:pt x="17" y="49"/>
                    <a:pt x="17" y="49"/>
                    <a:pt x="17" y="49"/>
                  </a:cubicBezTo>
                  <a:cubicBezTo>
                    <a:pt x="17" y="49"/>
                    <a:pt x="17" y="49"/>
                    <a:pt x="17" y="49"/>
                  </a:cubicBezTo>
                  <a:cubicBezTo>
                    <a:pt x="17" y="49"/>
                    <a:pt x="17"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5" y="49"/>
                    <a:pt x="15" y="49"/>
                  </a:cubicBezTo>
                  <a:cubicBezTo>
                    <a:pt x="15" y="49"/>
                    <a:pt x="15" y="49"/>
                    <a:pt x="15" y="49"/>
                  </a:cubicBezTo>
                  <a:cubicBezTo>
                    <a:pt x="15" y="49"/>
                    <a:pt x="15" y="48"/>
                    <a:pt x="15" y="48"/>
                  </a:cubicBezTo>
                  <a:cubicBezTo>
                    <a:pt x="15" y="48"/>
                    <a:pt x="15" y="48"/>
                    <a:pt x="15" y="48"/>
                  </a:cubicBezTo>
                  <a:cubicBezTo>
                    <a:pt x="15" y="48"/>
                    <a:pt x="15" y="48"/>
                    <a:pt x="14" y="48"/>
                  </a:cubicBezTo>
                  <a:cubicBezTo>
                    <a:pt x="14" y="48"/>
                    <a:pt x="14" y="48"/>
                    <a:pt x="14" y="48"/>
                  </a:cubicBezTo>
                  <a:cubicBezTo>
                    <a:pt x="14" y="48"/>
                    <a:pt x="14" y="48"/>
                    <a:pt x="14" y="48"/>
                  </a:cubicBezTo>
                  <a:cubicBezTo>
                    <a:pt x="13" y="48"/>
                    <a:pt x="13" y="48"/>
                    <a:pt x="13" y="48"/>
                  </a:cubicBezTo>
                  <a:cubicBezTo>
                    <a:pt x="13" y="48"/>
                    <a:pt x="13" y="48"/>
                    <a:pt x="13" y="48"/>
                  </a:cubicBezTo>
                  <a:cubicBezTo>
                    <a:pt x="13" y="48"/>
                    <a:pt x="13" y="48"/>
                    <a:pt x="13" y="48"/>
                  </a:cubicBezTo>
                  <a:cubicBezTo>
                    <a:pt x="13" y="48"/>
                    <a:pt x="13" y="48"/>
                    <a:pt x="13" y="48"/>
                  </a:cubicBezTo>
                  <a:cubicBezTo>
                    <a:pt x="13" y="48"/>
                    <a:pt x="12" y="48"/>
                    <a:pt x="12" y="48"/>
                  </a:cubicBezTo>
                  <a:cubicBezTo>
                    <a:pt x="12" y="48"/>
                    <a:pt x="12" y="48"/>
                    <a:pt x="12" y="48"/>
                  </a:cubicBezTo>
                  <a:cubicBezTo>
                    <a:pt x="12" y="47"/>
                    <a:pt x="12" y="47"/>
                    <a:pt x="12" y="47"/>
                  </a:cubicBezTo>
                  <a:cubicBezTo>
                    <a:pt x="12" y="47"/>
                    <a:pt x="12" y="47"/>
                    <a:pt x="12" y="47"/>
                  </a:cubicBezTo>
                  <a:cubicBezTo>
                    <a:pt x="12" y="47"/>
                    <a:pt x="12" y="47"/>
                    <a:pt x="12" y="46"/>
                  </a:cubicBezTo>
                  <a:cubicBezTo>
                    <a:pt x="12" y="46"/>
                    <a:pt x="12" y="46"/>
                    <a:pt x="12" y="46"/>
                  </a:cubicBezTo>
                  <a:cubicBezTo>
                    <a:pt x="12" y="46"/>
                    <a:pt x="12" y="46"/>
                    <a:pt x="12" y="46"/>
                  </a:cubicBezTo>
                  <a:cubicBezTo>
                    <a:pt x="12" y="46"/>
                    <a:pt x="12" y="46"/>
                    <a:pt x="12" y="46"/>
                  </a:cubicBezTo>
                  <a:cubicBezTo>
                    <a:pt x="12" y="46"/>
                    <a:pt x="13" y="46"/>
                    <a:pt x="13" y="45"/>
                  </a:cubicBezTo>
                  <a:cubicBezTo>
                    <a:pt x="13" y="45"/>
                    <a:pt x="13" y="44"/>
                    <a:pt x="13" y="44"/>
                  </a:cubicBezTo>
                  <a:cubicBezTo>
                    <a:pt x="13" y="44"/>
                    <a:pt x="13" y="44"/>
                    <a:pt x="13" y="44"/>
                  </a:cubicBezTo>
                  <a:cubicBezTo>
                    <a:pt x="13" y="44"/>
                    <a:pt x="13" y="44"/>
                    <a:pt x="13" y="44"/>
                  </a:cubicBezTo>
                  <a:cubicBezTo>
                    <a:pt x="13" y="44"/>
                    <a:pt x="13" y="44"/>
                    <a:pt x="13" y="44"/>
                  </a:cubicBezTo>
                  <a:cubicBezTo>
                    <a:pt x="13" y="43"/>
                    <a:pt x="13" y="43"/>
                    <a:pt x="13" y="43"/>
                  </a:cubicBezTo>
                  <a:cubicBezTo>
                    <a:pt x="13" y="43"/>
                    <a:pt x="13" y="43"/>
                    <a:pt x="13" y="42"/>
                  </a:cubicBezTo>
                  <a:cubicBezTo>
                    <a:pt x="13" y="42"/>
                    <a:pt x="13" y="42"/>
                    <a:pt x="12" y="42"/>
                  </a:cubicBezTo>
                  <a:cubicBezTo>
                    <a:pt x="12" y="42"/>
                    <a:pt x="12" y="42"/>
                    <a:pt x="12" y="42"/>
                  </a:cubicBezTo>
                  <a:cubicBezTo>
                    <a:pt x="12" y="42"/>
                    <a:pt x="12" y="42"/>
                    <a:pt x="12" y="42"/>
                  </a:cubicBezTo>
                  <a:cubicBezTo>
                    <a:pt x="12" y="42"/>
                    <a:pt x="12" y="42"/>
                    <a:pt x="12" y="42"/>
                  </a:cubicBezTo>
                  <a:cubicBezTo>
                    <a:pt x="11" y="42"/>
                    <a:pt x="11" y="42"/>
                    <a:pt x="11" y="42"/>
                  </a:cubicBezTo>
                  <a:cubicBezTo>
                    <a:pt x="11" y="42"/>
                    <a:pt x="11" y="42"/>
                    <a:pt x="11" y="42"/>
                  </a:cubicBezTo>
                  <a:cubicBezTo>
                    <a:pt x="11" y="42"/>
                    <a:pt x="11" y="42"/>
                    <a:pt x="11" y="42"/>
                  </a:cubicBezTo>
                  <a:cubicBezTo>
                    <a:pt x="11" y="42"/>
                    <a:pt x="11" y="42"/>
                    <a:pt x="11" y="42"/>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2" y="40"/>
                  </a:cubicBezTo>
                  <a:cubicBezTo>
                    <a:pt x="12" y="40"/>
                    <a:pt x="12" y="39"/>
                    <a:pt x="13" y="38"/>
                  </a:cubicBezTo>
                  <a:cubicBezTo>
                    <a:pt x="13" y="38"/>
                    <a:pt x="13" y="38"/>
                    <a:pt x="13" y="37"/>
                  </a:cubicBezTo>
                  <a:cubicBezTo>
                    <a:pt x="13" y="37"/>
                    <a:pt x="13" y="37"/>
                    <a:pt x="13" y="37"/>
                  </a:cubicBezTo>
                  <a:cubicBezTo>
                    <a:pt x="13" y="37"/>
                    <a:pt x="13" y="37"/>
                    <a:pt x="13" y="37"/>
                  </a:cubicBezTo>
                  <a:cubicBezTo>
                    <a:pt x="12" y="37"/>
                    <a:pt x="12" y="37"/>
                    <a:pt x="12" y="37"/>
                  </a:cubicBezTo>
                  <a:cubicBezTo>
                    <a:pt x="12" y="37"/>
                    <a:pt x="12" y="37"/>
                    <a:pt x="12" y="37"/>
                  </a:cubicBezTo>
                  <a:cubicBezTo>
                    <a:pt x="12" y="37"/>
                    <a:pt x="11" y="37"/>
                    <a:pt x="11" y="37"/>
                  </a:cubicBezTo>
                  <a:cubicBezTo>
                    <a:pt x="11" y="37"/>
                    <a:pt x="10" y="37"/>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10" y="38"/>
                    <a:pt x="10" y="38"/>
                    <a:pt x="10" y="38"/>
                  </a:cubicBezTo>
                  <a:cubicBezTo>
                    <a:pt x="9" y="38"/>
                    <a:pt x="9" y="39"/>
                    <a:pt x="9" y="39"/>
                  </a:cubicBezTo>
                  <a:cubicBezTo>
                    <a:pt x="9" y="39"/>
                    <a:pt x="9" y="39"/>
                    <a:pt x="9" y="39"/>
                  </a:cubicBezTo>
                  <a:cubicBezTo>
                    <a:pt x="9" y="39"/>
                    <a:pt x="9" y="39"/>
                    <a:pt x="9" y="39"/>
                  </a:cubicBezTo>
                  <a:cubicBezTo>
                    <a:pt x="9" y="39"/>
                    <a:pt x="8" y="40"/>
                    <a:pt x="8" y="40"/>
                  </a:cubicBezTo>
                  <a:cubicBezTo>
                    <a:pt x="8" y="40"/>
                    <a:pt x="8" y="39"/>
                    <a:pt x="8" y="39"/>
                  </a:cubicBezTo>
                  <a:cubicBezTo>
                    <a:pt x="8" y="39"/>
                    <a:pt x="8" y="39"/>
                    <a:pt x="8" y="39"/>
                  </a:cubicBezTo>
                  <a:cubicBezTo>
                    <a:pt x="8" y="39"/>
                    <a:pt x="8" y="39"/>
                    <a:pt x="8" y="39"/>
                  </a:cubicBezTo>
                  <a:cubicBezTo>
                    <a:pt x="8" y="38"/>
                    <a:pt x="8" y="38"/>
                    <a:pt x="8" y="38"/>
                  </a:cubicBezTo>
                  <a:cubicBezTo>
                    <a:pt x="8" y="38"/>
                    <a:pt x="8" y="38"/>
                    <a:pt x="7" y="38"/>
                  </a:cubicBezTo>
                  <a:cubicBezTo>
                    <a:pt x="7" y="38"/>
                    <a:pt x="7" y="38"/>
                    <a:pt x="7" y="38"/>
                  </a:cubicBezTo>
                  <a:cubicBezTo>
                    <a:pt x="7" y="38"/>
                    <a:pt x="7" y="38"/>
                    <a:pt x="7" y="38"/>
                  </a:cubicBezTo>
                  <a:cubicBezTo>
                    <a:pt x="7" y="38"/>
                    <a:pt x="7" y="38"/>
                    <a:pt x="7" y="38"/>
                  </a:cubicBezTo>
                  <a:cubicBezTo>
                    <a:pt x="7" y="38"/>
                    <a:pt x="8" y="37"/>
                    <a:pt x="8" y="37"/>
                  </a:cubicBezTo>
                  <a:cubicBezTo>
                    <a:pt x="8" y="37"/>
                    <a:pt x="8" y="37"/>
                    <a:pt x="8" y="37"/>
                  </a:cubicBezTo>
                  <a:cubicBezTo>
                    <a:pt x="8" y="38"/>
                    <a:pt x="8" y="38"/>
                    <a:pt x="8" y="38"/>
                  </a:cubicBezTo>
                  <a:cubicBezTo>
                    <a:pt x="8" y="37"/>
                    <a:pt x="8" y="37"/>
                    <a:pt x="8" y="37"/>
                  </a:cubicBezTo>
                  <a:cubicBezTo>
                    <a:pt x="8" y="37"/>
                    <a:pt x="8" y="37"/>
                    <a:pt x="8" y="37"/>
                  </a:cubicBezTo>
                  <a:cubicBezTo>
                    <a:pt x="8" y="37"/>
                    <a:pt x="8" y="37"/>
                    <a:pt x="8" y="37"/>
                  </a:cubicBezTo>
                  <a:cubicBezTo>
                    <a:pt x="9" y="37"/>
                    <a:pt x="9" y="37"/>
                    <a:pt x="9" y="37"/>
                  </a:cubicBezTo>
                  <a:cubicBezTo>
                    <a:pt x="9" y="37"/>
                    <a:pt x="9" y="37"/>
                    <a:pt x="9" y="37"/>
                  </a:cubicBezTo>
                  <a:cubicBezTo>
                    <a:pt x="9" y="37"/>
                    <a:pt x="9" y="37"/>
                    <a:pt x="9" y="36"/>
                  </a:cubicBezTo>
                  <a:cubicBezTo>
                    <a:pt x="9" y="36"/>
                    <a:pt x="8" y="36"/>
                    <a:pt x="9" y="36"/>
                  </a:cubicBezTo>
                  <a:cubicBezTo>
                    <a:pt x="9" y="36"/>
                    <a:pt x="9" y="36"/>
                    <a:pt x="9" y="36"/>
                  </a:cubicBezTo>
                  <a:cubicBezTo>
                    <a:pt x="9" y="36"/>
                    <a:pt x="9" y="36"/>
                    <a:pt x="9" y="36"/>
                  </a:cubicBezTo>
                  <a:cubicBezTo>
                    <a:pt x="9" y="36"/>
                    <a:pt x="9" y="36"/>
                    <a:pt x="9" y="36"/>
                  </a:cubicBezTo>
                  <a:cubicBezTo>
                    <a:pt x="9" y="36"/>
                    <a:pt x="9" y="35"/>
                    <a:pt x="9" y="35"/>
                  </a:cubicBezTo>
                  <a:cubicBezTo>
                    <a:pt x="9" y="35"/>
                    <a:pt x="9" y="34"/>
                    <a:pt x="9" y="34"/>
                  </a:cubicBezTo>
                  <a:cubicBezTo>
                    <a:pt x="9" y="34"/>
                    <a:pt x="9" y="34"/>
                    <a:pt x="9" y="34"/>
                  </a:cubicBezTo>
                  <a:cubicBezTo>
                    <a:pt x="10" y="34"/>
                    <a:pt x="10" y="34"/>
                    <a:pt x="10" y="34"/>
                  </a:cubicBezTo>
                  <a:cubicBezTo>
                    <a:pt x="10" y="34"/>
                    <a:pt x="10" y="34"/>
                    <a:pt x="10" y="34"/>
                  </a:cubicBezTo>
                  <a:cubicBezTo>
                    <a:pt x="10" y="34"/>
                    <a:pt x="10" y="34"/>
                    <a:pt x="10" y="34"/>
                  </a:cubicBezTo>
                  <a:cubicBezTo>
                    <a:pt x="10" y="34"/>
                    <a:pt x="9" y="33"/>
                    <a:pt x="10" y="33"/>
                  </a:cubicBezTo>
                  <a:cubicBezTo>
                    <a:pt x="10" y="33"/>
                    <a:pt x="10" y="33"/>
                    <a:pt x="10" y="33"/>
                  </a:cubicBezTo>
                  <a:cubicBezTo>
                    <a:pt x="10" y="33"/>
                    <a:pt x="10" y="33"/>
                    <a:pt x="10" y="33"/>
                  </a:cubicBezTo>
                  <a:cubicBezTo>
                    <a:pt x="10" y="33"/>
                    <a:pt x="10" y="33"/>
                    <a:pt x="10" y="33"/>
                  </a:cubicBezTo>
                  <a:cubicBezTo>
                    <a:pt x="10" y="33"/>
                    <a:pt x="10" y="33"/>
                    <a:pt x="10" y="33"/>
                  </a:cubicBezTo>
                  <a:cubicBezTo>
                    <a:pt x="10" y="33"/>
                    <a:pt x="10" y="32"/>
                    <a:pt x="10" y="32"/>
                  </a:cubicBezTo>
                  <a:cubicBezTo>
                    <a:pt x="10" y="32"/>
                    <a:pt x="10" y="32"/>
                    <a:pt x="10" y="32"/>
                  </a:cubicBezTo>
                  <a:cubicBezTo>
                    <a:pt x="10" y="32"/>
                    <a:pt x="10" y="32"/>
                    <a:pt x="10" y="32"/>
                  </a:cubicBezTo>
                  <a:cubicBezTo>
                    <a:pt x="10" y="32"/>
                    <a:pt x="11" y="32"/>
                    <a:pt x="11" y="32"/>
                  </a:cubicBezTo>
                  <a:cubicBezTo>
                    <a:pt x="11" y="32"/>
                    <a:pt x="11" y="32"/>
                    <a:pt x="11" y="32"/>
                  </a:cubicBezTo>
                  <a:cubicBezTo>
                    <a:pt x="11" y="31"/>
                    <a:pt x="11" y="31"/>
                    <a:pt x="11" y="31"/>
                  </a:cubicBezTo>
                  <a:cubicBezTo>
                    <a:pt x="12" y="31"/>
                    <a:pt x="12" y="31"/>
                    <a:pt x="12" y="30"/>
                  </a:cubicBezTo>
                  <a:cubicBezTo>
                    <a:pt x="12" y="30"/>
                    <a:pt x="12" y="30"/>
                    <a:pt x="12" y="30"/>
                  </a:cubicBezTo>
                  <a:cubicBezTo>
                    <a:pt x="12" y="30"/>
                    <a:pt x="12" y="30"/>
                    <a:pt x="12" y="30"/>
                  </a:cubicBezTo>
                  <a:cubicBezTo>
                    <a:pt x="12" y="30"/>
                    <a:pt x="12" y="30"/>
                    <a:pt x="12" y="30"/>
                  </a:cubicBezTo>
                  <a:cubicBezTo>
                    <a:pt x="12" y="30"/>
                    <a:pt x="13" y="30"/>
                    <a:pt x="13" y="30"/>
                  </a:cubicBezTo>
                  <a:cubicBezTo>
                    <a:pt x="13" y="30"/>
                    <a:pt x="13" y="30"/>
                    <a:pt x="13" y="30"/>
                  </a:cubicBezTo>
                  <a:cubicBezTo>
                    <a:pt x="13" y="30"/>
                    <a:pt x="13" y="30"/>
                    <a:pt x="13" y="30"/>
                  </a:cubicBezTo>
                  <a:cubicBezTo>
                    <a:pt x="14" y="30"/>
                    <a:pt x="14" y="30"/>
                    <a:pt x="14" y="30"/>
                  </a:cubicBezTo>
                  <a:cubicBezTo>
                    <a:pt x="15" y="30"/>
                    <a:pt x="15" y="30"/>
                    <a:pt x="15" y="30"/>
                  </a:cubicBezTo>
                  <a:cubicBezTo>
                    <a:pt x="15" y="29"/>
                    <a:pt x="15" y="29"/>
                    <a:pt x="16" y="29"/>
                  </a:cubicBezTo>
                  <a:cubicBezTo>
                    <a:pt x="16" y="29"/>
                    <a:pt x="16" y="29"/>
                    <a:pt x="16" y="29"/>
                  </a:cubicBezTo>
                  <a:cubicBezTo>
                    <a:pt x="16" y="29"/>
                    <a:pt x="16" y="29"/>
                    <a:pt x="16" y="29"/>
                  </a:cubicBezTo>
                  <a:cubicBezTo>
                    <a:pt x="16" y="29"/>
                    <a:pt x="16" y="29"/>
                    <a:pt x="16" y="29"/>
                  </a:cubicBezTo>
                  <a:cubicBezTo>
                    <a:pt x="16" y="29"/>
                    <a:pt x="17" y="30"/>
                    <a:pt x="17" y="30"/>
                  </a:cubicBezTo>
                  <a:cubicBezTo>
                    <a:pt x="17" y="31"/>
                    <a:pt x="17" y="31"/>
                    <a:pt x="17" y="31"/>
                  </a:cubicBezTo>
                  <a:cubicBezTo>
                    <a:pt x="17" y="31"/>
                    <a:pt x="16" y="32"/>
                    <a:pt x="16" y="32"/>
                  </a:cubicBezTo>
                  <a:cubicBezTo>
                    <a:pt x="16" y="32"/>
                    <a:pt x="16" y="32"/>
                    <a:pt x="16" y="32"/>
                  </a:cubicBezTo>
                  <a:cubicBezTo>
                    <a:pt x="16" y="32"/>
                    <a:pt x="16" y="32"/>
                    <a:pt x="16" y="32"/>
                  </a:cubicBezTo>
                  <a:cubicBezTo>
                    <a:pt x="16" y="33"/>
                    <a:pt x="16" y="33"/>
                    <a:pt x="16" y="33"/>
                  </a:cubicBezTo>
                  <a:cubicBezTo>
                    <a:pt x="16" y="33"/>
                    <a:pt x="17" y="33"/>
                    <a:pt x="17" y="33"/>
                  </a:cubicBezTo>
                  <a:cubicBezTo>
                    <a:pt x="17" y="33"/>
                    <a:pt x="17" y="33"/>
                    <a:pt x="17" y="33"/>
                  </a:cubicBezTo>
                  <a:cubicBezTo>
                    <a:pt x="17" y="33"/>
                    <a:pt x="17" y="33"/>
                    <a:pt x="17" y="33"/>
                  </a:cubicBezTo>
                  <a:cubicBezTo>
                    <a:pt x="17" y="33"/>
                    <a:pt x="17" y="33"/>
                    <a:pt x="17" y="33"/>
                  </a:cubicBezTo>
                  <a:cubicBezTo>
                    <a:pt x="17" y="33"/>
                    <a:pt x="17" y="33"/>
                    <a:pt x="17" y="33"/>
                  </a:cubicBezTo>
                  <a:cubicBezTo>
                    <a:pt x="18" y="33"/>
                    <a:pt x="18" y="32"/>
                    <a:pt x="18" y="32"/>
                  </a:cubicBezTo>
                  <a:cubicBezTo>
                    <a:pt x="18" y="32"/>
                    <a:pt x="18" y="31"/>
                    <a:pt x="18" y="31"/>
                  </a:cubicBezTo>
                  <a:cubicBezTo>
                    <a:pt x="18" y="31"/>
                    <a:pt x="18" y="31"/>
                    <a:pt x="18" y="31"/>
                  </a:cubicBezTo>
                  <a:cubicBezTo>
                    <a:pt x="18" y="31"/>
                    <a:pt x="18" y="31"/>
                    <a:pt x="18" y="31"/>
                  </a:cubicBezTo>
                  <a:cubicBezTo>
                    <a:pt x="18" y="31"/>
                    <a:pt x="18" y="31"/>
                    <a:pt x="18" y="31"/>
                  </a:cubicBezTo>
                  <a:cubicBezTo>
                    <a:pt x="18" y="31"/>
                    <a:pt x="18" y="31"/>
                    <a:pt x="18" y="31"/>
                  </a:cubicBezTo>
                  <a:cubicBezTo>
                    <a:pt x="18" y="31"/>
                    <a:pt x="18" y="30"/>
                    <a:pt x="18" y="30"/>
                  </a:cubicBezTo>
                  <a:cubicBezTo>
                    <a:pt x="18" y="30"/>
                    <a:pt x="18" y="30"/>
                    <a:pt x="18" y="30"/>
                  </a:cubicBezTo>
                  <a:cubicBezTo>
                    <a:pt x="19" y="30"/>
                    <a:pt x="19" y="30"/>
                    <a:pt x="19" y="30"/>
                  </a:cubicBezTo>
                  <a:cubicBezTo>
                    <a:pt x="19" y="30"/>
                    <a:pt x="19" y="30"/>
                    <a:pt x="19" y="30"/>
                  </a:cubicBezTo>
                  <a:cubicBezTo>
                    <a:pt x="19" y="30"/>
                    <a:pt x="19" y="30"/>
                    <a:pt x="19" y="30"/>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20" y="29"/>
                    <a:pt x="20" y="29"/>
                    <a:pt x="20" y="28"/>
                  </a:cubicBezTo>
                  <a:cubicBezTo>
                    <a:pt x="20" y="28"/>
                    <a:pt x="20" y="28"/>
                    <a:pt x="20" y="28"/>
                  </a:cubicBezTo>
                  <a:cubicBezTo>
                    <a:pt x="20" y="28"/>
                    <a:pt x="20" y="28"/>
                    <a:pt x="20" y="28"/>
                  </a:cubicBezTo>
                  <a:cubicBezTo>
                    <a:pt x="20" y="28"/>
                    <a:pt x="20" y="28"/>
                    <a:pt x="20" y="28"/>
                  </a:cubicBezTo>
                  <a:cubicBezTo>
                    <a:pt x="21" y="28"/>
                    <a:pt x="21" y="28"/>
                    <a:pt x="21" y="28"/>
                  </a:cubicBezTo>
                  <a:cubicBezTo>
                    <a:pt x="21" y="28"/>
                    <a:pt x="21" y="28"/>
                    <a:pt x="21" y="28"/>
                  </a:cubicBezTo>
                  <a:cubicBezTo>
                    <a:pt x="21" y="28"/>
                    <a:pt x="21" y="28"/>
                    <a:pt x="21" y="28"/>
                  </a:cubicBezTo>
                  <a:cubicBezTo>
                    <a:pt x="21" y="27"/>
                    <a:pt x="21" y="27"/>
                    <a:pt x="21" y="27"/>
                  </a:cubicBezTo>
                  <a:cubicBezTo>
                    <a:pt x="21" y="27"/>
                    <a:pt x="20" y="27"/>
                    <a:pt x="20" y="27"/>
                  </a:cubicBezTo>
                  <a:cubicBezTo>
                    <a:pt x="20" y="27"/>
                    <a:pt x="20" y="27"/>
                    <a:pt x="20" y="27"/>
                  </a:cubicBezTo>
                  <a:cubicBezTo>
                    <a:pt x="20" y="27"/>
                    <a:pt x="20" y="27"/>
                    <a:pt x="20" y="27"/>
                  </a:cubicBezTo>
                  <a:cubicBezTo>
                    <a:pt x="21" y="27"/>
                    <a:pt x="21" y="27"/>
                    <a:pt x="21" y="27"/>
                  </a:cubicBezTo>
                  <a:cubicBezTo>
                    <a:pt x="21" y="27"/>
                    <a:pt x="21" y="27"/>
                    <a:pt x="21" y="27"/>
                  </a:cubicBezTo>
                  <a:cubicBezTo>
                    <a:pt x="21" y="27"/>
                    <a:pt x="21" y="27"/>
                    <a:pt x="21" y="27"/>
                  </a:cubicBezTo>
                  <a:cubicBezTo>
                    <a:pt x="22" y="27"/>
                    <a:pt x="22" y="27"/>
                    <a:pt x="22" y="26"/>
                  </a:cubicBezTo>
                  <a:cubicBezTo>
                    <a:pt x="22" y="26"/>
                    <a:pt x="22" y="26"/>
                    <a:pt x="22" y="26"/>
                  </a:cubicBezTo>
                  <a:cubicBezTo>
                    <a:pt x="23" y="25"/>
                    <a:pt x="23" y="25"/>
                    <a:pt x="23" y="25"/>
                  </a:cubicBezTo>
                  <a:cubicBezTo>
                    <a:pt x="24" y="25"/>
                    <a:pt x="24" y="25"/>
                    <a:pt x="24" y="25"/>
                  </a:cubicBezTo>
                  <a:cubicBezTo>
                    <a:pt x="24" y="25"/>
                    <a:pt x="24" y="25"/>
                    <a:pt x="24" y="25"/>
                  </a:cubicBezTo>
                  <a:cubicBezTo>
                    <a:pt x="24" y="25"/>
                    <a:pt x="24" y="25"/>
                    <a:pt x="24" y="25"/>
                  </a:cubicBezTo>
                  <a:cubicBezTo>
                    <a:pt x="24" y="25"/>
                    <a:pt x="24" y="24"/>
                    <a:pt x="24" y="24"/>
                  </a:cubicBezTo>
                  <a:cubicBezTo>
                    <a:pt x="24" y="24"/>
                    <a:pt x="24" y="24"/>
                    <a:pt x="25" y="24"/>
                  </a:cubicBezTo>
                  <a:cubicBezTo>
                    <a:pt x="25" y="24"/>
                    <a:pt x="25" y="24"/>
                    <a:pt x="25" y="24"/>
                  </a:cubicBezTo>
                  <a:cubicBezTo>
                    <a:pt x="25" y="24"/>
                    <a:pt x="25" y="24"/>
                    <a:pt x="25" y="23"/>
                  </a:cubicBezTo>
                  <a:cubicBezTo>
                    <a:pt x="25" y="23"/>
                    <a:pt x="25" y="23"/>
                    <a:pt x="25" y="23"/>
                  </a:cubicBezTo>
                  <a:cubicBezTo>
                    <a:pt x="25" y="23"/>
                    <a:pt x="25" y="23"/>
                    <a:pt x="25" y="23"/>
                  </a:cubicBezTo>
                  <a:cubicBezTo>
                    <a:pt x="25" y="23"/>
                    <a:pt x="25" y="22"/>
                    <a:pt x="25" y="22"/>
                  </a:cubicBezTo>
                  <a:cubicBezTo>
                    <a:pt x="26" y="22"/>
                    <a:pt x="26" y="21"/>
                    <a:pt x="27" y="21"/>
                  </a:cubicBezTo>
                  <a:cubicBezTo>
                    <a:pt x="27" y="21"/>
                    <a:pt x="27" y="21"/>
                    <a:pt x="27" y="21"/>
                  </a:cubicBezTo>
                  <a:cubicBezTo>
                    <a:pt x="28" y="21"/>
                    <a:pt x="28" y="21"/>
                    <a:pt x="28" y="21"/>
                  </a:cubicBezTo>
                  <a:cubicBezTo>
                    <a:pt x="28" y="21"/>
                    <a:pt x="28" y="20"/>
                    <a:pt x="28" y="20"/>
                  </a:cubicBezTo>
                  <a:cubicBezTo>
                    <a:pt x="28" y="20"/>
                    <a:pt x="28" y="20"/>
                    <a:pt x="28" y="20"/>
                  </a:cubicBezTo>
                  <a:cubicBezTo>
                    <a:pt x="28" y="20"/>
                    <a:pt x="28" y="20"/>
                    <a:pt x="28" y="20"/>
                  </a:cubicBezTo>
                  <a:cubicBezTo>
                    <a:pt x="29" y="20"/>
                    <a:pt x="29" y="20"/>
                    <a:pt x="29" y="20"/>
                  </a:cubicBezTo>
                  <a:cubicBezTo>
                    <a:pt x="29" y="20"/>
                    <a:pt x="29" y="20"/>
                    <a:pt x="29" y="20"/>
                  </a:cubicBezTo>
                  <a:cubicBezTo>
                    <a:pt x="29" y="20"/>
                    <a:pt x="29" y="20"/>
                    <a:pt x="29" y="20"/>
                  </a:cubicBezTo>
                  <a:cubicBezTo>
                    <a:pt x="29" y="20"/>
                    <a:pt x="29" y="20"/>
                    <a:pt x="29" y="20"/>
                  </a:cubicBezTo>
                  <a:cubicBezTo>
                    <a:pt x="29" y="20"/>
                    <a:pt x="29" y="20"/>
                    <a:pt x="30" y="20"/>
                  </a:cubicBezTo>
                  <a:cubicBezTo>
                    <a:pt x="30" y="19"/>
                    <a:pt x="30" y="19"/>
                    <a:pt x="30" y="19"/>
                  </a:cubicBezTo>
                  <a:cubicBezTo>
                    <a:pt x="30" y="19"/>
                    <a:pt x="30" y="19"/>
                    <a:pt x="30" y="19"/>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0" y="18"/>
                    <a:pt x="30" y="18"/>
                    <a:pt x="30" y="18"/>
                  </a:cubicBezTo>
                  <a:cubicBezTo>
                    <a:pt x="31" y="18"/>
                    <a:pt x="31" y="18"/>
                    <a:pt x="31" y="18"/>
                  </a:cubicBezTo>
                  <a:cubicBezTo>
                    <a:pt x="31" y="18"/>
                    <a:pt x="31" y="17"/>
                    <a:pt x="31" y="17"/>
                  </a:cubicBezTo>
                  <a:cubicBezTo>
                    <a:pt x="31" y="17"/>
                    <a:pt x="31" y="17"/>
                    <a:pt x="31" y="17"/>
                  </a:cubicBezTo>
                  <a:cubicBezTo>
                    <a:pt x="31" y="17"/>
                    <a:pt x="31" y="17"/>
                    <a:pt x="31" y="17"/>
                  </a:cubicBezTo>
                  <a:cubicBezTo>
                    <a:pt x="31" y="17"/>
                    <a:pt x="31" y="17"/>
                    <a:pt x="31" y="17"/>
                  </a:cubicBezTo>
                  <a:cubicBezTo>
                    <a:pt x="32" y="17"/>
                    <a:pt x="32" y="17"/>
                    <a:pt x="32" y="17"/>
                  </a:cubicBezTo>
                  <a:cubicBezTo>
                    <a:pt x="32" y="17"/>
                    <a:pt x="32" y="17"/>
                    <a:pt x="32" y="17"/>
                  </a:cubicBezTo>
                  <a:cubicBezTo>
                    <a:pt x="32" y="17"/>
                    <a:pt x="32" y="17"/>
                    <a:pt x="32" y="17"/>
                  </a:cubicBezTo>
                  <a:cubicBezTo>
                    <a:pt x="32" y="17"/>
                    <a:pt x="32" y="17"/>
                    <a:pt x="32" y="17"/>
                  </a:cubicBezTo>
                  <a:cubicBezTo>
                    <a:pt x="32" y="17"/>
                    <a:pt x="32" y="17"/>
                    <a:pt x="32" y="17"/>
                  </a:cubicBezTo>
                  <a:cubicBezTo>
                    <a:pt x="33" y="17"/>
                    <a:pt x="33" y="17"/>
                    <a:pt x="33" y="16"/>
                  </a:cubicBezTo>
                  <a:cubicBezTo>
                    <a:pt x="33" y="16"/>
                    <a:pt x="33" y="16"/>
                    <a:pt x="33" y="16"/>
                  </a:cubicBezTo>
                  <a:cubicBezTo>
                    <a:pt x="33" y="16"/>
                    <a:pt x="33" y="16"/>
                    <a:pt x="33" y="16"/>
                  </a:cubicBezTo>
                  <a:cubicBezTo>
                    <a:pt x="33" y="16"/>
                    <a:pt x="33" y="16"/>
                    <a:pt x="33" y="16"/>
                  </a:cubicBezTo>
                  <a:cubicBezTo>
                    <a:pt x="34" y="16"/>
                    <a:pt x="34" y="16"/>
                    <a:pt x="34" y="16"/>
                  </a:cubicBezTo>
                  <a:cubicBezTo>
                    <a:pt x="34" y="16"/>
                    <a:pt x="34" y="16"/>
                    <a:pt x="34" y="16"/>
                  </a:cubicBezTo>
                  <a:cubicBezTo>
                    <a:pt x="34" y="16"/>
                    <a:pt x="34" y="16"/>
                    <a:pt x="34" y="16"/>
                  </a:cubicBezTo>
                  <a:cubicBezTo>
                    <a:pt x="34" y="16"/>
                    <a:pt x="34" y="16"/>
                    <a:pt x="34" y="16"/>
                  </a:cubicBezTo>
                  <a:cubicBezTo>
                    <a:pt x="35" y="16"/>
                    <a:pt x="35" y="15"/>
                    <a:pt x="35" y="15"/>
                  </a:cubicBezTo>
                  <a:cubicBezTo>
                    <a:pt x="35" y="15"/>
                    <a:pt x="35" y="15"/>
                    <a:pt x="35" y="15"/>
                  </a:cubicBezTo>
                  <a:cubicBezTo>
                    <a:pt x="34" y="15"/>
                    <a:pt x="34" y="15"/>
                    <a:pt x="34" y="15"/>
                  </a:cubicBezTo>
                  <a:cubicBezTo>
                    <a:pt x="33" y="15"/>
                    <a:pt x="33" y="15"/>
                    <a:pt x="33" y="15"/>
                  </a:cubicBezTo>
                  <a:cubicBezTo>
                    <a:pt x="33" y="15"/>
                    <a:pt x="33" y="15"/>
                    <a:pt x="33" y="15"/>
                  </a:cubicBezTo>
                  <a:cubicBezTo>
                    <a:pt x="33" y="15"/>
                    <a:pt x="33" y="15"/>
                    <a:pt x="33" y="15"/>
                  </a:cubicBezTo>
                  <a:cubicBezTo>
                    <a:pt x="33" y="15"/>
                    <a:pt x="33" y="15"/>
                    <a:pt x="32" y="15"/>
                  </a:cubicBezTo>
                  <a:cubicBezTo>
                    <a:pt x="32" y="15"/>
                    <a:pt x="32" y="15"/>
                    <a:pt x="32" y="15"/>
                  </a:cubicBezTo>
                  <a:cubicBezTo>
                    <a:pt x="32" y="15"/>
                    <a:pt x="32" y="15"/>
                    <a:pt x="32" y="15"/>
                  </a:cubicBezTo>
                  <a:cubicBezTo>
                    <a:pt x="32" y="15"/>
                    <a:pt x="32" y="15"/>
                    <a:pt x="32" y="15"/>
                  </a:cubicBezTo>
                  <a:cubicBezTo>
                    <a:pt x="33" y="15"/>
                    <a:pt x="33" y="15"/>
                    <a:pt x="33" y="15"/>
                  </a:cubicBezTo>
                  <a:cubicBezTo>
                    <a:pt x="33" y="15"/>
                    <a:pt x="33" y="14"/>
                    <a:pt x="33" y="14"/>
                  </a:cubicBezTo>
                  <a:cubicBezTo>
                    <a:pt x="33" y="14"/>
                    <a:pt x="33" y="14"/>
                    <a:pt x="33" y="14"/>
                  </a:cubicBezTo>
                  <a:cubicBezTo>
                    <a:pt x="33" y="14"/>
                    <a:pt x="33" y="14"/>
                    <a:pt x="33" y="14"/>
                  </a:cubicBezTo>
                  <a:cubicBezTo>
                    <a:pt x="33" y="14"/>
                    <a:pt x="33" y="14"/>
                    <a:pt x="33" y="14"/>
                  </a:cubicBezTo>
                  <a:cubicBezTo>
                    <a:pt x="34" y="14"/>
                    <a:pt x="34" y="14"/>
                    <a:pt x="34" y="14"/>
                  </a:cubicBezTo>
                  <a:cubicBezTo>
                    <a:pt x="34" y="14"/>
                    <a:pt x="34" y="14"/>
                    <a:pt x="34" y="14"/>
                  </a:cubicBezTo>
                  <a:cubicBezTo>
                    <a:pt x="34" y="14"/>
                    <a:pt x="34" y="14"/>
                    <a:pt x="34" y="14"/>
                  </a:cubicBezTo>
                  <a:cubicBezTo>
                    <a:pt x="34" y="14"/>
                    <a:pt x="34" y="14"/>
                    <a:pt x="34" y="14"/>
                  </a:cubicBezTo>
                  <a:cubicBezTo>
                    <a:pt x="34" y="14"/>
                    <a:pt x="34" y="14"/>
                    <a:pt x="34" y="14"/>
                  </a:cubicBezTo>
                  <a:cubicBezTo>
                    <a:pt x="38" y="14"/>
                    <a:pt x="38" y="14"/>
                    <a:pt x="38" y="14"/>
                  </a:cubicBezTo>
                  <a:cubicBezTo>
                    <a:pt x="38" y="13"/>
                    <a:pt x="38" y="13"/>
                    <a:pt x="38" y="13"/>
                  </a:cubicBezTo>
                  <a:cubicBezTo>
                    <a:pt x="38" y="13"/>
                    <a:pt x="38"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3"/>
                  </a:cubicBezTo>
                  <a:cubicBezTo>
                    <a:pt x="39" y="13"/>
                    <a:pt x="39" y="13"/>
                    <a:pt x="39" y="12"/>
                  </a:cubicBezTo>
                  <a:cubicBezTo>
                    <a:pt x="39" y="12"/>
                    <a:pt x="40" y="12"/>
                    <a:pt x="40" y="12"/>
                  </a:cubicBezTo>
                  <a:cubicBezTo>
                    <a:pt x="40" y="12"/>
                    <a:pt x="40" y="12"/>
                    <a:pt x="40" y="12"/>
                  </a:cubicBezTo>
                  <a:cubicBezTo>
                    <a:pt x="40" y="12"/>
                    <a:pt x="40" y="12"/>
                    <a:pt x="40" y="12"/>
                  </a:cubicBezTo>
                  <a:cubicBezTo>
                    <a:pt x="40" y="12"/>
                    <a:pt x="40" y="12"/>
                    <a:pt x="41" y="12"/>
                  </a:cubicBezTo>
                  <a:cubicBezTo>
                    <a:pt x="41" y="12"/>
                    <a:pt x="41" y="12"/>
                    <a:pt x="41" y="12"/>
                  </a:cubicBezTo>
                  <a:cubicBezTo>
                    <a:pt x="41" y="12"/>
                    <a:pt x="41" y="12"/>
                    <a:pt x="41" y="12"/>
                  </a:cubicBezTo>
                  <a:cubicBezTo>
                    <a:pt x="41" y="12"/>
                    <a:pt x="41" y="12"/>
                    <a:pt x="41" y="12"/>
                  </a:cubicBezTo>
                  <a:cubicBezTo>
                    <a:pt x="41" y="12"/>
                    <a:pt x="41" y="12"/>
                    <a:pt x="42" y="12"/>
                  </a:cubicBezTo>
                  <a:cubicBezTo>
                    <a:pt x="42" y="12"/>
                    <a:pt x="42" y="12"/>
                    <a:pt x="42" y="12"/>
                  </a:cubicBezTo>
                  <a:cubicBezTo>
                    <a:pt x="42" y="12"/>
                    <a:pt x="42" y="11"/>
                    <a:pt x="42" y="11"/>
                  </a:cubicBezTo>
                  <a:cubicBezTo>
                    <a:pt x="42" y="11"/>
                    <a:pt x="42" y="10"/>
                    <a:pt x="42" y="10"/>
                  </a:cubicBezTo>
                  <a:cubicBezTo>
                    <a:pt x="42" y="10"/>
                    <a:pt x="42" y="10"/>
                    <a:pt x="42" y="10"/>
                  </a:cubicBezTo>
                  <a:cubicBezTo>
                    <a:pt x="42" y="10"/>
                    <a:pt x="42" y="10"/>
                    <a:pt x="42" y="10"/>
                  </a:cubicBezTo>
                  <a:cubicBezTo>
                    <a:pt x="42" y="8"/>
                    <a:pt x="42" y="8"/>
                    <a:pt x="42" y="8"/>
                  </a:cubicBezTo>
                  <a:cubicBezTo>
                    <a:pt x="41" y="8"/>
                    <a:pt x="41" y="8"/>
                    <a:pt x="41" y="8"/>
                  </a:cubicBezTo>
                  <a:cubicBezTo>
                    <a:pt x="41" y="8"/>
                    <a:pt x="41" y="8"/>
                    <a:pt x="41" y="8"/>
                  </a:cubicBezTo>
                  <a:cubicBezTo>
                    <a:pt x="41" y="8"/>
                    <a:pt x="40" y="8"/>
                    <a:pt x="40" y="8"/>
                  </a:cubicBezTo>
                  <a:cubicBezTo>
                    <a:pt x="40" y="8"/>
                    <a:pt x="40" y="8"/>
                    <a:pt x="40" y="8"/>
                  </a:cubicBezTo>
                  <a:cubicBezTo>
                    <a:pt x="40" y="8"/>
                    <a:pt x="40" y="8"/>
                    <a:pt x="40" y="8"/>
                  </a:cubicBezTo>
                  <a:cubicBezTo>
                    <a:pt x="40" y="8"/>
                    <a:pt x="40" y="8"/>
                    <a:pt x="40" y="8"/>
                  </a:cubicBezTo>
                  <a:cubicBezTo>
                    <a:pt x="40" y="8"/>
                    <a:pt x="40" y="8"/>
                    <a:pt x="39" y="8"/>
                  </a:cubicBezTo>
                  <a:cubicBezTo>
                    <a:pt x="40" y="8"/>
                    <a:pt x="40" y="8"/>
                    <a:pt x="40" y="8"/>
                  </a:cubicBezTo>
                  <a:cubicBezTo>
                    <a:pt x="40" y="8"/>
                    <a:pt x="40" y="8"/>
                    <a:pt x="40" y="8"/>
                  </a:cubicBezTo>
                  <a:cubicBezTo>
                    <a:pt x="40" y="8"/>
                    <a:pt x="40" y="8"/>
                    <a:pt x="40" y="8"/>
                  </a:cubicBezTo>
                  <a:cubicBezTo>
                    <a:pt x="40" y="7"/>
                    <a:pt x="40" y="7"/>
                    <a:pt x="40" y="7"/>
                  </a:cubicBezTo>
                  <a:cubicBezTo>
                    <a:pt x="40" y="7"/>
                    <a:pt x="40" y="7"/>
                    <a:pt x="40" y="7"/>
                  </a:cubicBezTo>
                  <a:cubicBezTo>
                    <a:pt x="40" y="7"/>
                    <a:pt x="40" y="7"/>
                    <a:pt x="39" y="7"/>
                  </a:cubicBezTo>
                  <a:cubicBezTo>
                    <a:pt x="39" y="7"/>
                    <a:pt x="39" y="7"/>
                    <a:pt x="39" y="7"/>
                  </a:cubicBezTo>
                  <a:cubicBezTo>
                    <a:pt x="37" y="7"/>
                    <a:pt x="37" y="7"/>
                    <a:pt x="37" y="7"/>
                  </a:cubicBezTo>
                  <a:cubicBezTo>
                    <a:pt x="37" y="7"/>
                    <a:pt x="37" y="7"/>
                    <a:pt x="37" y="7"/>
                  </a:cubicBezTo>
                  <a:cubicBezTo>
                    <a:pt x="37" y="7"/>
                    <a:pt x="36" y="8"/>
                    <a:pt x="36" y="8"/>
                  </a:cubicBezTo>
                  <a:cubicBezTo>
                    <a:pt x="36" y="8"/>
                    <a:pt x="36" y="8"/>
                    <a:pt x="36" y="8"/>
                  </a:cubicBezTo>
                  <a:cubicBezTo>
                    <a:pt x="36" y="8"/>
                    <a:pt x="36" y="8"/>
                    <a:pt x="36" y="8"/>
                  </a:cubicBezTo>
                  <a:cubicBezTo>
                    <a:pt x="36" y="8"/>
                    <a:pt x="35" y="8"/>
                    <a:pt x="35" y="8"/>
                  </a:cubicBezTo>
                  <a:cubicBezTo>
                    <a:pt x="34" y="8"/>
                    <a:pt x="34" y="8"/>
                    <a:pt x="34" y="8"/>
                  </a:cubicBezTo>
                  <a:cubicBezTo>
                    <a:pt x="34" y="8"/>
                    <a:pt x="34" y="8"/>
                    <a:pt x="34" y="8"/>
                  </a:cubicBezTo>
                  <a:cubicBezTo>
                    <a:pt x="34" y="8"/>
                    <a:pt x="34" y="8"/>
                    <a:pt x="34" y="8"/>
                  </a:cubicBezTo>
                  <a:cubicBezTo>
                    <a:pt x="34" y="9"/>
                    <a:pt x="34" y="9"/>
                    <a:pt x="34" y="9"/>
                  </a:cubicBezTo>
                  <a:cubicBezTo>
                    <a:pt x="34" y="9"/>
                    <a:pt x="34" y="9"/>
                    <a:pt x="34" y="9"/>
                  </a:cubicBezTo>
                  <a:cubicBezTo>
                    <a:pt x="34" y="9"/>
                    <a:pt x="34" y="10"/>
                    <a:pt x="34" y="10"/>
                  </a:cubicBezTo>
                  <a:cubicBezTo>
                    <a:pt x="34" y="10"/>
                    <a:pt x="34" y="10"/>
                    <a:pt x="34" y="10"/>
                  </a:cubicBezTo>
                  <a:cubicBezTo>
                    <a:pt x="34" y="10"/>
                    <a:pt x="34" y="10"/>
                    <a:pt x="34" y="10"/>
                  </a:cubicBezTo>
                  <a:cubicBezTo>
                    <a:pt x="33" y="10"/>
                    <a:pt x="33" y="10"/>
                    <a:pt x="33" y="10"/>
                  </a:cubicBezTo>
                  <a:cubicBezTo>
                    <a:pt x="33" y="10"/>
                    <a:pt x="33" y="10"/>
                    <a:pt x="33" y="10"/>
                  </a:cubicBezTo>
                  <a:cubicBezTo>
                    <a:pt x="33" y="10"/>
                    <a:pt x="33" y="11"/>
                    <a:pt x="32" y="11"/>
                  </a:cubicBezTo>
                  <a:cubicBezTo>
                    <a:pt x="32" y="11"/>
                    <a:pt x="32" y="11"/>
                    <a:pt x="32" y="11"/>
                  </a:cubicBezTo>
                  <a:cubicBezTo>
                    <a:pt x="32" y="11"/>
                    <a:pt x="32" y="11"/>
                    <a:pt x="31" y="11"/>
                  </a:cubicBezTo>
                  <a:cubicBezTo>
                    <a:pt x="31" y="11"/>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2"/>
                  </a:cubicBezTo>
                  <a:cubicBezTo>
                    <a:pt x="31" y="12"/>
                    <a:pt x="31" y="12"/>
                    <a:pt x="31" y="11"/>
                  </a:cubicBezTo>
                  <a:cubicBezTo>
                    <a:pt x="31" y="11"/>
                    <a:pt x="31" y="11"/>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10"/>
                    <a:pt x="31" y="10"/>
                    <a:pt x="31" y="10"/>
                  </a:cubicBezTo>
                  <a:cubicBezTo>
                    <a:pt x="31" y="9"/>
                    <a:pt x="31" y="9"/>
                    <a:pt x="31" y="9"/>
                  </a:cubicBezTo>
                  <a:cubicBezTo>
                    <a:pt x="31" y="9"/>
                    <a:pt x="31" y="9"/>
                    <a:pt x="31" y="9"/>
                  </a:cubicBezTo>
                  <a:cubicBezTo>
                    <a:pt x="31" y="9"/>
                    <a:pt x="32" y="9"/>
                    <a:pt x="32" y="9"/>
                  </a:cubicBezTo>
                  <a:cubicBezTo>
                    <a:pt x="32" y="9"/>
                    <a:pt x="32" y="9"/>
                    <a:pt x="32" y="9"/>
                  </a:cubicBezTo>
                  <a:cubicBezTo>
                    <a:pt x="32" y="8"/>
                    <a:pt x="32" y="8"/>
                    <a:pt x="32" y="8"/>
                  </a:cubicBezTo>
                  <a:cubicBezTo>
                    <a:pt x="32" y="8"/>
                    <a:pt x="32" y="8"/>
                    <a:pt x="32" y="8"/>
                  </a:cubicBezTo>
                  <a:cubicBezTo>
                    <a:pt x="32" y="8"/>
                    <a:pt x="32" y="8"/>
                    <a:pt x="32" y="7"/>
                  </a:cubicBezTo>
                  <a:cubicBezTo>
                    <a:pt x="32" y="7"/>
                    <a:pt x="32" y="7"/>
                    <a:pt x="32" y="7"/>
                  </a:cubicBezTo>
                  <a:cubicBezTo>
                    <a:pt x="32" y="8"/>
                    <a:pt x="32" y="8"/>
                    <a:pt x="32" y="8"/>
                  </a:cubicBezTo>
                  <a:cubicBezTo>
                    <a:pt x="32" y="7"/>
                    <a:pt x="32" y="7"/>
                    <a:pt x="32" y="7"/>
                  </a:cubicBezTo>
                  <a:cubicBezTo>
                    <a:pt x="32" y="7"/>
                    <a:pt x="32" y="7"/>
                    <a:pt x="32" y="7"/>
                  </a:cubicBezTo>
                  <a:cubicBezTo>
                    <a:pt x="32" y="7"/>
                    <a:pt x="32" y="7"/>
                    <a:pt x="32" y="7"/>
                  </a:cubicBezTo>
                  <a:cubicBezTo>
                    <a:pt x="32" y="7"/>
                    <a:pt x="32" y="7"/>
                    <a:pt x="32" y="7"/>
                  </a:cubicBezTo>
                  <a:cubicBezTo>
                    <a:pt x="34" y="7"/>
                    <a:pt x="34" y="7"/>
                    <a:pt x="34" y="7"/>
                  </a:cubicBezTo>
                  <a:cubicBezTo>
                    <a:pt x="34" y="7"/>
                    <a:pt x="34" y="7"/>
                    <a:pt x="34" y="7"/>
                  </a:cubicBezTo>
                  <a:cubicBezTo>
                    <a:pt x="34" y="7"/>
                    <a:pt x="34" y="7"/>
                    <a:pt x="34" y="7"/>
                  </a:cubicBezTo>
                  <a:cubicBezTo>
                    <a:pt x="34" y="7"/>
                    <a:pt x="34" y="7"/>
                    <a:pt x="34" y="7"/>
                  </a:cubicBezTo>
                  <a:cubicBezTo>
                    <a:pt x="34" y="7"/>
                    <a:pt x="34" y="6"/>
                    <a:pt x="34" y="6"/>
                  </a:cubicBezTo>
                  <a:cubicBezTo>
                    <a:pt x="34" y="6"/>
                    <a:pt x="35" y="6"/>
                    <a:pt x="35" y="6"/>
                  </a:cubicBezTo>
                  <a:cubicBezTo>
                    <a:pt x="35" y="6"/>
                    <a:pt x="35" y="6"/>
                    <a:pt x="35"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6" y="6"/>
                  </a:cubicBezTo>
                  <a:cubicBezTo>
                    <a:pt x="36" y="6"/>
                    <a:pt x="36" y="6"/>
                    <a:pt x="37" y="5"/>
                  </a:cubicBezTo>
                  <a:cubicBezTo>
                    <a:pt x="37" y="5"/>
                    <a:pt x="37" y="5"/>
                    <a:pt x="37" y="4"/>
                  </a:cubicBezTo>
                  <a:cubicBezTo>
                    <a:pt x="37" y="4"/>
                    <a:pt x="37" y="4"/>
                    <a:pt x="37" y="4"/>
                  </a:cubicBezTo>
                  <a:cubicBezTo>
                    <a:pt x="41" y="3"/>
                    <a:pt x="45" y="2"/>
                    <a:pt x="49" y="1"/>
                  </a:cubicBezTo>
                  <a:cubicBezTo>
                    <a:pt x="49" y="1"/>
                    <a:pt x="49" y="1"/>
                    <a:pt x="49" y="1"/>
                  </a:cubicBezTo>
                  <a:cubicBezTo>
                    <a:pt x="49" y="1"/>
                    <a:pt x="49" y="1"/>
                    <a:pt x="49" y="1"/>
                  </a:cubicBezTo>
                  <a:cubicBezTo>
                    <a:pt x="49" y="1"/>
                    <a:pt x="49" y="1"/>
                    <a:pt x="49" y="2"/>
                  </a:cubicBezTo>
                  <a:cubicBezTo>
                    <a:pt x="50" y="2"/>
                    <a:pt x="50" y="2"/>
                    <a:pt x="50" y="2"/>
                  </a:cubicBezTo>
                  <a:cubicBezTo>
                    <a:pt x="50" y="3"/>
                    <a:pt x="50" y="3"/>
                    <a:pt x="50" y="3"/>
                  </a:cubicBezTo>
                  <a:cubicBezTo>
                    <a:pt x="50" y="3"/>
                    <a:pt x="50" y="3"/>
                    <a:pt x="50" y="4"/>
                  </a:cubicBezTo>
                  <a:cubicBezTo>
                    <a:pt x="50" y="4"/>
                    <a:pt x="50" y="4"/>
                    <a:pt x="50" y="4"/>
                  </a:cubicBezTo>
                  <a:cubicBezTo>
                    <a:pt x="49" y="4"/>
                    <a:pt x="49" y="4"/>
                    <a:pt x="49" y="4"/>
                  </a:cubicBezTo>
                  <a:cubicBezTo>
                    <a:pt x="49" y="4"/>
                    <a:pt x="49" y="4"/>
                    <a:pt x="49" y="4"/>
                  </a:cubicBezTo>
                  <a:cubicBezTo>
                    <a:pt x="49" y="5"/>
                    <a:pt x="49" y="5"/>
                    <a:pt x="48" y="5"/>
                  </a:cubicBezTo>
                  <a:cubicBezTo>
                    <a:pt x="48" y="5"/>
                    <a:pt x="48" y="5"/>
                    <a:pt x="48" y="5"/>
                  </a:cubicBezTo>
                  <a:cubicBezTo>
                    <a:pt x="48" y="6"/>
                    <a:pt x="48" y="6"/>
                    <a:pt x="48" y="6"/>
                  </a:cubicBezTo>
                  <a:cubicBezTo>
                    <a:pt x="48" y="6"/>
                    <a:pt x="48" y="6"/>
                    <a:pt x="48" y="6"/>
                  </a:cubicBezTo>
                  <a:cubicBezTo>
                    <a:pt x="48" y="6"/>
                    <a:pt x="48" y="6"/>
                    <a:pt x="48" y="6"/>
                  </a:cubicBezTo>
                  <a:cubicBezTo>
                    <a:pt x="48" y="7"/>
                    <a:pt x="49" y="7"/>
                    <a:pt x="49" y="7"/>
                  </a:cubicBezTo>
                  <a:cubicBezTo>
                    <a:pt x="49" y="7"/>
                    <a:pt x="49" y="8"/>
                    <a:pt x="50" y="8"/>
                  </a:cubicBezTo>
                  <a:cubicBezTo>
                    <a:pt x="50" y="8"/>
                    <a:pt x="50" y="8"/>
                    <a:pt x="50" y="8"/>
                  </a:cubicBezTo>
                  <a:cubicBezTo>
                    <a:pt x="52" y="8"/>
                    <a:pt x="52" y="8"/>
                    <a:pt x="52" y="8"/>
                  </a:cubicBezTo>
                  <a:cubicBezTo>
                    <a:pt x="52" y="8"/>
                    <a:pt x="52" y="8"/>
                    <a:pt x="52" y="8"/>
                  </a:cubicBezTo>
                  <a:cubicBezTo>
                    <a:pt x="52" y="8"/>
                    <a:pt x="52" y="8"/>
                    <a:pt x="52" y="8"/>
                  </a:cubicBezTo>
                  <a:cubicBezTo>
                    <a:pt x="53" y="8"/>
                    <a:pt x="53" y="8"/>
                    <a:pt x="53" y="7"/>
                  </a:cubicBezTo>
                  <a:cubicBezTo>
                    <a:pt x="53" y="7"/>
                    <a:pt x="53" y="7"/>
                    <a:pt x="53" y="7"/>
                  </a:cubicBezTo>
                  <a:cubicBezTo>
                    <a:pt x="53" y="7"/>
                    <a:pt x="53" y="7"/>
                    <a:pt x="53" y="7"/>
                  </a:cubicBezTo>
                  <a:cubicBezTo>
                    <a:pt x="53" y="6"/>
                    <a:pt x="53" y="6"/>
                    <a:pt x="53" y="6"/>
                  </a:cubicBezTo>
                  <a:cubicBezTo>
                    <a:pt x="53" y="6"/>
                    <a:pt x="53" y="6"/>
                    <a:pt x="53" y="6"/>
                  </a:cubicBezTo>
                  <a:cubicBezTo>
                    <a:pt x="53" y="6"/>
                    <a:pt x="53" y="6"/>
                    <a:pt x="53" y="6"/>
                  </a:cubicBezTo>
                  <a:cubicBezTo>
                    <a:pt x="53" y="6"/>
                    <a:pt x="54" y="6"/>
                    <a:pt x="54" y="6"/>
                  </a:cubicBezTo>
                  <a:cubicBezTo>
                    <a:pt x="54" y="6"/>
                    <a:pt x="54" y="6"/>
                    <a:pt x="54" y="6"/>
                  </a:cubicBezTo>
                  <a:cubicBezTo>
                    <a:pt x="54" y="6"/>
                    <a:pt x="54" y="6"/>
                    <a:pt x="54" y="6"/>
                  </a:cubicBezTo>
                  <a:cubicBezTo>
                    <a:pt x="55" y="6"/>
                    <a:pt x="55" y="6"/>
                    <a:pt x="55" y="6"/>
                  </a:cubicBezTo>
                  <a:cubicBezTo>
                    <a:pt x="55" y="6"/>
                    <a:pt x="56" y="6"/>
                    <a:pt x="56" y="5"/>
                  </a:cubicBezTo>
                  <a:cubicBezTo>
                    <a:pt x="56" y="5"/>
                    <a:pt x="56" y="5"/>
                    <a:pt x="56" y="5"/>
                  </a:cubicBezTo>
                  <a:cubicBezTo>
                    <a:pt x="56" y="5"/>
                    <a:pt x="56" y="5"/>
                    <a:pt x="56" y="5"/>
                  </a:cubicBezTo>
                  <a:cubicBezTo>
                    <a:pt x="56" y="5"/>
                    <a:pt x="56" y="5"/>
                    <a:pt x="56" y="5"/>
                  </a:cubicBezTo>
                  <a:cubicBezTo>
                    <a:pt x="56" y="5"/>
                    <a:pt x="56" y="5"/>
                    <a:pt x="57" y="5"/>
                  </a:cubicBezTo>
                  <a:cubicBezTo>
                    <a:pt x="57" y="5"/>
                    <a:pt x="57" y="5"/>
                    <a:pt x="57" y="4"/>
                  </a:cubicBezTo>
                  <a:cubicBezTo>
                    <a:pt x="57" y="4"/>
                    <a:pt x="57" y="4"/>
                    <a:pt x="57" y="4"/>
                  </a:cubicBezTo>
                  <a:cubicBezTo>
                    <a:pt x="58" y="4"/>
                    <a:pt x="58" y="4"/>
                    <a:pt x="58" y="4"/>
                  </a:cubicBezTo>
                  <a:cubicBezTo>
                    <a:pt x="58" y="4"/>
                    <a:pt x="58" y="4"/>
                    <a:pt x="58" y="4"/>
                  </a:cubicBezTo>
                  <a:cubicBezTo>
                    <a:pt x="58" y="4"/>
                    <a:pt x="59" y="4"/>
                    <a:pt x="59" y="4"/>
                  </a:cubicBezTo>
                  <a:cubicBezTo>
                    <a:pt x="59" y="4"/>
                    <a:pt x="59" y="4"/>
                    <a:pt x="59" y="4"/>
                  </a:cubicBezTo>
                  <a:cubicBezTo>
                    <a:pt x="59" y="4"/>
                    <a:pt x="59" y="4"/>
                    <a:pt x="59" y="4"/>
                  </a:cubicBezTo>
                  <a:cubicBezTo>
                    <a:pt x="59" y="4"/>
                    <a:pt x="59" y="4"/>
                    <a:pt x="59" y="4"/>
                  </a:cubicBezTo>
                  <a:cubicBezTo>
                    <a:pt x="59" y="4"/>
                    <a:pt x="59" y="4"/>
                    <a:pt x="59" y="4"/>
                  </a:cubicBezTo>
                  <a:cubicBezTo>
                    <a:pt x="59" y="3"/>
                    <a:pt x="59" y="3"/>
                    <a:pt x="59" y="3"/>
                  </a:cubicBezTo>
                  <a:cubicBezTo>
                    <a:pt x="59" y="3"/>
                    <a:pt x="59" y="3"/>
                    <a:pt x="59" y="3"/>
                  </a:cubicBezTo>
                  <a:cubicBezTo>
                    <a:pt x="59" y="3"/>
                    <a:pt x="59" y="3"/>
                    <a:pt x="59" y="3"/>
                  </a:cubicBezTo>
                  <a:cubicBezTo>
                    <a:pt x="59" y="2"/>
                    <a:pt x="59" y="2"/>
                    <a:pt x="59" y="2"/>
                  </a:cubicBezTo>
                  <a:cubicBezTo>
                    <a:pt x="59" y="2"/>
                    <a:pt x="59" y="2"/>
                    <a:pt x="60" y="1"/>
                  </a:cubicBezTo>
                  <a:cubicBezTo>
                    <a:pt x="60" y="1"/>
                    <a:pt x="60" y="1"/>
                    <a:pt x="60" y="1"/>
                  </a:cubicBezTo>
                  <a:cubicBezTo>
                    <a:pt x="60" y="1"/>
                    <a:pt x="60" y="1"/>
                    <a:pt x="60" y="1"/>
                  </a:cubicBezTo>
                  <a:cubicBezTo>
                    <a:pt x="60" y="0"/>
                    <a:pt x="60" y="0"/>
                    <a:pt x="60" y="0"/>
                  </a:cubicBezTo>
                  <a:cubicBezTo>
                    <a:pt x="68" y="1"/>
                    <a:pt x="75" y="3"/>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6"/>
                    <a:pt x="82" y="6"/>
                    <a:pt x="82" y="6"/>
                  </a:cubicBezTo>
                  <a:cubicBezTo>
                    <a:pt x="82" y="7"/>
                    <a:pt x="82" y="7"/>
                    <a:pt x="82" y="7"/>
                  </a:cubicBezTo>
                  <a:cubicBezTo>
                    <a:pt x="82" y="7"/>
                    <a:pt x="82" y="7"/>
                    <a:pt x="82" y="7"/>
                  </a:cubicBezTo>
                  <a:cubicBezTo>
                    <a:pt x="82" y="7"/>
                    <a:pt x="82" y="7"/>
                    <a:pt x="82" y="7"/>
                  </a:cubicBezTo>
                  <a:cubicBezTo>
                    <a:pt x="82" y="7"/>
                    <a:pt x="82" y="7"/>
                    <a:pt x="82" y="7"/>
                  </a:cubicBezTo>
                  <a:cubicBezTo>
                    <a:pt x="82" y="7"/>
                    <a:pt x="82" y="7"/>
                    <a:pt x="82" y="7"/>
                  </a:cubicBezTo>
                  <a:cubicBezTo>
                    <a:pt x="82" y="8"/>
                    <a:pt x="82" y="8"/>
                    <a:pt x="82" y="8"/>
                  </a:cubicBezTo>
                  <a:cubicBezTo>
                    <a:pt x="82" y="8"/>
                    <a:pt x="82" y="8"/>
                    <a:pt x="82" y="8"/>
                  </a:cubicBezTo>
                  <a:cubicBezTo>
                    <a:pt x="82" y="8"/>
                    <a:pt x="82" y="9"/>
                    <a:pt x="82" y="9"/>
                  </a:cubicBezTo>
                  <a:cubicBezTo>
                    <a:pt x="82" y="9"/>
                    <a:pt x="82" y="9"/>
                    <a:pt x="82" y="9"/>
                  </a:cubicBezTo>
                  <a:cubicBezTo>
                    <a:pt x="83" y="9"/>
                    <a:pt x="83" y="10"/>
                    <a:pt x="83" y="10"/>
                  </a:cubicBezTo>
                  <a:cubicBezTo>
                    <a:pt x="83" y="10"/>
                    <a:pt x="83" y="10"/>
                    <a:pt x="83" y="10"/>
                  </a:cubicBezTo>
                  <a:cubicBezTo>
                    <a:pt x="83" y="10"/>
                    <a:pt x="83" y="10"/>
                    <a:pt x="83" y="10"/>
                  </a:cubicBezTo>
                  <a:cubicBezTo>
                    <a:pt x="83" y="10"/>
                    <a:pt x="83" y="10"/>
                    <a:pt x="83" y="10"/>
                  </a:cubicBezTo>
                  <a:cubicBezTo>
                    <a:pt x="83" y="10"/>
                    <a:pt x="83" y="10"/>
                    <a:pt x="83" y="10"/>
                  </a:cubicBezTo>
                  <a:cubicBezTo>
                    <a:pt x="83" y="11"/>
                    <a:pt x="83" y="11"/>
                    <a:pt x="83" y="11"/>
                  </a:cubicBezTo>
                  <a:cubicBezTo>
                    <a:pt x="83" y="10"/>
                    <a:pt x="83" y="10"/>
                    <a:pt x="83" y="10"/>
                  </a:cubicBezTo>
                  <a:cubicBezTo>
                    <a:pt x="81" y="10"/>
                    <a:pt x="81" y="10"/>
                    <a:pt x="81" y="10"/>
                  </a:cubicBezTo>
                  <a:cubicBezTo>
                    <a:pt x="81" y="10"/>
                    <a:pt x="81" y="10"/>
                    <a:pt x="81" y="10"/>
                  </a:cubicBezTo>
                  <a:cubicBezTo>
                    <a:pt x="81" y="10"/>
                    <a:pt x="81" y="10"/>
                    <a:pt x="81" y="10"/>
                  </a:cubicBezTo>
                  <a:cubicBezTo>
                    <a:pt x="81" y="10"/>
                    <a:pt x="81" y="11"/>
                    <a:pt x="81" y="11"/>
                  </a:cubicBezTo>
                  <a:cubicBezTo>
                    <a:pt x="81" y="11"/>
                    <a:pt x="81" y="11"/>
                    <a:pt x="81" y="11"/>
                  </a:cubicBezTo>
                  <a:cubicBezTo>
                    <a:pt x="81" y="11"/>
                    <a:pt x="81" y="11"/>
                    <a:pt x="81" y="11"/>
                  </a:cubicBezTo>
                  <a:cubicBezTo>
                    <a:pt x="80" y="11"/>
                    <a:pt x="80" y="11"/>
                    <a:pt x="80" y="11"/>
                  </a:cubicBezTo>
                  <a:cubicBezTo>
                    <a:pt x="80" y="11"/>
                    <a:pt x="80" y="11"/>
                    <a:pt x="80" y="11"/>
                  </a:cubicBezTo>
                  <a:cubicBezTo>
                    <a:pt x="80" y="11"/>
                    <a:pt x="80" y="11"/>
                    <a:pt x="80" y="11"/>
                  </a:cubicBezTo>
                  <a:cubicBezTo>
                    <a:pt x="79" y="11"/>
                    <a:pt x="79" y="11"/>
                    <a:pt x="79" y="11"/>
                  </a:cubicBezTo>
                  <a:cubicBezTo>
                    <a:pt x="79" y="11"/>
                    <a:pt x="79" y="11"/>
                    <a:pt x="79" y="11"/>
                  </a:cubicBezTo>
                  <a:cubicBezTo>
                    <a:pt x="79" y="11"/>
                    <a:pt x="79" y="11"/>
                    <a:pt x="79" y="11"/>
                  </a:cubicBezTo>
                  <a:cubicBezTo>
                    <a:pt x="79" y="11"/>
                    <a:pt x="79" y="11"/>
                    <a:pt x="79" y="11"/>
                  </a:cubicBezTo>
                  <a:cubicBezTo>
                    <a:pt x="78" y="11"/>
                    <a:pt x="78" y="11"/>
                    <a:pt x="78" y="12"/>
                  </a:cubicBezTo>
                  <a:cubicBezTo>
                    <a:pt x="77" y="12"/>
                    <a:pt x="77" y="12"/>
                    <a:pt x="77" y="13"/>
                  </a:cubicBezTo>
                  <a:cubicBezTo>
                    <a:pt x="77" y="13"/>
                    <a:pt x="77" y="13"/>
                    <a:pt x="77" y="13"/>
                  </a:cubicBezTo>
                  <a:cubicBezTo>
                    <a:pt x="77" y="13"/>
                    <a:pt x="77" y="13"/>
                    <a:pt x="77" y="13"/>
                  </a:cubicBezTo>
                  <a:cubicBezTo>
                    <a:pt x="77" y="13"/>
                    <a:pt x="76" y="13"/>
                    <a:pt x="76" y="14"/>
                  </a:cubicBezTo>
                  <a:cubicBezTo>
                    <a:pt x="76" y="14"/>
                    <a:pt x="76" y="14"/>
                    <a:pt x="76" y="14"/>
                  </a:cubicBezTo>
                  <a:cubicBezTo>
                    <a:pt x="76" y="14"/>
                    <a:pt x="76" y="14"/>
                    <a:pt x="76" y="14"/>
                  </a:cubicBezTo>
                  <a:cubicBezTo>
                    <a:pt x="77" y="15"/>
                    <a:pt x="77" y="16"/>
                    <a:pt x="78" y="16"/>
                  </a:cubicBezTo>
                  <a:cubicBezTo>
                    <a:pt x="78" y="16"/>
                    <a:pt x="78" y="17"/>
                    <a:pt x="79" y="17"/>
                  </a:cubicBezTo>
                  <a:cubicBezTo>
                    <a:pt x="79" y="18"/>
                    <a:pt x="80" y="19"/>
                    <a:pt x="80" y="20"/>
                  </a:cubicBezTo>
                  <a:cubicBezTo>
                    <a:pt x="80" y="20"/>
                    <a:pt x="80" y="20"/>
                    <a:pt x="80" y="20"/>
                  </a:cubicBezTo>
                  <a:cubicBezTo>
                    <a:pt x="81" y="20"/>
                    <a:pt x="81" y="20"/>
                    <a:pt x="81" y="20"/>
                  </a:cubicBezTo>
                  <a:cubicBezTo>
                    <a:pt x="81" y="20"/>
                    <a:pt x="81" y="20"/>
                    <a:pt x="81" y="19"/>
                  </a:cubicBezTo>
                  <a:cubicBezTo>
                    <a:pt x="81" y="19"/>
                    <a:pt x="81" y="19"/>
                    <a:pt x="81" y="19"/>
                  </a:cubicBezTo>
                  <a:cubicBezTo>
                    <a:pt x="81" y="19"/>
                    <a:pt x="81" y="19"/>
                    <a:pt x="81" y="19"/>
                  </a:cubicBezTo>
                  <a:cubicBezTo>
                    <a:pt x="81" y="19"/>
                    <a:pt x="81" y="19"/>
                    <a:pt x="81" y="19"/>
                  </a:cubicBezTo>
                  <a:cubicBezTo>
                    <a:pt x="83" y="19"/>
                    <a:pt x="83" y="19"/>
                    <a:pt x="83" y="19"/>
                  </a:cubicBezTo>
                  <a:cubicBezTo>
                    <a:pt x="83" y="19"/>
                    <a:pt x="83" y="19"/>
                    <a:pt x="83" y="19"/>
                  </a:cubicBezTo>
                  <a:cubicBezTo>
                    <a:pt x="83" y="19"/>
                    <a:pt x="83" y="19"/>
                    <a:pt x="83" y="19"/>
                  </a:cubicBezTo>
                  <a:cubicBezTo>
                    <a:pt x="83" y="19"/>
                    <a:pt x="83" y="19"/>
                    <a:pt x="83" y="18"/>
                  </a:cubicBezTo>
                  <a:cubicBezTo>
                    <a:pt x="83" y="18"/>
                    <a:pt x="84" y="18"/>
                    <a:pt x="84" y="18"/>
                  </a:cubicBezTo>
                  <a:cubicBezTo>
                    <a:pt x="84" y="18"/>
                    <a:pt x="84" y="18"/>
                    <a:pt x="84" y="18"/>
                  </a:cubicBezTo>
                  <a:cubicBezTo>
                    <a:pt x="84" y="18"/>
                    <a:pt x="84" y="18"/>
                    <a:pt x="84" y="19"/>
                  </a:cubicBezTo>
                  <a:cubicBezTo>
                    <a:pt x="84" y="19"/>
                    <a:pt x="84" y="19"/>
                    <a:pt x="84" y="19"/>
                  </a:cubicBezTo>
                  <a:cubicBezTo>
                    <a:pt x="84" y="19"/>
                    <a:pt x="85" y="19"/>
                    <a:pt x="85" y="19"/>
                  </a:cubicBezTo>
                  <a:cubicBezTo>
                    <a:pt x="85" y="19"/>
                    <a:pt x="85" y="19"/>
                    <a:pt x="85" y="19"/>
                  </a:cubicBezTo>
                  <a:cubicBezTo>
                    <a:pt x="85" y="19"/>
                    <a:pt x="85" y="19"/>
                    <a:pt x="85" y="19"/>
                  </a:cubicBezTo>
                  <a:cubicBezTo>
                    <a:pt x="85" y="19"/>
                    <a:pt x="85" y="19"/>
                    <a:pt x="85" y="19"/>
                  </a:cubicBezTo>
                  <a:cubicBezTo>
                    <a:pt x="85" y="19"/>
                    <a:pt x="86" y="19"/>
                    <a:pt x="86" y="19"/>
                  </a:cubicBezTo>
                  <a:cubicBezTo>
                    <a:pt x="86" y="19"/>
                    <a:pt x="86" y="19"/>
                    <a:pt x="86" y="20"/>
                  </a:cubicBezTo>
                  <a:cubicBezTo>
                    <a:pt x="86" y="20"/>
                    <a:pt x="86" y="20"/>
                    <a:pt x="86" y="20"/>
                  </a:cubicBezTo>
                  <a:cubicBezTo>
                    <a:pt x="86" y="20"/>
                    <a:pt x="86" y="20"/>
                    <a:pt x="86" y="20"/>
                  </a:cubicBezTo>
                  <a:cubicBezTo>
                    <a:pt x="87" y="20"/>
                    <a:pt x="87" y="20"/>
                    <a:pt x="87" y="20"/>
                  </a:cubicBezTo>
                  <a:cubicBezTo>
                    <a:pt x="87" y="20"/>
                    <a:pt x="87" y="20"/>
                    <a:pt x="87" y="20"/>
                  </a:cubicBezTo>
                  <a:cubicBezTo>
                    <a:pt x="87" y="20"/>
                    <a:pt x="87" y="20"/>
                    <a:pt x="87" y="20"/>
                  </a:cubicBezTo>
                  <a:cubicBezTo>
                    <a:pt x="87" y="20"/>
                    <a:pt x="87" y="20"/>
                    <a:pt x="87" y="20"/>
                  </a:cubicBezTo>
                  <a:cubicBezTo>
                    <a:pt x="88" y="20"/>
                    <a:pt x="88" y="20"/>
                    <a:pt x="88" y="21"/>
                  </a:cubicBezTo>
                  <a:cubicBezTo>
                    <a:pt x="88" y="21"/>
                    <a:pt x="88" y="21"/>
                    <a:pt x="88" y="21"/>
                  </a:cubicBezTo>
                  <a:cubicBezTo>
                    <a:pt x="88" y="23"/>
                    <a:pt x="88" y="23"/>
                    <a:pt x="88" y="23"/>
                  </a:cubicBezTo>
                  <a:cubicBezTo>
                    <a:pt x="89" y="23"/>
                    <a:pt x="89" y="23"/>
                    <a:pt x="89" y="23"/>
                  </a:cubicBezTo>
                  <a:cubicBezTo>
                    <a:pt x="89" y="23"/>
                    <a:pt x="89" y="23"/>
                    <a:pt x="89" y="23"/>
                  </a:cubicBezTo>
                  <a:cubicBezTo>
                    <a:pt x="89" y="23"/>
                    <a:pt x="89" y="23"/>
                    <a:pt x="89" y="23"/>
                  </a:cubicBezTo>
                  <a:cubicBezTo>
                    <a:pt x="89" y="23"/>
                    <a:pt x="89" y="23"/>
                    <a:pt x="89" y="23"/>
                  </a:cubicBezTo>
                  <a:cubicBezTo>
                    <a:pt x="89" y="24"/>
                    <a:pt x="89" y="24"/>
                    <a:pt x="89" y="24"/>
                  </a:cubicBezTo>
                  <a:cubicBezTo>
                    <a:pt x="90" y="24"/>
                    <a:pt x="90" y="24"/>
                    <a:pt x="90" y="24"/>
                  </a:cubicBezTo>
                  <a:cubicBezTo>
                    <a:pt x="90" y="23"/>
                    <a:pt x="90" y="23"/>
                    <a:pt x="90" y="23"/>
                  </a:cubicBezTo>
                  <a:cubicBezTo>
                    <a:pt x="90" y="23"/>
                    <a:pt x="90" y="23"/>
                    <a:pt x="90" y="23"/>
                  </a:cubicBezTo>
                  <a:cubicBezTo>
                    <a:pt x="90" y="23"/>
                    <a:pt x="90" y="23"/>
                    <a:pt x="90" y="23"/>
                  </a:cubicBezTo>
                  <a:cubicBezTo>
                    <a:pt x="90" y="23"/>
                    <a:pt x="91" y="22"/>
                    <a:pt x="91" y="22"/>
                  </a:cubicBezTo>
                  <a:cubicBezTo>
                    <a:pt x="91" y="22"/>
                    <a:pt x="91" y="22"/>
                    <a:pt x="91" y="22"/>
                  </a:cubicBezTo>
                  <a:cubicBezTo>
                    <a:pt x="91" y="20"/>
                    <a:pt x="91" y="20"/>
                    <a:pt x="91" y="20"/>
                  </a:cubicBezTo>
                  <a:cubicBezTo>
                    <a:pt x="91" y="20"/>
                    <a:pt x="90" y="20"/>
                    <a:pt x="90" y="20"/>
                  </a:cubicBezTo>
                  <a:cubicBezTo>
                    <a:pt x="90" y="20"/>
                    <a:pt x="90" y="20"/>
                    <a:pt x="90" y="20"/>
                  </a:cubicBezTo>
                  <a:cubicBezTo>
                    <a:pt x="90" y="19"/>
                    <a:pt x="90" y="19"/>
                    <a:pt x="89" y="19"/>
                  </a:cubicBezTo>
                  <a:cubicBezTo>
                    <a:pt x="89" y="19"/>
                    <a:pt x="89" y="19"/>
                    <a:pt x="89" y="19"/>
                  </a:cubicBezTo>
                  <a:cubicBezTo>
                    <a:pt x="89"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0" y="19"/>
                  </a:cubicBezTo>
                  <a:cubicBezTo>
                    <a:pt x="90" y="19"/>
                    <a:pt x="90" y="19"/>
                    <a:pt x="91" y="19"/>
                  </a:cubicBezTo>
                  <a:cubicBezTo>
                    <a:pt x="91" y="19"/>
                    <a:pt x="91" y="19"/>
                    <a:pt x="91" y="19"/>
                  </a:cubicBezTo>
                  <a:cubicBezTo>
                    <a:pt x="91" y="19"/>
                    <a:pt x="91" y="19"/>
                    <a:pt x="91" y="19"/>
                  </a:cubicBezTo>
                  <a:cubicBezTo>
                    <a:pt x="91" y="19"/>
                    <a:pt x="91" y="19"/>
                    <a:pt x="91" y="19"/>
                  </a:cubicBezTo>
                  <a:cubicBezTo>
                    <a:pt x="91" y="20"/>
                    <a:pt x="91" y="20"/>
                    <a:pt x="91" y="20"/>
                  </a:cubicBezTo>
                  <a:cubicBezTo>
                    <a:pt x="91" y="20"/>
                    <a:pt x="91" y="20"/>
                    <a:pt x="91" y="20"/>
                  </a:cubicBezTo>
                  <a:cubicBezTo>
                    <a:pt x="91" y="21"/>
                    <a:pt x="92" y="21"/>
                    <a:pt x="92" y="21"/>
                  </a:cubicBezTo>
                  <a:cubicBezTo>
                    <a:pt x="92" y="21"/>
                    <a:pt x="92" y="21"/>
                    <a:pt x="92" y="21"/>
                  </a:cubicBezTo>
                  <a:cubicBezTo>
                    <a:pt x="92" y="21"/>
                    <a:pt x="92" y="21"/>
                    <a:pt x="92" y="21"/>
                  </a:cubicBezTo>
                  <a:cubicBezTo>
                    <a:pt x="92" y="21"/>
                    <a:pt x="92" y="21"/>
                    <a:pt x="92" y="21"/>
                  </a:cubicBezTo>
                  <a:cubicBezTo>
                    <a:pt x="92" y="21"/>
                    <a:pt x="92" y="21"/>
                    <a:pt x="92" y="21"/>
                  </a:cubicBezTo>
                  <a:cubicBezTo>
                    <a:pt x="92" y="21"/>
                    <a:pt x="92" y="22"/>
                    <a:pt x="93" y="22"/>
                  </a:cubicBezTo>
                  <a:cubicBezTo>
                    <a:pt x="93" y="22"/>
                    <a:pt x="93" y="22"/>
                    <a:pt x="93" y="22"/>
                  </a:cubicBezTo>
                  <a:cubicBezTo>
                    <a:pt x="93" y="22"/>
                    <a:pt x="93" y="22"/>
                    <a:pt x="93" y="22"/>
                  </a:cubicBezTo>
                  <a:cubicBezTo>
                    <a:pt x="93" y="22"/>
                    <a:pt x="93" y="22"/>
                    <a:pt x="93" y="22"/>
                  </a:cubicBezTo>
                  <a:cubicBezTo>
                    <a:pt x="93" y="22"/>
                    <a:pt x="94" y="22"/>
                    <a:pt x="94" y="22"/>
                  </a:cubicBezTo>
                  <a:cubicBezTo>
                    <a:pt x="94" y="21"/>
                    <a:pt x="94" y="21"/>
                    <a:pt x="94" y="21"/>
                  </a:cubicBezTo>
                  <a:cubicBezTo>
                    <a:pt x="94" y="21"/>
                    <a:pt x="94" y="21"/>
                    <a:pt x="94" y="21"/>
                  </a:cubicBezTo>
                  <a:cubicBezTo>
                    <a:pt x="94" y="21"/>
                    <a:pt x="94" y="20"/>
                    <a:pt x="94" y="20"/>
                  </a:cubicBezTo>
                  <a:cubicBezTo>
                    <a:pt x="94" y="19"/>
                    <a:pt x="94" y="18"/>
                    <a:pt x="93" y="18"/>
                  </a:cubicBezTo>
                  <a:cubicBezTo>
                    <a:pt x="93" y="17"/>
                    <a:pt x="93" y="17"/>
                    <a:pt x="93" y="17"/>
                  </a:cubicBezTo>
                  <a:cubicBezTo>
                    <a:pt x="93" y="17"/>
                    <a:pt x="93" y="17"/>
                    <a:pt x="93" y="17"/>
                  </a:cubicBezTo>
                  <a:cubicBezTo>
                    <a:pt x="93" y="17"/>
                    <a:pt x="93" y="17"/>
                    <a:pt x="93" y="17"/>
                  </a:cubicBezTo>
                  <a:cubicBezTo>
                    <a:pt x="93" y="17"/>
                    <a:pt x="93" y="17"/>
                    <a:pt x="93" y="16"/>
                  </a:cubicBezTo>
                  <a:cubicBezTo>
                    <a:pt x="93" y="16"/>
                    <a:pt x="93" y="16"/>
                    <a:pt x="93" y="16"/>
                  </a:cubicBezTo>
                  <a:cubicBezTo>
                    <a:pt x="93" y="16"/>
                    <a:pt x="93" y="16"/>
                    <a:pt x="93" y="16"/>
                  </a:cubicBezTo>
                  <a:cubicBezTo>
                    <a:pt x="94" y="16"/>
                    <a:pt x="94" y="16"/>
                    <a:pt x="94" y="17"/>
                  </a:cubicBezTo>
                  <a:cubicBezTo>
                    <a:pt x="95" y="17"/>
                    <a:pt x="95" y="17"/>
                    <a:pt x="95" y="17"/>
                  </a:cubicBezTo>
                  <a:cubicBezTo>
                    <a:pt x="95" y="17"/>
                    <a:pt x="95" y="17"/>
                    <a:pt x="95" y="17"/>
                  </a:cubicBezTo>
                  <a:cubicBezTo>
                    <a:pt x="95" y="17"/>
                    <a:pt x="95" y="17"/>
                    <a:pt x="96" y="17"/>
                  </a:cubicBezTo>
                  <a:cubicBezTo>
                    <a:pt x="96" y="17"/>
                    <a:pt x="96" y="17"/>
                    <a:pt x="96" y="17"/>
                  </a:cubicBezTo>
                  <a:cubicBezTo>
                    <a:pt x="96" y="17"/>
                    <a:pt x="96" y="18"/>
                    <a:pt x="96" y="18"/>
                  </a:cubicBezTo>
                  <a:cubicBezTo>
                    <a:pt x="96" y="18"/>
                    <a:pt x="96" y="18"/>
                    <a:pt x="96" y="18"/>
                  </a:cubicBezTo>
                  <a:cubicBezTo>
                    <a:pt x="97" y="18"/>
                    <a:pt x="97" y="18"/>
                    <a:pt x="97" y="19"/>
                  </a:cubicBezTo>
                  <a:cubicBezTo>
                    <a:pt x="97" y="19"/>
                    <a:pt x="97" y="19"/>
                    <a:pt x="97" y="19"/>
                  </a:cubicBezTo>
                  <a:cubicBezTo>
                    <a:pt x="97" y="19"/>
                    <a:pt x="97" y="19"/>
                    <a:pt x="97" y="19"/>
                  </a:cubicBezTo>
                  <a:cubicBezTo>
                    <a:pt x="96" y="19"/>
                    <a:pt x="96" y="19"/>
                    <a:pt x="96" y="19"/>
                  </a:cubicBezTo>
                  <a:cubicBezTo>
                    <a:pt x="96" y="19"/>
                    <a:pt x="96" y="19"/>
                    <a:pt x="96" y="20"/>
                  </a:cubicBezTo>
                  <a:cubicBezTo>
                    <a:pt x="96" y="20"/>
                    <a:pt x="96" y="20"/>
                    <a:pt x="96" y="20"/>
                  </a:cubicBezTo>
                  <a:cubicBezTo>
                    <a:pt x="96" y="20"/>
                    <a:pt x="96" y="20"/>
                    <a:pt x="96" y="20"/>
                  </a:cubicBezTo>
                  <a:cubicBezTo>
                    <a:pt x="96" y="20"/>
                    <a:pt x="96" y="20"/>
                    <a:pt x="96" y="20"/>
                  </a:cubicBezTo>
                  <a:cubicBezTo>
                    <a:pt x="95" y="20"/>
                    <a:pt x="95" y="20"/>
                    <a:pt x="95" y="20"/>
                  </a:cubicBezTo>
                  <a:cubicBezTo>
                    <a:pt x="95" y="20"/>
                    <a:pt x="95" y="20"/>
                    <a:pt x="95" y="20"/>
                  </a:cubicBezTo>
                  <a:cubicBezTo>
                    <a:pt x="95" y="21"/>
                    <a:pt x="95" y="21"/>
                    <a:pt x="96" y="21"/>
                  </a:cubicBezTo>
                  <a:cubicBezTo>
                    <a:pt x="96" y="22"/>
                    <a:pt x="96" y="22"/>
                    <a:pt x="96" y="22"/>
                  </a:cubicBezTo>
                  <a:cubicBezTo>
                    <a:pt x="96" y="22"/>
                    <a:pt x="96" y="22"/>
                    <a:pt x="96" y="22"/>
                  </a:cubicBezTo>
                  <a:cubicBezTo>
                    <a:pt x="96" y="22"/>
                    <a:pt x="96" y="22"/>
                    <a:pt x="96" y="22"/>
                  </a:cubicBezTo>
                  <a:cubicBezTo>
                    <a:pt x="96" y="22"/>
                    <a:pt x="96" y="22"/>
                    <a:pt x="96" y="22"/>
                  </a:cubicBezTo>
                  <a:cubicBezTo>
                    <a:pt x="96" y="22"/>
                    <a:pt x="96" y="23"/>
                    <a:pt x="97" y="23"/>
                  </a:cubicBezTo>
                  <a:cubicBezTo>
                    <a:pt x="97" y="23"/>
                    <a:pt x="97" y="23"/>
                    <a:pt x="97" y="23"/>
                  </a:cubicBezTo>
                  <a:cubicBezTo>
                    <a:pt x="97" y="23"/>
                    <a:pt x="97" y="23"/>
                    <a:pt x="97" y="23"/>
                  </a:cubicBezTo>
                  <a:cubicBezTo>
                    <a:pt x="97" y="23"/>
                    <a:pt x="97" y="23"/>
                    <a:pt x="97" y="23"/>
                  </a:cubicBezTo>
                  <a:cubicBezTo>
                    <a:pt x="97" y="23"/>
                    <a:pt x="97" y="23"/>
                    <a:pt x="97" y="23"/>
                  </a:cubicBezTo>
                  <a:cubicBezTo>
                    <a:pt x="98" y="24"/>
                    <a:pt x="98" y="24"/>
                    <a:pt x="98" y="24"/>
                  </a:cubicBezTo>
                  <a:cubicBezTo>
                    <a:pt x="98" y="24"/>
                    <a:pt x="98" y="24"/>
                    <a:pt x="98" y="24"/>
                  </a:cubicBezTo>
                  <a:cubicBezTo>
                    <a:pt x="98" y="24"/>
                    <a:pt x="99" y="24"/>
                    <a:pt x="99" y="24"/>
                  </a:cubicBezTo>
                  <a:cubicBezTo>
                    <a:pt x="99" y="24"/>
                    <a:pt x="99" y="24"/>
                    <a:pt x="99" y="24"/>
                  </a:cubicBezTo>
                  <a:cubicBezTo>
                    <a:pt x="99" y="24"/>
                    <a:pt x="99" y="24"/>
                    <a:pt x="99" y="24"/>
                  </a:cubicBezTo>
                  <a:cubicBezTo>
                    <a:pt x="99" y="24"/>
                    <a:pt x="99" y="24"/>
                    <a:pt x="99" y="24"/>
                  </a:cubicBezTo>
                  <a:cubicBezTo>
                    <a:pt x="99" y="24"/>
                    <a:pt x="99" y="23"/>
                    <a:pt x="100" y="23"/>
                  </a:cubicBezTo>
                  <a:cubicBezTo>
                    <a:pt x="100" y="23"/>
                    <a:pt x="100" y="23"/>
                    <a:pt x="100" y="23"/>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4"/>
                    <a:pt x="100" y="24"/>
                    <a:pt x="100" y="24"/>
                  </a:cubicBezTo>
                  <a:cubicBezTo>
                    <a:pt x="100" y="25"/>
                    <a:pt x="100" y="25"/>
                    <a:pt x="100" y="25"/>
                  </a:cubicBezTo>
                  <a:cubicBezTo>
                    <a:pt x="100" y="25"/>
                    <a:pt x="100" y="25"/>
                    <a:pt x="100" y="25"/>
                  </a:cubicBezTo>
                  <a:cubicBezTo>
                    <a:pt x="100" y="25"/>
                    <a:pt x="100" y="26"/>
                    <a:pt x="101" y="26"/>
                  </a:cubicBezTo>
                  <a:cubicBezTo>
                    <a:pt x="101" y="26"/>
                    <a:pt x="101" y="26"/>
                    <a:pt x="101" y="26"/>
                  </a:cubicBezTo>
                  <a:cubicBezTo>
                    <a:pt x="101" y="26"/>
                    <a:pt x="101" y="26"/>
                    <a:pt x="101" y="26"/>
                  </a:cubicBezTo>
                  <a:cubicBezTo>
                    <a:pt x="101" y="26"/>
                    <a:pt x="101" y="26"/>
                    <a:pt x="101" y="26"/>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7"/>
                    <a:pt x="101" y="27"/>
                  </a:cubicBezTo>
                  <a:cubicBezTo>
                    <a:pt x="101" y="27"/>
                    <a:pt x="101" y="28"/>
                    <a:pt x="101" y="28"/>
                  </a:cubicBezTo>
                  <a:cubicBezTo>
                    <a:pt x="101" y="28"/>
                    <a:pt x="101" y="27"/>
                    <a:pt x="101" y="27"/>
                  </a:cubicBezTo>
                  <a:cubicBezTo>
                    <a:pt x="100" y="27"/>
                    <a:pt x="100" y="27"/>
                    <a:pt x="100" y="27"/>
                  </a:cubicBezTo>
                  <a:cubicBezTo>
                    <a:pt x="100" y="28"/>
                    <a:pt x="100" y="28"/>
                    <a:pt x="100" y="28"/>
                  </a:cubicBezTo>
                  <a:cubicBezTo>
                    <a:pt x="100" y="28"/>
                    <a:pt x="100" y="28"/>
                    <a:pt x="100" y="28"/>
                  </a:cubicBezTo>
                  <a:cubicBezTo>
                    <a:pt x="100" y="28"/>
                    <a:pt x="100" y="28"/>
                    <a:pt x="100" y="28"/>
                  </a:cubicBezTo>
                  <a:cubicBezTo>
                    <a:pt x="100" y="28"/>
                    <a:pt x="99" y="28"/>
                    <a:pt x="99" y="28"/>
                  </a:cubicBezTo>
                  <a:cubicBezTo>
                    <a:pt x="99" y="27"/>
                    <a:pt x="99" y="27"/>
                    <a:pt x="99" y="27"/>
                  </a:cubicBezTo>
                  <a:cubicBezTo>
                    <a:pt x="99" y="27"/>
                    <a:pt x="99"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8" y="27"/>
                    <a:pt x="98" y="27"/>
                    <a:pt x="98" y="27"/>
                  </a:cubicBezTo>
                  <a:cubicBezTo>
                    <a:pt x="97" y="27"/>
                    <a:pt x="97" y="27"/>
                    <a:pt x="97" y="27"/>
                  </a:cubicBezTo>
                  <a:cubicBezTo>
                    <a:pt x="97" y="27"/>
                    <a:pt x="97" y="27"/>
                    <a:pt x="97" y="26"/>
                  </a:cubicBezTo>
                  <a:cubicBezTo>
                    <a:pt x="96" y="26"/>
                    <a:pt x="96" y="26"/>
                    <a:pt x="96" y="26"/>
                  </a:cubicBezTo>
                  <a:cubicBezTo>
                    <a:pt x="96" y="27"/>
                    <a:pt x="96" y="27"/>
                    <a:pt x="96" y="27"/>
                  </a:cubicBezTo>
                  <a:cubicBezTo>
                    <a:pt x="96" y="27"/>
                    <a:pt x="96" y="28"/>
                    <a:pt x="96" y="28"/>
                  </a:cubicBezTo>
                  <a:cubicBezTo>
                    <a:pt x="96" y="28"/>
                    <a:pt x="96" y="28"/>
                    <a:pt x="96" y="28"/>
                  </a:cubicBezTo>
                  <a:cubicBezTo>
                    <a:pt x="96" y="28"/>
                    <a:pt x="96" y="28"/>
                    <a:pt x="95" y="28"/>
                  </a:cubicBezTo>
                  <a:cubicBezTo>
                    <a:pt x="95" y="28"/>
                    <a:pt x="95" y="28"/>
                    <a:pt x="95" y="28"/>
                  </a:cubicBezTo>
                  <a:cubicBezTo>
                    <a:pt x="95" y="28"/>
                    <a:pt x="95" y="28"/>
                    <a:pt x="95" y="28"/>
                  </a:cubicBezTo>
                  <a:cubicBezTo>
                    <a:pt x="95" y="28"/>
                    <a:pt x="95" y="28"/>
                    <a:pt x="95" y="28"/>
                  </a:cubicBezTo>
                  <a:cubicBezTo>
                    <a:pt x="95" y="27"/>
                    <a:pt x="95" y="27"/>
                    <a:pt x="95"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4" y="27"/>
                    <a:pt x="94" y="27"/>
                    <a:pt x="94" y="27"/>
                  </a:cubicBezTo>
                  <a:cubicBezTo>
                    <a:pt x="93" y="27"/>
                    <a:pt x="93" y="27"/>
                    <a:pt x="93" y="27"/>
                  </a:cubicBezTo>
                  <a:cubicBezTo>
                    <a:pt x="93" y="27"/>
                    <a:pt x="93" y="27"/>
                    <a:pt x="93" y="27"/>
                  </a:cubicBezTo>
                  <a:cubicBezTo>
                    <a:pt x="93" y="27"/>
                    <a:pt x="93" y="27"/>
                    <a:pt x="93" y="27"/>
                  </a:cubicBezTo>
                  <a:cubicBezTo>
                    <a:pt x="93" y="27"/>
                    <a:pt x="93" y="27"/>
                    <a:pt x="93" y="27"/>
                  </a:cubicBezTo>
                  <a:cubicBezTo>
                    <a:pt x="93" y="26"/>
                    <a:pt x="93" y="26"/>
                    <a:pt x="93" y="26"/>
                  </a:cubicBezTo>
                  <a:cubicBezTo>
                    <a:pt x="93" y="26"/>
                    <a:pt x="93" y="26"/>
                    <a:pt x="93" y="26"/>
                  </a:cubicBezTo>
                  <a:cubicBezTo>
                    <a:pt x="93" y="26"/>
                    <a:pt x="93" y="26"/>
                    <a:pt x="93" y="26"/>
                  </a:cubicBezTo>
                  <a:cubicBezTo>
                    <a:pt x="92" y="26"/>
                    <a:pt x="92" y="26"/>
                    <a:pt x="92" y="26"/>
                  </a:cubicBezTo>
                  <a:cubicBezTo>
                    <a:pt x="92" y="26"/>
                    <a:pt x="92" y="26"/>
                    <a:pt x="92" y="26"/>
                  </a:cubicBezTo>
                  <a:cubicBezTo>
                    <a:pt x="92" y="26"/>
                    <a:pt x="92" y="26"/>
                    <a:pt x="92" y="26"/>
                  </a:cubicBezTo>
                  <a:cubicBezTo>
                    <a:pt x="92" y="26"/>
                    <a:pt x="92" y="26"/>
                    <a:pt x="92" y="26"/>
                  </a:cubicBezTo>
                  <a:cubicBezTo>
                    <a:pt x="91" y="26"/>
                    <a:pt x="91" y="26"/>
                    <a:pt x="91" y="26"/>
                  </a:cubicBezTo>
                  <a:cubicBezTo>
                    <a:pt x="91" y="26"/>
                    <a:pt x="91" y="26"/>
                    <a:pt x="91" y="26"/>
                  </a:cubicBezTo>
                  <a:cubicBezTo>
                    <a:pt x="91" y="26"/>
                    <a:pt x="91" y="26"/>
                    <a:pt x="91" y="26"/>
                  </a:cubicBezTo>
                  <a:cubicBezTo>
                    <a:pt x="90" y="26"/>
                    <a:pt x="90" y="26"/>
                    <a:pt x="90" y="26"/>
                  </a:cubicBezTo>
                  <a:cubicBezTo>
                    <a:pt x="90" y="26"/>
                    <a:pt x="90" y="26"/>
                    <a:pt x="90" y="26"/>
                  </a:cubicBezTo>
                  <a:cubicBezTo>
                    <a:pt x="90" y="26"/>
                    <a:pt x="90" y="26"/>
                    <a:pt x="90" y="26"/>
                  </a:cubicBezTo>
                  <a:cubicBezTo>
                    <a:pt x="90" y="26"/>
                    <a:pt x="90" y="26"/>
                    <a:pt x="90" y="25"/>
                  </a:cubicBezTo>
                  <a:cubicBezTo>
                    <a:pt x="90" y="25"/>
                    <a:pt x="90" y="25"/>
                    <a:pt x="90" y="25"/>
                  </a:cubicBezTo>
                  <a:cubicBezTo>
                    <a:pt x="89" y="25"/>
                    <a:pt x="89" y="25"/>
                    <a:pt x="89" y="25"/>
                  </a:cubicBezTo>
                  <a:cubicBezTo>
                    <a:pt x="89" y="25"/>
                    <a:pt x="89" y="25"/>
                    <a:pt x="89" y="25"/>
                  </a:cubicBezTo>
                  <a:cubicBezTo>
                    <a:pt x="89" y="25"/>
                    <a:pt x="89" y="25"/>
                    <a:pt x="89" y="25"/>
                  </a:cubicBezTo>
                  <a:cubicBezTo>
                    <a:pt x="89" y="25"/>
                    <a:pt x="89" y="25"/>
                    <a:pt x="89" y="25"/>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4"/>
                    <a:pt x="89" y="24"/>
                  </a:cubicBezTo>
                  <a:cubicBezTo>
                    <a:pt x="89" y="24"/>
                    <a:pt x="89" y="23"/>
                    <a:pt x="89" y="23"/>
                  </a:cubicBezTo>
                  <a:cubicBezTo>
                    <a:pt x="88" y="23"/>
                    <a:pt x="88" y="23"/>
                    <a:pt x="88" y="23"/>
                  </a:cubicBezTo>
                  <a:cubicBezTo>
                    <a:pt x="88" y="23"/>
                    <a:pt x="88" y="23"/>
                    <a:pt x="88" y="23"/>
                  </a:cubicBezTo>
                  <a:cubicBezTo>
                    <a:pt x="88" y="23"/>
                    <a:pt x="88" y="23"/>
                    <a:pt x="88" y="23"/>
                  </a:cubicBezTo>
                  <a:cubicBezTo>
                    <a:pt x="88" y="22"/>
                    <a:pt x="88" y="22"/>
                    <a:pt x="88" y="22"/>
                  </a:cubicBezTo>
                  <a:cubicBezTo>
                    <a:pt x="87" y="22"/>
                    <a:pt x="87" y="22"/>
                    <a:pt x="87" y="22"/>
                  </a:cubicBezTo>
                  <a:cubicBezTo>
                    <a:pt x="87" y="22"/>
                    <a:pt x="86" y="23"/>
                    <a:pt x="86" y="23"/>
                  </a:cubicBezTo>
                  <a:cubicBezTo>
                    <a:pt x="86" y="23"/>
                    <a:pt x="86" y="23"/>
                    <a:pt x="86" y="23"/>
                  </a:cubicBezTo>
                  <a:cubicBezTo>
                    <a:pt x="86" y="23"/>
                    <a:pt x="86" y="23"/>
                    <a:pt x="86" y="23"/>
                  </a:cubicBezTo>
                  <a:cubicBezTo>
                    <a:pt x="85" y="23"/>
                    <a:pt x="85" y="23"/>
                    <a:pt x="85" y="23"/>
                  </a:cubicBezTo>
                  <a:cubicBezTo>
                    <a:pt x="85" y="23"/>
                    <a:pt x="85" y="23"/>
                    <a:pt x="84" y="23"/>
                  </a:cubicBezTo>
                  <a:cubicBezTo>
                    <a:pt x="84" y="23"/>
                    <a:pt x="83" y="23"/>
                    <a:pt x="83" y="23"/>
                  </a:cubicBezTo>
                  <a:cubicBezTo>
                    <a:pt x="83" y="23"/>
                    <a:pt x="83" y="23"/>
                    <a:pt x="83" y="23"/>
                  </a:cubicBezTo>
                  <a:cubicBezTo>
                    <a:pt x="82" y="23"/>
                    <a:pt x="82" y="23"/>
                    <a:pt x="82" y="23"/>
                  </a:cubicBezTo>
                  <a:cubicBezTo>
                    <a:pt x="82" y="23"/>
                    <a:pt x="82" y="23"/>
                    <a:pt x="82" y="23"/>
                  </a:cubicBezTo>
                  <a:cubicBezTo>
                    <a:pt x="82" y="23"/>
                    <a:pt x="82" y="23"/>
                    <a:pt x="82" y="23"/>
                  </a:cubicBezTo>
                  <a:cubicBezTo>
                    <a:pt x="82" y="23"/>
                    <a:pt x="82" y="23"/>
                    <a:pt x="82" y="23"/>
                  </a:cubicBezTo>
                  <a:cubicBezTo>
                    <a:pt x="82" y="23"/>
                    <a:pt x="82" y="23"/>
                    <a:pt x="81" y="23"/>
                  </a:cubicBezTo>
                  <a:cubicBezTo>
                    <a:pt x="81" y="23"/>
                    <a:pt x="81" y="23"/>
                    <a:pt x="81" y="23"/>
                  </a:cubicBezTo>
                  <a:cubicBezTo>
                    <a:pt x="81" y="23"/>
                    <a:pt x="81" y="23"/>
                    <a:pt x="81" y="23"/>
                  </a:cubicBezTo>
                  <a:cubicBezTo>
                    <a:pt x="81" y="23"/>
                    <a:pt x="81" y="23"/>
                    <a:pt x="81" y="23"/>
                  </a:cubicBezTo>
                  <a:cubicBezTo>
                    <a:pt x="81" y="24"/>
                    <a:pt x="81" y="24"/>
                    <a:pt x="81" y="24"/>
                  </a:cubicBezTo>
                  <a:cubicBezTo>
                    <a:pt x="81" y="24"/>
                    <a:pt x="81" y="24"/>
                    <a:pt x="81" y="24"/>
                  </a:cubicBezTo>
                  <a:cubicBezTo>
                    <a:pt x="81" y="24"/>
                    <a:pt x="81" y="24"/>
                    <a:pt x="80" y="24"/>
                  </a:cubicBezTo>
                  <a:cubicBezTo>
                    <a:pt x="80" y="24"/>
                    <a:pt x="80" y="24"/>
                    <a:pt x="80" y="24"/>
                  </a:cubicBezTo>
                  <a:cubicBezTo>
                    <a:pt x="79" y="24"/>
                    <a:pt x="79" y="24"/>
                    <a:pt x="79" y="24"/>
                  </a:cubicBezTo>
                  <a:cubicBezTo>
                    <a:pt x="79" y="24"/>
                    <a:pt x="79" y="24"/>
                    <a:pt x="79" y="24"/>
                  </a:cubicBezTo>
                  <a:cubicBezTo>
                    <a:pt x="79" y="24"/>
                    <a:pt x="79" y="24"/>
                    <a:pt x="78" y="24"/>
                  </a:cubicBezTo>
                  <a:cubicBezTo>
                    <a:pt x="78" y="24"/>
                    <a:pt x="78" y="24"/>
                    <a:pt x="78" y="24"/>
                  </a:cubicBezTo>
                  <a:cubicBezTo>
                    <a:pt x="78" y="24"/>
                    <a:pt x="78" y="24"/>
                    <a:pt x="78" y="24"/>
                  </a:cubicBezTo>
                  <a:cubicBezTo>
                    <a:pt x="78" y="24"/>
                    <a:pt x="78" y="24"/>
                    <a:pt x="78" y="24"/>
                  </a:cubicBezTo>
                  <a:cubicBezTo>
                    <a:pt x="78" y="24"/>
                    <a:pt x="78" y="24"/>
                    <a:pt x="78" y="24"/>
                  </a:cubicBezTo>
                  <a:cubicBezTo>
                    <a:pt x="78" y="24"/>
                    <a:pt x="78" y="24"/>
                    <a:pt x="78" y="25"/>
                  </a:cubicBezTo>
                  <a:cubicBezTo>
                    <a:pt x="78" y="25"/>
                    <a:pt x="78" y="25"/>
                    <a:pt x="77" y="25"/>
                  </a:cubicBezTo>
                  <a:cubicBezTo>
                    <a:pt x="77" y="25"/>
                    <a:pt x="77" y="25"/>
                    <a:pt x="77" y="25"/>
                  </a:cubicBezTo>
                  <a:cubicBezTo>
                    <a:pt x="77" y="25"/>
                    <a:pt x="77" y="25"/>
                    <a:pt x="76" y="25"/>
                  </a:cubicBezTo>
                  <a:cubicBezTo>
                    <a:pt x="76" y="25"/>
                    <a:pt x="76" y="26"/>
                    <a:pt x="76" y="26"/>
                  </a:cubicBezTo>
                  <a:cubicBezTo>
                    <a:pt x="76" y="26"/>
                    <a:pt x="76" y="26"/>
                    <a:pt x="76" y="26"/>
                  </a:cubicBezTo>
                  <a:cubicBezTo>
                    <a:pt x="76" y="26"/>
                    <a:pt x="76" y="26"/>
                    <a:pt x="76" y="26"/>
                  </a:cubicBezTo>
                  <a:cubicBezTo>
                    <a:pt x="76" y="26"/>
                    <a:pt x="76" y="26"/>
                    <a:pt x="76" y="26"/>
                  </a:cubicBezTo>
                  <a:cubicBezTo>
                    <a:pt x="76" y="26"/>
                    <a:pt x="76" y="26"/>
                    <a:pt x="76" y="26"/>
                  </a:cubicBezTo>
                  <a:cubicBezTo>
                    <a:pt x="76" y="26"/>
                    <a:pt x="76" y="26"/>
                    <a:pt x="75" y="26"/>
                  </a:cubicBezTo>
                  <a:cubicBezTo>
                    <a:pt x="75" y="26"/>
                    <a:pt x="75" y="27"/>
                    <a:pt x="75" y="27"/>
                  </a:cubicBezTo>
                  <a:cubicBezTo>
                    <a:pt x="75" y="27"/>
                    <a:pt x="75" y="27"/>
                    <a:pt x="75" y="27"/>
                  </a:cubicBezTo>
                  <a:cubicBezTo>
                    <a:pt x="75" y="28"/>
                    <a:pt x="75" y="28"/>
                    <a:pt x="75" y="28"/>
                  </a:cubicBezTo>
                  <a:cubicBezTo>
                    <a:pt x="74" y="28"/>
                    <a:pt x="74" y="28"/>
                    <a:pt x="74" y="28"/>
                  </a:cubicBezTo>
                  <a:cubicBezTo>
                    <a:pt x="74" y="28"/>
                    <a:pt x="74" y="28"/>
                    <a:pt x="74" y="28"/>
                  </a:cubicBezTo>
                  <a:cubicBezTo>
                    <a:pt x="75" y="29"/>
                    <a:pt x="75" y="29"/>
                    <a:pt x="74" y="30"/>
                  </a:cubicBezTo>
                  <a:cubicBezTo>
                    <a:pt x="74" y="30"/>
                    <a:pt x="74" y="30"/>
                    <a:pt x="74" y="30"/>
                  </a:cubicBezTo>
                  <a:cubicBezTo>
                    <a:pt x="74" y="30"/>
                    <a:pt x="74" y="30"/>
                    <a:pt x="74" y="30"/>
                  </a:cubicBezTo>
                  <a:cubicBezTo>
                    <a:pt x="74" y="30"/>
                    <a:pt x="74" y="30"/>
                    <a:pt x="74" y="30"/>
                  </a:cubicBezTo>
                  <a:cubicBezTo>
                    <a:pt x="74" y="30"/>
                    <a:pt x="73" y="30"/>
                    <a:pt x="73" y="30"/>
                  </a:cubicBezTo>
                  <a:cubicBezTo>
                    <a:pt x="73" y="30"/>
                    <a:pt x="73" y="30"/>
                    <a:pt x="73" y="30"/>
                  </a:cubicBezTo>
                  <a:cubicBezTo>
                    <a:pt x="73" y="30"/>
                    <a:pt x="73" y="30"/>
                    <a:pt x="73" y="30"/>
                  </a:cubicBezTo>
                  <a:cubicBezTo>
                    <a:pt x="73" y="30"/>
                    <a:pt x="73" y="30"/>
                    <a:pt x="72" y="30"/>
                  </a:cubicBezTo>
                  <a:cubicBezTo>
                    <a:pt x="72" y="30"/>
                    <a:pt x="72" y="30"/>
                    <a:pt x="72" y="30"/>
                  </a:cubicBezTo>
                  <a:cubicBezTo>
                    <a:pt x="72" y="30"/>
                    <a:pt x="72" y="30"/>
                    <a:pt x="72" y="30"/>
                  </a:cubicBezTo>
                  <a:cubicBezTo>
                    <a:pt x="72" y="30"/>
                    <a:pt x="72" y="30"/>
                    <a:pt x="72" y="30"/>
                  </a:cubicBezTo>
                  <a:cubicBezTo>
                    <a:pt x="72" y="30"/>
                    <a:pt x="72" y="30"/>
                    <a:pt x="72" y="31"/>
                  </a:cubicBezTo>
                  <a:cubicBezTo>
                    <a:pt x="71" y="31"/>
                    <a:pt x="71" y="31"/>
                    <a:pt x="71" y="32"/>
                  </a:cubicBezTo>
                  <a:cubicBezTo>
                    <a:pt x="71" y="32"/>
                    <a:pt x="71" y="32"/>
                    <a:pt x="71" y="32"/>
                  </a:cubicBezTo>
                  <a:cubicBezTo>
                    <a:pt x="71" y="32"/>
                    <a:pt x="71" y="33"/>
                    <a:pt x="71" y="33"/>
                  </a:cubicBezTo>
                  <a:cubicBezTo>
                    <a:pt x="71" y="33"/>
                    <a:pt x="71" y="33"/>
                    <a:pt x="71" y="33"/>
                  </a:cubicBezTo>
                  <a:cubicBezTo>
                    <a:pt x="71" y="33"/>
                    <a:pt x="71" y="33"/>
                    <a:pt x="71" y="33"/>
                  </a:cubicBezTo>
                  <a:cubicBezTo>
                    <a:pt x="71" y="34"/>
                    <a:pt x="71" y="34"/>
                    <a:pt x="71" y="34"/>
                  </a:cubicBezTo>
                  <a:cubicBezTo>
                    <a:pt x="71" y="34"/>
                    <a:pt x="71" y="34"/>
                    <a:pt x="70" y="35"/>
                  </a:cubicBezTo>
                  <a:cubicBezTo>
                    <a:pt x="70" y="35"/>
                    <a:pt x="70" y="35"/>
                    <a:pt x="70" y="35"/>
                  </a:cubicBezTo>
                  <a:cubicBezTo>
                    <a:pt x="70" y="35"/>
                    <a:pt x="70" y="35"/>
                    <a:pt x="70" y="35"/>
                  </a:cubicBezTo>
                  <a:cubicBezTo>
                    <a:pt x="70" y="35"/>
                    <a:pt x="70" y="35"/>
                    <a:pt x="70" y="35"/>
                  </a:cubicBezTo>
                  <a:cubicBezTo>
                    <a:pt x="70" y="35"/>
                    <a:pt x="70" y="35"/>
                    <a:pt x="70" y="36"/>
                  </a:cubicBezTo>
                  <a:cubicBezTo>
                    <a:pt x="70" y="36"/>
                    <a:pt x="70" y="36"/>
                    <a:pt x="69" y="36"/>
                  </a:cubicBezTo>
                  <a:cubicBezTo>
                    <a:pt x="69" y="36"/>
                    <a:pt x="69" y="36"/>
                    <a:pt x="69" y="36"/>
                  </a:cubicBezTo>
                  <a:cubicBezTo>
                    <a:pt x="69" y="36"/>
                    <a:pt x="69" y="36"/>
                    <a:pt x="69" y="36"/>
                  </a:cubicBezTo>
                  <a:cubicBezTo>
                    <a:pt x="69" y="38"/>
                    <a:pt x="69" y="38"/>
                    <a:pt x="69" y="38"/>
                  </a:cubicBezTo>
                  <a:cubicBezTo>
                    <a:pt x="69" y="38"/>
                    <a:pt x="69" y="38"/>
                    <a:pt x="69" y="38"/>
                  </a:cubicBezTo>
                  <a:cubicBezTo>
                    <a:pt x="69" y="38"/>
                    <a:pt x="69" y="38"/>
                    <a:pt x="69" y="38"/>
                  </a:cubicBezTo>
                  <a:cubicBezTo>
                    <a:pt x="69" y="39"/>
                    <a:pt x="69" y="39"/>
                    <a:pt x="69" y="39"/>
                  </a:cubicBezTo>
                  <a:cubicBezTo>
                    <a:pt x="69" y="39"/>
                    <a:pt x="69" y="39"/>
                    <a:pt x="70" y="39"/>
                  </a:cubicBezTo>
                  <a:cubicBezTo>
                    <a:pt x="70" y="39"/>
                    <a:pt x="70" y="39"/>
                    <a:pt x="70" y="39"/>
                  </a:cubicBezTo>
                  <a:cubicBezTo>
                    <a:pt x="70" y="39"/>
                    <a:pt x="70" y="39"/>
                    <a:pt x="70" y="39"/>
                  </a:cubicBezTo>
                  <a:cubicBezTo>
                    <a:pt x="70" y="39"/>
                    <a:pt x="70" y="39"/>
                    <a:pt x="70" y="39"/>
                  </a:cubicBezTo>
                  <a:cubicBezTo>
                    <a:pt x="70" y="39"/>
                    <a:pt x="70" y="39"/>
                    <a:pt x="70" y="40"/>
                  </a:cubicBezTo>
                  <a:cubicBezTo>
                    <a:pt x="70" y="40"/>
                    <a:pt x="70" y="40"/>
                    <a:pt x="70" y="40"/>
                  </a:cubicBezTo>
                  <a:cubicBezTo>
                    <a:pt x="70" y="40"/>
                    <a:pt x="70" y="40"/>
                    <a:pt x="70" y="40"/>
                  </a:cubicBezTo>
                  <a:cubicBezTo>
                    <a:pt x="70" y="40"/>
                    <a:pt x="70" y="40"/>
                    <a:pt x="70" y="41"/>
                  </a:cubicBezTo>
                  <a:cubicBezTo>
                    <a:pt x="70" y="41"/>
                    <a:pt x="70" y="41"/>
                    <a:pt x="70" y="41"/>
                  </a:cubicBezTo>
                  <a:cubicBezTo>
                    <a:pt x="70" y="41"/>
                    <a:pt x="70" y="42"/>
                    <a:pt x="70" y="42"/>
                  </a:cubicBezTo>
                  <a:cubicBezTo>
                    <a:pt x="70" y="42"/>
                    <a:pt x="70" y="42"/>
                    <a:pt x="70" y="42"/>
                  </a:cubicBezTo>
                  <a:cubicBezTo>
                    <a:pt x="70" y="43"/>
                    <a:pt x="69" y="43"/>
                    <a:pt x="69" y="43"/>
                  </a:cubicBezTo>
                  <a:cubicBezTo>
                    <a:pt x="69" y="44"/>
                    <a:pt x="69" y="44"/>
                    <a:pt x="69"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4"/>
                  </a:cubicBezTo>
                  <a:cubicBezTo>
                    <a:pt x="70" y="44"/>
                    <a:pt x="70" y="44"/>
                    <a:pt x="70" y="45"/>
                  </a:cubicBezTo>
                  <a:cubicBezTo>
                    <a:pt x="70" y="45"/>
                    <a:pt x="70" y="45"/>
                    <a:pt x="70" y="45"/>
                  </a:cubicBezTo>
                  <a:cubicBezTo>
                    <a:pt x="70" y="45"/>
                    <a:pt x="70" y="45"/>
                    <a:pt x="71" y="45"/>
                  </a:cubicBezTo>
                  <a:cubicBezTo>
                    <a:pt x="71" y="46"/>
                    <a:pt x="71" y="46"/>
                    <a:pt x="71" y="46"/>
                  </a:cubicBezTo>
                  <a:cubicBezTo>
                    <a:pt x="71" y="46"/>
                    <a:pt x="71" y="46"/>
                    <a:pt x="71" y="46"/>
                  </a:cubicBezTo>
                  <a:cubicBezTo>
                    <a:pt x="71" y="46"/>
                    <a:pt x="71" y="46"/>
                    <a:pt x="71" y="47"/>
                  </a:cubicBezTo>
                  <a:cubicBezTo>
                    <a:pt x="72" y="47"/>
                    <a:pt x="72" y="47"/>
                    <a:pt x="72" y="47"/>
                  </a:cubicBezTo>
                  <a:cubicBezTo>
                    <a:pt x="72" y="47"/>
                    <a:pt x="72" y="47"/>
                    <a:pt x="72" y="47"/>
                  </a:cubicBezTo>
                  <a:cubicBezTo>
                    <a:pt x="73" y="48"/>
                    <a:pt x="73" y="48"/>
                    <a:pt x="73" y="49"/>
                  </a:cubicBezTo>
                  <a:cubicBezTo>
                    <a:pt x="73" y="49"/>
                    <a:pt x="73" y="49"/>
                    <a:pt x="73" y="49"/>
                  </a:cubicBezTo>
                  <a:cubicBezTo>
                    <a:pt x="73" y="49"/>
                    <a:pt x="73" y="50"/>
                    <a:pt x="73" y="50"/>
                  </a:cubicBezTo>
                  <a:cubicBezTo>
                    <a:pt x="74" y="50"/>
                    <a:pt x="74" y="50"/>
                    <a:pt x="74" y="50"/>
                  </a:cubicBezTo>
                  <a:cubicBezTo>
                    <a:pt x="74" y="50"/>
                    <a:pt x="74" y="50"/>
                    <a:pt x="74" y="50"/>
                  </a:cubicBezTo>
                  <a:cubicBezTo>
                    <a:pt x="74" y="50"/>
                    <a:pt x="74" y="50"/>
                    <a:pt x="74" y="50"/>
                  </a:cubicBezTo>
                  <a:cubicBezTo>
                    <a:pt x="74" y="51"/>
                    <a:pt x="74" y="51"/>
                    <a:pt x="74" y="51"/>
                  </a:cubicBezTo>
                  <a:cubicBezTo>
                    <a:pt x="74" y="51"/>
                    <a:pt x="74" y="51"/>
                    <a:pt x="74" y="51"/>
                  </a:cubicBezTo>
                  <a:cubicBezTo>
                    <a:pt x="75" y="51"/>
                    <a:pt x="75" y="51"/>
                    <a:pt x="75" y="51"/>
                  </a:cubicBezTo>
                  <a:cubicBezTo>
                    <a:pt x="75" y="51"/>
                    <a:pt x="76" y="51"/>
                    <a:pt x="76" y="51"/>
                  </a:cubicBezTo>
                  <a:cubicBezTo>
                    <a:pt x="76" y="51"/>
                    <a:pt x="76" y="51"/>
                    <a:pt x="76" y="51"/>
                  </a:cubicBezTo>
                  <a:cubicBezTo>
                    <a:pt x="76" y="51"/>
                    <a:pt x="76" y="51"/>
                    <a:pt x="76" y="51"/>
                  </a:cubicBezTo>
                  <a:cubicBezTo>
                    <a:pt x="76" y="51"/>
                    <a:pt x="76" y="51"/>
                    <a:pt x="76" y="51"/>
                  </a:cubicBezTo>
                  <a:cubicBezTo>
                    <a:pt x="76" y="51"/>
                    <a:pt x="77" y="51"/>
                    <a:pt x="77" y="51"/>
                  </a:cubicBezTo>
                  <a:cubicBezTo>
                    <a:pt x="77" y="51"/>
                    <a:pt x="77" y="51"/>
                    <a:pt x="77" y="51"/>
                  </a:cubicBezTo>
                  <a:cubicBezTo>
                    <a:pt x="77" y="52"/>
                    <a:pt x="77" y="52"/>
                    <a:pt x="77" y="52"/>
                  </a:cubicBezTo>
                  <a:cubicBezTo>
                    <a:pt x="77" y="52"/>
                    <a:pt x="77" y="52"/>
                    <a:pt x="77" y="52"/>
                  </a:cubicBezTo>
                  <a:cubicBezTo>
                    <a:pt x="77" y="53"/>
                    <a:pt x="77" y="53"/>
                    <a:pt x="78" y="53"/>
                  </a:cubicBezTo>
                  <a:cubicBezTo>
                    <a:pt x="78" y="53"/>
                    <a:pt x="78" y="53"/>
                    <a:pt x="78" y="53"/>
                  </a:cubicBezTo>
                  <a:cubicBezTo>
                    <a:pt x="78" y="53"/>
                    <a:pt x="79" y="53"/>
                    <a:pt x="79" y="54"/>
                  </a:cubicBezTo>
                  <a:cubicBezTo>
                    <a:pt x="79" y="54"/>
                    <a:pt x="79" y="54"/>
                    <a:pt x="79" y="54"/>
                  </a:cubicBezTo>
                  <a:cubicBezTo>
                    <a:pt x="79" y="54"/>
                    <a:pt x="79" y="54"/>
                    <a:pt x="79" y="54"/>
                  </a:cubicBezTo>
                  <a:cubicBezTo>
                    <a:pt x="80" y="54"/>
                    <a:pt x="80" y="54"/>
                    <a:pt x="80" y="54"/>
                  </a:cubicBezTo>
                  <a:cubicBezTo>
                    <a:pt x="80" y="54"/>
                    <a:pt x="80" y="54"/>
                    <a:pt x="80" y="54"/>
                  </a:cubicBezTo>
                  <a:cubicBezTo>
                    <a:pt x="80" y="54"/>
                    <a:pt x="80" y="53"/>
                    <a:pt x="80" y="53"/>
                  </a:cubicBezTo>
                  <a:cubicBezTo>
                    <a:pt x="80" y="53"/>
                    <a:pt x="80" y="53"/>
                    <a:pt x="80" y="53"/>
                  </a:cubicBezTo>
                  <a:cubicBezTo>
                    <a:pt x="81" y="53"/>
                    <a:pt x="81" y="53"/>
                    <a:pt x="81" y="53"/>
                  </a:cubicBezTo>
                  <a:cubicBezTo>
                    <a:pt x="81" y="53"/>
                    <a:pt x="81" y="53"/>
                    <a:pt x="81" y="53"/>
                  </a:cubicBezTo>
                  <a:cubicBezTo>
                    <a:pt x="81" y="53"/>
                    <a:pt x="81" y="53"/>
                    <a:pt x="81" y="53"/>
                  </a:cubicBezTo>
                  <a:cubicBezTo>
                    <a:pt x="81" y="53"/>
                    <a:pt x="81" y="53"/>
                    <a:pt x="81" y="53"/>
                  </a:cubicBezTo>
                  <a:cubicBezTo>
                    <a:pt x="81" y="53"/>
                    <a:pt x="82" y="53"/>
                    <a:pt x="82" y="53"/>
                  </a:cubicBezTo>
                  <a:cubicBezTo>
                    <a:pt x="82" y="53"/>
                    <a:pt x="82" y="53"/>
                    <a:pt x="82" y="53"/>
                  </a:cubicBezTo>
                  <a:cubicBezTo>
                    <a:pt x="82" y="53"/>
                    <a:pt x="82" y="53"/>
                    <a:pt x="82" y="53"/>
                  </a:cubicBezTo>
                  <a:cubicBezTo>
                    <a:pt x="83" y="53"/>
                    <a:pt x="83" y="53"/>
                    <a:pt x="83" y="53"/>
                  </a:cubicBezTo>
                  <a:cubicBezTo>
                    <a:pt x="83" y="53"/>
                    <a:pt x="83" y="53"/>
                    <a:pt x="83" y="53"/>
                  </a:cubicBezTo>
                  <a:cubicBezTo>
                    <a:pt x="83" y="53"/>
                    <a:pt x="83" y="53"/>
                    <a:pt x="83" y="53"/>
                  </a:cubicBezTo>
                  <a:cubicBezTo>
                    <a:pt x="83" y="54"/>
                    <a:pt x="83" y="54"/>
                    <a:pt x="83" y="54"/>
                  </a:cubicBezTo>
                  <a:cubicBezTo>
                    <a:pt x="83" y="54"/>
                    <a:pt x="84" y="54"/>
                    <a:pt x="84" y="54"/>
                  </a:cubicBezTo>
                  <a:cubicBezTo>
                    <a:pt x="84" y="54"/>
                    <a:pt x="84" y="54"/>
                    <a:pt x="84" y="54"/>
                  </a:cubicBezTo>
                  <a:cubicBezTo>
                    <a:pt x="84" y="54"/>
                    <a:pt x="84" y="54"/>
                    <a:pt x="85" y="54"/>
                  </a:cubicBezTo>
                  <a:cubicBezTo>
                    <a:pt x="85" y="54"/>
                    <a:pt x="85" y="54"/>
                    <a:pt x="85" y="54"/>
                  </a:cubicBezTo>
                  <a:cubicBezTo>
                    <a:pt x="85" y="54"/>
                    <a:pt x="85" y="54"/>
                    <a:pt x="85" y="54"/>
                  </a:cubicBezTo>
                  <a:cubicBezTo>
                    <a:pt x="85" y="54"/>
                    <a:pt x="85" y="54"/>
                    <a:pt x="85" y="54"/>
                  </a:cubicBezTo>
                  <a:cubicBezTo>
                    <a:pt x="86" y="54"/>
                    <a:pt x="86" y="53"/>
                    <a:pt x="86" y="53"/>
                  </a:cubicBezTo>
                  <a:cubicBezTo>
                    <a:pt x="86" y="53"/>
                    <a:pt x="86" y="53"/>
                    <a:pt x="86" y="53"/>
                  </a:cubicBezTo>
                  <a:cubicBezTo>
                    <a:pt x="86" y="54"/>
                    <a:pt x="86" y="54"/>
                    <a:pt x="86" y="54"/>
                  </a:cubicBezTo>
                  <a:cubicBezTo>
                    <a:pt x="86" y="53"/>
                    <a:pt x="86" y="53"/>
                    <a:pt x="86" y="53"/>
                  </a:cubicBezTo>
                  <a:cubicBezTo>
                    <a:pt x="86" y="53"/>
                    <a:pt x="86" y="53"/>
                    <a:pt x="86" y="52"/>
                  </a:cubicBezTo>
                  <a:cubicBezTo>
                    <a:pt x="86" y="52"/>
                    <a:pt x="86" y="52"/>
                    <a:pt x="87" y="52"/>
                  </a:cubicBezTo>
                  <a:cubicBezTo>
                    <a:pt x="87" y="52"/>
                    <a:pt x="87" y="52"/>
                    <a:pt x="87" y="52"/>
                  </a:cubicBezTo>
                  <a:cubicBezTo>
                    <a:pt x="87" y="52"/>
                    <a:pt x="87" y="52"/>
                    <a:pt x="87" y="52"/>
                  </a:cubicBezTo>
                  <a:cubicBezTo>
                    <a:pt x="87" y="52"/>
                    <a:pt x="87" y="52"/>
                    <a:pt x="87" y="52"/>
                  </a:cubicBezTo>
                  <a:cubicBezTo>
                    <a:pt x="89" y="52"/>
                    <a:pt x="89" y="52"/>
                    <a:pt x="89" y="52"/>
                  </a:cubicBezTo>
                  <a:cubicBezTo>
                    <a:pt x="89" y="52"/>
                    <a:pt x="89" y="52"/>
                    <a:pt x="89" y="53"/>
                  </a:cubicBezTo>
                  <a:cubicBezTo>
                    <a:pt x="89" y="53"/>
                    <a:pt x="90" y="53"/>
                    <a:pt x="90" y="53"/>
                  </a:cubicBezTo>
                  <a:cubicBezTo>
                    <a:pt x="90" y="53"/>
                    <a:pt x="90" y="53"/>
                    <a:pt x="90" y="53"/>
                  </a:cubicBezTo>
                  <a:cubicBezTo>
                    <a:pt x="90" y="53"/>
                    <a:pt x="90" y="53"/>
                    <a:pt x="90" y="53"/>
                  </a:cubicBezTo>
                  <a:cubicBezTo>
                    <a:pt x="90" y="53"/>
                    <a:pt x="91" y="53"/>
                    <a:pt x="91" y="53"/>
                  </a:cubicBezTo>
                  <a:cubicBezTo>
                    <a:pt x="91" y="53"/>
                    <a:pt x="91" y="53"/>
                    <a:pt x="91" y="53"/>
                  </a:cubicBezTo>
                  <a:cubicBezTo>
                    <a:pt x="90" y="53"/>
                    <a:pt x="90" y="53"/>
                    <a:pt x="90" y="53"/>
                  </a:cubicBezTo>
                  <a:cubicBezTo>
                    <a:pt x="91" y="53"/>
                    <a:pt x="91" y="53"/>
                    <a:pt x="91" y="53"/>
                  </a:cubicBezTo>
                  <a:cubicBezTo>
                    <a:pt x="91" y="53"/>
                    <a:pt x="91" y="53"/>
                    <a:pt x="91" y="53"/>
                  </a:cubicBezTo>
                  <a:cubicBezTo>
                    <a:pt x="91" y="53"/>
                    <a:pt x="91" y="53"/>
                    <a:pt x="92" y="53"/>
                  </a:cubicBezTo>
                  <a:cubicBezTo>
                    <a:pt x="92" y="53"/>
                    <a:pt x="92" y="54"/>
                    <a:pt x="92" y="54"/>
                  </a:cubicBezTo>
                  <a:cubicBezTo>
                    <a:pt x="92" y="54"/>
                    <a:pt x="92" y="54"/>
                    <a:pt x="92" y="54"/>
                  </a:cubicBezTo>
                  <a:cubicBezTo>
                    <a:pt x="92" y="54"/>
                    <a:pt x="92" y="54"/>
                    <a:pt x="92" y="54"/>
                  </a:cubicBezTo>
                  <a:cubicBezTo>
                    <a:pt x="92" y="54"/>
                    <a:pt x="92" y="54"/>
                    <a:pt x="92" y="54"/>
                  </a:cubicBezTo>
                  <a:cubicBezTo>
                    <a:pt x="93" y="54"/>
                    <a:pt x="93" y="54"/>
                    <a:pt x="93" y="54"/>
                  </a:cubicBezTo>
                  <a:cubicBezTo>
                    <a:pt x="93" y="54"/>
                    <a:pt x="93" y="54"/>
                    <a:pt x="94" y="55"/>
                  </a:cubicBezTo>
                  <a:cubicBezTo>
                    <a:pt x="94" y="55"/>
                    <a:pt x="94" y="55"/>
                    <a:pt x="94" y="56"/>
                  </a:cubicBezTo>
                  <a:cubicBezTo>
                    <a:pt x="94" y="56"/>
                    <a:pt x="94" y="56"/>
                    <a:pt x="94" y="57"/>
                  </a:cubicBezTo>
                  <a:cubicBezTo>
                    <a:pt x="94" y="57"/>
                    <a:pt x="94" y="57"/>
                    <a:pt x="94" y="57"/>
                  </a:cubicBezTo>
                  <a:cubicBezTo>
                    <a:pt x="94" y="57"/>
                    <a:pt x="94" y="57"/>
                    <a:pt x="94" y="57"/>
                  </a:cubicBezTo>
                  <a:cubicBezTo>
                    <a:pt x="94" y="57"/>
                    <a:pt x="94" y="57"/>
                    <a:pt x="94" y="57"/>
                  </a:cubicBezTo>
                  <a:cubicBezTo>
                    <a:pt x="94" y="57"/>
                    <a:pt x="94" y="57"/>
                    <a:pt x="93" y="57"/>
                  </a:cubicBezTo>
                  <a:cubicBezTo>
                    <a:pt x="93" y="57"/>
                    <a:pt x="93" y="57"/>
                    <a:pt x="93" y="57"/>
                  </a:cubicBezTo>
                  <a:cubicBezTo>
                    <a:pt x="93" y="58"/>
                    <a:pt x="93" y="58"/>
                    <a:pt x="93" y="58"/>
                  </a:cubicBezTo>
                  <a:cubicBezTo>
                    <a:pt x="93" y="59"/>
                    <a:pt x="93" y="59"/>
                    <a:pt x="93" y="59"/>
                  </a:cubicBezTo>
                  <a:cubicBezTo>
                    <a:pt x="93" y="59"/>
                    <a:pt x="93" y="59"/>
                    <a:pt x="93" y="59"/>
                  </a:cubicBezTo>
                  <a:cubicBezTo>
                    <a:pt x="93" y="59"/>
                    <a:pt x="94" y="59"/>
                    <a:pt x="94" y="59"/>
                  </a:cubicBezTo>
                  <a:cubicBezTo>
                    <a:pt x="94" y="59"/>
                    <a:pt x="94" y="59"/>
                    <a:pt x="94" y="59"/>
                  </a:cubicBezTo>
                  <a:cubicBezTo>
                    <a:pt x="94" y="59"/>
                    <a:pt x="94" y="59"/>
                    <a:pt x="94" y="59"/>
                  </a:cubicBezTo>
                  <a:cubicBezTo>
                    <a:pt x="94" y="59"/>
                    <a:pt x="94" y="59"/>
                    <a:pt x="94" y="59"/>
                  </a:cubicBezTo>
                  <a:cubicBezTo>
                    <a:pt x="94" y="59"/>
                    <a:pt x="94" y="60"/>
                    <a:pt x="94" y="60"/>
                  </a:cubicBezTo>
                  <a:cubicBezTo>
                    <a:pt x="94" y="60"/>
                    <a:pt x="94" y="60"/>
                    <a:pt x="94" y="60"/>
                  </a:cubicBezTo>
                  <a:cubicBezTo>
                    <a:pt x="94" y="60"/>
                    <a:pt x="94" y="60"/>
                    <a:pt x="95" y="60"/>
                  </a:cubicBezTo>
                  <a:cubicBezTo>
                    <a:pt x="95" y="60"/>
                    <a:pt x="95" y="61"/>
                    <a:pt x="95" y="61"/>
                  </a:cubicBezTo>
                  <a:cubicBezTo>
                    <a:pt x="95" y="61"/>
                    <a:pt x="95" y="61"/>
                    <a:pt x="95" y="62"/>
                  </a:cubicBezTo>
                  <a:cubicBezTo>
                    <a:pt x="95" y="62"/>
                    <a:pt x="95" y="62"/>
                    <a:pt x="95" y="62"/>
                  </a:cubicBezTo>
                  <a:cubicBezTo>
                    <a:pt x="95" y="62"/>
                    <a:pt x="95" y="62"/>
                    <a:pt x="95" y="62"/>
                  </a:cubicBezTo>
                  <a:cubicBezTo>
                    <a:pt x="95" y="62"/>
                    <a:pt x="95" y="63"/>
                    <a:pt x="96" y="63"/>
                  </a:cubicBezTo>
                  <a:cubicBezTo>
                    <a:pt x="96" y="63"/>
                    <a:pt x="96" y="63"/>
                    <a:pt x="96" y="63"/>
                  </a:cubicBezTo>
                  <a:cubicBezTo>
                    <a:pt x="96" y="63"/>
                    <a:pt x="96" y="63"/>
                    <a:pt x="96" y="63"/>
                  </a:cubicBezTo>
                  <a:cubicBezTo>
                    <a:pt x="96" y="63"/>
                    <a:pt x="96" y="64"/>
                    <a:pt x="96" y="64"/>
                  </a:cubicBezTo>
                  <a:cubicBezTo>
                    <a:pt x="96" y="64"/>
                    <a:pt x="96" y="64"/>
                    <a:pt x="96" y="64"/>
                  </a:cubicBezTo>
                  <a:cubicBezTo>
                    <a:pt x="96" y="64"/>
                    <a:pt x="96" y="64"/>
                    <a:pt x="96" y="64"/>
                  </a:cubicBezTo>
                  <a:cubicBezTo>
                    <a:pt x="96" y="65"/>
                    <a:pt x="96" y="65"/>
                    <a:pt x="96" y="65"/>
                  </a:cubicBezTo>
                  <a:cubicBezTo>
                    <a:pt x="96" y="65"/>
                    <a:pt x="96" y="65"/>
                    <a:pt x="96" y="65"/>
                  </a:cubicBezTo>
                  <a:cubicBezTo>
                    <a:pt x="97" y="65"/>
                    <a:pt x="97" y="65"/>
                    <a:pt x="97" y="65"/>
                  </a:cubicBezTo>
                  <a:cubicBezTo>
                    <a:pt x="97" y="65"/>
                    <a:pt x="97" y="65"/>
                    <a:pt x="97" y="65"/>
                  </a:cubicBezTo>
                  <a:cubicBezTo>
                    <a:pt x="97" y="65"/>
                    <a:pt x="97" y="65"/>
                    <a:pt x="97" y="65"/>
                  </a:cubicBezTo>
                  <a:cubicBezTo>
                    <a:pt x="97" y="65"/>
                    <a:pt x="97" y="65"/>
                    <a:pt x="97" y="65"/>
                  </a:cubicBezTo>
                  <a:cubicBezTo>
                    <a:pt x="97" y="66"/>
                    <a:pt x="97" y="66"/>
                    <a:pt x="97" y="66"/>
                  </a:cubicBezTo>
                  <a:cubicBezTo>
                    <a:pt x="97" y="66"/>
                    <a:pt x="97" y="66"/>
                    <a:pt x="97" y="66"/>
                  </a:cubicBezTo>
                  <a:cubicBezTo>
                    <a:pt x="97" y="67"/>
                    <a:pt x="97" y="67"/>
                    <a:pt x="97" y="67"/>
                  </a:cubicBezTo>
                  <a:cubicBezTo>
                    <a:pt x="97" y="67"/>
                    <a:pt x="97" y="67"/>
                    <a:pt x="97" y="67"/>
                  </a:cubicBezTo>
                  <a:cubicBezTo>
                    <a:pt x="96" y="67"/>
                    <a:pt x="96" y="67"/>
                    <a:pt x="96" y="67"/>
                  </a:cubicBezTo>
                  <a:cubicBezTo>
                    <a:pt x="96" y="69"/>
                    <a:pt x="96" y="69"/>
                    <a:pt x="96" y="69"/>
                  </a:cubicBezTo>
                  <a:cubicBezTo>
                    <a:pt x="96" y="69"/>
                    <a:pt x="96" y="69"/>
                    <a:pt x="96" y="69"/>
                  </a:cubicBezTo>
                  <a:cubicBezTo>
                    <a:pt x="97" y="69"/>
                    <a:pt x="97" y="69"/>
                    <a:pt x="97" y="69"/>
                  </a:cubicBezTo>
                  <a:cubicBezTo>
                    <a:pt x="97" y="69"/>
                    <a:pt x="97" y="69"/>
                    <a:pt x="97" y="69"/>
                  </a:cubicBezTo>
                  <a:cubicBezTo>
                    <a:pt x="97" y="69"/>
                    <a:pt x="97" y="70"/>
                    <a:pt x="97" y="70"/>
                  </a:cubicBezTo>
                  <a:cubicBezTo>
                    <a:pt x="97" y="70"/>
                    <a:pt x="97" y="70"/>
                    <a:pt x="97" y="70"/>
                  </a:cubicBezTo>
                  <a:cubicBezTo>
                    <a:pt x="97" y="70"/>
                    <a:pt x="96" y="70"/>
                    <a:pt x="96" y="70"/>
                  </a:cubicBezTo>
                  <a:cubicBezTo>
                    <a:pt x="96" y="70"/>
                    <a:pt x="96" y="70"/>
                    <a:pt x="96" y="71"/>
                  </a:cubicBezTo>
                  <a:cubicBezTo>
                    <a:pt x="96" y="71"/>
                    <a:pt x="96" y="71"/>
                    <a:pt x="96" y="71"/>
                  </a:cubicBezTo>
                  <a:cubicBezTo>
                    <a:pt x="96" y="71"/>
                    <a:pt x="96" y="71"/>
                    <a:pt x="96" y="71"/>
                  </a:cubicBezTo>
                  <a:cubicBezTo>
                    <a:pt x="96" y="71"/>
                    <a:pt x="96" y="71"/>
                    <a:pt x="96" y="71"/>
                  </a:cubicBezTo>
                  <a:cubicBezTo>
                    <a:pt x="95" y="71"/>
                    <a:pt x="95" y="71"/>
                    <a:pt x="95" y="71"/>
                  </a:cubicBezTo>
                  <a:cubicBezTo>
                    <a:pt x="95" y="73"/>
                    <a:pt x="95" y="73"/>
                    <a:pt x="95" y="73"/>
                  </a:cubicBezTo>
                  <a:cubicBezTo>
                    <a:pt x="95" y="73"/>
                    <a:pt x="95" y="73"/>
                    <a:pt x="95" y="73"/>
                  </a:cubicBezTo>
                  <a:cubicBezTo>
                    <a:pt x="95" y="73"/>
                    <a:pt x="95" y="73"/>
                    <a:pt x="95" y="73"/>
                  </a:cubicBezTo>
                  <a:cubicBezTo>
                    <a:pt x="95" y="73"/>
                    <a:pt x="95" y="73"/>
                    <a:pt x="95" y="73"/>
                  </a:cubicBezTo>
                  <a:cubicBezTo>
                    <a:pt x="95" y="74"/>
                    <a:pt x="95" y="74"/>
                    <a:pt x="95" y="74"/>
                  </a:cubicBezTo>
                  <a:cubicBezTo>
                    <a:pt x="95" y="74"/>
                    <a:pt x="95" y="74"/>
                    <a:pt x="94" y="74"/>
                  </a:cubicBezTo>
                  <a:cubicBezTo>
                    <a:pt x="94" y="74"/>
                    <a:pt x="94" y="74"/>
                    <a:pt x="94" y="75"/>
                  </a:cubicBezTo>
                  <a:cubicBezTo>
                    <a:pt x="94" y="75"/>
                    <a:pt x="94" y="75"/>
                    <a:pt x="94" y="75"/>
                  </a:cubicBezTo>
                  <a:cubicBezTo>
                    <a:pt x="94" y="75"/>
                    <a:pt x="94" y="75"/>
                    <a:pt x="94" y="75"/>
                  </a:cubicBezTo>
                  <a:cubicBezTo>
                    <a:pt x="94" y="75"/>
                    <a:pt x="94" y="75"/>
                    <a:pt x="94" y="75"/>
                  </a:cubicBezTo>
                  <a:cubicBezTo>
                    <a:pt x="94" y="75"/>
                    <a:pt x="94" y="75"/>
                    <a:pt x="94" y="75"/>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0"/>
                    <a:pt x="94" y="80"/>
                    <a:pt x="94" y="80"/>
                  </a:cubicBezTo>
                  <a:cubicBezTo>
                    <a:pt x="94" y="81"/>
                    <a:pt x="94"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1"/>
                    <a:pt x="95" y="81"/>
                    <a:pt x="95" y="81"/>
                  </a:cubicBezTo>
                  <a:cubicBezTo>
                    <a:pt x="95" y="82"/>
                    <a:pt x="95" y="82"/>
                    <a:pt x="95" y="82"/>
                  </a:cubicBezTo>
                  <a:cubicBezTo>
                    <a:pt x="95" y="82"/>
                    <a:pt x="95" y="82"/>
                    <a:pt x="95" y="82"/>
                  </a:cubicBezTo>
                  <a:cubicBezTo>
                    <a:pt x="94" y="82"/>
                    <a:pt x="94" y="82"/>
                    <a:pt x="94" y="82"/>
                  </a:cubicBezTo>
                  <a:cubicBezTo>
                    <a:pt x="94" y="87"/>
                    <a:pt x="94" y="87"/>
                    <a:pt x="94" y="87"/>
                  </a:cubicBezTo>
                  <a:cubicBezTo>
                    <a:pt x="94" y="87"/>
                    <a:pt x="94" y="87"/>
                    <a:pt x="94" y="87"/>
                  </a:cubicBezTo>
                  <a:cubicBezTo>
                    <a:pt x="94" y="87"/>
                    <a:pt x="95" y="87"/>
                    <a:pt x="95" y="87"/>
                  </a:cubicBezTo>
                  <a:cubicBezTo>
                    <a:pt x="95" y="87"/>
                    <a:pt x="95" y="88"/>
                    <a:pt x="95" y="88"/>
                  </a:cubicBezTo>
                  <a:cubicBezTo>
                    <a:pt x="95" y="88"/>
                    <a:pt x="95" y="89"/>
                    <a:pt x="95" y="89"/>
                  </a:cubicBezTo>
                  <a:cubicBezTo>
                    <a:pt x="95" y="89"/>
                    <a:pt x="95" y="89"/>
                    <a:pt x="95" y="89"/>
                  </a:cubicBezTo>
                  <a:cubicBezTo>
                    <a:pt x="94" y="90"/>
                    <a:pt x="94" y="90"/>
                    <a:pt x="94" y="90"/>
                  </a:cubicBezTo>
                  <a:cubicBezTo>
                    <a:pt x="94" y="90"/>
                    <a:pt x="94" y="90"/>
                    <a:pt x="94" y="90"/>
                  </a:cubicBezTo>
                  <a:cubicBezTo>
                    <a:pt x="94" y="90"/>
                    <a:pt x="93" y="90"/>
                    <a:pt x="93" y="90"/>
                  </a:cubicBezTo>
                  <a:cubicBezTo>
                    <a:pt x="93" y="90"/>
                    <a:pt x="93" y="91"/>
                    <a:pt x="93" y="91"/>
                  </a:cubicBezTo>
                  <a:cubicBezTo>
                    <a:pt x="93" y="91"/>
                    <a:pt x="93" y="91"/>
                    <a:pt x="93" y="91"/>
                  </a:cubicBezTo>
                  <a:cubicBezTo>
                    <a:pt x="93" y="91"/>
                    <a:pt x="93" y="92"/>
                    <a:pt x="93" y="92"/>
                  </a:cubicBezTo>
                  <a:cubicBezTo>
                    <a:pt x="94" y="92"/>
                    <a:pt x="94" y="92"/>
                    <a:pt x="94" y="92"/>
                  </a:cubicBezTo>
                  <a:cubicBezTo>
                    <a:pt x="94" y="92"/>
                    <a:pt x="94" y="92"/>
                    <a:pt x="94" y="92"/>
                  </a:cubicBezTo>
                  <a:cubicBezTo>
                    <a:pt x="94" y="92"/>
                    <a:pt x="94" y="92"/>
                    <a:pt x="95" y="92"/>
                  </a:cubicBezTo>
                  <a:cubicBezTo>
                    <a:pt x="95" y="92"/>
                    <a:pt x="95" y="92"/>
                    <a:pt x="96" y="92"/>
                  </a:cubicBezTo>
                  <a:cubicBezTo>
                    <a:pt x="96" y="92"/>
                    <a:pt x="96" y="92"/>
                    <a:pt x="96" y="92"/>
                  </a:cubicBezTo>
                  <a:cubicBezTo>
                    <a:pt x="97" y="92"/>
                    <a:pt x="98" y="92"/>
                    <a:pt x="98" y="91"/>
                  </a:cubicBezTo>
                  <a:cubicBezTo>
                    <a:pt x="99" y="91"/>
                    <a:pt x="99" y="91"/>
                    <a:pt x="99" y="91"/>
                  </a:cubicBezTo>
                  <a:cubicBezTo>
                    <a:pt x="99" y="91"/>
                    <a:pt x="99" y="91"/>
                    <a:pt x="99" y="91"/>
                  </a:cubicBezTo>
                  <a:cubicBezTo>
                    <a:pt x="99" y="91"/>
                    <a:pt x="99" y="91"/>
                    <a:pt x="99" y="91"/>
                  </a:cubicBezTo>
                  <a:cubicBezTo>
                    <a:pt x="99" y="91"/>
                    <a:pt x="99" y="91"/>
                    <a:pt x="99" y="91"/>
                  </a:cubicBezTo>
                  <a:cubicBezTo>
                    <a:pt x="99" y="91"/>
                    <a:pt x="100" y="91"/>
                    <a:pt x="100" y="91"/>
                  </a:cubicBezTo>
                  <a:cubicBezTo>
                    <a:pt x="100" y="90"/>
                    <a:pt x="100" y="90"/>
                    <a:pt x="100" y="90"/>
                  </a:cubicBezTo>
                  <a:cubicBezTo>
                    <a:pt x="100" y="90"/>
                    <a:pt x="100" y="90"/>
                    <a:pt x="100" y="90"/>
                  </a:cubicBezTo>
                  <a:cubicBezTo>
                    <a:pt x="100" y="90"/>
                    <a:pt x="100" y="90"/>
                    <a:pt x="100" y="90"/>
                  </a:cubicBezTo>
                  <a:cubicBezTo>
                    <a:pt x="100" y="89"/>
                    <a:pt x="101" y="88"/>
                    <a:pt x="101" y="88"/>
                  </a:cubicBezTo>
                  <a:cubicBezTo>
                    <a:pt x="102" y="88"/>
                    <a:pt x="102" y="88"/>
                    <a:pt x="102" y="88"/>
                  </a:cubicBezTo>
                  <a:cubicBezTo>
                    <a:pt x="102" y="88"/>
                    <a:pt x="103" y="88"/>
                    <a:pt x="103" y="88"/>
                  </a:cubicBezTo>
                  <a:cubicBezTo>
                    <a:pt x="103" y="88"/>
                    <a:pt x="103" y="88"/>
                    <a:pt x="103" y="88"/>
                  </a:cubicBezTo>
                  <a:cubicBezTo>
                    <a:pt x="103" y="88"/>
                    <a:pt x="103" y="88"/>
                    <a:pt x="104" y="88"/>
                  </a:cubicBezTo>
                  <a:cubicBezTo>
                    <a:pt x="104" y="88"/>
                    <a:pt x="104" y="88"/>
                    <a:pt x="104" y="88"/>
                  </a:cubicBezTo>
                  <a:cubicBezTo>
                    <a:pt x="105" y="87"/>
                    <a:pt x="105" y="87"/>
                    <a:pt x="105" y="87"/>
                  </a:cubicBezTo>
                  <a:cubicBezTo>
                    <a:pt x="105" y="87"/>
                    <a:pt x="105" y="86"/>
                    <a:pt x="105" y="86"/>
                  </a:cubicBezTo>
                  <a:cubicBezTo>
                    <a:pt x="105" y="86"/>
                    <a:pt x="105" y="86"/>
                    <a:pt x="105" y="86"/>
                  </a:cubicBezTo>
                  <a:cubicBezTo>
                    <a:pt x="105" y="85"/>
                    <a:pt x="105" y="85"/>
                    <a:pt x="105" y="85"/>
                  </a:cubicBezTo>
                  <a:cubicBezTo>
                    <a:pt x="105" y="85"/>
                    <a:pt x="104" y="85"/>
                    <a:pt x="104" y="85"/>
                  </a:cubicBezTo>
                  <a:cubicBezTo>
                    <a:pt x="104" y="85"/>
                    <a:pt x="104" y="85"/>
                    <a:pt x="104" y="85"/>
                  </a:cubicBezTo>
                  <a:cubicBezTo>
                    <a:pt x="104" y="84"/>
                    <a:pt x="104" y="84"/>
                    <a:pt x="104" y="84"/>
                  </a:cubicBezTo>
                  <a:cubicBezTo>
                    <a:pt x="104" y="84"/>
                    <a:pt x="104" y="84"/>
                    <a:pt x="104" y="84"/>
                  </a:cubicBezTo>
                  <a:cubicBezTo>
                    <a:pt x="105" y="84"/>
                    <a:pt x="105" y="84"/>
                    <a:pt x="105" y="84"/>
                  </a:cubicBezTo>
                  <a:cubicBezTo>
                    <a:pt x="105" y="84"/>
                    <a:pt x="105" y="84"/>
                    <a:pt x="105" y="83"/>
                  </a:cubicBezTo>
                  <a:cubicBezTo>
                    <a:pt x="105" y="83"/>
                    <a:pt x="105" y="83"/>
                    <a:pt x="105" y="83"/>
                  </a:cubicBezTo>
                  <a:cubicBezTo>
                    <a:pt x="105" y="83"/>
                    <a:pt x="105" y="83"/>
                    <a:pt x="105" y="83"/>
                  </a:cubicBezTo>
                  <a:cubicBezTo>
                    <a:pt x="105" y="83"/>
                    <a:pt x="105" y="83"/>
                    <a:pt x="105" y="83"/>
                  </a:cubicBezTo>
                  <a:cubicBezTo>
                    <a:pt x="105" y="84"/>
                    <a:pt x="105" y="84"/>
                    <a:pt x="105" y="84"/>
                  </a:cubicBezTo>
                  <a:cubicBezTo>
                    <a:pt x="105" y="83"/>
                    <a:pt x="105" y="83"/>
                    <a:pt x="105" y="83"/>
                  </a:cubicBezTo>
                  <a:cubicBezTo>
                    <a:pt x="105" y="83"/>
                    <a:pt x="105" y="83"/>
                    <a:pt x="105" y="83"/>
                  </a:cubicBezTo>
                  <a:cubicBezTo>
                    <a:pt x="105" y="83"/>
                    <a:pt x="105" y="83"/>
                    <a:pt x="105" y="83"/>
                  </a:cubicBezTo>
                  <a:cubicBezTo>
                    <a:pt x="105" y="83"/>
                    <a:pt x="105" y="83"/>
                    <a:pt x="105" y="83"/>
                  </a:cubicBezTo>
                  <a:cubicBezTo>
                    <a:pt x="106" y="83"/>
                    <a:pt x="106" y="83"/>
                    <a:pt x="106" y="83"/>
                  </a:cubicBezTo>
                  <a:cubicBezTo>
                    <a:pt x="106" y="83"/>
                    <a:pt x="107" y="82"/>
                    <a:pt x="107" y="82"/>
                  </a:cubicBezTo>
                  <a:cubicBezTo>
                    <a:pt x="107" y="81"/>
                    <a:pt x="107" y="81"/>
                    <a:pt x="107" y="80"/>
                  </a:cubicBezTo>
                  <a:cubicBezTo>
                    <a:pt x="107" y="80"/>
                    <a:pt x="107" y="80"/>
                    <a:pt x="107" y="80"/>
                  </a:cubicBezTo>
                  <a:cubicBezTo>
                    <a:pt x="107" y="80"/>
                    <a:pt x="107" y="79"/>
                    <a:pt x="107" y="79"/>
                  </a:cubicBezTo>
                  <a:cubicBezTo>
                    <a:pt x="107" y="79"/>
                    <a:pt x="107" y="79"/>
                    <a:pt x="107" y="79"/>
                  </a:cubicBezTo>
                  <a:cubicBezTo>
                    <a:pt x="107" y="79"/>
                    <a:pt x="107" y="79"/>
                    <a:pt x="107" y="79"/>
                  </a:cubicBezTo>
                  <a:cubicBezTo>
                    <a:pt x="107" y="79"/>
                    <a:pt x="107" y="79"/>
                    <a:pt x="107" y="79"/>
                  </a:cubicBezTo>
                  <a:cubicBezTo>
                    <a:pt x="107" y="79"/>
                    <a:pt x="107" y="78"/>
                    <a:pt x="107" y="78"/>
                  </a:cubicBezTo>
                  <a:cubicBezTo>
                    <a:pt x="107" y="78"/>
                    <a:pt x="108" y="78"/>
                    <a:pt x="108" y="78"/>
                  </a:cubicBezTo>
                  <a:cubicBezTo>
                    <a:pt x="108" y="78"/>
                    <a:pt x="108" y="78"/>
                    <a:pt x="108" y="78"/>
                  </a:cubicBezTo>
                  <a:cubicBezTo>
                    <a:pt x="108" y="78"/>
                    <a:pt x="108" y="78"/>
                    <a:pt x="108" y="78"/>
                  </a:cubicBezTo>
                  <a:cubicBezTo>
                    <a:pt x="109" y="77"/>
                    <a:pt x="109" y="77"/>
                    <a:pt x="109" y="77"/>
                  </a:cubicBezTo>
                  <a:cubicBezTo>
                    <a:pt x="109" y="77"/>
                    <a:pt x="109" y="76"/>
                    <a:pt x="109" y="76"/>
                  </a:cubicBezTo>
                  <a:cubicBezTo>
                    <a:pt x="109" y="76"/>
                    <a:pt x="109" y="76"/>
                    <a:pt x="109" y="76"/>
                  </a:cubicBezTo>
                  <a:cubicBezTo>
                    <a:pt x="109" y="76"/>
                    <a:pt x="109" y="75"/>
                    <a:pt x="109" y="75"/>
                  </a:cubicBezTo>
                  <a:cubicBezTo>
                    <a:pt x="110" y="75"/>
                    <a:pt x="110" y="74"/>
                    <a:pt x="111" y="74"/>
                  </a:cubicBezTo>
                  <a:cubicBezTo>
                    <a:pt x="111" y="74"/>
                    <a:pt x="111" y="74"/>
                    <a:pt x="111" y="74"/>
                  </a:cubicBezTo>
                  <a:cubicBezTo>
                    <a:pt x="111" y="74"/>
                    <a:pt x="111" y="73"/>
                    <a:pt x="111" y="73"/>
                  </a:cubicBezTo>
                  <a:cubicBezTo>
                    <a:pt x="111" y="73"/>
                    <a:pt x="111" y="72"/>
                    <a:pt x="111" y="72"/>
                  </a:cubicBezTo>
                  <a:cubicBezTo>
                    <a:pt x="111" y="72"/>
                    <a:pt x="111" y="72"/>
                    <a:pt x="111" y="72"/>
                  </a:cubicBezTo>
                  <a:cubicBezTo>
                    <a:pt x="111" y="71"/>
                    <a:pt x="111" y="71"/>
                    <a:pt x="111" y="70"/>
                  </a:cubicBezTo>
                  <a:cubicBezTo>
                    <a:pt x="111" y="70"/>
                    <a:pt x="111" y="70"/>
                    <a:pt x="112" y="69"/>
                  </a:cubicBezTo>
                  <a:cubicBezTo>
                    <a:pt x="112" y="69"/>
                    <a:pt x="112" y="69"/>
                    <a:pt x="112" y="69"/>
                  </a:cubicBezTo>
                  <a:cubicBezTo>
                    <a:pt x="112" y="69"/>
                    <a:pt x="112" y="69"/>
                    <a:pt x="112" y="69"/>
                  </a:cubicBezTo>
                  <a:cubicBezTo>
                    <a:pt x="112" y="68"/>
                    <a:pt x="112" y="68"/>
                    <a:pt x="112" y="68"/>
                  </a:cubicBezTo>
                  <a:cubicBezTo>
                    <a:pt x="112" y="68"/>
                    <a:pt x="112" y="68"/>
                    <a:pt x="112" y="68"/>
                  </a:cubicBezTo>
                  <a:cubicBezTo>
                    <a:pt x="112" y="68"/>
                    <a:pt x="112" y="68"/>
                    <a:pt x="112" y="68"/>
                  </a:cubicBezTo>
                  <a:cubicBezTo>
                    <a:pt x="112" y="68"/>
                    <a:pt x="112" y="68"/>
                    <a:pt x="112" y="68"/>
                  </a:cubicBezTo>
                  <a:cubicBezTo>
                    <a:pt x="112" y="69"/>
                    <a:pt x="112" y="69"/>
                    <a:pt x="112" y="69"/>
                  </a:cubicBezTo>
                  <a:cubicBezTo>
                    <a:pt x="112" y="68"/>
                    <a:pt x="112" y="68"/>
                    <a:pt x="112" y="68"/>
                  </a:cubicBezTo>
                  <a:cubicBezTo>
                    <a:pt x="112" y="67"/>
                    <a:pt x="112" y="66"/>
                    <a:pt x="112" y="65"/>
                  </a:cubicBezTo>
                  <a:cubicBezTo>
                    <a:pt x="112" y="65"/>
                    <a:pt x="112" y="64"/>
                    <a:pt x="112" y="64"/>
                  </a:cubicBezTo>
                  <a:cubicBezTo>
                    <a:pt x="112" y="63"/>
                    <a:pt x="112" y="62"/>
                    <a:pt x="113" y="62"/>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1"/>
                    <a:pt x="113" y="61"/>
                    <a:pt x="113" y="61"/>
                  </a:cubicBezTo>
                  <a:cubicBezTo>
                    <a:pt x="113" y="60"/>
                    <a:pt x="113" y="60"/>
                    <a:pt x="113" y="60"/>
                  </a:cubicBezTo>
                  <a:cubicBezTo>
                    <a:pt x="113" y="60"/>
                    <a:pt x="113" y="60"/>
                    <a:pt x="113" y="60"/>
                  </a:cubicBezTo>
                  <a:cubicBezTo>
                    <a:pt x="113" y="60"/>
                    <a:pt x="113" y="60"/>
                    <a:pt x="113" y="60"/>
                  </a:cubicBezTo>
                  <a:cubicBezTo>
                    <a:pt x="113" y="60"/>
                    <a:pt x="113" y="60"/>
                    <a:pt x="114" y="60"/>
                  </a:cubicBezTo>
                  <a:cubicBezTo>
                    <a:pt x="114" y="60"/>
                    <a:pt x="114" y="60"/>
                    <a:pt x="114" y="60"/>
                  </a:cubicBezTo>
                  <a:cubicBezTo>
                    <a:pt x="114" y="58"/>
                    <a:pt x="114" y="58"/>
                    <a:pt x="114" y="58"/>
                  </a:cubicBezTo>
                  <a:cubicBezTo>
                    <a:pt x="114" y="58"/>
                    <a:pt x="114" y="58"/>
                    <a:pt x="114" y="57"/>
                  </a:cubicBezTo>
                  <a:cubicBezTo>
                    <a:pt x="114" y="57"/>
                    <a:pt x="114" y="57"/>
                    <a:pt x="114" y="57"/>
                  </a:cubicBezTo>
                  <a:cubicBezTo>
                    <a:pt x="113" y="57"/>
                    <a:pt x="113" y="57"/>
                    <a:pt x="113" y="57"/>
                  </a:cubicBezTo>
                  <a:cubicBezTo>
                    <a:pt x="113" y="57"/>
                    <a:pt x="113" y="56"/>
                    <a:pt x="113" y="56"/>
                  </a:cubicBezTo>
                  <a:cubicBezTo>
                    <a:pt x="113" y="56"/>
                    <a:pt x="113" y="56"/>
                    <a:pt x="113" y="56"/>
                  </a:cubicBezTo>
                  <a:cubicBezTo>
                    <a:pt x="113" y="56"/>
                    <a:pt x="113" y="55"/>
                    <a:pt x="114" y="55"/>
                  </a:cubicBezTo>
                  <a:cubicBezTo>
                    <a:pt x="114" y="55"/>
                    <a:pt x="114" y="55"/>
                    <a:pt x="114" y="55"/>
                  </a:cubicBezTo>
                  <a:cubicBezTo>
                    <a:pt x="114" y="55"/>
                    <a:pt x="114" y="55"/>
                    <a:pt x="114" y="55"/>
                  </a:cubicBezTo>
                  <a:cubicBezTo>
                    <a:pt x="114" y="54"/>
                    <a:pt x="114" y="54"/>
                    <a:pt x="114" y="54"/>
                  </a:cubicBezTo>
                  <a:cubicBezTo>
                    <a:pt x="114" y="54"/>
                    <a:pt x="114" y="54"/>
                    <a:pt x="114" y="54"/>
                  </a:cubicBezTo>
                  <a:cubicBezTo>
                    <a:pt x="114" y="53"/>
                    <a:pt x="114" y="53"/>
                    <a:pt x="114" y="53"/>
                  </a:cubicBezTo>
                  <a:cubicBezTo>
                    <a:pt x="114" y="53"/>
                    <a:pt x="114" y="53"/>
                    <a:pt x="114" y="53"/>
                  </a:cubicBezTo>
                  <a:cubicBezTo>
                    <a:pt x="114" y="52"/>
                    <a:pt x="114" y="52"/>
                    <a:pt x="114" y="52"/>
                  </a:cubicBezTo>
                  <a:cubicBezTo>
                    <a:pt x="114" y="52"/>
                    <a:pt x="114" y="52"/>
                    <a:pt x="114" y="52"/>
                  </a:cubicBezTo>
                  <a:cubicBezTo>
                    <a:pt x="114" y="50"/>
                    <a:pt x="114" y="50"/>
                    <a:pt x="114" y="50"/>
                  </a:cubicBezTo>
                  <a:cubicBezTo>
                    <a:pt x="114" y="50"/>
                    <a:pt x="114" y="50"/>
                    <a:pt x="114" y="50"/>
                  </a:cubicBezTo>
                  <a:cubicBezTo>
                    <a:pt x="114" y="49"/>
                    <a:pt x="115" y="49"/>
                    <a:pt x="114" y="49"/>
                  </a:cubicBezTo>
                  <a:cubicBezTo>
                    <a:pt x="114" y="48"/>
                    <a:pt x="113" y="48"/>
                    <a:pt x="113" y="48"/>
                  </a:cubicBezTo>
                  <a:cubicBezTo>
                    <a:pt x="113" y="47"/>
                    <a:pt x="113" y="47"/>
                    <a:pt x="113" y="47"/>
                  </a:cubicBezTo>
                  <a:cubicBezTo>
                    <a:pt x="113" y="46"/>
                    <a:pt x="113" y="46"/>
                    <a:pt x="113" y="46"/>
                  </a:cubicBezTo>
                  <a:cubicBezTo>
                    <a:pt x="113" y="46"/>
                    <a:pt x="112" y="46"/>
                    <a:pt x="112" y="46"/>
                  </a:cubicBezTo>
                  <a:cubicBezTo>
                    <a:pt x="112" y="46"/>
                    <a:pt x="112" y="46"/>
                    <a:pt x="112" y="45"/>
                  </a:cubicBezTo>
                  <a:cubicBezTo>
                    <a:pt x="112" y="45"/>
                    <a:pt x="112" y="45"/>
                    <a:pt x="112" y="45"/>
                  </a:cubicBezTo>
                  <a:cubicBezTo>
                    <a:pt x="112" y="45"/>
                    <a:pt x="112" y="45"/>
                    <a:pt x="112" y="45"/>
                  </a:cubicBezTo>
                  <a:cubicBezTo>
                    <a:pt x="112" y="45"/>
                    <a:pt x="112" y="45"/>
                    <a:pt x="112" y="45"/>
                  </a:cubicBezTo>
                  <a:cubicBezTo>
                    <a:pt x="112" y="45"/>
                    <a:pt x="112" y="45"/>
                    <a:pt x="112" y="44"/>
                  </a:cubicBezTo>
                  <a:cubicBezTo>
                    <a:pt x="112" y="44"/>
                    <a:pt x="112" y="44"/>
                    <a:pt x="111" y="44"/>
                  </a:cubicBezTo>
                  <a:cubicBezTo>
                    <a:pt x="111" y="44"/>
                    <a:pt x="111" y="44"/>
                    <a:pt x="111" y="44"/>
                  </a:cubicBezTo>
                  <a:cubicBezTo>
                    <a:pt x="111" y="44"/>
                    <a:pt x="111" y="44"/>
                    <a:pt x="111" y="44"/>
                  </a:cubicBezTo>
                  <a:cubicBezTo>
                    <a:pt x="111" y="44"/>
                    <a:pt x="111" y="43"/>
                    <a:pt x="111" y="43"/>
                  </a:cubicBezTo>
                  <a:cubicBezTo>
                    <a:pt x="111" y="43"/>
                    <a:pt x="111" y="43"/>
                    <a:pt x="111" y="43"/>
                  </a:cubicBezTo>
                  <a:cubicBezTo>
                    <a:pt x="111" y="43"/>
                    <a:pt x="111" y="43"/>
                    <a:pt x="111" y="43"/>
                  </a:cubicBezTo>
                  <a:cubicBezTo>
                    <a:pt x="111" y="43"/>
                    <a:pt x="111" y="42"/>
                    <a:pt x="111" y="42"/>
                  </a:cubicBezTo>
                  <a:cubicBezTo>
                    <a:pt x="111" y="42"/>
                    <a:pt x="110" y="42"/>
                    <a:pt x="110" y="42"/>
                  </a:cubicBezTo>
                  <a:cubicBezTo>
                    <a:pt x="110" y="42"/>
                    <a:pt x="110" y="42"/>
                    <a:pt x="110" y="42"/>
                  </a:cubicBezTo>
                  <a:cubicBezTo>
                    <a:pt x="110" y="41"/>
                    <a:pt x="110" y="41"/>
                    <a:pt x="110" y="41"/>
                  </a:cubicBezTo>
                  <a:cubicBezTo>
                    <a:pt x="109" y="41"/>
                    <a:pt x="109" y="40"/>
                    <a:pt x="109" y="39"/>
                  </a:cubicBezTo>
                  <a:cubicBezTo>
                    <a:pt x="109" y="39"/>
                    <a:pt x="109" y="39"/>
                    <a:pt x="109" y="39"/>
                  </a:cubicBezTo>
                  <a:cubicBezTo>
                    <a:pt x="109" y="39"/>
                    <a:pt x="109" y="39"/>
                    <a:pt x="109" y="39"/>
                  </a:cubicBezTo>
                  <a:cubicBezTo>
                    <a:pt x="109" y="39"/>
                    <a:pt x="109" y="39"/>
                    <a:pt x="109" y="39"/>
                  </a:cubicBezTo>
                  <a:cubicBezTo>
                    <a:pt x="109" y="38"/>
                    <a:pt x="108" y="38"/>
                    <a:pt x="108" y="38"/>
                  </a:cubicBezTo>
                  <a:cubicBezTo>
                    <a:pt x="108" y="38"/>
                    <a:pt x="108" y="38"/>
                    <a:pt x="108" y="38"/>
                  </a:cubicBezTo>
                  <a:cubicBezTo>
                    <a:pt x="108" y="37"/>
                    <a:pt x="108" y="37"/>
                    <a:pt x="108" y="37"/>
                  </a:cubicBezTo>
                  <a:cubicBezTo>
                    <a:pt x="108" y="37"/>
                    <a:pt x="107" y="37"/>
                    <a:pt x="107" y="37"/>
                  </a:cubicBezTo>
                  <a:cubicBezTo>
                    <a:pt x="107" y="37"/>
                    <a:pt x="107" y="37"/>
                    <a:pt x="107" y="37"/>
                  </a:cubicBezTo>
                  <a:cubicBezTo>
                    <a:pt x="107" y="37"/>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6"/>
                    <a:pt x="107" y="36"/>
                    <a:pt x="107" y="36"/>
                  </a:cubicBezTo>
                  <a:cubicBezTo>
                    <a:pt x="107" y="35"/>
                    <a:pt x="107" y="35"/>
                    <a:pt x="107" y="35"/>
                  </a:cubicBezTo>
                  <a:cubicBezTo>
                    <a:pt x="107" y="35"/>
                    <a:pt x="107" y="35"/>
                    <a:pt x="107" y="35"/>
                  </a:cubicBezTo>
                  <a:cubicBezTo>
                    <a:pt x="106" y="35"/>
                    <a:pt x="106" y="35"/>
                    <a:pt x="106" y="35"/>
                  </a:cubicBezTo>
                  <a:cubicBezTo>
                    <a:pt x="106" y="34"/>
                    <a:pt x="105" y="34"/>
                    <a:pt x="105" y="33"/>
                  </a:cubicBezTo>
                  <a:cubicBezTo>
                    <a:pt x="105" y="32"/>
                    <a:pt x="105" y="32"/>
                    <a:pt x="105" y="32"/>
                  </a:cubicBezTo>
                  <a:cubicBezTo>
                    <a:pt x="104" y="32"/>
                    <a:pt x="104" y="31"/>
                    <a:pt x="103" y="31"/>
                  </a:cubicBezTo>
                  <a:cubicBezTo>
                    <a:pt x="104" y="31"/>
                    <a:pt x="104" y="31"/>
                    <a:pt x="104" y="31"/>
                  </a:cubicBezTo>
                  <a:cubicBezTo>
                    <a:pt x="104" y="30"/>
                    <a:pt x="104" y="30"/>
                    <a:pt x="104" y="30"/>
                  </a:cubicBezTo>
                  <a:cubicBezTo>
                    <a:pt x="104" y="31"/>
                    <a:pt x="104" y="31"/>
                    <a:pt x="104" y="31"/>
                  </a:cubicBezTo>
                  <a:cubicBezTo>
                    <a:pt x="105" y="31"/>
                    <a:pt x="105" y="31"/>
                    <a:pt x="105" y="31"/>
                  </a:cubicBezTo>
                  <a:cubicBezTo>
                    <a:pt x="105" y="31"/>
                    <a:pt x="105" y="31"/>
                    <a:pt x="105" y="31"/>
                  </a:cubicBezTo>
                  <a:cubicBezTo>
                    <a:pt x="105" y="31"/>
                    <a:pt x="105" y="31"/>
                    <a:pt x="105" y="31"/>
                  </a:cubicBezTo>
                  <a:cubicBezTo>
                    <a:pt x="105" y="31"/>
                    <a:pt x="105" y="31"/>
                    <a:pt x="105" y="31"/>
                  </a:cubicBezTo>
                  <a:cubicBezTo>
                    <a:pt x="105" y="32"/>
                    <a:pt x="105" y="32"/>
                    <a:pt x="105" y="32"/>
                  </a:cubicBezTo>
                  <a:cubicBezTo>
                    <a:pt x="105" y="32"/>
                    <a:pt x="105" y="32"/>
                    <a:pt x="105" y="32"/>
                  </a:cubicBezTo>
                  <a:cubicBezTo>
                    <a:pt x="105" y="32"/>
                    <a:pt x="105" y="32"/>
                    <a:pt x="105" y="32"/>
                  </a:cubicBezTo>
                  <a:cubicBezTo>
                    <a:pt x="105" y="32"/>
                    <a:pt x="105" y="32"/>
                    <a:pt x="105" y="32"/>
                  </a:cubicBezTo>
                  <a:cubicBezTo>
                    <a:pt x="105" y="33"/>
                    <a:pt x="105" y="33"/>
                    <a:pt x="105" y="33"/>
                  </a:cubicBezTo>
                  <a:cubicBezTo>
                    <a:pt x="106" y="33"/>
                    <a:pt x="106" y="33"/>
                    <a:pt x="106" y="33"/>
                  </a:cubicBezTo>
                  <a:cubicBezTo>
                    <a:pt x="106" y="33"/>
                    <a:pt x="106" y="33"/>
                    <a:pt x="106" y="33"/>
                  </a:cubicBezTo>
                  <a:cubicBezTo>
                    <a:pt x="106" y="33"/>
                    <a:pt x="106" y="33"/>
                    <a:pt x="106" y="33"/>
                  </a:cubicBezTo>
                  <a:cubicBezTo>
                    <a:pt x="106" y="33"/>
                    <a:pt x="106" y="33"/>
                    <a:pt x="106" y="33"/>
                  </a:cubicBezTo>
                  <a:cubicBezTo>
                    <a:pt x="106" y="34"/>
                    <a:pt x="106" y="34"/>
                    <a:pt x="106" y="34"/>
                  </a:cubicBezTo>
                  <a:cubicBezTo>
                    <a:pt x="106" y="34"/>
                    <a:pt x="107" y="34"/>
                    <a:pt x="107" y="34"/>
                  </a:cubicBezTo>
                  <a:cubicBezTo>
                    <a:pt x="107" y="34"/>
                    <a:pt x="107" y="34"/>
                    <a:pt x="107" y="34"/>
                  </a:cubicBezTo>
                  <a:cubicBezTo>
                    <a:pt x="107" y="34"/>
                    <a:pt x="107" y="35"/>
                    <a:pt x="107" y="35"/>
                  </a:cubicBezTo>
                  <a:cubicBezTo>
                    <a:pt x="108" y="35"/>
                    <a:pt x="108" y="35"/>
                    <a:pt x="108" y="35"/>
                  </a:cubicBezTo>
                  <a:cubicBezTo>
                    <a:pt x="108" y="36"/>
                    <a:pt x="108" y="36"/>
                    <a:pt x="108" y="36"/>
                  </a:cubicBezTo>
                  <a:cubicBezTo>
                    <a:pt x="108" y="36"/>
                    <a:pt x="108" y="36"/>
                    <a:pt x="108" y="36"/>
                  </a:cubicBezTo>
                  <a:cubicBezTo>
                    <a:pt x="108" y="36"/>
                    <a:pt x="108" y="36"/>
                    <a:pt x="108" y="36"/>
                  </a:cubicBezTo>
                  <a:cubicBezTo>
                    <a:pt x="108" y="36"/>
                    <a:pt x="108" y="37"/>
                    <a:pt x="108" y="37"/>
                  </a:cubicBezTo>
                  <a:cubicBezTo>
                    <a:pt x="109" y="37"/>
                    <a:pt x="109" y="37"/>
                    <a:pt x="109" y="37"/>
                  </a:cubicBezTo>
                  <a:cubicBezTo>
                    <a:pt x="109" y="37"/>
                    <a:pt x="109" y="37"/>
                    <a:pt x="109" y="37"/>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8"/>
                    <a:pt x="109" y="38"/>
                    <a:pt x="109" y="38"/>
                  </a:cubicBezTo>
                  <a:cubicBezTo>
                    <a:pt x="109" y="39"/>
                    <a:pt x="109" y="39"/>
                    <a:pt x="109" y="39"/>
                  </a:cubicBezTo>
                  <a:cubicBezTo>
                    <a:pt x="110" y="39"/>
                    <a:pt x="110" y="39"/>
                    <a:pt x="110" y="39"/>
                  </a:cubicBezTo>
                  <a:cubicBezTo>
                    <a:pt x="110" y="39"/>
                    <a:pt x="110" y="40"/>
                    <a:pt x="110" y="40"/>
                  </a:cubicBezTo>
                  <a:cubicBezTo>
                    <a:pt x="110" y="40"/>
                    <a:pt x="110" y="40"/>
                    <a:pt x="110" y="40"/>
                  </a:cubicBezTo>
                  <a:cubicBezTo>
                    <a:pt x="110" y="40"/>
                    <a:pt x="110" y="40"/>
                    <a:pt x="110" y="40"/>
                  </a:cubicBezTo>
                  <a:cubicBezTo>
                    <a:pt x="110" y="40"/>
                    <a:pt x="110" y="41"/>
                    <a:pt x="111" y="41"/>
                  </a:cubicBezTo>
                  <a:cubicBezTo>
                    <a:pt x="111" y="41"/>
                    <a:pt x="111" y="41"/>
                    <a:pt x="111" y="41"/>
                  </a:cubicBezTo>
                  <a:cubicBezTo>
                    <a:pt x="111" y="41"/>
                    <a:pt x="111" y="41"/>
                    <a:pt x="111" y="41"/>
                  </a:cubicBezTo>
                  <a:cubicBezTo>
                    <a:pt x="111" y="42"/>
                    <a:pt x="111" y="42"/>
                    <a:pt x="111" y="42"/>
                  </a:cubicBezTo>
                  <a:cubicBezTo>
                    <a:pt x="111" y="42"/>
                    <a:pt x="111" y="42"/>
                    <a:pt x="111" y="42"/>
                  </a:cubicBezTo>
                  <a:cubicBezTo>
                    <a:pt x="111" y="42"/>
                    <a:pt x="111" y="42"/>
                    <a:pt x="111" y="42"/>
                  </a:cubicBezTo>
                  <a:cubicBezTo>
                    <a:pt x="111" y="42"/>
                    <a:pt x="111" y="43"/>
                    <a:pt x="111" y="43"/>
                  </a:cubicBezTo>
                  <a:cubicBezTo>
                    <a:pt x="112" y="43"/>
                    <a:pt x="112" y="43"/>
                    <a:pt x="112" y="44"/>
                  </a:cubicBezTo>
                  <a:cubicBezTo>
                    <a:pt x="113" y="44"/>
                    <a:pt x="113" y="44"/>
                    <a:pt x="113" y="44"/>
                  </a:cubicBezTo>
                  <a:cubicBezTo>
                    <a:pt x="113" y="43"/>
                    <a:pt x="113" y="43"/>
                    <a:pt x="113" y="43"/>
                  </a:cubicBezTo>
                  <a:cubicBezTo>
                    <a:pt x="113" y="42"/>
                    <a:pt x="112" y="41"/>
                    <a:pt x="112" y="39"/>
                  </a:cubicBezTo>
                  <a:cubicBezTo>
                    <a:pt x="112" y="38"/>
                    <a:pt x="112" y="38"/>
                    <a:pt x="112" y="37"/>
                  </a:cubicBezTo>
                  <a:close/>
                  <a:moveTo>
                    <a:pt x="79" y="5"/>
                  </a:moveTo>
                  <a:cubicBezTo>
                    <a:pt x="79" y="5"/>
                    <a:pt x="78" y="5"/>
                    <a:pt x="78" y="6"/>
                  </a:cubicBezTo>
                  <a:cubicBezTo>
                    <a:pt x="78" y="6"/>
                    <a:pt x="78" y="6"/>
                    <a:pt x="78" y="6"/>
                  </a:cubicBezTo>
                  <a:cubicBezTo>
                    <a:pt x="78" y="6"/>
                    <a:pt x="78" y="6"/>
                    <a:pt x="78" y="6"/>
                  </a:cubicBezTo>
                  <a:cubicBezTo>
                    <a:pt x="78" y="7"/>
                    <a:pt x="78" y="7"/>
                    <a:pt x="78" y="7"/>
                  </a:cubicBezTo>
                  <a:cubicBezTo>
                    <a:pt x="78" y="7"/>
                    <a:pt x="79" y="7"/>
                    <a:pt x="79" y="7"/>
                  </a:cubicBezTo>
                  <a:cubicBezTo>
                    <a:pt x="79" y="8"/>
                    <a:pt x="79" y="8"/>
                    <a:pt x="79" y="8"/>
                  </a:cubicBezTo>
                  <a:cubicBezTo>
                    <a:pt x="79" y="7"/>
                    <a:pt x="79" y="7"/>
                    <a:pt x="79" y="7"/>
                  </a:cubicBezTo>
                  <a:cubicBezTo>
                    <a:pt x="79" y="7"/>
                    <a:pt x="79" y="7"/>
                    <a:pt x="79" y="7"/>
                  </a:cubicBezTo>
                  <a:cubicBezTo>
                    <a:pt x="79" y="7"/>
                    <a:pt x="79" y="8"/>
                    <a:pt x="79" y="8"/>
                  </a:cubicBezTo>
                  <a:cubicBezTo>
                    <a:pt x="79" y="8"/>
                    <a:pt x="79" y="8"/>
                    <a:pt x="79" y="8"/>
                  </a:cubicBezTo>
                  <a:cubicBezTo>
                    <a:pt x="78" y="8"/>
                    <a:pt x="78" y="8"/>
                    <a:pt x="78" y="8"/>
                  </a:cubicBezTo>
                  <a:cubicBezTo>
                    <a:pt x="78" y="8"/>
                    <a:pt x="78" y="8"/>
                    <a:pt x="78" y="8"/>
                  </a:cubicBezTo>
                  <a:cubicBezTo>
                    <a:pt x="78" y="8"/>
                    <a:pt x="78" y="8"/>
                    <a:pt x="78" y="8"/>
                  </a:cubicBezTo>
                  <a:cubicBezTo>
                    <a:pt x="78" y="8"/>
                    <a:pt x="78" y="8"/>
                    <a:pt x="78" y="8"/>
                  </a:cubicBezTo>
                  <a:cubicBezTo>
                    <a:pt x="78" y="10"/>
                    <a:pt x="78" y="10"/>
                    <a:pt x="78" y="10"/>
                  </a:cubicBezTo>
                  <a:cubicBezTo>
                    <a:pt x="79" y="10"/>
                    <a:pt x="79" y="10"/>
                    <a:pt x="79" y="10"/>
                  </a:cubicBezTo>
                  <a:cubicBezTo>
                    <a:pt x="79" y="10"/>
                    <a:pt x="79" y="10"/>
                    <a:pt x="79" y="10"/>
                  </a:cubicBezTo>
                  <a:cubicBezTo>
                    <a:pt x="80" y="10"/>
                    <a:pt x="80" y="10"/>
                    <a:pt x="80" y="10"/>
                  </a:cubicBezTo>
                  <a:cubicBezTo>
                    <a:pt x="80" y="10"/>
                    <a:pt x="80" y="10"/>
                    <a:pt x="80" y="10"/>
                  </a:cubicBezTo>
                  <a:cubicBezTo>
                    <a:pt x="81" y="10"/>
                    <a:pt x="81" y="10"/>
                    <a:pt x="81" y="10"/>
                  </a:cubicBezTo>
                  <a:cubicBezTo>
                    <a:pt x="81" y="10"/>
                    <a:pt x="81" y="10"/>
                    <a:pt x="81" y="10"/>
                  </a:cubicBezTo>
                  <a:cubicBezTo>
                    <a:pt x="81" y="9"/>
                    <a:pt x="81" y="9"/>
                    <a:pt x="81" y="9"/>
                  </a:cubicBezTo>
                  <a:cubicBezTo>
                    <a:pt x="81" y="9"/>
                    <a:pt x="81" y="9"/>
                    <a:pt x="81" y="9"/>
                  </a:cubicBezTo>
                  <a:cubicBezTo>
                    <a:pt x="81" y="9"/>
                    <a:pt x="81"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0" y="8"/>
                  </a:cubicBezTo>
                  <a:cubicBezTo>
                    <a:pt x="80" y="8"/>
                    <a:pt x="80" y="8"/>
                    <a:pt x="81" y="7"/>
                  </a:cubicBezTo>
                  <a:cubicBezTo>
                    <a:pt x="81" y="7"/>
                    <a:pt x="81" y="7"/>
                    <a:pt x="81" y="6"/>
                  </a:cubicBezTo>
                  <a:cubicBezTo>
                    <a:pt x="81" y="6"/>
                    <a:pt x="81" y="6"/>
                    <a:pt x="81" y="6"/>
                  </a:cubicBezTo>
                  <a:cubicBezTo>
                    <a:pt x="81" y="6"/>
                    <a:pt x="81" y="6"/>
                    <a:pt x="81" y="6"/>
                  </a:cubicBezTo>
                  <a:cubicBezTo>
                    <a:pt x="81" y="6"/>
                    <a:pt x="81" y="6"/>
                    <a:pt x="81" y="6"/>
                  </a:cubicBezTo>
                  <a:cubicBezTo>
                    <a:pt x="80" y="6"/>
                    <a:pt x="80" y="6"/>
                    <a:pt x="80" y="6"/>
                  </a:cubicBezTo>
                  <a:cubicBezTo>
                    <a:pt x="80" y="6"/>
                    <a:pt x="80" y="6"/>
                    <a:pt x="80" y="6"/>
                  </a:cubicBezTo>
                  <a:cubicBezTo>
                    <a:pt x="80" y="5"/>
                    <a:pt x="80" y="5"/>
                    <a:pt x="80" y="5"/>
                  </a:cubicBezTo>
                  <a:cubicBezTo>
                    <a:pt x="80" y="5"/>
                    <a:pt x="80" y="5"/>
                    <a:pt x="80" y="5"/>
                  </a:cubicBezTo>
                  <a:cubicBezTo>
                    <a:pt x="80" y="5"/>
                    <a:pt x="80" y="5"/>
                    <a:pt x="80" y="5"/>
                  </a:cubicBezTo>
                  <a:cubicBezTo>
                    <a:pt x="79" y="5"/>
                    <a:pt x="79" y="5"/>
                    <a:pt x="79" y="5"/>
                  </a:cubicBezTo>
                  <a:cubicBezTo>
                    <a:pt x="79" y="5"/>
                    <a:pt x="79" y="5"/>
                    <a:pt x="79" y="5"/>
                  </a:cubicBezTo>
                  <a:close/>
                  <a:moveTo>
                    <a:pt x="75" y="5"/>
                  </a:moveTo>
                  <a:cubicBezTo>
                    <a:pt x="75" y="5"/>
                    <a:pt x="75" y="5"/>
                    <a:pt x="75" y="5"/>
                  </a:cubicBezTo>
                  <a:cubicBezTo>
                    <a:pt x="75" y="5"/>
                    <a:pt x="75" y="5"/>
                    <a:pt x="75" y="5"/>
                  </a:cubicBezTo>
                  <a:cubicBezTo>
                    <a:pt x="75" y="5"/>
                    <a:pt x="75" y="5"/>
                    <a:pt x="75" y="5"/>
                  </a:cubicBezTo>
                  <a:cubicBezTo>
                    <a:pt x="75" y="5"/>
                    <a:pt x="75" y="5"/>
                    <a:pt x="74" y="5"/>
                  </a:cubicBezTo>
                  <a:cubicBezTo>
                    <a:pt x="74" y="5"/>
                    <a:pt x="74" y="5"/>
                    <a:pt x="74" y="5"/>
                  </a:cubicBezTo>
                  <a:cubicBezTo>
                    <a:pt x="74" y="5"/>
                    <a:pt x="74" y="5"/>
                    <a:pt x="74" y="5"/>
                  </a:cubicBezTo>
                  <a:cubicBezTo>
                    <a:pt x="74" y="6"/>
                    <a:pt x="74" y="6"/>
                    <a:pt x="74" y="6"/>
                  </a:cubicBezTo>
                  <a:cubicBezTo>
                    <a:pt x="74" y="6"/>
                    <a:pt x="74" y="6"/>
                    <a:pt x="74" y="6"/>
                  </a:cubicBezTo>
                  <a:cubicBezTo>
                    <a:pt x="74" y="6"/>
                    <a:pt x="74" y="6"/>
                    <a:pt x="74" y="6"/>
                  </a:cubicBezTo>
                  <a:cubicBezTo>
                    <a:pt x="74" y="6"/>
                    <a:pt x="74" y="6"/>
                    <a:pt x="74" y="6"/>
                  </a:cubicBezTo>
                  <a:cubicBezTo>
                    <a:pt x="73" y="6"/>
                    <a:pt x="73" y="6"/>
                    <a:pt x="73" y="6"/>
                  </a:cubicBezTo>
                  <a:cubicBezTo>
                    <a:pt x="73" y="6"/>
                    <a:pt x="73" y="6"/>
                    <a:pt x="73" y="6"/>
                  </a:cubicBezTo>
                  <a:cubicBezTo>
                    <a:pt x="73" y="6"/>
                    <a:pt x="73" y="6"/>
                    <a:pt x="73" y="6"/>
                  </a:cubicBezTo>
                  <a:cubicBezTo>
                    <a:pt x="73" y="6"/>
                    <a:pt x="73" y="6"/>
                    <a:pt x="73" y="6"/>
                  </a:cubicBezTo>
                  <a:cubicBezTo>
                    <a:pt x="73" y="7"/>
                    <a:pt x="73" y="7"/>
                    <a:pt x="73" y="7"/>
                  </a:cubicBezTo>
                  <a:cubicBezTo>
                    <a:pt x="73" y="7"/>
                    <a:pt x="73" y="7"/>
                    <a:pt x="73" y="7"/>
                  </a:cubicBezTo>
                  <a:cubicBezTo>
                    <a:pt x="73" y="8"/>
                    <a:pt x="73" y="8"/>
                    <a:pt x="73" y="8"/>
                  </a:cubicBezTo>
                  <a:cubicBezTo>
                    <a:pt x="73" y="8"/>
                    <a:pt x="73" y="8"/>
                    <a:pt x="73" y="8"/>
                  </a:cubicBezTo>
                  <a:cubicBezTo>
                    <a:pt x="73" y="8"/>
                    <a:pt x="73" y="8"/>
                    <a:pt x="73" y="8"/>
                  </a:cubicBezTo>
                  <a:cubicBezTo>
                    <a:pt x="73" y="8"/>
                    <a:pt x="73" y="8"/>
                    <a:pt x="73" y="8"/>
                  </a:cubicBezTo>
                  <a:cubicBezTo>
                    <a:pt x="74" y="8"/>
                    <a:pt x="74" y="8"/>
                    <a:pt x="74" y="8"/>
                  </a:cubicBezTo>
                  <a:cubicBezTo>
                    <a:pt x="74" y="8"/>
                    <a:pt x="74" y="8"/>
                    <a:pt x="74" y="8"/>
                  </a:cubicBezTo>
                  <a:cubicBezTo>
                    <a:pt x="74" y="8"/>
                    <a:pt x="74" y="8"/>
                    <a:pt x="74" y="8"/>
                  </a:cubicBezTo>
                  <a:cubicBezTo>
                    <a:pt x="74" y="8"/>
                    <a:pt x="74" y="8"/>
                    <a:pt x="74" y="8"/>
                  </a:cubicBezTo>
                  <a:cubicBezTo>
                    <a:pt x="74" y="8"/>
                    <a:pt x="74" y="9"/>
                    <a:pt x="74" y="9"/>
                  </a:cubicBezTo>
                  <a:cubicBezTo>
                    <a:pt x="74" y="9"/>
                    <a:pt x="75" y="9"/>
                    <a:pt x="75" y="9"/>
                  </a:cubicBezTo>
                  <a:cubicBezTo>
                    <a:pt x="75" y="9"/>
                    <a:pt x="75" y="9"/>
                    <a:pt x="75" y="9"/>
                  </a:cubicBezTo>
                  <a:cubicBezTo>
                    <a:pt x="75" y="9"/>
                    <a:pt x="75" y="9"/>
                    <a:pt x="75" y="9"/>
                  </a:cubicBezTo>
                  <a:cubicBezTo>
                    <a:pt x="76" y="9"/>
                    <a:pt x="76" y="9"/>
                    <a:pt x="76" y="9"/>
                  </a:cubicBezTo>
                  <a:cubicBezTo>
                    <a:pt x="76" y="9"/>
                    <a:pt x="76" y="9"/>
                    <a:pt x="76" y="9"/>
                  </a:cubicBezTo>
                  <a:cubicBezTo>
                    <a:pt x="77" y="9"/>
                    <a:pt x="77" y="9"/>
                    <a:pt x="77" y="9"/>
                  </a:cubicBezTo>
                  <a:cubicBezTo>
                    <a:pt x="77" y="9"/>
                    <a:pt x="77" y="9"/>
                    <a:pt x="77" y="9"/>
                  </a:cubicBezTo>
                  <a:cubicBezTo>
                    <a:pt x="77" y="9"/>
                    <a:pt x="77" y="9"/>
                    <a:pt x="77" y="8"/>
                  </a:cubicBezTo>
                  <a:cubicBezTo>
                    <a:pt x="78" y="8"/>
                    <a:pt x="78" y="8"/>
                    <a:pt x="78" y="7"/>
                  </a:cubicBezTo>
                  <a:cubicBezTo>
                    <a:pt x="78" y="7"/>
                    <a:pt x="78" y="7"/>
                    <a:pt x="77" y="7"/>
                  </a:cubicBezTo>
                  <a:cubicBezTo>
                    <a:pt x="77" y="6"/>
                    <a:pt x="77" y="6"/>
                    <a:pt x="77" y="6"/>
                  </a:cubicBezTo>
                  <a:cubicBezTo>
                    <a:pt x="77" y="6"/>
                    <a:pt x="77" y="6"/>
                    <a:pt x="77" y="6"/>
                  </a:cubicBezTo>
                  <a:cubicBezTo>
                    <a:pt x="77" y="6"/>
                    <a:pt x="77" y="6"/>
                    <a:pt x="77" y="6"/>
                  </a:cubicBezTo>
                  <a:cubicBezTo>
                    <a:pt x="77" y="6"/>
                    <a:pt x="78" y="6"/>
                    <a:pt x="78" y="5"/>
                  </a:cubicBezTo>
                  <a:cubicBezTo>
                    <a:pt x="78" y="5"/>
                    <a:pt x="78" y="5"/>
                    <a:pt x="78" y="5"/>
                  </a:cubicBezTo>
                  <a:cubicBezTo>
                    <a:pt x="78" y="5"/>
                    <a:pt x="78" y="5"/>
                    <a:pt x="78" y="5"/>
                  </a:cubicBezTo>
                  <a:cubicBezTo>
                    <a:pt x="77" y="5"/>
                    <a:pt x="77" y="5"/>
                    <a:pt x="77" y="5"/>
                  </a:cubicBezTo>
                  <a:cubicBezTo>
                    <a:pt x="77" y="5"/>
                    <a:pt x="77" y="5"/>
                    <a:pt x="77" y="5"/>
                  </a:cubicBezTo>
                  <a:cubicBezTo>
                    <a:pt x="77" y="5"/>
                    <a:pt x="77" y="5"/>
                    <a:pt x="77" y="5"/>
                  </a:cubicBezTo>
                  <a:cubicBezTo>
                    <a:pt x="77" y="4"/>
                    <a:pt x="76" y="4"/>
                    <a:pt x="76" y="4"/>
                  </a:cubicBezTo>
                  <a:cubicBezTo>
                    <a:pt x="76" y="4"/>
                    <a:pt x="76" y="4"/>
                    <a:pt x="76" y="4"/>
                  </a:cubicBezTo>
                  <a:cubicBezTo>
                    <a:pt x="76" y="4"/>
                    <a:pt x="76" y="4"/>
                    <a:pt x="76" y="4"/>
                  </a:cubicBezTo>
                  <a:cubicBezTo>
                    <a:pt x="76" y="4"/>
                    <a:pt x="76" y="4"/>
                    <a:pt x="76" y="4"/>
                  </a:cubicBezTo>
                  <a:cubicBezTo>
                    <a:pt x="76"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4"/>
                    <a:pt x="75" y="4"/>
                    <a:pt x="75" y="4"/>
                  </a:cubicBezTo>
                  <a:cubicBezTo>
                    <a:pt x="75" y="3"/>
                    <a:pt x="75" y="3"/>
                    <a:pt x="75" y="3"/>
                  </a:cubicBezTo>
                  <a:cubicBezTo>
                    <a:pt x="73" y="3"/>
                    <a:pt x="73" y="3"/>
                    <a:pt x="73" y="3"/>
                  </a:cubicBezTo>
                  <a:cubicBezTo>
                    <a:pt x="73" y="4"/>
                    <a:pt x="73" y="4"/>
                    <a:pt x="73" y="4"/>
                  </a:cubicBezTo>
                  <a:cubicBezTo>
                    <a:pt x="73" y="4"/>
                    <a:pt x="73" y="4"/>
                    <a:pt x="73" y="4"/>
                  </a:cubicBezTo>
                  <a:cubicBezTo>
                    <a:pt x="73" y="4"/>
                    <a:pt x="73" y="5"/>
                    <a:pt x="73" y="5"/>
                  </a:cubicBezTo>
                  <a:cubicBezTo>
                    <a:pt x="73" y="5"/>
                    <a:pt x="73" y="5"/>
                    <a:pt x="73" y="5"/>
                  </a:cubicBezTo>
                  <a:cubicBezTo>
                    <a:pt x="75" y="5"/>
                    <a:pt x="75" y="5"/>
                    <a:pt x="75" y="5"/>
                  </a:cubicBezTo>
                  <a:cubicBezTo>
                    <a:pt x="75" y="5"/>
                    <a:pt x="75" y="5"/>
                    <a:pt x="75" y="5"/>
                  </a:cubicBezTo>
                  <a:close/>
                  <a:moveTo>
                    <a:pt x="112" y="77"/>
                  </a:moveTo>
                  <a:cubicBezTo>
                    <a:pt x="113" y="76"/>
                    <a:pt x="113" y="75"/>
                    <a:pt x="113" y="74"/>
                  </a:cubicBezTo>
                  <a:cubicBezTo>
                    <a:pt x="113" y="74"/>
                    <a:pt x="113" y="74"/>
                    <a:pt x="113" y="74"/>
                  </a:cubicBezTo>
                  <a:cubicBezTo>
                    <a:pt x="113" y="74"/>
                    <a:pt x="113" y="74"/>
                    <a:pt x="113" y="74"/>
                  </a:cubicBezTo>
                  <a:cubicBezTo>
                    <a:pt x="113" y="74"/>
                    <a:pt x="113" y="74"/>
                    <a:pt x="113" y="74"/>
                  </a:cubicBezTo>
                  <a:cubicBezTo>
                    <a:pt x="113" y="74"/>
                    <a:pt x="113" y="74"/>
                    <a:pt x="113" y="74"/>
                  </a:cubicBezTo>
                  <a:cubicBezTo>
                    <a:pt x="113" y="74"/>
                    <a:pt x="113" y="74"/>
                    <a:pt x="112" y="73"/>
                  </a:cubicBezTo>
                  <a:cubicBezTo>
                    <a:pt x="112" y="74"/>
                    <a:pt x="112" y="74"/>
                    <a:pt x="112" y="74"/>
                  </a:cubicBezTo>
                  <a:cubicBezTo>
                    <a:pt x="112" y="74"/>
                    <a:pt x="112" y="74"/>
                    <a:pt x="112" y="74"/>
                  </a:cubicBezTo>
                  <a:cubicBezTo>
                    <a:pt x="112" y="74"/>
                    <a:pt x="112" y="74"/>
                    <a:pt x="111" y="74"/>
                  </a:cubicBezTo>
                  <a:cubicBezTo>
                    <a:pt x="111" y="75"/>
                    <a:pt x="111" y="75"/>
                    <a:pt x="111" y="75"/>
                  </a:cubicBezTo>
                  <a:cubicBezTo>
                    <a:pt x="111" y="75"/>
                    <a:pt x="110" y="76"/>
                    <a:pt x="110" y="76"/>
                  </a:cubicBezTo>
                  <a:cubicBezTo>
                    <a:pt x="110" y="76"/>
                    <a:pt x="110" y="76"/>
                    <a:pt x="110" y="76"/>
                  </a:cubicBezTo>
                  <a:cubicBezTo>
                    <a:pt x="110" y="76"/>
                    <a:pt x="110" y="76"/>
                    <a:pt x="110" y="76"/>
                  </a:cubicBezTo>
                  <a:cubicBezTo>
                    <a:pt x="110" y="76"/>
                    <a:pt x="110" y="77"/>
                    <a:pt x="110" y="77"/>
                  </a:cubicBezTo>
                  <a:cubicBezTo>
                    <a:pt x="110" y="77"/>
                    <a:pt x="110" y="77"/>
                    <a:pt x="110" y="77"/>
                  </a:cubicBezTo>
                  <a:cubicBezTo>
                    <a:pt x="110" y="77"/>
                    <a:pt x="110" y="77"/>
                    <a:pt x="110" y="77"/>
                  </a:cubicBezTo>
                  <a:cubicBezTo>
                    <a:pt x="109" y="78"/>
                    <a:pt x="109" y="78"/>
                    <a:pt x="109" y="79"/>
                  </a:cubicBezTo>
                  <a:cubicBezTo>
                    <a:pt x="109" y="79"/>
                    <a:pt x="109" y="79"/>
                    <a:pt x="109" y="79"/>
                  </a:cubicBezTo>
                  <a:cubicBezTo>
                    <a:pt x="109" y="79"/>
                    <a:pt x="109" y="79"/>
                    <a:pt x="109" y="79"/>
                  </a:cubicBezTo>
                  <a:cubicBezTo>
                    <a:pt x="109" y="79"/>
                    <a:pt x="109" y="80"/>
                    <a:pt x="109" y="81"/>
                  </a:cubicBezTo>
                  <a:cubicBezTo>
                    <a:pt x="109" y="81"/>
                    <a:pt x="109" y="81"/>
                    <a:pt x="109" y="81"/>
                  </a:cubicBezTo>
                  <a:cubicBezTo>
                    <a:pt x="109" y="82"/>
                    <a:pt x="109" y="82"/>
                    <a:pt x="109" y="82"/>
                  </a:cubicBezTo>
                  <a:cubicBezTo>
                    <a:pt x="109" y="82"/>
                    <a:pt x="109" y="82"/>
                    <a:pt x="109" y="82"/>
                  </a:cubicBezTo>
                  <a:cubicBezTo>
                    <a:pt x="109" y="82"/>
                    <a:pt x="109" y="82"/>
                    <a:pt x="109" y="82"/>
                  </a:cubicBezTo>
                  <a:cubicBezTo>
                    <a:pt x="110" y="82"/>
                    <a:pt x="111" y="81"/>
                    <a:pt x="111" y="81"/>
                  </a:cubicBezTo>
                  <a:cubicBezTo>
                    <a:pt x="111" y="81"/>
                    <a:pt x="111" y="80"/>
                    <a:pt x="111" y="80"/>
                  </a:cubicBezTo>
                  <a:cubicBezTo>
                    <a:pt x="111" y="80"/>
                    <a:pt x="111" y="80"/>
                    <a:pt x="111" y="80"/>
                  </a:cubicBezTo>
                  <a:cubicBezTo>
                    <a:pt x="111" y="80"/>
                    <a:pt x="111" y="80"/>
                    <a:pt x="111" y="79"/>
                  </a:cubicBezTo>
                  <a:cubicBezTo>
                    <a:pt x="111" y="79"/>
                    <a:pt x="111" y="79"/>
                    <a:pt x="111" y="79"/>
                  </a:cubicBezTo>
                  <a:cubicBezTo>
                    <a:pt x="111" y="79"/>
                    <a:pt x="111" y="79"/>
                    <a:pt x="111" y="79"/>
                  </a:cubicBezTo>
                  <a:cubicBezTo>
                    <a:pt x="111" y="79"/>
                    <a:pt x="111" y="79"/>
                    <a:pt x="111" y="78"/>
                  </a:cubicBezTo>
                  <a:cubicBezTo>
                    <a:pt x="111" y="78"/>
                    <a:pt x="111" y="78"/>
                    <a:pt x="111" y="78"/>
                  </a:cubicBezTo>
                  <a:cubicBezTo>
                    <a:pt x="111" y="78"/>
                    <a:pt x="111" y="78"/>
                    <a:pt x="111" y="78"/>
                  </a:cubicBezTo>
                  <a:cubicBezTo>
                    <a:pt x="111" y="78"/>
                    <a:pt x="112" y="78"/>
                    <a:pt x="112" y="78"/>
                  </a:cubicBezTo>
                  <a:cubicBezTo>
                    <a:pt x="112" y="77"/>
                    <a:pt x="112" y="77"/>
                    <a:pt x="112" y="77"/>
                  </a:cubicBezTo>
                  <a:cubicBezTo>
                    <a:pt x="112" y="77"/>
                    <a:pt x="112" y="77"/>
                    <a:pt x="112" y="77"/>
                  </a:cubicBezTo>
                  <a:cubicBezTo>
                    <a:pt x="112" y="77"/>
                    <a:pt x="112" y="77"/>
                    <a:pt x="112" y="77"/>
                  </a:cubicBezTo>
                  <a:cubicBezTo>
                    <a:pt x="112" y="77"/>
                    <a:pt x="112" y="77"/>
                    <a:pt x="112" y="77"/>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pic>
        <p:nvPicPr>
          <p:cNvPr id="37" name="图片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5" presetClass="entr" presetSubtype="0"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250" decel="50000" fill="hold">
                                          <p:stCondLst>
                                            <p:cond delay="0"/>
                                          </p:stCondLst>
                                        </p:cTn>
                                        <p:tgtEl>
                                          <p:spTgt spid="32"/>
                                        </p:tgtEl>
                                        <p:attrNameLst>
                                          <p:attrName>style.rotation</p:attrName>
                                        </p:attrNameLst>
                                      </p:cBhvr>
                                      <p:tavLst>
                                        <p:tav tm="0">
                                          <p:val>
                                            <p:fltVal val="-90"/>
                                          </p:val>
                                        </p:tav>
                                        <p:tav tm="100000">
                                          <p:val>
                                            <p:fltVal val="0"/>
                                          </p:val>
                                        </p:tav>
                                      </p:tavLst>
                                    </p:anim>
                                    <p:anim calcmode="lin" valueType="num">
                                      <p:cBhvr>
                                        <p:cTn id="30" dur="250" decel="50000" fill="hold">
                                          <p:stCondLst>
                                            <p:cond delay="0"/>
                                          </p:stCondLst>
                                        </p:cTn>
                                        <p:tgtEl>
                                          <p:spTgt spid="32"/>
                                        </p:tgtEl>
                                        <p:attrNameLst>
                                          <p:attrName>ppt_w</p:attrName>
                                        </p:attrNameLst>
                                      </p:cBhvr>
                                      <p:tavLst>
                                        <p:tav tm="0">
                                          <p:val>
                                            <p:strVal val="#ppt_w"/>
                                          </p:val>
                                        </p:tav>
                                        <p:tav tm="100000">
                                          <p:val>
                                            <p:strVal val="#ppt_w*.05"/>
                                          </p:val>
                                        </p:tav>
                                      </p:tavLst>
                                    </p:anim>
                                    <p:anim calcmode="lin" valueType="num">
                                      <p:cBhvr>
                                        <p:cTn id="31" dur="250" accel="50000" fill="hold">
                                          <p:stCondLst>
                                            <p:cond delay="250"/>
                                          </p:stCondLst>
                                        </p:cTn>
                                        <p:tgtEl>
                                          <p:spTgt spid="32"/>
                                        </p:tgtEl>
                                        <p:attrNameLst>
                                          <p:attrName>ppt_w</p:attrName>
                                        </p:attrNameLst>
                                      </p:cBhvr>
                                      <p:tavLst>
                                        <p:tav tm="0">
                                          <p:val>
                                            <p:strVal val="#ppt_w*.05"/>
                                          </p:val>
                                        </p:tav>
                                        <p:tav tm="100000">
                                          <p:val>
                                            <p:strVal val="#ppt_w"/>
                                          </p:val>
                                        </p:tav>
                                      </p:tavLst>
                                    </p:anim>
                                    <p:anim calcmode="lin" valueType="num">
                                      <p:cBhvr>
                                        <p:cTn id="32" dur="500" fill="hold"/>
                                        <p:tgtEl>
                                          <p:spTgt spid="32"/>
                                        </p:tgtEl>
                                        <p:attrNameLst>
                                          <p:attrName>ppt_h</p:attrName>
                                        </p:attrNameLst>
                                      </p:cBhvr>
                                      <p:tavLst>
                                        <p:tav tm="0">
                                          <p:val>
                                            <p:strVal val="#ppt_h"/>
                                          </p:val>
                                        </p:tav>
                                        <p:tav tm="100000">
                                          <p:val>
                                            <p:strVal val="#ppt_h"/>
                                          </p:val>
                                        </p:tav>
                                      </p:tavLst>
                                    </p:anim>
                                    <p:anim calcmode="lin" valueType="num">
                                      <p:cBhvr>
                                        <p:cTn id="33" dur="250" decel="50000" fill="hold">
                                          <p:stCondLst>
                                            <p:cond delay="0"/>
                                          </p:stCondLst>
                                        </p:cTn>
                                        <p:tgtEl>
                                          <p:spTgt spid="32"/>
                                        </p:tgtEl>
                                        <p:attrNameLst>
                                          <p:attrName>ppt_x</p:attrName>
                                        </p:attrNameLst>
                                      </p:cBhvr>
                                      <p:tavLst>
                                        <p:tav tm="0">
                                          <p:val>
                                            <p:strVal val="#ppt_x+.4"/>
                                          </p:val>
                                        </p:tav>
                                        <p:tav tm="100000">
                                          <p:val>
                                            <p:strVal val="#ppt_x"/>
                                          </p:val>
                                        </p:tav>
                                      </p:tavLst>
                                    </p:anim>
                                    <p:anim calcmode="lin" valueType="num">
                                      <p:cBhvr>
                                        <p:cTn id="34" dur="250" decel="50000" fill="hold">
                                          <p:stCondLst>
                                            <p:cond delay="0"/>
                                          </p:stCondLst>
                                        </p:cTn>
                                        <p:tgtEl>
                                          <p:spTgt spid="32"/>
                                        </p:tgtEl>
                                        <p:attrNameLst>
                                          <p:attrName>ppt_y</p:attrName>
                                        </p:attrNameLst>
                                      </p:cBhvr>
                                      <p:tavLst>
                                        <p:tav tm="0">
                                          <p:val>
                                            <p:strVal val="#ppt_y-.2"/>
                                          </p:val>
                                        </p:tav>
                                        <p:tav tm="100000">
                                          <p:val>
                                            <p:strVal val="#ppt_y+.1"/>
                                          </p:val>
                                        </p:tav>
                                      </p:tavLst>
                                    </p:anim>
                                    <p:anim calcmode="lin" valueType="num">
                                      <p:cBhvr>
                                        <p:cTn id="35" dur="250" accel="50000" fill="hold">
                                          <p:stCondLst>
                                            <p:cond delay="250"/>
                                          </p:stCondLst>
                                        </p:cTn>
                                        <p:tgtEl>
                                          <p:spTgt spid="32"/>
                                        </p:tgtEl>
                                        <p:attrNameLst>
                                          <p:attrName>ppt_y</p:attrName>
                                        </p:attrNameLst>
                                      </p:cBhvr>
                                      <p:tavLst>
                                        <p:tav tm="0">
                                          <p:val>
                                            <p:strVal val="#ppt_y+.1"/>
                                          </p:val>
                                        </p:tav>
                                        <p:tav tm="100000">
                                          <p:val>
                                            <p:strVal val="#ppt_y"/>
                                          </p:val>
                                        </p:tav>
                                      </p:tavLst>
                                    </p:anim>
                                    <p:animEffect transition="in" filter="fade">
                                      <p:cBhvr>
                                        <p:cTn id="36" dur="500" decel="50000">
                                          <p:stCondLst>
                                            <p:cond delay="0"/>
                                          </p:stCondLst>
                                        </p:cTn>
                                        <p:tgtEl>
                                          <p:spTgt spid="32"/>
                                        </p:tgtEl>
                                      </p:cBhvr>
                                    </p:animEffect>
                                  </p:childTnLst>
                                </p:cTn>
                              </p:par>
                              <p:par>
                                <p:cTn id="37" presetID="25" presetClass="entr" presetSubtype="0" fill="hold" nodeType="withEffect">
                                  <p:stCondLst>
                                    <p:cond delay="200"/>
                                  </p:stCondLst>
                                  <p:childTnLst>
                                    <p:set>
                                      <p:cBhvr>
                                        <p:cTn id="38" dur="1" fill="hold">
                                          <p:stCondLst>
                                            <p:cond delay="0"/>
                                          </p:stCondLst>
                                        </p:cTn>
                                        <p:tgtEl>
                                          <p:spTgt spid="17"/>
                                        </p:tgtEl>
                                        <p:attrNameLst>
                                          <p:attrName>style.visibility</p:attrName>
                                        </p:attrNameLst>
                                      </p:cBhvr>
                                      <p:to>
                                        <p:strVal val="visible"/>
                                      </p:to>
                                    </p:set>
                                    <p:anim calcmode="lin" valueType="num">
                                      <p:cBhvr>
                                        <p:cTn id="39" dur="25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40" dur="25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41" dur="250" accel="50000" fill="hold">
                                          <p:stCondLst>
                                            <p:cond delay="250"/>
                                          </p:stCondLst>
                                        </p:cTn>
                                        <p:tgtEl>
                                          <p:spTgt spid="17"/>
                                        </p:tgtEl>
                                        <p:attrNameLst>
                                          <p:attrName>ppt_w</p:attrName>
                                        </p:attrNameLst>
                                      </p:cBhvr>
                                      <p:tavLst>
                                        <p:tav tm="0">
                                          <p:val>
                                            <p:strVal val="#ppt_w*.05"/>
                                          </p:val>
                                        </p:tav>
                                        <p:tav tm="100000">
                                          <p:val>
                                            <p:strVal val="#ppt_w"/>
                                          </p:val>
                                        </p:tav>
                                      </p:tavLst>
                                    </p:anim>
                                    <p:anim calcmode="lin" valueType="num">
                                      <p:cBhvr>
                                        <p:cTn id="42" dur="500" fill="hold"/>
                                        <p:tgtEl>
                                          <p:spTgt spid="17"/>
                                        </p:tgtEl>
                                        <p:attrNameLst>
                                          <p:attrName>ppt_h</p:attrName>
                                        </p:attrNameLst>
                                      </p:cBhvr>
                                      <p:tavLst>
                                        <p:tav tm="0">
                                          <p:val>
                                            <p:strVal val="#ppt_h"/>
                                          </p:val>
                                        </p:tav>
                                        <p:tav tm="100000">
                                          <p:val>
                                            <p:strVal val="#ppt_h"/>
                                          </p:val>
                                        </p:tav>
                                      </p:tavLst>
                                    </p:anim>
                                    <p:anim calcmode="lin" valueType="num">
                                      <p:cBhvr>
                                        <p:cTn id="43" dur="25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4" dur="25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5" dur="250" accel="50000" fill="hold">
                                          <p:stCondLst>
                                            <p:cond delay="250"/>
                                          </p:stCondLst>
                                        </p:cTn>
                                        <p:tgtEl>
                                          <p:spTgt spid="17"/>
                                        </p:tgtEl>
                                        <p:attrNameLst>
                                          <p:attrName>ppt_y</p:attrName>
                                        </p:attrNameLst>
                                      </p:cBhvr>
                                      <p:tavLst>
                                        <p:tav tm="0">
                                          <p:val>
                                            <p:strVal val="#ppt_y+.1"/>
                                          </p:val>
                                        </p:tav>
                                        <p:tav tm="100000">
                                          <p:val>
                                            <p:strVal val="#ppt_y"/>
                                          </p:val>
                                        </p:tav>
                                      </p:tavLst>
                                    </p:anim>
                                    <p:animEffect transition="in" filter="fade">
                                      <p:cBhvr>
                                        <p:cTn id="46" dur="500" decel="50000">
                                          <p:stCondLst>
                                            <p:cond delay="0"/>
                                          </p:stCondLst>
                                        </p:cTn>
                                        <p:tgtEl>
                                          <p:spTgt spid="17"/>
                                        </p:tgtEl>
                                      </p:cBhvr>
                                    </p:animEffect>
                                  </p:childTnLst>
                                </p:cTn>
                              </p:par>
                              <p:par>
                                <p:cTn id="47" presetID="25" presetClass="entr" presetSubtype="0" fill="hold" nodeType="withEffect">
                                  <p:stCondLst>
                                    <p:cond delay="400"/>
                                  </p:stCondLst>
                                  <p:childTnLst>
                                    <p:set>
                                      <p:cBhvr>
                                        <p:cTn id="48" dur="1" fill="hold">
                                          <p:stCondLst>
                                            <p:cond delay="0"/>
                                          </p:stCondLst>
                                        </p:cTn>
                                        <p:tgtEl>
                                          <p:spTgt spid="27"/>
                                        </p:tgtEl>
                                        <p:attrNameLst>
                                          <p:attrName>style.visibility</p:attrName>
                                        </p:attrNameLst>
                                      </p:cBhvr>
                                      <p:to>
                                        <p:strVal val="visible"/>
                                      </p:to>
                                    </p:set>
                                    <p:anim calcmode="lin" valueType="num">
                                      <p:cBhvr>
                                        <p:cTn id="49" dur="25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50" dur="25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51" dur="250" accel="50000" fill="hold">
                                          <p:stCondLst>
                                            <p:cond delay="250"/>
                                          </p:stCondLst>
                                        </p:cTn>
                                        <p:tgtEl>
                                          <p:spTgt spid="27"/>
                                        </p:tgtEl>
                                        <p:attrNameLst>
                                          <p:attrName>ppt_w</p:attrName>
                                        </p:attrNameLst>
                                      </p:cBhvr>
                                      <p:tavLst>
                                        <p:tav tm="0">
                                          <p:val>
                                            <p:strVal val="#ppt_w*.05"/>
                                          </p:val>
                                        </p:tav>
                                        <p:tav tm="100000">
                                          <p:val>
                                            <p:strVal val="#ppt_w"/>
                                          </p:val>
                                        </p:tav>
                                      </p:tavLst>
                                    </p:anim>
                                    <p:anim calcmode="lin" valueType="num">
                                      <p:cBhvr>
                                        <p:cTn id="52" dur="500" fill="hold"/>
                                        <p:tgtEl>
                                          <p:spTgt spid="27"/>
                                        </p:tgtEl>
                                        <p:attrNameLst>
                                          <p:attrName>ppt_h</p:attrName>
                                        </p:attrNameLst>
                                      </p:cBhvr>
                                      <p:tavLst>
                                        <p:tav tm="0">
                                          <p:val>
                                            <p:strVal val="#ppt_h"/>
                                          </p:val>
                                        </p:tav>
                                        <p:tav tm="100000">
                                          <p:val>
                                            <p:strVal val="#ppt_h"/>
                                          </p:val>
                                        </p:tav>
                                      </p:tavLst>
                                    </p:anim>
                                    <p:anim calcmode="lin" valueType="num">
                                      <p:cBhvr>
                                        <p:cTn id="53" dur="25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54" dur="25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55" dur="250" accel="50000" fill="hold">
                                          <p:stCondLst>
                                            <p:cond delay="250"/>
                                          </p:stCondLst>
                                        </p:cTn>
                                        <p:tgtEl>
                                          <p:spTgt spid="27"/>
                                        </p:tgtEl>
                                        <p:attrNameLst>
                                          <p:attrName>ppt_y</p:attrName>
                                        </p:attrNameLst>
                                      </p:cBhvr>
                                      <p:tavLst>
                                        <p:tav tm="0">
                                          <p:val>
                                            <p:strVal val="#ppt_y+.1"/>
                                          </p:val>
                                        </p:tav>
                                        <p:tav tm="100000">
                                          <p:val>
                                            <p:strVal val="#ppt_y"/>
                                          </p:val>
                                        </p:tav>
                                      </p:tavLst>
                                    </p:anim>
                                    <p:animEffect transition="in" filter="fade">
                                      <p:cBhvr>
                                        <p:cTn id="56" dur="500" decel="50000">
                                          <p:stCondLst>
                                            <p:cond delay="0"/>
                                          </p:stCondLst>
                                        </p:cTn>
                                        <p:tgtEl>
                                          <p:spTgt spid="27"/>
                                        </p:tgtEl>
                                      </p:cBhvr>
                                    </p:animEffect>
                                  </p:childTnLst>
                                </p:cTn>
                              </p:par>
                              <p:par>
                                <p:cTn id="57" presetID="25" presetClass="entr" presetSubtype="0" fill="hold" nodeType="withEffect">
                                  <p:stCondLst>
                                    <p:cond delay="600"/>
                                  </p:stCondLst>
                                  <p:childTnLst>
                                    <p:set>
                                      <p:cBhvr>
                                        <p:cTn id="58" dur="1" fill="hold">
                                          <p:stCondLst>
                                            <p:cond delay="0"/>
                                          </p:stCondLst>
                                        </p:cTn>
                                        <p:tgtEl>
                                          <p:spTgt spid="22"/>
                                        </p:tgtEl>
                                        <p:attrNameLst>
                                          <p:attrName>style.visibility</p:attrName>
                                        </p:attrNameLst>
                                      </p:cBhvr>
                                      <p:to>
                                        <p:strVal val="visible"/>
                                      </p:to>
                                    </p:set>
                                    <p:anim calcmode="lin" valueType="num">
                                      <p:cBhvr>
                                        <p:cTn id="59" dur="25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60" dur="25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61" dur="250" accel="50000" fill="hold">
                                          <p:stCondLst>
                                            <p:cond delay="250"/>
                                          </p:stCondLst>
                                        </p:cTn>
                                        <p:tgtEl>
                                          <p:spTgt spid="22"/>
                                        </p:tgtEl>
                                        <p:attrNameLst>
                                          <p:attrName>ppt_w</p:attrName>
                                        </p:attrNameLst>
                                      </p:cBhvr>
                                      <p:tavLst>
                                        <p:tav tm="0">
                                          <p:val>
                                            <p:strVal val="#ppt_w*.05"/>
                                          </p:val>
                                        </p:tav>
                                        <p:tav tm="100000">
                                          <p:val>
                                            <p:strVal val="#ppt_w"/>
                                          </p:val>
                                        </p:tav>
                                      </p:tavLst>
                                    </p:anim>
                                    <p:anim calcmode="lin" valueType="num">
                                      <p:cBhvr>
                                        <p:cTn id="62" dur="500" fill="hold"/>
                                        <p:tgtEl>
                                          <p:spTgt spid="22"/>
                                        </p:tgtEl>
                                        <p:attrNameLst>
                                          <p:attrName>ppt_h</p:attrName>
                                        </p:attrNameLst>
                                      </p:cBhvr>
                                      <p:tavLst>
                                        <p:tav tm="0">
                                          <p:val>
                                            <p:strVal val="#ppt_h"/>
                                          </p:val>
                                        </p:tav>
                                        <p:tav tm="100000">
                                          <p:val>
                                            <p:strVal val="#ppt_h"/>
                                          </p:val>
                                        </p:tav>
                                      </p:tavLst>
                                    </p:anim>
                                    <p:anim calcmode="lin" valueType="num">
                                      <p:cBhvr>
                                        <p:cTn id="63" dur="25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64" dur="25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65" dur="250" accel="50000" fill="hold">
                                          <p:stCondLst>
                                            <p:cond delay="250"/>
                                          </p:stCondLst>
                                        </p:cTn>
                                        <p:tgtEl>
                                          <p:spTgt spid="22"/>
                                        </p:tgtEl>
                                        <p:attrNameLst>
                                          <p:attrName>ppt_y</p:attrName>
                                        </p:attrNameLst>
                                      </p:cBhvr>
                                      <p:tavLst>
                                        <p:tav tm="0">
                                          <p:val>
                                            <p:strVal val="#ppt_y+.1"/>
                                          </p:val>
                                        </p:tav>
                                        <p:tav tm="100000">
                                          <p:val>
                                            <p:strVal val="#ppt_y"/>
                                          </p:val>
                                        </p:tav>
                                      </p:tavLst>
                                    </p:anim>
                                    <p:animEffect transition="in" filter="fade">
                                      <p:cBhvr>
                                        <p:cTn id="66" dur="500" decel="50000">
                                          <p:stCondLst>
                                            <p:cond delay="0"/>
                                          </p:stCondLst>
                                        </p:cTn>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63" name="组合 62"/>
          <p:cNvGrpSpPr/>
          <p:nvPr/>
        </p:nvGrpSpPr>
        <p:grpSpPr>
          <a:xfrm>
            <a:off x="1600993" y="1463903"/>
            <a:ext cx="1447800" cy="1446213"/>
            <a:chOff x="1600993" y="1463903"/>
            <a:chExt cx="1447800" cy="1446213"/>
          </a:xfrm>
        </p:grpSpPr>
        <p:sp>
          <p:nvSpPr>
            <p:cNvPr id="64" name="Freeform 14"/>
            <p:cNvSpPr/>
            <p:nvPr/>
          </p:nvSpPr>
          <p:spPr bwMode="auto">
            <a:xfrm>
              <a:off x="1600993" y="1463903"/>
              <a:ext cx="1447800" cy="1446213"/>
            </a:xfrm>
            <a:custGeom>
              <a:avLst/>
              <a:gdLst>
                <a:gd name="T0" fmla="*/ 649558364 w 3227"/>
                <a:gd name="T1" fmla="*/ 328185033 h 3227"/>
                <a:gd name="T2" fmla="*/ 324879680 w 3227"/>
                <a:gd name="T3" fmla="*/ 648135123 h 3227"/>
                <a:gd name="T4" fmla="*/ 0 w 3227"/>
                <a:gd name="T5" fmla="*/ 323966949 h 3227"/>
                <a:gd name="T6" fmla="*/ 320652929 w 3227"/>
                <a:gd name="T7" fmla="*/ 0 h 3227"/>
                <a:gd name="T8" fmla="*/ 320652929 w 3227"/>
                <a:gd name="T9" fmla="*/ 0 h 3227"/>
                <a:gd name="T10" fmla="*/ 324879680 w 3227"/>
                <a:gd name="T11" fmla="*/ 0 h 3227"/>
                <a:gd name="T12" fmla="*/ 649558364 w 3227"/>
                <a:gd name="T13" fmla="*/ 0 h 3227"/>
                <a:gd name="T14" fmla="*/ 649558364 w 3227"/>
                <a:gd name="T15" fmla="*/ 323966949 h 3227"/>
                <a:gd name="T16" fmla="*/ 649558364 w 3227"/>
                <a:gd name="T17" fmla="*/ 328185033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00B0F0"/>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E63"/>
                </a:solidFill>
                <a:effectLst/>
                <a:uLnTx/>
                <a:uFillTx/>
                <a:latin typeface="Arial" panose="020B0604020202020204" pitchFamily="34" charset="0"/>
                <a:ea typeface="宋体" panose="02010600030101010101" pitchFamily="2" charset="-122"/>
                <a:cs typeface="+mn-cs"/>
              </a:endParaRPr>
            </a:p>
          </p:txBody>
        </p:sp>
        <p:sp>
          <p:nvSpPr>
            <p:cNvPr id="65" name="TextBox 5"/>
            <p:cNvSpPr txBox="1">
              <a:spLocks noChangeArrowheads="1"/>
            </p:cNvSpPr>
            <p:nvPr/>
          </p:nvSpPr>
          <p:spPr bwMode="auto">
            <a:xfrm>
              <a:off x="1758156" y="1617891"/>
              <a:ext cx="1085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endParaRPr kumimoji="0" lang="zh-CN" altLang="en-US"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66" name="TextBox 6"/>
          <p:cNvSpPr txBox="1">
            <a:spLocks noChangeArrowheads="1"/>
          </p:cNvSpPr>
          <p:nvPr/>
        </p:nvSpPr>
        <p:spPr bwMode="auto">
          <a:xfrm>
            <a:off x="3258343" y="1611541"/>
            <a:ext cx="7254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600" dirty="0">
                <a:solidFill>
                  <a:schemeClr val="bg1">
                    <a:lumMod val="50000"/>
                  </a:schemeClr>
                </a:solidFill>
                <a:latin typeface="微软雅黑" panose="020B0503020204020204" pitchFamily="34" charset="-122"/>
                <a:ea typeface="微软雅黑" panose="020B0503020204020204" pitchFamily="34" charset="-122"/>
              </a:rPr>
              <a:t>本系统以位于</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chinanet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主干网上的服务器为硬件平台，既作为数据服务器，管理原始商业信息并响应商业服务器提出的服务请求；又作为</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Web</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服务器，以高速率发布信息；服务器还具有定位其它服务器的功能。</a:t>
            </a:r>
            <a:endParaRPr kumimoji="0" lang="zh-CN" altLang="en-US" sz="16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67" name="TextBox 7"/>
          <p:cNvSpPr txBox="1">
            <a:spLocks noChangeArrowheads="1"/>
          </p:cNvSpPr>
          <p:nvPr/>
        </p:nvSpPr>
        <p:spPr bwMode="auto">
          <a:xfrm>
            <a:off x="3342481" y="3852544"/>
            <a:ext cx="724852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just"/>
            <a:r>
              <a:rPr lang="zh-CN" altLang="en-US" sz="1600" dirty="0">
                <a:solidFill>
                  <a:schemeClr val="bg1">
                    <a:lumMod val="50000"/>
                  </a:schemeClr>
                </a:solidFill>
                <a:latin typeface="微软雅黑" panose="020B0503020204020204" pitchFamily="34" charset="-122"/>
                <a:ea typeface="微软雅黑" panose="020B0503020204020204" pitchFamily="34" charset="-122"/>
              </a:rPr>
              <a:t>服务器选用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uinx</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操作系统，选用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Apache</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做为</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Web</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服务器。使用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Sybase</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公司的关系数据库管理系统（</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DBMS</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Sybase SQL Server</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它支持并行查询、动态存储、动态行级锁、动态空间管理和索引操作等，具有高性能、高可靠性和高可伸缩性；支持行级和列级规则、触发器、存储过程等，可以保证数据的完整性；支持管理向导、日志管理、备份和恢复、事件</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报警管理、安全管理等，具有易于管理和维护的特点；同时</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Sybase SQL Server</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还提供了对</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Internet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Intranet</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和电子商务的强大支持，它不仅可以利用</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unix</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强大的加密、检索等功能，而且与</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Apache</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和</a:t>
            </a:r>
            <a:r>
              <a:rPr lang="en-US" altLang="zh-CN" sz="1600" dirty="0">
                <a:solidFill>
                  <a:schemeClr val="bg1">
                    <a:lumMod val="50000"/>
                  </a:schemeClr>
                </a:solidFill>
                <a:latin typeface="微软雅黑" panose="020B0503020204020204" pitchFamily="34" charset="-122"/>
                <a:ea typeface="微软雅黑" panose="020B0503020204020204" pitchFamily="34" charset="-122"/>
              </a:rPr>
              <a:t>php</a:t>
            </a:r>
            <a:r>
              <a:rPr lang="zh-CN" altLang="en-US" sz="1600" dirty="0">
                <a:solidFill>
                  <a:schemeClr val="bg1">
                    <a:lumMod val="50000"/>
                  </a:schemeClr>
                </a:solidFill>
                <a:latin typeface="微软雅黑" panose="020B0503020204020204" pitchFamily="34" charset="-122"/>
                <a:ea typeface="微软雅黑" panose="020B0503020204020204" pitchFamily="34" charset="-122"/>
              </a:rPr>
              <a:t>高度集成，可以远程管理。</a:t>
            </a:r>
            <a:endParaRPr kumimoji="0" lang="zh-CN" altLang="en-US" sz="1600" b="0" i="0" u="none" strike="noStrike" kern="1200" cap="none" spc="0" normalizeH="0" baseline="0" noProof="0" dirty="0">
              <a:ln>
                <a:noFill/>
              </a:ln>
              <a:solidFill>
                <a:schemeClr val="bg1">
                  <a:lumMod val="50000"/>
                </a:schemeClr>
              </a:solidFill>
              <a:effectLst/>
              <a:uLnTx/>
              <a:uFillTx/>
              <a:latin typeface="微软雅黑" panose="020B0503020204020204" pitchFamily="34" charset="-122"/>
              <a:ea typeface="微软雅黑" panose="020B0503020204020204" pitchFamily="34" charset="-122"/>
            </a:endParaRPr>
          </a:p>
        </p:txBody>
      </p:sp>
      <p:sp>
        <p:nvSpPr>
          <p:cNvPr id="68" name="TextBox 8"/>
          <p:cNvSpPr txBox="1">
            <a:spLocks noChangeArrowheads="1"/>
          </p:cNvSpPr>
          <p:nvPr/>
        </p:nvSpPr>
        <p:spPr bwMode="auto">
          <a:xfrm>
            <a:off x="3312318" y="1133703"/>
            <a:ext cx="7200900" cy="400050"/>
          </a:xfrm>
          <a:prstGeom prst="rect">
            <a:avLst/>
          </a:prstGeom>
          <a:solidFill>
            <a:srgbClr val="00B0F0"/>
          </a:solidFill>
          <a:ln>
            <a:noFill/>
          </a:ln>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000" b="1" dirty="0">
                <a:solidFill>
                  <a:srgbClr val="FFFFFF"/>
                </a:solidFill>
                <a:latin typeface="微软雅黑" panose="020B0503020204020204" pitchFamily="34" charset="-122"/>
                <a:ea typeface="微软雅黑" panose="020B0503020204020204" pitchFamily="34" charset="-122"/>
              </a:rPr>
              <a:t>硬件平台</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69" name="TextBox 9"/>
          <p:cNvSpPr txBox="1">
            <a:spLocks noChangeArrowheads="1"/>
          </p:cNvSpPr>
          <p:nvPr/>
        </p:nvSpPr>
        <p:spPr bwMode="auto">
          <a:xfrm>
            <a:off x="3336131" y="3412806"/>
            <a:ext cx="7177087" cy="400050"/>
          </a:xfrm>
          <a:prstGeom prst="rect">
            <a:avLst/>
          </a:prstGeom>
          <a:solidFill>
            <a:srgbClr val="00B0F0"/>
          </a:solidFill>
          <a:ln>
            <a:noFill/>
          </a:ln>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2000" b="1" dirty="0">
                <a:solidFill>
                  <a:srgbClr val="FFFFFF"/>
                </a:solidFill>
                <a:latin typeface="微软雅黑" panose="020B0503020204020204" pitchFamily="34" charset="-122"/>
                <a:ea typeface="微软雅黑" panose="020B0503020204020204" pitchFamily="34" charset="-122"/>
              </a:rPr>
              <a:t>软件平台</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70" name="组合 69"/>
          <p:cNvGrpSpPr/>
          <p:nvPr/>
        </p:nvGrpSpPr>
        <p:grpSpPr>
          <a:xfrm>
            <a:off x="1600993" y="3935094"/>
            <a:ext cx="1447800" cy="1446212"/>
            <a:chOff x="1600993" y="3935094"/>
            <a:chExt cx="1447800" cy="1446212"/>
          </a:xfrm>
        </p:grpSpPr>
        <p:sp>
          <p:nvSpPr>
            <p:cNvPr id="71" name="Freeform 14"/>
            <p:cNvSpPr/>
            <p:nvPr/>
          </p:nvSpPr>
          <p:spPr bwMode="auto">
            <a:xfrm>
              <a:off x="1600993" y="3935094"/>
              <a:ext cx="1447800" cy="1446212"/>
            </a:xfrm>
            <a:custGeom>
              <a:avLst/>
              <a:gdLst>
                <a:gd name="T0" fmla="*/ 649558364 w 3227"/>
                <a:gd name="T1" fmla="*/ 328184358 h 3227"/>
                <a:gd name="T2" fmla="*/ 324879680 w 3227"/>
                <a:gd name="T3" fmla="*/ 648134227 h 3227"/>
                <a:gd name="T4" fmla="*/ 0 w 3227"/>
                <a:gd name="T5" fmla="*/ 323966725 h 3227"/>
                <a:gd name="T6" fmla="*/ 320652929 w 3227"/>
                <a:gd name="T7" fmla="*/ 0 h 3227"/>
                <a:gd name="T8" fmla="*/ 320652929 w 3227"/>
                <a:gd name="T9" fmla="*/ 0 h 3227"/>
                <a:gd name="T10" fmla="*/ 324879680 w 3227"/>
                <a:gd name="T11" fmla="*/ 0 h 3227"/>
                <a:gd name="T12" fmla="*/ 649558364 w 3227"/>
                <a:gd name="T13" fmla="*/ 0 h 3227"/>
                <a:gd name="T14" fmla="*/ 649558364 w 3227"/>
                <a:gd name="T15" fmla="*/ 323966725 h 3227"/>
                <a:gd name="T16" fmla="*/ 649558364 w 3227"/>
                <a:gd name="T17" fmla="*/ 328184358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00B0F0"/>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E63"/>
                </a:solidFill>
                <a:effectLst/>
                <a:uLnTx/>
                <a:uFillTx/>
                <a:latin typeface="Arial" panose="020B0604020202020204" pitchFamily="34" charset="0"/>
                <a:ea typeface="宋体" panose="02010600030101010101" pitchFamily="2" charset="-122"/>
                <a:cs typeface="+mn-cs"/>
              </a:endParaRPr>
            </a:p>
          </p:txBody>
        </p:sp>
        <p:sp>
          <p:nvSpPr>
            <p:cNvPr id="72" name="TextBox 11"/>
            <p:cNvSpPr txBox="1">
              <a:spLocks noChangeArrowheads="1"/>
            </p:cNvSpPr>
            <p:nvPr/>
          </p:nvSpPr>
          <p:spPr bwMode="auto">
            <a:xfrm>
              <a:off x="1758156" y="4089081"/>
              <a:ext cx="10858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pic>
        <p:nvPicPr>
          <p:cNvPr id="22" name="图片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42" presetClass="entr" presetSubtype="0" fill="hold" nodeType="afterEffect">
                                  <p:stCondLst>
                                    <p:cond delay="0"/>
                                  </p:stCondLst>
                                  <p:childTnLst>
                                    <p:set>
                                      <p:cBhvr>
                                        <p:cTn id="28" dur="1" fill="hold">
                                          <p:stCondLst>
                                            <p:cond delay="0"/>
                                          </p:stCondLst>
                                        </p:cTn>
                                        <p:tgtEl>
                                          <p:spTgt spid="63"/>
                                        </p:tgtEl>
                                        <p:attrNameLst>
                                          <p:attrName>style.visibility</p:attrName>
                                        </p:attrNameLst>
                                      </p:cBhvr>
                                      <p:to>
                                        <p:strVal val="visible"/>
                                      </p:to>
                                    </p:set>
                                    <p:animEffect transition="in" filter="fade">
                                      <p:cBhvr>
                                        <p:cTn id="29" dur="1000"/>
                                        <p:tgtEl>
                                          <p:spTgt spid="63"/>
                                        </p:tgtEl>
                                      </p:cBhvr>
                                    </p:animEffect>
                                    <p:anim calcmode="lin" valueType="num">
                                      <p:cBhvr>
                                        <p:cTn id="30" dur="1000" fill="hold"/>
                                        <p:tgtEl>
                                          <p:spTgt spid="63"/>
                                        </p:tgtEl>
                                        <p:attrNameLst>
                                          <p:attrName>ppt_x</p:attrName>
                                        </p:attrNameLst>
                                      </p:cBhvr>
                                      <p:tavLst>
                                        <p:tav tm="0">
                                          <p:val>
                                            <p:strVal val="#ppt_x"/>
                                          </p:val>
                                        </p:tav>
                                        <p:tav tm="100000">
                                          <p:val>
                                            <p:strVal val="#ppt_x"/>
                                          </p:val>
                                        </p:tav>
                                      </p:tavLst>
                                    </p:anim>
                                    <p:anim calcmode="lin" valueType="num">
                                      <p:cBhvr>
                                        <p:cTn id="31" dur="1000" fill="hold"/>
                                        <p:tgtEl>
                                          <p:spTgt spid="63"/>
                                        </p:tgtEl>
                                        <p:attrNameLst>
                                          <p:attrName>ppt_y</p:attrName>
                                        </p:attrNameLst>
                                      </p:cBhvr>
                                      <p:tavLst>
                                        <p:tav tm="0">
                                          <p:val>
                                            <p:strVal val="#ppt_y+.1"/>
                                          </p:val>
                                        </p:tav>
                                        <p:tav tm="100000">
                                          <p:val>
                                            <p:strVal val="#ppt_y"/>
                                          </p:val>
                                        </p:tav>
                                      </p:tavLst>
                                    </p:anim>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wipe(left)">
                                      <p:cBhvr>
                                        <p:cTn id="35" dur="500"/>
                                        <p:tgtEl>
                                          <p:spTgt spid="68"/>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66"/>
                                        </p:tgtEl>
                                        <p:attrNameLst>
                                          <p:attrName>style.visibility</p:attrName>
                                        </p:attrNameLst>
                                      </p:cBhvr>
                                      <p:to>
                                        <p:strVal val="visible"/>
                                      </p:to>
                                    </p:set>
                                    <p:anim calcmode="lin" valueType="num">
                                      <p:cBhvr>
                                        <p:cTn id="39" dur="500" fill="hold"/>
                                        <p:tgtEl>
                                          <p:spTgt spid="66"/>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66"/>
                                        </p:tgtEl>
                                        <p:attrNameLst>
                                          <p:attrName>ppt_y</p:attrName>
                                        </p:attrNameLst>
                                      </p:cBhvr>
                                      <p:tavLst>
                                        <p:tav tm="0">
                                          <p:val>
                                            <p:strVal val="#ppt_y"/>
                                          </p:val>
                                        </p:tav>
                                        <p:tav tm="100000">
                                          <p:val>
                                            <p:strVal val="#ppt_y"/>
                                          </p:val>
                                        </p:tav>
                                      </p:tavLst>
                                    </p:anim>
                                    <p:anim calcmode="lin" valueType="num">
                                      <p:cBhvr>
                                        <p:cTn id="41" dur="500" fill="hold"/>
                                        <p:tgtEl>
                                          <p:spTgt spid="66"/>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66"/>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66"/>
                                        </p:tgtEl>
                                      </p:cBhvr>
                                    </p:animEffect>
                                  </p:childTnLst>
                                </p:cTn>
                              </p:par>
                            </p:childTnLst>
                          </p:cTn>
                        </p:par>
                        <p:par>
                          <p:cTn id="44" fill="hold">
                            <p:stCondLst>
                              <p:cond delay="6800"/>
                            </p:stCondLst>
                            <p:childTnLst>
                              <p:par>
                                <p:cTn id="45" presetID="42" presetClass="entr" presetSubtype="0"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fade">
                                      <p:cBhvr>
                                        <p:cTn id="47" dur="1000"/>
                                        <p:tgtEl>
                                          <p:spTgt spid="70"/>
                                        </p:tgtEl>
                                      </p:cBhvr>
                                    </p:animEffect>
                                    <p:anim calcmode="lin" valueType="num">
                                      <p:cBhvr>
                                        <p:cTn id="48" dur="1000" fill="hold"/>
                                        <p:tgtEl>
                                          <p:spTgt spid="70"/>
                                        </p:tgtEl>
                                        <p:attrNameLst>
                                          <p:attrName>ppt_x</p:attrName>
                                        </p:attrNameLst>
                                      </p:cBhvr>
                                      <p:tavLst>
                                        <p:tav tm="0">
                                          <p:val>
                                            <p:strVal val="#ppt_x"/>
                                          </p:val>
                                        </p:tav>
                                        <p:tav tm="100000">
                                          <p:val>
                                            <p:strVal val="#ppt_x"/>
                                          </p:val>
                                        </p:tav>
                                      </p:tavLst>
                                    </p:anim>
                                    <p:anim calcmode="lin" valueType="num">
                                      <p:cBhvr>
                                        <p:cTn id="49" dur="1000" fill="hold"/>
                                        <p:tgtEl>
                                          <p:spTgt spid="70"/>
                                        </p:tgtEl>
                                        <p:attrNameLst>
                                          <p:attrName>ppt_y</p:attrName>
                                        </p:attrNameLst>
                                      </p:cBhvr>
                                      <p:tavLst>
                                        <p:tav tm="0">
                                          <p:val>
                                            <p:strVal val="#ppt_y+.1"/>
                                          </p:val>
                                        </p:tav>
                                        <p:tav tm="100000">
                                          <p:val>
                                            <p:strVal val="#ppt_y"/>
                                          </p:val>
                                        </p:tav>
                                      </p:tavLst>
                                    </p:anim>
                                  </p:childTnLst>
                                </p:cTn>
                              </p:par>
                            </p:childTnLst>
                          </p:cTn>
                        </p:par>
                        <p:par>
                          <p:cTn id="50" fill="hold">
                            <p:stCondLst>
                              <p:cond delay="7800"/>
                            </p:stCondLst>
                            <p:childTnLst>
                              <p:par>
                                <p:cTn id="51" presetID="22" presetClass="entr" presetSubtype="8" fill="hold" grpId="0" nodeType="after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wipe(left)">
                                      <p:cBhvr>
                                        <p:cTn id="53" dur="500"/>
                                        <p:tgtEl>
                                          <p:spTgt spid="69"/>
                                        </p:tgtEl>
                                      </p:cBhvr>
                                    </p:animEffect>
                                  </p:childTnLst>
                                </p:cTn>
                              </p:par>
                            </p:childTnLst>
                          </p:cTn>
                        </p:par>
                        <p:par>
                          <p:cTn id="54" fill="hold">
                            <p:stCondLst>
                              <p:cond delay="8300"/>
                            </p:stCondLst>
                            <p:childTnLst>
                              <p:par>
                                <p:cTn id="55" presetID="41" presetClass="entr" presetSubtype="0" fill="hold" grpId="0" nodeType="afterEffect">
                                  <p:stCondLst>
                                    <p:cond delay="0"/>
                                  </p:stCondLst>
                                  <p:iterate type="lt">
                                    <p:tmPct val="10000"/>
                                  </p:iterate>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67"/>
                                        </p:tgtEl>
                                        <p:attrNameLst>
                                          <p:attrName>ppt_y</p:attrName>
                                        </p:attrNameLst>
                                      </p:cBhvr>
                                      <p:tavLst>
                                        <p:tav tm="0">
                                          <p:val>
                                            <p:strVal val="#ppt_y"/>
                                          </p:val>
                                        </p:tav>
                                        <p:tav tm="100000">
                                          <p:val>
                                            <p:strVal val="#ppt_y"/>
                                          </p:val>
                                        </p:tav>
                                      </p:tavLst>
                                    </p:anim>
                                    <p:anim calcmode="lin" valueType="num">
                                      <p:cBhvr>
                                        <p:cTn id="59" dur="500" fill="hold"/>
                                        <p:tgtEl>
                                          <p:spTgt spid="67"/>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67"/>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66" grpId="0"/>
      <p:bldP spid="67" grpId="0"/>
      <p:bldP spid="68" grpId="0" animBg="1"/>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9" name="组合 28"/>
          <p:cNvGrpSpPr/>
          <p:nvPr/>
        </p:nvGrpSpPr>
        <p:grpSpPr>
          <a:xfrm>
            <a:off x="4782475" y="2450991"/>
            <a:ext cx="1460240" cy="1460240"/>
            <a:chOff x="4782475" y="2450991"/>
            <a:chExt cx="1460240" cy="1460240"/>
          </a:xfrm>
        </p:grpSpPr>
        <p:sp>
          <p:nvSpPr>
            <p:cNvPr id="30" name="Freeform 5"/>
            <p:cNvSpPr/>
            <p:nvPr/>
          </p:nvSpPr>
          <p:spPr bwMode="auto">
            <a:xfrm>
              <a:off x="4782475" y="2450991"/>
              <a:ext cx="1460240" cy="1460240"/>
            </a:xfrm>
            <a:custGeom>
              <a:avLst/>
              <a:gdLst>
                <a:gd name="T0" fmla="*/ 87 w 251"/>
                <a:gd name="T1" fmla="*/ 230 h 251"/>
                <a:gd name="T2" fmla="*/ 77 w 251"/>
                <a:gd name="T3" fmla="*/ 152 h 251"/>
                <a:gd name="T4" fmla="*/ 157 w 251"/>
                <a:gd name="T5" fmla="*/ 190 h 251"/>
                <a:gd name="T6" fmla="*/ 193 w 251"/>
                <a:gd name="T7" fmla="*/ 142 h 251"/>
                <a:gd name="T8" fmla="*/ 152 w 251"/>
                <a:gd name="T9" fmla="*/ 79 h 251"/>
                <a:gd name="T10" fmla="*/ 251 w 251"/>
                <a:gd name="T11" fmla="*/ 103 h 251"/>
                <a:gd name="T12" fmla="*/ 251 w 251"/>
                <a:gd name="T13" fmla="*/ 103 h 251"/>
                <a:gd name="T14" fmla="*/ 251 w 251"/>
                <a:gd name="T15" fmla="*/ 23 h 251"/>
                <a:gd name="T16" fmla="*/ 235 w 251"/>
                <a:gd name="T17" fmla="*/ 21 h 251"/>
                <a:gd name="T18" fmla="*/ 60 w 251"/>
                <a:gd name="T19" fmla="*/ 60 h 251"/>
                <a:gd name="T20" fmla="*/ 19 w 251"/>
                <a:gd name="T21" fmla="*/ 235 h 251"/>
                <a:gd name="T22" fmla="*/ 22 w 251"/>
                <a:gd name="T23" fmla="*/ 251 h 251"/>
                <a:gd name="T24" fmla="*/ 96 w 251"/>
                <a:gd name="T25" fmla="*/ 251 h 251"/>
                <a:gd name="T26" fmla="*/ 87 w 251"/>
                <a:gd name="T27" fmla="*/ 230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 h="251">
                  <a:moveTo>
                    <a:pt x="87" y="230"/>
                  </a:moveTo>
                  <a:cubicBezTo>
                    <a:pt x="71" y="209"/>
                    <a:pt x="69" y="182"/>
                    <a:pt x="77" y="152"/>
                  </a:cubicBezTo>
                  <a:cubicBezTo>
                    <a:pt x="96" y="186"/>
                    <a:pt x="120" y="204"/>
                    <a:pt x="157" y="190"/>
                  </a:cubicBezTo>
                  <a:cubicBezTo>
                    <a:pt x="179" y="182"/>
                    <a:pt x="192" y="164"/>
                    <a:pt x="193" y="142"/>
                  </a:cubicBezTo>
                  <a:cubicBezTo>
                    <a:pt x="195" y="112"/>
                    <a:pt x="180" y="91"/>
                    <a:pt x="152" y="79"/>
                  </a:cubicBezTo>
                  <a:cubicBezTo>
                    <a:pt x="189" y="69"/>
                    <a:pt x="222" y="77"/>
                    <a:pt x="251" y="103"/>
                  </a:cubicBezTo>
                  <a:cubicBezTo>
                    <a:pt x="251" y="103"/>
                    <a:pt x="251" y="103"/>
                    <a:pt x="251" y="103"/>
                  </a:cubicBezTo>
                  <a:cubicBezTo>
                    <a:pt x="251" y="23"/>
                    <a:pt x="251" y="23"/>
                    <a:pt x="251" y="23"/>
                  </a:cubicBezTo>
                  <a:cubicBezTo>
                    <a:pt x="246" y="23"/>
                    <a:pt x="240" y="22"/>
                    <a:pt x="235" y="21"/>
                  </a:cubicBezTo>
                  <a:cubicBezTo>
                    <a:pt x="169" y="0"/>
                    <a:pt x="109" y="11"/>
                    <a:pt x="60" y="60"/>
                  </a:cubicBezTo>
                  <a:cubicBezTo>
                    <a:pt x="9" y="109"/>
                    <a:pt x="0" y="169"/>
                    <a:pt x="19" y="235"/>
                  </a:cubicBezTo>
                  <a:cubicBezTo>
                    <a:pt x="21" y="240"/>
                    <a:pt x="22" y="246"/>
                    <a:pt x="22" y="251"/>
                  </a:cubicBezTo>
                  <a:cubicBezTo>
                    <a:pt x="96" y="251"/>
                    <a:pt x="96" y="251"/>
                    <a:pt x="96" y="251"/>
                  </a:cubicBezTo>
                  <a:cubicBezTo>
                    <a:pt x="96" y="245"/>
                    <a:pt x="93" y="238"/>
                    <a:pt x="87" y="23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Freeform 190"/>
            <p:cNvSpPr>
              <a:spLocks noChangeAspect="1" noEditPoints="1"/>
            </p:cNvSpPr>
            <p:nvPr/>
          </p:nvSpPr>
          <p:spPr bwMode="auto">
            <a:xfrm>
              <a:off x="5451179" y="3111405"/>
              <a:ext cx="317217" cy="257283"/>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6242716" y="2444830"/>
            <a:ext cx="1466401" cy="1466401"/>
            <a:chOff x="6242716" y="2444830"/>
            <a:chExt cx="1466401" cy="1466401"/>
          </a:xfrm>
        </p:grpSpPr>
        <p:sp>
          <p:nvSpPr>
            <p:cNvPr id="33" name="Freeform 6"/>
            <p:cNvSpPr/>
            <p:nvPr/>
          </p:nvSpPr>
          <p:spPr bwMode="auto">
            <a:xfrm>
              <a:off x="6242716" y="2444830"/>
              <a:ext cx="1466401" cy="1466401"/>
            </a:xfrm>
            <a:custGeom>
              <a:avLst/>
              <a:gdLst>
                <a:gd name="T0" fmla="*/ 93 w 252"/>
                <a:gd name="T1" fmla="*/ 79 h 252"/>
                <a:gd name="T2" fmla="*/ 76 w 252"/>
                <a:gd name="T3" fmla="*/ 182 h 252"/>
                <a:gd name="T4" fmla="*/ 171 w 252"/>
                <a:gd name="T5" fmla="*/ 162 h 252"/>
                <a:gd name="T6" fmla="*/ 164 w 252"/>
                <a:gd name="T7" fmla="*/ 230 h 252"/>
                <a:gd name="T8" fmla="*/ 154 w 252"/>
                <a:gd name="T9" fmla="*/ 252 h 252"/>
                <a:gd name="T10" fmla="*/ 230 w 252"/>
                <a:gd name="T11" fmla="*/ 252 h 252"/>
                <a:gd name="T12" fmla="*/ 232 w 252"/>
                <a:gd name="T13" fmla="*/ 238 h 252"/>
                <a:gd name="T14" fmla="*/ 193 w 252"/>
                <a:gd name="T15" fmla="*/ 61 h 252"/>
                <a:gd name="T16" fmla="*/ 14 w 252"/>
                <a:gd name="T17" fmla="*/ 21 h 252"/>
                <a:gd name="T18" fmla="*/ 0 w 252"/>
                <a:gd name="T19" fmla="*/ 24 h 252"/>
                <a:gd name="T20" fmla="*/ 0 w 252"/>
                <a:gd name="T21" fmla="*/ 104 h 252"/>
                <a:gd name="T22" fmla="*/ 93 w 252"/>
                <a:gd name="T23" fmla="*/ 7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252">
                  <a:moveTo>
                    <a:pt x="93" y="79"/>
                  </a:moveTo>
                  <a:cubicBezTo>
                    <a:pt x="50" y="120"/>
                    <a:pt x="45" y="155"/>
                    <a:pt x="76" y="182"/>
                  </a:cubicBezTo>
                  <a:cubicBezTo>
                    <a:pt x="105" y="208"/>
                    <a:pt x="141" y="200"/>
                    <a:pt x="171" y="162"/>
                  </a:cubicBezTo>
                  <a:cubicBezTo>
                    <a:pt x="180" y="179"/>
                    <a:pt x="179" y="208"/>
                    <a:pt x="164" y="230"/>
                  </a:cubicBezTo>
                  <a:cubicBezTo>
                    <a:pt x="157" y="238"/>
                    <a:pt x="154" y="246"/>
                    <a:pt x="154" y="252"/>
                  </a:cubicBezTo>
                  <a:cubicBezTo>
                    <a:pt x="230" y="252"/>
                    <a:pt x="230" y="252"/>
                    <a:pt x="230" y="252"/>
                  </a:cubicBezTo>
                  <a:cubicBezTo>
                    <a:pt x="230" y="248"/>
                    <a:pt x="231" y="243"/>
                    <a:pt x="232" y="238"/>
                  </a:cubicBezTo>
                  <a:cubicBezTo>
                    <a:pt x="252" y="171"/>
                    <a:pt x="243" y="111"/>
                    <a:pt x="193" y="61"/>
                  </a:cubicBezTo>
                  <a:cubicBezTo>
                    <a:pt x="143" y="10"/>
                    <a:pt x="82" y="0"/>
                    <a:pt x="14" y="21"/>
                  </a:cubicBezTo>
                  <a:cubicBezTo>
                    <a:pt x="10" y="23"/>
                    <a:pt x="5" y="23"/>
                    <a:pt x="0" y="24"/>
                  </a:cubicBezTo>
                  <a:cubicBezTo>
                    <a:pt x="0" y="104"/>
                    <a:pt x="0" y="104"/>
                    <a:pt x="0" y="104"/>
                  </a:cubicBezTo>
                  <a:cubicBezTo>
                    <a:pt x="28" y="83"/>
                    <a:pt x="57" y="70"/>
                    <a:pt x="93" y="79"/>
                  </a:cubicBez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34" name="组合 33"/>
            <p:cNvGrpSpPr>
              <a:grpSpLocks noChangeAspect="1"/>
            </p:cNvGrpSpPr>
            <p:nvPr/>
          </p:nvGrpSpPr>
          <p:grpSpPr>
            <a:xfrm>
              <a:off x="6734385" y="3103733"/>
              <a:ext cx="317217" cy="316067"/>
              <a:chOff x="3618897" y="2279040"/>
              <a:chExt cx="706229" cy="703668"/>
            </a:xfrm>
            <a:solidFill>
              <a:schemeClr val="bg1"/>
            </a:solidFill>
          </p:grpSpPr>
          <p:sp>
            <p:nvSpPr>
              <p:cNvPr id="35"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1"/>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8" name="组合 37"/>
          <p:cNvGrpSpPr/>
          <p:nvPr/>
        </p:nvGrpSpPr>
        <p:grpSpPr>
          <a:xfrm>
            <a:off x="6242716" y="3911231"/>
            <a:ext cx="1429434" cy="1395546"/>
            <a:chOff x="6242716" y="3911231"/>
            <a:chExt cx="1429434" cy="1395546"/>
          </a:xfrm>
        </p:grpSpPr>
        <p:sp>
          <p:nvSpPr>
            <p:cNvPr id="39" name="Freeform 8"/>
            <p:cNvSpPr/>
            <p:nvPr/>
          </p:nvSpPr>
          <p:spPr bwMode="auto">
            <a:xfrm>
              <a:off x="6242716" y="3911231"/>
              <a:ext cx="1429434" cy="1395546"/>
            </a:xfrm>
            <a:custGeom>
              <a:avLst/>
              <a:gdLst>
                <a:gd name="T0" fmla="*/ 230 w 246"/>
                <a:gd name="T1" fmla="*/ 0 h 240"/>
                <a:gd name="T2" fmla="*/ 154 w 246"/>
                <a:gd name="T3" fmla="*/ 0 h 240"/>
                <a:gd name="T4" fmla="*/ 167 w 246"/>
                <a:gd name="T5" fmla="*/ 27 h 240"/>
                <a:gd name="T6" fmla="*/ 170 w 246"/>
                <a:gd name="T7" fmla="*/ 88 h 240"/>
                <a:gd name="T8" fmla="*/ 91 w 246"/>
                <a:gd name="T9" fmla="*/ 63 h 240"/>
                <a:gd name="T10" fmla="*/ 68 w 246"/>
                <a:gd name="T11" fmla="*/ 81 h 240"/>
                <a:gd name="T12" fmla="*/ 97 w 246"/>
                <a:gd name="T13" fmla="*/ 173 h 240"/>
                <a:gd name="T14" fmla="*/ 0 w 246"/>
                <a:gd name="T15" fmla="*/ 151 h 240"/>
                <a:gd name="T16" fmla="*/ 0 w 246"/>
                <a:gd name="T17" fmla="*/ 232 h 240"/>
                <a:gd name="T18" fmla="*/ 13 w 246"/>
                <a:gd name="T19" fmla="*/ 232 h 240"/>
                <a:gd name="T20" fmla="*/ 56 w 246"/>
                <a:gd name="T21" fmla="*/ 240 h 240"/>
                <a:gd name="T22" fmla="*/ 66 w 246"/>
                <a:gd name="T23" fmla="*/ 240 h 240"/>
                <a:gd name="T24" fmla="*/ 101 w 246"/>
                <a:gd name="T25" fmla="*/ 237 h 240"/>
                <a:gd name="T26" fmla="*/ 151 w 246"/>
                <a:gd name="T27" fmla="*/ 221 h 240"/>
                <a:gd name="T28" fmla="*/ 225 w 246"/>
                <a:gd name="T29" fmla="*/ 147 h 240"/>
                <a:gd name="T30" fmla="*/ 232 w 246"/>
                <a:gd name="T31" fmla="*/ 24 h 240"/>
                <a:gd name="T32" fmla="*/ 230 w 246"/>
                <a:gd name="T3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6" h="240">
                  <a:moveTo>
                    <a:pt x="230" y="0"/>
                  </a:moveTo>
                  <a:cubicBezTo>
                    <a:pt x="154" y="0"/>
                    <a:pt x="154" y="0"/>
                    <a:pt x="154" y="0"/>
                  </a:cubicBezTo>
                  <a:cubicBezTo>
                    <a:pt x="153" y="9"/>
                    <a:pt x="157" y="18"/>
                    <a:pt x="167" y="27"/>
                  </a:cubicBezTo>
                  <a:cubicBezTo>
                    <a:pt x="180" y="41"/>
                    <a:pt x="180" y="66"/>
                    <a:pt x="170" y="88"/>
                  </a:cubicBezTo>
                  <a:cubicBezTo>
                    <a:pt x="150" y="59"/>
                    <a:pt x="122" y="54"/>
                    <a:pt x="91" y="63"/>
                  </a:cubicBezTo>
                  <a:cubicBezTo>
                    <a:pt x="82" y="66"/>
                    <a:pt x="74" y="74"/>
                    <a:pt x="68" y="81"/>
                  </a:cubicBezTo>
                  <a:cubicBezTo>
                    <a:pt x="46" y="114"/>
                    <a:pt x="57" y="147"/>
                    <a:pt x="97" y="173"/>
                  </a:cubicBezTo>
                  <a:cubicBezTo>
                    <a:pt x="73" y="189"/>
                    <a:pt x="33" y="179"/>
                    <a:pt x="0" y="151"/>
                  </a:cubicBezTo>
                  <a:cubicBezTo>
                    <a:pt x="0" y="232"/>
                    <a:pt x="0" y="232"/>
                    <a:pt x="0" y="232"/>
                  </a:cubicBezTo>
                  <a:cubicBezTo>
                    <a:pt x="4" y="232"/>
                    <a:pt x="9" y="232"/>
                    <a:pt x="13" y="232"/>
                  </a:cubicBezTo>
                  <a:cubicBezTo>
                    <a:pt x="28" y="233"/>
                    <a:pt x="41" y="239"/>
                    <a:pt x="56" y="240"/>
                  </a:cubicBezTo>
                  <a:cubicBezTo>
                    <a:pt x="59" y="240"/>
                    <a:pt x="63" y="240"/>
                    <a:pt x="66" y="240"/>
                  </a:cubicBezTo>
                  <a:cubicBezTo>
                    <a:pt x="78" y="240"/>
                    <a:pt x="90" y="239"/>
                    <a:pt x="101" y="237"/>
                  </a:cubicBezTo>
                  <a:cubicBezTo>
                    <a:pt x="118" y="234"/>
                    <a:pt x="135" y="229"/>
                    <a:pt x="151" y="221"/>
                  </a:cubicBezTo>
                  <a:cubicBezTo>
                    <a:pt x="184" y="205"/>
                    <a:pt x="209" y="179"/>
                    <a:pt x="225" y="147"/>
                  </a:cubicBezTo>
                  <a:cubicBezTo>
                    <a:pt x="244" y="110"/>
                    <a:pt x="246" y="66"/>
                    <a:pt x="232" y="24"/>
                  </a:cubicBezTo>
                  <a:cubicBezTo>
                    <a:pt x="229" y="17"/>
                    <a:pt x="229" y="9"/>
                    <a:pt x="230" y="0"/>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0" name="组合 39"/>
            <p:cNvGrpSpPr>
              <a:grpSpLocks noChangeAspect="1"/>
            </p:cNvGrpSpPr>
            <p:nvPr/>
          </p:nvGrpSpPr>
          <p:grpSpPr>
            <a:xfrm>
              <a:off x="6734385" y="4458254"/>
              <a:ext cx="317217" cy="269913"/>
              <a:chOff x="7909299" y="3772690"/>
              <a:chExt cx="667095" cy="567616"/>
            </a:xfrm>
            <a:solidFill>
              <a:schemeClr val="bg1"/>
            </a:solidFill>
          </p:grpSpPr>
          <p:sp>
            <p:nvSpPr>
              <p:cNvPr id="41" name="Freeform 16"/>
              <p:cNvSpPr>
                <a:spLocks noEditPoints="1"/>
              </p:cNvSpPr>
              <p:nvPr/>
            </p:nvSpPr>
            <p:spPr bwMode="auto">
              <a:xfrm>
                <a:off x="7909299" y="3772690"/>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7"/>
              <p:cNvSpPr>
                <a:spLocks noEditPoints="1"/>
              </p:cNvSpPr>
              <p:nvPr/>
            </p:nvSpPr>
            <p:spPr bwMode="auto">
              <a:xfrm>
                <a:off x="7980982" y="377269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3" name="组合 42"/>
          <p:cNvGrpSpPr/>
          <p:nvPr/>
        </p:nvGrpSpPr>
        <p:grpSpPr>
          <a:xfrm>
            <a:off x="4650005" y="3911231"/>
            <a:ext cx="1592711" cy="1518773"/>
            <a:chOff x="4650005" y="3911231"/>
            <a:chExt cx="1592711" cy="1518773"/>
          </a:xfrm>
        </p:grpSpPr>
        <p:sp>
          <p:nvSpPr>
            <p:cNvPr id="44" name="Freeform 7"/>
            <p:cNvSpPr/>
            <p:nvPr/>
          </p:nvSpPr>
          <p:spPr bwMode="auto">
            <a:xfrm>
              <a:off x="4650005" y="3911231"/>
              <a:ext cx="1592711" cy="1518773"/>
            </a:xfrm>
            <a:custGeom>
              <a:avLst/>
              <a:gdLst>
                <a:gd name="T0" fmla="*/ 274 w 274"/>
                <a:gd name="T1" fmla="*/ 151 h 261"/>
                <a:gd name="T2" fmla="*/ 176 w 274"/>
                <a:gd name="T3" fmla="*/ 176 h 261"/>
                <a:gd name="T4" fmla="*/ 205 w 274"/>
                <a:gd name="T5" fmla="*/ 78 h 261"/>
                <a:gd name="T6" fmla="*/ 103 w 274"/>
                <a:gd name="T7" fmla="*/ 85 h 261"/>
                <a:gd name="T8" fmla="*/ 111 w 274"/>
                <a:gd name="T9" fmla="*/ 27 h 261"/>
                <a:gd name="T10" fmla="*/ 119 w 274"/>
                <a:gd name="T11" fmla="*/ 0 h 261"/>
                <a:gd name="T12" fmla="*/ 45 w 274"/>
                <a:gd name="T13" fmla="*/ 0 h 261"/>
                <a:gd name="T14" fmla="*/ 42 w 274"/>
                <a:gd name="T15" fmla="*/ 18 h 261"/>
                <a:gd name="T16" fmla="*/ 226 w 274"/>
                <a:gd name="T17" fmla="*/ 240 h 261"/>
                <a:gd name="T18" fmla="*/ 274 w 274"/>
                <a:gd name="T19" fmla="*/ 232 h 261"/>
                <a:gd name="T20" fmla="*/ 274 w 274"/>
                <a:gd name="T21" fmla="*/ 151 h 261"/>
                <a:gd name="T22" fmla="*/ 274 w 274"/>
                <a:gd name="T23" fmla="*/ 151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61">
                  <a:moveTo>
                    <a:pt x="274" y="151"/>
                  </a:moveTo>
                  <a:cubicBezTo>
                    <a:pt x="246" y="173"/>
                    <a:pt x="216" y="186"/>
                    <a:pt x="176" y="176"/>
                  </a:cubicBezTo>
                  <a:cubicBezTo>
                    <a:pt x="219" y="143"/>
                    <a:pt x="228" y="108"/>
                    <a:pt x="205" y="78"/>
                  </a:cubicBezTo>
                  <a:cubicBezTo>
                    <a:pt x="185" y="52"/>
                    <a:pt x="142" y="54"/>
                    <a:pt x="103" y="85"/>
                  </a:cubicBezTo>
                  <a:cubicBezTo>
                    <a:pt x="93" y="63"/>
                    <a:pt x="100" y="43"/>
                    <a:pt x="111" y="27"/>
                  </a:cubicBezTo>
                  <a:cubicBezTo>
                    <a:pt x="117" y="17"/>
                    <a:pt x="120" y="9"/>
                    <a:pt x="119" y="0"/>
                  </a:cubicBezTo>
                  <a:cubicBezTo>
                    <a:pt x="45" y="0"/>
                    <a:pt x="45" y="0"/>
                    <a:pt x="45" y="0"/>
                  </a:cubicBezTo>
                  <a:cubicBezTo>
                    <a:pt x="45" y="7"/>
                    <a:pt x="44" y="13"/>
                    <a:pt x="42" y="18"/>
                  </a:cubicBezTo>
                  <a:cubicBezTo>
                    <a:pt x="0" y="139"/>
                    <a:pt x="99" y="261"/>
                    <a:pt x="226" y="240"/>
                  </a:cubicBezTo>
                  <a:cubicBezTo>
                    <a:pt x="242" y="237"/>
                    <a:pt x="258" y="233"/>
                    <a:pt x="274" y="232"/>
                  </a:cubicBezTo>
                  <a:cubicBezTo>
                    <a:pt x="274" y="151"/>
                    <a:pt x="274" y="151"/>
                    <a:pt x="274" y="151"/>
                  </a:cubicBezTo>
                  <a:cubicBezTo>
                    <a:pt x="274" y="151"/>
                    <a:pt x="274" y="151"/>
                    <a:pt x="274" y="151"/>
                  </a:cubicBezTo>
                  <a:close/>
                </a:path>
              </a:pathLst>
            </a:cu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45" name="组合 44"/>
            <p:cNvGrpSpPr/>
            <p:nvPr/>
          </p:nvGrpSpPr>
          <p:grpSpPr>
            <a:xfrm>
              <a:off x="5446360" y="4407488"/>
              <a:ext cx="299716" cy="300008"/>
              <a:chOff x="5240338" y="2657475"/>
              <a:chExt cx="1630363" cy="1631951"/>
            </a:xfrm>
            <a:solidFill>
              <a:schemeClr val="bg1"/>
            </a:solidFill>
          </p:grpSpPr>
          <p:sp>
            <p:nvSpPr>
              <p:cNvPr id="46" name="Freeform 5"/>
              <p:cNvSpPr/>
              <p:nvPr/>
            </p:nvSpPr>
            <p:spPr bwMode="auto">
              <a:xfrm>
                <a:off x="5240338" y="2735263"/>
                <a:ext cx="1552575" cy="1554163"/>
              </a:xfrm>
              <a:custGeom>
                <a:avLst/>
                <a:gdLst>
                  <a:gd name="T0" fmla="*/ 391 w 517"/>
                  <a:gd name="T1" fmla="*/ 73 h 519"/>
                  <a:gd name="T2" fmla="*/ 346 w 517"/>
                  <a:gd name="T3" fmla="*/ 101 h 519"/>
                  <a:gd name="T4" fmla="*/ 325 w 517"/>
                  <a:gd name="T5" fmla="*/ 98 h 519"/>
                  <a:gd name="T6" fmla="*/ 122 w 517"/>
                  <a:gd name="T7" fmla="*/ 151 h 519"/>
                  <a:gd name="T8" fmla="*/ 125 w 517"/>
                  <a:gd name="T9" fmla="*/ 369 h 519"/>
                  <a:gd name="T10" fmla="*/ 332 w 517"/>
                  <a:gd name="T11" fmla="*/ 416 h 519"/>
                  <a:gd name="T12" fmla="*/ 421 w 517"/>
                  <a:gd name="T13" fmla="*/ 197 h 519"/>
                  <a:gd name="T14" fmla="*/ 425 w 517"/>
                  <a:gd name="T15" fmla="*/ 155 h 519"/>
                  <a:gd name="T16" fmla="*/ 443 w 517"/>
                  <a:gd name="T17" fmla="*/ 127 h 519"/>
                  <a:gd name="T18" fmla="*/ 444 w 517"/>
                  <a:gd name="T19" fmla="*/ 398 h 519"/>
                  <a:gd name="T20" fmla="*/ 113 w 517"/>
                  <a:gd name="T21" fmla="*/ 438 h 519"/>
                  <a:gd name="T22" fmla="*/ 88 w 517"/>
                  <a:gd name="T23" fmla="*/ 101 h 519"/>
                  <a:gd name="T24" fmla="*/ 391 w 517"/>
                  <a:gd name="T25" fmla="*/ 73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7" h="519">
                    <a:moveTo>
                      <a:pt x="391" y="73"/>
                    </a:moveTo>
                    <a:cubicBezTo>
                      <a:pt x="376" y="83"/>
                      <a:pt x="361" y="93"/>
                      <a:pt x="346" y="101"/>
                    </a:cubicBezTo>
                    <a:cubicBezTo>
                      <a:pt x="340" y="103"/>
                      <a:pt x="331" y="100"/>
                      <a:pt x="325" y="98"/>
                    </a:cubicBezTo>
                    <a:cubicBezTo>
                      <a:pt x="252" y="68"/>
                      <a:pt x="166" y="91"/>
                      <a:pt x="122" y="151"/>
                    </a:cubicBezTo>
                    <a:cubicBezTo>
                      <a:pt x="72" y="219"/>
                      <a:pt x="73" y="305"/>
                      <a:pt x="125" y="369"/>
                    </a:cubicBezTo>
                    <a:cubicBezTo>
                      <a:pt x="174" y="429"/>
                      <a:pt x="261" y="449"/>
                      <a:pt x="332" y="416"/>
                    </a:cubicBezTo>
                    <a:cubicBezTo>
                      <a:pt x="413" y="379"/>
                      <a:pt x="454" y="279"/>
                      <a:pt x="421" y="197"/>
                    </a:cubicBezTo>
                    <a:cubicBezTo>
                      <a:pt x="414" y="181"/>
                      <a:pt x="415" y="169"/>
                      <a:pt x="425" y="155"/>
                    </a:cubicBezTo>
                    <a:cubicBezTo>
                      <a:pt x="432" y="146"/>
                      <a:pt x="437" y="136"/>
                      <a:pt x="443" y="127"/>
                    </a:cubicBezTo>
                    <a:cubicBezTo>
                      <a:pt x="491" y="165"/>
                      <a:pt x="517" y="302"/>
                      <a:pt x="444" y="398"/>
                    </a:cubicBezTo>
                    <a:cubicBezTo>
                      <a:pt x="366" y="501"/>
                      <a:pt x="209" y="519"/>
                      <a:pt x="113" y="438"/>
                    </a:cubicBezTo>
                    <a:cubicBezTo>
                      <a:pt x="0" y="343"/>
                      <a:pt x="9" y="187"/>
                      <a:pt x="88" y="101"/>
                    </a:cubicBezTo>
                    <a:cubicBezTo>
                      <a:pt x="181" y="0"/>
                      <a:pt x="336" y="17"/>
                      <a:pt x="391"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6"/>
              <p:cNvSpPr/>
              <p:nvPr/>
            </p:nvSpPr>
            <p:spPr bwMode="auto">
              <a:xfrm>
                <a:off x="5618163" y="3103563"/>
                <a:ext cx="793750" cy="793750"/>
              </a:xfrm>
              <a:custGeom>
                <a:avLst/>
                <a:gdLst>
                  <a:gd name="T0" fmla="*/ 132 w 264"/>
                  <a:gd name="T1" fmla="*/ 265 h 265"/>
                  <a:gd name="T2" fmla="*/ 3 w 264"/>
                  <a:gd name="T3" fmla="*/ 128 h 265"/>
                  <a:gd name="T4" fmla="*/ 141 w 264"/>
                  <a:gd name="T5" fmla="*/ 5 h 265"/>
                  <a:gd name="T6" fmla="*/ 161 w 264"/>
                  <a:gd name="T7" fmla="*/ 8 h 265"/>
                  <a:gd name="T8" fmla="*/ 168 w 264"/>
                  <a:gd name="T9" fmla="*/ 27 h 265"/>
                  <a:gd name="T10" fmla="*/ 156 w 264"/>
                  <a:gd name="T11" fmla="*/ 50 h 265"/>
                  <a:gd name="T12" fmla="*/ 135 w 264"/>
                  <a:gd name="T13" fmla="*/ 63 h 265"/>
                  <a:gd name="T14" fmla="*/ 60 w 264"/>
                  <a:gd name="T15" fmla="*/ 131 h 265"/>
                  <a:gd name="T16" fmla="*/ 124 w 264"/>
                  <a:gd name="T17" fmla="*/ 207 h 265"/>
                  <a:gd name="T18" fmla="*/ 205 w 264"/>
                  <a:gd name="T19" fmla="*/ 136 h 265"/>
                  <a:gd name="T20" fmla="*/ 224 w 264"/>
                  <a:gd name="T21" fmla="*/ 110 h 265"/>
                  <a:gd name="T22" fmla="*/ 226 w 264"/>
                  <a:gd name="T23" fmla="*/ 109 h 265"/>
                  <a:gd name="T24" fmla="*/ 254 w 264"/>
                  <a:gd name="T25" fmla="*/ 97 h 265"/>
                  <a:gd name="T26" fmla="*/ 263 w 264"/>
                  <a:gd name="T27" fmla="*/ 135 h 265"/>
                  <a:gd name="T28" fmla="*/ 132 w 264"/>
                  <a:gd name="T29" fmla="*/ 26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4" h="265">
                    <a:moveTo>
                      <a:pt x="132" y="265"/>
                    </a:moveTo>
                    <a:cubicBezTo>
                      <a:pt x="57" y="265"/>
                      <a:pt x="0" y="205"/>
                      <a:pt x="3" y="128"/>
                    </a:cubicBezTo>
                    <a:cubicBezTo>
                      <a:pt x="5" y="58"/>
                      <a:pt x="70" y="0"/>
                      <a:pt x="141" y="5"/>
                    </a:cubicBezTo>
                    <a:cubicBezTo>
                      <a:pt x="148" y="6"/>
                      <a:pt x="155" y="7"/>
                      <a:pt x="161" y="8"/>
                    </a:cubicBezTo>
                    <a:cubicBezTo>
                      <a:pt x="173" y="11"/>
                      <a:pt x="175" y="17"/>
                      <a:pt x="168" y="27"/>
                    </a:cubicBezTo>
                    <a:cubicBezTo>
                      <a:pt x="164" y="34"/>
                      <a:pt x="159" y="42"/>
                      <a:pt x="156" y="50"/>
                    </a:cubicBezTo>
                    <a:cubicBezTo>
                      <a:pt x="152" y="60"/>
                      <a:pt x="147" y="63"/>
                      <a:pt x="135" y="63"/>
                    </a:cubicBezTo>
                    <a:cubicBezTo>
                      <a:pt x="94" y="63"/>
                      <a:pt x="63" y="92"/>
                      <a:pt x="60" y="131"/>
                    </a:cubicBezTo>
                    <a:cubicBezTo>
                      <a:pt x="57" y="167"/>
                      <a:pt x="85" y="200"/>
                      <a:pt x="124" y="207"/>
                    </a:cubicBezTo>
                    <a:cubicBezTo>
                      <a:pt x="164" y="214"/>
                      <a:pt x="204" y="180"/>
                      <a:pt x="205" y="136"/>
                    </a:cubicBezTo>
                    <a:cubicBezTo>
                      <a:pt x="205" y="120"/>
                      <a:pt x="209" y="113"/>
                      <a:pt x="224" y="110"/>
                    </a:cubicBezTo>
                    <a:cubicBezTo>
                      <a:pt x="225" y="110"/>
                      <a:pt x="225" y="109"/>
                      <a:pt x="226" y="109"/>
                    </a:cubicBezTo>
                    <a:cubicBezTo>
                      <a:pt x="235" y="105"/>
                      <a:pt x="244" y="101"/>
                      <a:pt x="254" y="97"/>
                    </a:cubicBezTo>
                    <a:cubicBezTo>
                      <a:pt x="257" y="109"/>
                      <a:pt x="263" y="122"/>
                      <a:pt x="263" y="135"/>
                    </a:cubicBezTo>
                    <a:cubicBezTo>
                      <a:pt x="264" y="207"/>
                      <a:pt x="205" y="265"/>
                      <a:pt x="132" y="2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7"/>
              <p:cNvSpPr/>
              <p:nvPr/>
            </p:nvSpPr>
            <p:spPr bwMode="auto">
              <a:xfrm>
                <a:off x="6018213" y="2657475"/>
                <a:ext cx="852488" cy="850900"/>
              </a:xfrm>
              <a:custGeom>
                <a:avLst/>
                <a:gdLst>
                  <a:gd name="T0" fmla="*/ 0 w 284"/>
                  <a:gd name="T1" fmla="*/ 280 h 284"/>
                  <a:gd name="T2" fmla="*/ 10 w 284"/>
                  <a:gd name="T3" fmla="*/ 266 h 284"/>
                  <a:gd name="T4" fmla="*/ 31 w 284"/>
                  <a:gd name="T5" fmla="*/ 214 h 284"/>
                  <a:gd name="T6" fmla="*/ 68 w 284"/>
                  <a:gd name="T7" fmla="*/ 156 h 284"/>
                  <a:gd name="T8" fmla="*/ 165 w 284"/>
                  <a:gd name="T9" fmla="*/ 97 h 284"/>
                  <a:gd name="T10" fmla="*/ 186 w 284"/>
                  <a:gd name="T11" fmla="*/ 62 h 284"/>
                  <a:gd name="T12" fmla="*/ 186 w 284"/>
                  <a:gd name="T13" fmla="*/ 41 h 284"/>
                  <a:gd name="T14" fmla="*/ 216 w 284"/>
                  <a:gd name="T15" fmla="*/ 2 h 284"/>
                  <a:gd name="T16" fmla="*/ 249 w 284"/>
                  <a:gd name="T17" fmla="*/ 34 h 284"/>
                  <a:gd name="T18" fmla="*/ 282 w 284"/>
                  <a:gd name="T19" fmla="*/ 68 h 284"/>
                  <a:gd name="T20" fmla="*/ 243 w 284"/>
                  <a:gd name="T21" fmla="*/ 97 h 284"/>
                  <a:gd name="T22" fmla="*/ 175 w 284"/>
                  <a:gd name="T23" fmla="*/ 142 h 284"/>
                  <a:gd name="T24" fmla="*/ 102 w 284"/>
                  <a:gd name="T25" fmla="*/ 240 h 284"/>
                  <a:gd name="T26" fmla="*/ 69 w 284"/>
                  <a:gd name="T27" fmla="*/ 253 h 284"/>
                  <a:gd name="T28" fmla="*/ 19 w 284"/>
                  <a:gd name="T29" fmla="*/ 273 h 284"/>
                  <a:gd name="T30" fmla="*/ 4 w 284"/>
                  <a:gd name="T31" fmla="*/ 284 h 284"/>
                  <a:gd name="T32" fmla="*/ 0 w 284"/>
                  <a:gd name="T33" fmla="*/ 28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280"/>
                    </a:moveTo>
                    <a:cubicBezTo>
                      <a:pt x="4" y="275"/>
                      <a:pt x="6" y="270"/>
                      <a:pt x="10" y="266"/>
                    </a:cubicBezTo>
                    <a:cubicBezTo>
                      <a:pt x="23" y="251"/>
                      <a:pt x="31" y="236"/>
                      <a:pt x="31" y="214"/>
                    </a:cubicBezTo>
                    <a:cubicBezTo>
                      <a:pt x="31" y="189"/>
                      <a:pt x="48" y="169"/>
                      <a:pt x="68" y="156"/>
                    </a:cubicBezTo>
                    <a:cubicBezTo>
                      <a:pt x="100" y="134"/>
                      <a:pt x="132" y="115"/>
                      <a:pt x="165" y="97"/>
                    </a:cubicBezTo>
                    <a:cubicBezTo>
                      <a:pt x="180" y="89"/>
                      <a:pt x="188" y="79"/>
                      <a:pt x="186" y="62"/>
                    </a:cubicBezTo>
                    <a:cubicBezTo>
                      <a:pt x="185" y="55"/>
                      <a:pt x="185" y="48"/>
                      <a:pt x="186" y="41"/>
                    </a:cubicBezTo>
                    <a:cubicBezTo>
                      <a:pt x="187" y="17"/>
                      <a:pt x="198" y="4"/>
                      <a:pt x="216" y="2"/>
                    </a:cubicBezTo>
                    <a:cubicBezTo>
                      <a:pt x="234" y="0"/>
                      <a:pt x="243" y="9"/>
                      <a:pt x="249" y="34"/>
                    </a:cubicBezTo>
                    <a:cubicBezTo>
                      <a:pt x="274" y="40"/>
                      <a:pt x="284" y="50"/>
                      <a:pt x="282" y="68"/>
                    </a:cubicBezTo>
                    <a:cubicBezTo>
                      <a:pt x="280" y="86"/>
                      <a:pt x="266" y="100"/>
                      <a:pt x="243" y="97"/>
                    </a:cubicBezTo>
                    <a:cubicBezTo>
                      <a:pt x="205" y="92"/>
                      <a:pt x="189" y="111"/>
                      <a:pt x="175" y="142"/>
                    </a:cubicBezTo>
                    <a:cubicBezTo>
                      <a:pt x="159" y="181"/>
                      <a:pt x="137" y="215"/>
                      <a:pt x="102" y="240"/>
                    </a:cubicBezTo>
                    <a:cubicBezTo>
                      <a:pt x="92" y="246"/>
                      <a:pt x="80" y="253"/>
                      <a:pt x="69" y="253"/>
                    </a:cubicBezTo>
                    <a:cubicBezTo>
                      <a:pt x="49" y="252"/>
                      <a:pt x="33" y="259"/>
                      <a:pt x="19" y="273"/>
                    </a:cubicBezTo>
                    <a:cubicBezTo>
                      <a:pt x="15" y="277"/>
                      <a:pt x="9" y="280"/>
                      <a:pt x="4" y="284"/>
                    </a:cubicBezTo>
                    <a:cubicBezTo>
                      <a:pt x="3" y="283"/>
                      <a:pt x="1" y="281"/>
                      <a:pt x="0" y="2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8"/>
              <p:cNvSpPr/>
              <p:nvPr/>
            </p:nvSpPr>
            <p:spPr bwMode="auto">
              <a:xfrm>
                <a:off x="5907088" y="3403600"/>
                <a:ext cx="222250" cy="219075"/>
              </a:xfrm>
              <a:custGeom>
                <a:avLst/>
                <a:gdLst>
                  <a:gd name="T0" fmla="*/ 39 w 74"/>
                  <a:gd name="T1" fmla="*/ 3 h 73"/>
                  <a:gd name="T2" fmla="*/ 30 w 74"/>
                  <a:gd name="T3" fmla="*/ 43 h 73"/>
                  <a:gd name="T4" fmla="*/ 69 w 74"/>
                  <a:gd name="T5" fmla="*/ 35 h 73"/>
                  <a:gd name="T6" fmla="*/ 58 w 74"/>
                  <a:gd name="T7" fmla="*/ 62 h 73"/>
                  <a:gd name="T8" fmla="*/ 15 w 74"/>
                  <a:gd name="T9" fmla="*/ 63 h 73"/>
                  <a:gd name="T10" fmla="*/ 6 w 74"/>
                  <a:gd name="T11" fmla="*/ 21 h 73"/>
                  <a:gd name="T12" fmla="*/ 39 w 74"/>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74" h="73">
                    <a:moveTo>
                      <a:pt x="39" y="3"/>
                    </a:moveTo>
                    <a:cubicBezTo>
                      <a:pt x="40" y="19"/>
                      <a:pt x="14" y="29"/>
                      <a:pt x="30" y="43"/>
                    </a:cubicBezTo>
                    <a:cubicBezTo>
                      <a:pt x="37" y="48"/>
                      <a:pt x="54" y="38"/>
                      <a:pt x="69" y="35"/>
                    </a:cubicBezTo>
                    <a:cubicBezTo>
                      <a:pt x="74" y="46"/>
                      <a:pt x="68" y="56"/>
                      <a:pt x="58" y="62"/>
                    </a:cubicBezTo>
                    <a:cubicBezTo>
                      <a:pt x="44" y="72"/>
                      <a:pt x="29" y="73"/>
                      <a:pt x="15" y="63"/>
                    </a:cubicBezTo>
                    <a:cubicBezTo>
                      <a:pt x="1" y="52"/>
                      <a:pt x="0" y="36"/>
                      <a:pt x="6" y="21"/>
                    </a:cubicBezTo>
                    <a:cubicBezTo>
                      <a:pt x="11" y="7"/>
                      <a:pt x="22" y="0"/>
                      <a:pt x="3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0" name="组合 49"/>
          <p:cNvGrpSpPr/>
          <p:nvPr/>
        </p:nvGrpSpPr>
        <p:grpSpPr>
          <a:xfrm>
            <a:off x="873051" y="2356504"/>
            <a:ext cx="3103864" cy="1085808"/>
            <a:chOff x="1221767" y="2047198"/>
            <a:chExt cx="2370017" cy="1085808"/>
          </a:xfrm>
        </p:grpSpPr>
        <p:sp>
          <p:nvSpPr>
            <p:cNvPr id="51" name="矩形 50"/>
            <p:cNvSpPr/>
            <p:nvPr/>
          </p:nvSpPr>
          <p:spPr>
            <a:xfrm>
              <a:off x="2221079" y="2047198"/>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52" name="矩形 51"/>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53" name="组合 52"/>
          <p:cNvGrpSpPr/>
          <p:nvPr/>
        </p:nvGrpSpPr>
        <p:grpSpPr>
          <a:xfrm>
            <a:off x="8282811" y="2357882"/>
            <a:ext cx="3123348" cy="1084430"/>
            <a:chOff x="3091720" y="4929372"/>
            <a:chExt cx="2384895" cy="1084430"/>
          </a:xfrm>
        </p:grpSpPr>
        <p:sp>
          <p:nvSpPr>
            <p:cNvPr id="54" name="矩形 53"/>
            <p:cNvSpPr/>
            <p:nvPr/>
          </p:nvSpPr>
          <p:spPr>
            <a:xfrm>
              <a:off x="3091720" y="4929372"/>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55" name="矩形 54"/>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56" name="组合 55"/>
          <p:cNvGrpSpPr/>
          <p:nvPr/>
        </p:nvGrpSpPr>
        <p:grpSpPr>
          <a:xfrm>
            <a:off x="873051" y="4517754"/>
            <a:ext cx="3103864" cy="1027752"/>
            <a:chOff x="1221767" y="2105254"/>
            <a:chExt cx="2370017" cy="1027752"/>
          </a:xfrm>
        </p:grpSpPr>
        <p:sp>
          <p:nvSpPr>
            <p:cNvPr id="57" name="矩形 56"/>
            <p:cNvSpPr/>
            <p:nvPr/>
          </p:nvSpPr>
          <p:spPr>
            <a:xfrm>
              <a:off x="2254326" y="2105254"/>
              <a:ext cx="1237714" cy="523220"/>
            </a:xfrm>
            <a:prstGeom prst="rect">
              <a:avLst/>
            </a:prstGeom>
          </p:spPr>
          <p:txBody>
            <a:bodyPr wrap="none">
              <a:spAutoFit/>
            </a:bodyPr>
            <a:lstStyle/>
            <a:p>
              <a:pPr algn="r"/>
              <a:r>
                <a:rPr lang="zh-CN" altLang="en-US" sz="2800" dirty="0">
                  <a:solidFill>
                    <a:schemeClr val="bg1">
                      <a:lumMod val="50000"/>
                    </a:schemeClr>
                  </a:solidFill>
                  <a:latin typeface="+mn-ea"/>
                </a:rPr>
                <a:t>加入标题</a:t>
              </a:r>
            </a:p>
          </p:txBody>
        </p:sp>
        <p:sp>
          <p:nvSpPr>
            <p:cNvPr id="58" name="矩形 57"/>
            <p:cNvSpPr/>
            <p:nvPr/>
          </p:nvSpPr>
          <p:spPr>
            <a:xfrm>
              <a:off x="1221767" y="2523608"/>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grpSp>
        <p:nvGrpSpPr>
          <p:cNvPr id="59" name="组合 58"/>
          <p:cNvGrpSpPr/>
          <p:nvPr/>
        </p:nvGrpSpPr>
        <p:grpSpPr>
          <a:xfrm>
            <a:off x="8297325" y="4445184"/>
            <a:ext cx="3108835" cy="1100322"/>
            <a:chOff x="3102802" y="4913480"/>
            <a:chExt cx="2373813" cy="1100322"/>
          </a:xfrm>
        </p:grpSpPr>
        <p:sp>
          <p:nvSpPr>
            <p:cNvPr id="60" name="矩形 59"/>
            <p:cNvSpPr/>
            <p:nvPr/>
          </p:nvSpPr>
          <p:spPr>
            <a:xfrm>
              <a:off x="3102802" y="4913480"/>
              <a:ext cx="1237714" cy="523220"/>
            </a:xfrm>
            <a:prstGeom prst="rect">
              <a:avLst/>
            </a:prstGeom>
          </p:spPr>
          <p:txBody>
            <a:bodyPr wrap="none">
              <a:spAutoFit/>
            </a:bodyPr>
            <a:lstStyle/>
            <a:p>
              <a:r>
                <a:rPr lang="zh-CN" altLang="en-US" sz="2800" dirty="0">
                  <a:solidFill>
                    <a:schemeClr val="bg1">
                      <a:lumMod val="50000"/>
                    </a:schemeClr>
                  </a:solidFill>
                  <a:latin typeface="+mn-ea"/>
                </a:rPr>
                <a:t>加入标题</a:t>
              </a:r>
            </a:p>
          </p:txBody>
        </p:sp>
        <p:sp>
          <p:nvSpPr>
            <p:cNvPr id="61" name="矩形 60"/>
            <p:cNvSpPr/>
            <p:nvPr/>
          </p:nvSpPr>
          <p:spPr>
            <a:xfrm>
              <a:off x="3106598" y="5404404"/>
              <a:ext cx="2370017" cy="609398"/>
            </a:xfrm>
            <a:prstGeom prst="rect">
              <a:avLst/>
            </a:prstGeom>
          </p:spPr>
          <p:txBody>
            <a:bodyPr wrap="square">
              <a:spAutoFit/>
            </a:bodyPr>
            <a:lstStyle/>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a:p>
              <a:pPr defTabSz="913765">
                <a:lnSpc>
                  <a:spcPct val="120000"/>
                </a:lnSpc>
                <a:defRPr/>
              </a:pPr>
              <a:r>
                <a:rPr lang="zh-CN" altLang="en-US" sz="1400" kern="0" dirty="0">
                  <a:solidFill>
                    <a:schemeClr val="bg1">
                      <a:lumMod val="50000"/>
                    </a:schemeClr>
                  </a:solidFill>
                  <a:latin typeface="微软雅黑" panose="020B0503020204020204" pitchFamily="34" charset="-122"/>
                </a:rPr>
                <a:t>单击此处输入文字单击此处输入文字</a:t>
              </a:r>
            </a:p>
          </p:txBody>
        </p:sp>
      </p:grpSp>
      <p:pic>
        <p:nvPicPr>
          <p:cNvPr id="62" name="图片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childTnLst>
                          </p:cTn>
                        </p:par>
                        <p:par>
                          <p:cTn id="37" fill="hold">
                            <p:stCondLst>
                              <p:cond delay="2000"/>
                            </p:stCondLst>
                            <p:childTnLst>
                              <p:par>
                                <p:cTn id="38" presetID="10" presetClass="entr" presetSubtype="0" fill="hold" nodeType="after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childTnLst>
                          </p:cTn>
                        </p:par>
                        <p:par>
                          <p:cTn id="41" fill="hold">
                            <p:stCondLst>
                              <p:cond delay="2500"/>
                            </p:stCondLst>
                            <p:childTnLst>
                              <p:par>
                                <p:cTn id="42" presetID="10" presetClass="entr" presetSubtype="0"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fade">
                                      <p:cBhvr>
                                        <p:cTn id="48" dur="500"/>
                                        <p:tgtEl>
                                          <p:spTgt spid="53"/>
                                        </p:tgtEl>
                                      </p:cBhvr>
                                    </p:animEffect>
                                  </p:childTnLst>
                                </p:cTn>
                              </p:par>
                            </p:childTnLst>
                          </p:cTn>
                        </p:par>
                        <p:par>
                          <p:cTn id="49" fill="hold">
                            <p:stCondLst>
                              <p:cond delay="3500"/>
                            </p:stCondLst>
                            <p:childTnLst>
                              <p:par>
                                <p:cTn id="50" presetID="10" presetClass="entr" presetSubtype="0" fill="hold" nodeType="after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fade">
                                      <p:cBhvr>
                                        <p:cTn id="52" dur="500"/>
                                        <p:tgtEl>
                                          <p:spTgt spid="56"/>
                                        </p:tgtEl>
                                      </p:cBhvr>
                                    </p:animEffect>
                                  </p:childTnLst>
                                </p:cTn>
                              </p:par>
                            </p:childTnLst>
                          </p:cTn>
                        </p:par>
                        <p:par>
                          <p:cTn id="53" fill="hold">
                            <p:stCondLst>
                              <p:cond delay="4000"/>
                            </p:stCondLst>
                            <p:childTnLst>
                              <p:par>
                                <p:cTn id="54" presetID="10" presetClass="entr" presetSubtype="0" fill="hold" nodeType="after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345" name="矩形 344"/>
          <p:cNvSpPr/>
          <p:nvPr/>
        </p:nvSpPr>
        <p:spPr>
          <a:xfrm>
            <a:off x="6997423" y="2354822"/>
            <a:ext cx="2874645" cy="922020"/>
          </a:xfrm>
          <a:prstGeom prst="rect">
            <a:avLst/>
          </a:prstGeom>
        </p:spPr>
        <p:txBody>
          <a:bodyPr wrap="none">
            <a:spAutoFit/>
          </a:bodyPr>
          <a:lstStyle/>
          <a:p>
            <a:pPr algn="ctr"/>
            <a:r>
              <a:rPr lang="en-US" sz="5400" b="1" dirty="0">
                <a:solidFill>
                  <a:srgbClr val="00B0F0"/>
                </a:solidFill>
                <a:latin typeface="微软雅黑" panose="020B0503020204020204" pitchFamily="34" charset="-122"/>
                <a:ea typeface="微软雅黑" panose="020B0503020204020204" pitchFamily="34" charset="-122"/>
              </a:rPr>
              <a:t>THINKS</a:t>
            </a:r>
          </a:p>
        </p:txBody>
      </p:sp>
      <p:sp>
        <p:nvSpPr>
          <p:cNvPr id="346" name="文本框 136"/>
          <p:cNvSpPr txBox="1"/>
          <p:nvPr/>
        </p:nvSpPr>
        <p:spPr>
          <a:xfrm>
            <a:off x="8014638" y="3765446"/>
            <a:ext cx="2456122" cy="400110"/>
          </a:xfrm>
          <a:prstGeom prst="rect">
            <a:avLst/>
          </a:prstGeom>
          <a:noFill/>
        </p:spPr>
        <p:txBody>
          <a:bodyPr wrap="none" rtlCol="0">
            <a:spAutoFit/>
          </a:bodyPr>
          <a:lstStyle/>
          <a:p>
            <a:r>
              <a:rPr lang="zh-CN" altLang="en-US" sz="2000" dirty="0">
                <a:solidFill>
                  <a:srgbClr val="0B4F5C"/>
                </a:solidFill>
                <a:latin typeface="微软雅黑" panose="020B0503020204020204" pitchFamily="34" charset="-122"/>
                <a:ea typeface="微软雅黑" panose="020B0503020204020204" pitchFamily="34" charset="-122"/>
              </a:rPr>
              <a:t>资 料 社</a:t>
            </a:r>
            <a:r>
              <a:rPr lang="en-US" altLang="zh-CN" sz="2000" dirty="0">
                <a:solidFill>
                  <a:srgbClr val="0B4F5C"/>
                </a:solidFill>
                <a:latin typeface="微软雅黑" panose="020B0503020204020204" pitchFamily="34" charset="-122"/>
                <a:ea typeface="微软雅黑" panose="020B0503020204020204" pitchFamily="34" charset="-122"/>
              </a:rPr>
              <a:t>|</a:t>
            </a:r>
            <a:r>
              <a:rPr lang="zh-CN" altLang="en-US" sz="2000" dirty="0">
                <a:solidFill>
                  <a:srgbClr val="0B4F5C"/>
                </a:solidFill>
                <a:latin typeface="微软雅黑" panose="020B0503020204020204" pitchFamily="34" charset="-122"/>
                <a:ea typeface="微软雅黑" panose="020B0503020204020204" pitchFamily="34" charset="-122"/>
              </a:rPr>
              <a:t>微信公众号</a:t>
            </a:r>
          </a:p>
        </p:txBody>
      </p:sp>
      <p:sp>
        <p:nvSpPr>
          <p:cNvPr id="51" name="矩形 50"/>
          <p:cNvSpPr/>
          <p:nvPr/>
        </p:nvSpPr>
        <p:spPr>
          <a:xfrm rot="18900000" flipH="1">
            <a:off x="11902381" y="-239693"/>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rot="18900000" flipH="1">
            <a:off x="11087703" y="-242368"/>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rot="18900000" flipH="1">
            <a:off x="10273027" y="-244513"/>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rot="18900000" flipH="1">
            <a:off x="10680365" y="162825"/>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rot="18900000" flipH="1">
            <a:off x="9865689" y="162824"/>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rot="18900000" flipH="1">
            <a:off x="11483552" y="167645"/>
            <a:ext cx="576064" cy="576064"/>
          </a:xfrm>
          <a:prstGeom prst="rect">
            <a:avLst/>
          </a:prstGeom>
          <a:solidFill>
            <a:schemeClr val="bg1">
              <a:lumMod val="75000"/>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07" y="1426425"/>
            <a:ext cx="4680047" cy="4395468"/>
          </a:xfrm>
          <a:prstGeom prst="rect">
            <a:avLst/>
          </a:prstGeom>
          <a:effectLst>
            <a:softEdge rad="673100"/>
          </a:effectLst>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anim calcmode="lin" valueType="num">
                                      <p:cBhvr>
                                        <p:cTn id="8" dur="1000" fill="hold"/>
                                        <p:tgtEl>
                                          <p:spTgt spid="345"/>
                                        </p:tgtEl>
                                        <p:attrNameLst>
                                          <p:attrName>ppt_x</p:attrName>
                                        </p:attrNameLst>
                                      </p:cBhvr>
                                      <p:tavLst>
                                        <p:tav tm="0">
                                          <p:val>
                                            <p:strVal val="#ppt_x"/>
                                          </p:val>
                                        </p:tav>
                                        <p:tav tm="100000">
                                          <p:val>
                                            <p:strVal val="#ppt_x"/>
                                          </p:val>
                                        </p:tav>
                                      </p:tavLst>
                                    </p:anim>
                                    <p:anim calcmode="lin" valueType="num">
                                      <p:cBhvr>
                                        <p:cTn id="9" dur="1000" fill="hold"/>
                                        <p:tgtEl>
                                          <p:spTgt spid="34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000"/>
                                        <p:tgtEl>
                                          <p:spTgt spid="346"/>
                                        </p:tgtEl>
                                      </p:cBhvr>
                                    </p:animEffect>
                                    <p:anim calcmode="lin" valueType="num">
                                      <p:cBhvr>
                                        <p:cTn id="13" dur="1000" fill="hold"/>
                                        <p:tgtEl>
                                          <p:spTgt spid="346"/>
                                        </p:tgtEl>
                                        <p:attrNameLst>
                                          <p:attrName>ppt_x</p:attrName>
                                        </p:attrNameLst>
                                      </p:cBhvr>
                                      <p:tavLst>
                                        <p:tav tm="0">
                                          <p:val>
                                            <p:strVal val="#ppt_x"/>
                                          </p:val>
                                        </p:tav>
                                        <p:tav tm="100000">
                                          <p:val>
                                            <p:strVal val="#ppt_x"/>
                                          </p:val>
                                        </p:tav>
                                      </p:tavLst>
                                    </p:anim>
                                    <p:anim calcmode="lin" valueType="num">
                                      <p:cBhvr>
                                        <p:cTn id="14" dur="1000" fill="hold"/>
                                        <p:tgtEl>
                                          <p:spTgt spid="346"/>
                                        </p:tgtEl>
                                        <p:attrNameLst>
                                          <p:attrName>ppt_y</p:attrName>
                                        </p:attrNameLst>
                                      </p:cBhvr>
                                      <p:tavLst>
                                        <p:tav tm="0">
                                          <p:val>
                                            <p:strVal val="#ppt_y-.1"/>
                                          </p:val>
                                        </p:tav>
                                        <p:tav tm="100000">
                                          <p:val>
                                            <p:strVal val="#ppt_y"/>
                                          </p:val>
                                        </p:tav>
                                      </p:tavLst>
                                    </p:anim>
                                  </p:childTnLst>
                                </p:cTn>
                              </p:par>
                              <p:par>
                                <p:cTn id="15" presetID="10" presetClass="entr" presetSubtype="0" fill="hold" grpId="0" nodeType="withEffect">
                                  <p:stCondLst>
                                    <p:cond delay="1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750"/>
                                        <p:tgtEl>
                                          <p:spTgt spid="51"/>
                                        </p:tgtEl>
                                      </p:cBhvr>
                                    </p:animEffect>
                                  </p:childTnLst>
                                </p:cTn>
                              </p:par>
                              <p:par>
                                <p:cTn id="18" presetID="10" presetClass="entr" presetSubtype="0" fill="hold" grpId="0" nodeType="withEffect">
                                  <p:stCondLst>
                                    <p:cond delay="400"/>
                                  </p:stCondLst>
                                  <p:childTnLst>
                                    <p:set>
                                      <p:cBhvr>
                                        <p:cTn id="19" dur="1" fill="hold">
                                          <p:stCondLst>
                                            <p:cond delay="0"/>
                                          </p:stCondLst>
                                        </p:cTn>
                                        <p:tgtEl>
                                          <p:spTgt spid="52"/>
                                        </p:tgtEl>
                                        <p:attrNameLst>
                                          <p:attrName>style.visibility</p:attrName>
                                        </p:attrNameLst>
                                      </p:cBhvr>
                                      <p:to>
                                        <p:strVal val="visible"/>
                                      </p:to>
                                    </p:set>
                                    <p:animEffect transition="in" filter="fade">
                                      <p:cBhvr>
                                        <p:cTn id="20" dur="750"/>
                                        <p:tgtEl>
                                          <p:spTgt spid="52"/>
                                        </p:tgtEl>
                                      </p:cBhvr>
                                    </p:animEffect>
                                  </p:childTnLst>
                                </p:cTn>
                              </p:par>
                              <p:par>
                                <p:cTn id="21" presetID="10" presetClass="entr" presetSubtype="0" fill="hold" grpId="0" nodeType="withEffect">
                                  <p:stCondLst>
                                    <p:cond delay="10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750"/>
                                        <p:tgtEl>
                                          <p:spTgt spid="53"/>
                                        </p:tgtEl>
                                      </p:cBhvr>
                                    </p:animEffect>
                                  </p:childTnLst>
                                </p:cTn>
                              </p:par>
                              <p:par>
                                <p:cTn id="24" presetID="10" presetClass="entr" presetSubtype="0" fill="hold" grpId="0" nodeType="withEffect">
                                  <p:stCondLst>
                                    <p:cond delay="10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750"/>
                                        <p:tgtEl>
                                          <p:spTgt spid="54"/>
                                        </p:tgtEl>
                                      </p:cBhvr>
                                    </p:animEffect>
                                  </p:childTnLst>
                                </p:cTn>
                              </p:par>
                              <p:par>
                                <p:cTn id="27" presetID="10" presetClass="entr" presetSubtype="0" fill="hold" grpId="0" nodeType="withEffect">
                                  <p:stCondLst>
                                    <p:cond delay="20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750"/>
                                        <p:tgtEl>
                                          <p:spTgt spid="55"/>
                                        </p:tgtEl>
                                      </p:cBhvr>
                                    </p:animEffect>
                                  </p:childTnLst>
                                </p:cTn>
                              </p:par>
                              <p:par>
                                <p:cTn id="30" presetID="10" presetClass="entr" presetSubtype="0" fill="hold" grpId="0" nodeType="withEffect">
                                  <p:stCondLst>
                                    <p:cond delay="10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p:bldP spid="346" grpId="0"/>
      <p:bldP spid="51" grpId="0" bldLvl="0" animBg="1"/>
      <p:bldP spid="52" grpId="0" bldLvl="0" animBg="1"/>
      <p:bldP spid="53" grpId="0" bldLvl="0" animBg="1"/>
      <p:bldP spid="54" grpId="0" bldLvl="0" animBg="1"/>
      <p:bldP spid="55" grpId="0" bldLvl="0" animBg="1"/>
      <p:bldP spid="5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5" name="组合 24"/>
          <p:cNvGrpSpPr/>
          <p:nvPr/>
        </p:nvGrpSpPr>
        <p:grpSpPr>
          <a:xfrm flipV="1">
            <a:off x="3924232" y="1750626"/>
            <a:ext cx="4341949" cy="3683839"/>
            <a:chOff x="2501702" y="1313926"/>
            <a:chExt cx="3727202" cy="3161127"/>
          </a:xfrm>
          <a:solidFill>
            <a:srgbClr val="017D68"/>
          </a:solidFill>
        </p:grpSpPr>
        <p:sp>
          <p:nvSpPr>
            <p:cNvPr id="26" name="等腰三角形 6"/>
            <p:cNvSpPr/>
            <p:nvPr/>
          </p:nvSpPr>
          <p:spPr>
            <a:xfrm>
              <a:off x="3470077" y="1313926"/>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7"/>
            <p:cNvSpPr/>
            <p:nvPr/>
          </p:nvSpPr>
          <p:spPr>
            <a:xfrm>
              <a:off x="4463852" y="2974450"/>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10800000">
              <a:off x="3458832" y="2871676"/>
              <a:ext cx="1822450" cy="1551623"/>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11"/>
            <p:cNvSpPr/>
            <p:nvPr/>
          </p:nvSpPr>
          <p:spPr>
            <a:xfrm>
              <a:off x="2501702" y="2974450"/>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14"/>
          <p:cNvSpPr txBox="1"/>
          <p:nvPr/>
        </p:nvSpPr>
        <p:spPr>
          <a:xfrm>
            <a:off x="1199300" y="2713277"/>
            <a:ext cx="3071941" cy="615549"/>
          </a:xfrm>
          <a:prstGeom prst="rect">
            <a:avLst/>
          </a:prstGeom>
          <a:noFill/>
          <a:ln>
            <a:noFill/>
            <a:prstDash val="sysDash"/>
          </a:ln>
        </p:spPr>
        <p:txBody>
          <a:bodyPr wrap="square" lIns="121917" tIns="60958" rIns="121917" bIns="60958" rtlCol="0">
            <a:spAutoFit/>
          </a:bodyPr>
          <a:lstStyle/>
          <a:p>
            <a:pPr algn="just"/>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点击此处更换文本https</a:t>
            </a:r>
            <a:r>
              <a:rPr lang="zh-CN" altLang="en-US" sz="16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600" smtClean="0">
                <a:solidFill>
                  <a:schemeClr val="tx1">
                    <a:lumMod val="75000"/>
                    <a:lumOff val="25000"/>
                  </a:schemeClr>
                </a:solidFill>
                <a:latin typeface="微软雅黑" panose="020B0503020204020204" pitchFamily="34" charset="-122"/>
                <a:ea typeface="微软雅黑" panose="020B0503020204020204" pitchFamily="34" charset="-122"/>
              </a:rPr>
              <a:t>xnwe.taobao.com</a:t>
            </a:r>
            <a:r>
              <a:rPr lang="zh-CN" altLang="en-US" sz="1600" smtClea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1775289" y="2261766"/>
            <a:ext cx="1919963" cy="451510"/>
          </a:xfrm>
          <a:prstGeom prst="rect">
            <a:avLst/>
          </a:prstGeom>
          <a:noFill/>
          <a:ln>
            <a:noFill/>
          </a:ln>
        </p:spPr>
        <p:txBody>
          <a:bodyPr wrap="square" lIns="121917" tIns="60958" rIns="121917" bIns="60958">
            <a:spAutoFit/>
          </a:bodyPr>
          <a:lstStyle/>
          <a:p>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grpSp>
        <p:nvGrpSpPr>
          <p:cNvPr id="45" name="组合 44"/>
          <p:cNvGrpSpPr/>
          <p:nvPr/>
        </p:nvGrpSpPr>
        <p:grpSpPr>
          <a:xfrm>
            <a:off x="7253910" y="1750625"/>
            <a:ext cx="521023" cy="754052"/>
            <a:chOff x="5210487" y="1340290"/>
            <a:chExt cx="390818" cy="565408"/>
          </a:xfrm>
        </p:grpSpPr>
        <p:sp>
          <p:nvSpPr>
            <p:cNvPr id="46" name="椭圆 45"/>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18"/>
            <p:cNvSpPr txBox="1"/>
            <p:nvPr/>
          </p:nvSpPr>
          <p:spPr>
            <a:xfrm>
              <a:off x="5219442" y="1340290"/>
              <a:ext cx="346535" cy="565408"/>
            </a:xfrm>
            <a:prstGeom prst="rect">
              <a:avLst/>
            </a:prstGeom>
            <a:noFill/>
          </p:spPr>
          <p:txBody>
            <a:bodyPr wrap="none" rtlCol="0">
              <a:spAutoFit/>
            </a:bodyPr>
            <a:lstStyle/>
            <a:p>
              <a:r>
                <a:rPr lang="en-US" altLang="zh-CN" sz="4300" dirty="0">
                  <a:solidFill>
                    <a:schemeClr val="bg1"/>
                  </a:solidFill>
                  <a:latin typeface="Impact" panose="020B0806030902050204" pitchFamily="34" charset="0"/>
                </a:rPr>
                <a:t>2</a:t>
              </a:r>
              <a:endParaRPr lang="zh-CN" altLang="en-US" sz="4300" dirty="0">
                <a:solidFill>
                  <a:schemeClr val="bg1"/>
                </a:solidFill>
                <a:latin typeface="Impact" panose="020B0806030902050204" pitchFamily="34" charset="0"/>
              </a:endParaRPr>
            </a:p>
          </p:txBody>
        </p:sp>
      </p:grpSp>
      <p:grpSp>
        <p:nvGrpSpPr>
          <p:cNvPr id="48" name="组合 47"/>
          <p:cNvGrpSpPr/>
          <p:nvPr/>
        </p:nvGrpSpPr>
        <p:grpSpPr>
          <a:xfrm>
            <a:off x="4431294" y="1750625"/>
            <a:ext cx="521023" cy="754052"/>
            <a:chOff x="5210487" y="1340290"/>
            <a:chExt cx="390818" cy="565408"/>
          </a:xfrm>
        </p:grpSpPr>
        <p:sp>
          <p:nvSpPr>
            <p:cNvPr id="49" name="椭圆 48"/>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21"/>
            <p:cNvSpPr txBox="1"/>
            <p:nvPr/>
          </p:nvSpPr>
          <p:spPr>
            <a:xfrm>
              <a:off x="5219442" y="1340290"/>
              <a:ext cx="296033" cy="565408"/>
            </a:xfrm>
            <a:prstGeom prst="rect">
              <a:avLst/>
            </a:prstGeom>
            <a:noFill/>
          </p:spPr>
          <p:txBody>
            <a:bodyPr wrap="none" rtlCol="0">
              <a:spAutoFit/>
            </a:bodyPr>
            <a:lstStyle/>
            <a:p>
              <a:r>
                <a:rPr lang="en-US" altLang="zh-CN" sz="4300" dirty="0">
                  <a:solidFill>
                    <a:schemeClr val="bg1"/>
                  </a:solidFill>
                  <a:latin typeface="Impact" panose="020B0806030902050204" pitchFamily="34" charset="0"/>
                </a:rPr>
                <a:t>1</a:t>
              </a:r>
              <a:endParaRPr lang="zh-CN" altLang="en-US" sz="4300" dirty="0">
                <a:solidFill>
                  <a:schemeClr val="bg1"/>
                </a:solidFill>
                <a:latin typeface="Impact" panose="020B0806030902050204" pitchFamily="34" charset="0"/>
              </a:endParaRPr>
            </a:p>
          </p:txBody>
        </p:sp>
      </p:grpSp>
      <p:grpSp>
        <p:nvGrpSpPr>
          <p:cNvPr id="51" name="组合 50"/>
          <p:cNvGrpSpPr/>
          <p:nvPr/>
        </p:nvGrpSpPr>
        <p:grpSpPr>
          <a:xfrm>
            <a:off x="5812364" y="4188526"/>
            <a:ext cx="521023" cy="754052"/>
            <a:chOff x="5210487" y="1340290"/>
            <a:chExt cx="390818" cy="565408"/>
          </a:xfrm>
        </p:grpSpPr>
        <p:sp>
          <p:nvSpPr>
            <p:cNvPr id="52" name="椭圆 51"/>
            <p:cNvSpPr/>
            <p:nvPr/>
          </p:nvSpPr>
          <p:spPr>
            <a:xfrm>
              <a:off x="5210487" y="1432913"/>
              <a:ext cx="390818" cy="390818"/>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24"/>
            <p:cNvSpPr txBox="1"/>
            <p:nvPr/>
          </p:nvSpPr>
          <p:spPr>
            <a:xfrm>
              <a:off x="5219442" y="1340290"/>
              <a:ext cx="357356" cy="565408"/>
            </a:xfrm>
            <a:prstGeom prst="rect">
              <a:avLst/>
            </a:prstGeom>
            <a:noFill/>
          </p:spPr>
          <p:txBody>
            <a:bodyPr wrap="none" rtlCol="0">
              <a:spAutoFit/>
            </a:bodyPr>
            <a:lstStyle/>
            <a:p>
              <a:r>
                <a:rPr lang="en-US" altLang="zh-CN" sz="4300" dirty="0">
                  <a:solidFill>
                    <a:schemeClr val="bg1"/>
                  </a:solidFill>
                  <a:latin typeface="Impact" panose="020B0806030902050204" pitchFamily="34" charset="0"/>
                </a:rPr>
                <a:t>3</a:t>
              </a:r>
              <a:endParaRPr lang="zh-CN" altLang="en-US" sz="4300" dirty="0">
                <a:solidFill>
                  <a:schemeClr val="bg1"/>
                </a:solidFill>
                <a:latin typeface="Impact" panose="020B0806030902050204" pitchFamily="34" charset="0"/>
              </a:endParaRPr>
            </a:p>
          </p:txBody>
        </p:sp>
      </p:grpSp>
      <p:sp>
        <p:nvSpPr>
          <p:cNvPr id="54" name="Freeform 18">
            <a:hlinkClick r:id="rId4"/>
          </p:cNvPr>
          <p:cNvSpPr>
            <a:spLocks noEditPoints="1"/>
          </p:cNvSpPr>
          <p:nvPr/>
        </p:nvSpPr>
        <p:spPr bwMode="auto">
          <a:xfrm>
            <a:off x="5691946" y="2573106"/>
            <a:ext cx="796104" cy="810078"/>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chemeClr val="bg1"/>
          </a:solidFill>
          <a:ln>
            <a:noFill/>
          </a:ln>
        </p:spPr>
        <p:txBody>
          <a:bodyPr vert="horz" wrap="square" lIns="91438" tIns="45719" rIns="91438" bIns="45719" numCol="1" anchor="t" anchorCtr="0" compatLnSpc="1"/>
          <a:lstStyle/>
          <a:p>
            <a:endParaRPr lang="zh-CN" altLang="en-US" sz="1400">
              <a:solidFill>
                <a:prstClr val="black"/>
              </a:solidFill>
            </a:endParaRPr>
          </a:p>
        </p:txBody>
      </p:sp>
      <p:sp>
        <p:nvSpPr>
          <p:cNvPr id="55" name="TextBox 26"/>
          <p:cNvSpPr txBox="1"/>
          <p:nvPr/>
        </p:nvSpPr>
        <p:spPr>
          <a:xfrm>
            <a:off x="7871349" y="2713277"/>
            <a:ext cx="3071941" cy="861974"/>
          </a:xfrm>
          <a:prstGeom prst="rect">
            <a:avLst/>
          </a:prstGeom>
          <a:noFill/>
          <a:ln>
            <a:noFill/>
            <a:prstDash val="sysDash"/>
          </a:ln>
        </p:spPr>
        <p:txBody>
          <a:bodyPr wrap="square" lIns="121917" tIns="60958" rIns="121917" bIns="60958" rtlCol="0">
            <a:spAutoFit/>
          </a:bodyPr>
          <a:lstStyle/>
          <a:p>
            <a:pPr algn="just"/>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输入你的文字输入你的文字 输入你的文字 输入你的文字 输入你的文字 </a:t>
            </a:r>
          </a:p>
        </p:txBody>
      </p:sp>
      <p:sp>
        <p:nvSpPr>
          <p:cNvPr id="56" name="矩形 55"/>
          <p:cNvSpPr/>
          <p:nvPr/>
        </p:nvSpPr>
        <p:spPr>
          <a:xfrm>
            <a:off x="8447338" y="2261766"/>
            <a:ext cx="1919963" cy="451510"/>
          </a:xfrm>
          <a:prstGeom prst="rect">
            <a:avLst/>
          </a:prstGeom>
          <a:noFill/>
          <a:ln>
            <a:noFill/>
          </a:ln>
        </p:spPr>
        <p:txBody>
          <a:bodyPr wrap="square" lIns="121917" tIns="60958" rIns="121917" bIns="60958">
            <a:spAutoFit/>
          </a:bodyPr>
          <a:lstStyle/>
          <a:p>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sp>
        <p:nvSpPr>
          <p:cNvPr id="57" name="TextBox 28"/>
          <p:cNvSpPr txBox="1"/>
          <p:nvPr/>
        </p:nvSpPr>
        <p:spPr>
          <a:xfrm>
            <a:off x="3311260" y="5503020"/>
            <a:ext cx="5567894" cy="615696"/>
          </a:xfrm>
          <a:prstGeom prst="rect">
            <a:avLst/>
          </a:prstGeom>
          <a:noFill/>
          <a:ln>
            <a:noFill/>
            <a:prstDash val="sysDash"/>
          </a:ln>
        </p:spPr>
        <p:txBody>
          <a:bodyPr wrap="square" lIns="121917" tIns="60958" rIns="121917" bIns="60958" rtlCol="0">
            <a:spAutoFit/>
          </a:bodyPr>
          <a:lstStyle/>
          <a:p>
            <a:pPr algn="just"/>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输入你的文字输入你的文字 输入你的文字 输入你的文字 输入你的文字输入你的文字输入你的文字 输入你的文字 输入</a:t>
            </a:r>
          </a:p>
        </p:txBody>
      </p:sp>
      <p:sp>
        <p:nvSpPr>
          <p:cNvPr id="58" name="矩形 57"/>
          <p:cNvSpPr/>
          <p:nvPr/>
        </p:nvSpPr>
        <p:spPr>
          <a:xfrm>
            <a:off x="7055188" y="5051509"/>
            <a:ext cx="1919963" cy="451510"/>
          </a:xfrm>
          <a:prstGeom prst="rect">
            <a:avLst/>
          </a:prstGeom>
          <a:noFill/>
          <a:ln>
            <a:noFill/>
          </a:ln>
        </p:spPr>
        <p:txBody>
          <a:bodyPr wrap="square" lIns="121917" tIns="60958" rIns="121917" bIns="60958">
            <a:spAutoFit/>
          </a:bodyPr>
          <a:lstStyle/>
          <a:p>
            <a:r>
              <a:rPr lang="zh-CN" altLang="en-US" sz="2100" dirty="0">
                <a:solidFill>
                  <a:schemeClr val="tx1">
                    <a:lumMod val="75000"/>
                    <a:lumOff val="25000"/>
                  </a:schemeClr>
                </a:solidFill>
                <a:latin typeface="微软雅黑" panose="020B0503020204020204" pitchFamily="34" charset="-122"/>
                <a:ea typeface="微软雅黑" panose="020B0503020204020204" pitchFamily="34" charset="-122"/>
              </a:rPr>
              <a:t>这里添加标题</a:t>
            </a: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31" presetClass="entr" presetSubtype="0" fill="hold" nodeType="withEffect">
                                  <p:stCondLst>
                                    <p:cond delay="750"/>
                                  </p:stCondLst>
                                  <p:childTnLst>
                                    <p:set>
                                      <p:cBhvr>
                                        <p:cTn id="27" dur="1" fill="hold">
                                          <p:stCondLst>
                                            <p:cond delay="0"/>
                                          </p:stCondLst>
                                        </p:cTn>
                                        <p:tgtEl>
                                          <p:spTgt spid="25"/>
                                        </p:tgtEl>
                                        <p:attrNameLst>
                                          <p:attrName>style.visibility</p:attrName>
                                        </p:attrNameLst>
                                      </p:cBhvr>
                                      <p:to>
                                        <p:strVal val="visible"/>
                                      </p:to>
                                    </p:set>
                                    <p:anim calcmode="lin" valueType="num">
                                      <p:cBhvr>
                                        <p:cTn id="28" dur="750" fill="hold"/>
                                        <p:tgtEl>
                                          <p:spTgt spid="25"/>
                                        </p:tgtEl>
                                        <p:attrNameLst>
                                          <p:attrName>ppt_w</p:attrName>
                                        </p:attrNameLst>
                                      </p:cBhvr>
                                      <p:tavLst>
                                        <p:tav tm="0">
                                          <p:val>
                                            <p:fltVal val="0"/>
                                          </p:val>
                                        </p:tav>
                                        <p:tav tm="100000">
                                          <p:val>
                                            <p:strVal val="#ppt_w"/>
                                          </p:val>
                                        </p:tav>
                                      </p:tavLst>
                                    </p:anim>
                                    <p:anim calcmode="lin" valueType="num">
                                      <p:cBhvr>
                                        <p:cTn id="29" dur="750" fill="hold"/>
                                        <p:tgtEl>
                                          <p:spTgt spid="25"/>
                                        </p:tgtEl>
                                        <p:attrNameLst>
                                          <p:attrName>ppt_h</p:attrName>
                                        </p:attrNameLst>
                                      </p:cBhvr>
                                      <p:tavLst>
                                        <p:tav tm="0">
                                          <p:val>
                                            <p:fltVal val="0"/>
                                          </p:val>
                                        </p:tav>
                                        <p:tav tm="100000">
                                          <p:val>
                                            <p:strVal val="#ppt_h"/>
                                          </p:val>
                                        </p:tav>
                                      </p:tavLst>
                                    </p:anim>
                                    <p:anim calcmode="lin" valueType="num">
                                      <p:cBhvr>
                                        <p:cTn id="30" dur="750" fill="hold"/>
                                        <p:tgtEl>
                                          <p:spTgt spid="25"/>
                                        </p:tgtEl>
                                        <p:attrNameLst>
                                          <p:attrName>style.rotation</p:attrName>
                                        </p:attrNameLst>
                                      </p:cBhvr>
                                      <p:tavLst>
                                        <p:tav tm="0">
                                          <p:val>
                                            <p:fltVal val="90"/>
                                          </p:val>
                                        </p:tav>
                                        <p:tav tm="100000">
                                          <p:val>
                                            <p:fltVal val="0"/>
                                          </p:val>
                                        </p:tav>
                                      </p:tavLst>
                                    </p:anim>
                                    <p:animEffect transition="in" filter="fade">
                                      <p:cBhvr>
                                        <p:cTn id="31" dur="750"/>
                                        <p:tgtEl>
                                          <p:spTgt spid="25"/>
                                        </p:tgtEl>
                                      </p:cBhvr>
                                    </p:animEffect>
                                  </p:childTnLst>
                                </p:cTn>
                              </p:par>
                              <p:par>
                                <p:cTn id="32" presetID="53" presetClass="entr" presetSubtype="16" fill="hold" grpId="0" nodeType="withEffect">
                                  <p:stCondLst>
                                    <p:cond delay="1500"/>
                                  </p:stCondLst>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ppt_w</p:attrName>
                                        </p:attrNameLst>
                                      </p:cBhvr>
                                      <p:tavLst>
                                        <p:tav tm="0">
                                          <p:val>
                                            <p:fltVal val="0"/>
                                          </p:val>
                                        </p:tav>
                                        <p:tav tm="100000">
                                          <p:val>
                                            <p:strVal val="#ppt_w"/>
                                          </p:val>
                                        </p:tav>
                                      </p:tavLst>
                                    </p:anim>
                                    <p:anim calcmode="lin" valueType="num">
                                      <p:cBhvr>
                                        <p:cTn id="35" dur="500" fill="hold"/>
                                        <p:tgtEl>
                                          <p:spTgt spid="54"/>
                                        </p:tgtEl>
                                        <p:attrNameLst>
                                          <p:attrName>ppt_h</p:attrName>
                                        </p:attrNameLst>
                                      </p:cBhvr>
                                      <p:tavLst>
                                        <p:tav tm="0">
                                          <p:val>
                                            <p:fltVal val="0"/>
                                          </p:val>
                                        </p:tav>
                                        <p:tav tm="100000">
                                          <p:val>
                                            <p:strVal val="#ppt_h"/>
                                          </p:val>
                                        </p:tav>
                                      </p:tavLst>
                                    </p:anim>
                                    <p:animEffect transition="in" filter="fade">
                                      <p:cBhvr>
                                        <p:cTn id="36" dur="500"/>
                                        <p:tgtEl>
                                          <p:spTgt spid="54"/>
                                        </p:tgtEl>
                                      </p:cBhvr>
                                    </p:animEffect>
                                  </p:childTnLst>
                                </p:cTn>
                              </p:par>
                              <p:par>
                                <p:cTn id="37" presetID="53" presetClass="entr" presetSubtype="16" fill="hold" nodeType="withEffect">
                                  <p:stCondLst>
                                    <p:cond delay="150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Effect transition="in" filter="fade">
                                      <p:cBhvr>
                                        <p:cTn id="41" dur="500"/>
                                        <p:tgtEl>
                                          <p:spTgt spid="48"/>
                                        </p:tgtEl>
                                      </p:cBhvr>
                                    </p:animEffect>
                                  </p:childTnLst>
                                </p:cTn>
                              </p:par>
                              <p:par>
                                <p:cTn id="42" presetID="53" presetClass="entr" presetSubtype="16" fill="hold" nodeType="withEffect">
                                  <p:stCondLst>
                                    <p:cond delay="150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1500"/>
                                  </p:stCondLst>
                                  <p:childTnLst>
                                    <p:set>
                                      <p:cBhvr>
                                        <p:cTn id="48" dur="1" fill="hold">
                                          <p:stCondLst>
                                            <p:cond delay="0"/>
                                          </p:stCondLst>
                                        </p:cTn>
                                        <p:tgtEl>
                                          <p:spTgt spid="51"/>
                                        </p:tgtEl>
                                        <p:attrNameLst>
                                          <p:attrName>style.visibility</p:attrName>
                                        </p:attrNameLst>
                                      </p:cBhvr>
                                      <p:to>
                                        <p:strVal val="visible"/>
                                      </p:to>
                                    </p:set>
                                    <p:anim calcmode="lin" valueType="num">
                                      <p:cBhvr>
                                        <p:cTn id="49" dur="500" fill="hold"/>
                                        <p:tgtEl>
                                          <p:spTgt spid="51"/>
                                        </p:tgtEl>
                                        <p:attrNameLst>
                                          <p:attrName>ppt_w</p:attrName>
                                        </p:attrNameLst>
                                      </p:cBhvr>
                                      <p:tavLst>
                                        <p:tav tm="0">
                                          <p:val>
                                            <p:fltVal val="0"/>
                                          </p:val>
                                        </p:tav>
                                        <p:tav tm="100000">
                                          <p:val>
                                            <p:strVal val="#ppt_w"/>
                                          </p:val>
                                        </p:tav>
                                      </p:tavLst>
                                    </p:anim>
                                    <p:anim calcmode="lin" valueType="num">
                                      <p:cBhvr>
                                        <p:cTn id="50" dur="500" fill="hold"/>
                                        <p:tgtEl>
                                          <p:spTgt spid="51"/>
                                        </p:tgtEl>
                                        <p:attrNameLst>
                                          <p:attrName>ppt_h</p:attrName>
                                        </p:attrNameLst>
                                      </p:cBhvr>
                                      <p:tavLst>
                                        <p:tav tm="0">
                                          <p:val>
                                            <p:fltVal val="0"/>
                                          </p:val>
                                        </p:tav>
                                        <p:tav tm="100000">
                                          <p:val>
                                            <p:strVal val="#ppt_h"/>
                                          </p:val>
                                        </p:tav>
                                      </p:tavLst>
                                    </p:anim>
                                    <p:animEffect transition="in" filter="fade">
                                      <p:cBhvr>
                                        <p:cTn id="51" dur="500"/>
                                        <p:tgtEl>
                                          <p:spTgt spid="51"/>
                                        </p:tgtEl>
                                      </p:cBhvr>
                                    </p:animEffect>
                                  </p:childTnLst>
                                </p:cTn>
                              </p:par>
                              <p:par>
                                <p:cTn id="52" presetID="53" presetClass="entr" presetSubtype="16" fill="hold" grpId="0" nodeType="withEffect">
                                  <p:stCondLst>
                                    <p:cond delay="2000"/>
                                  </p:stCondLst>
                                  <p:childTnLst>
                                    <p:set>
                                      <p:cBhvr>
                                        <p:cTn id="53" dur="1" fill="hold">
                                          <p:stCondLst>
                                            <p:cond delay="0"/>
                                          </p:stCondLst>
                                        </p:cTn>
                                        <p:tgtEl>
                                          <p:spTgt spid="55"/>
                                        </p:tgtEl>
                                        <p:attrNameLst>
                                          <p:attrName>style.visibility</p:attrName>
                                        </p:attrNameLst>
                                      </p:cBhvr>
                                      <p:to>
                                        <p:strVal val="visible"/>
                                      </p:to>
                                    </p:set>
                                    <p:anim calcmode="lin" valueType="num">
                                      <p:cBhvr>
                                        <p:cTn id="54" dur="750" fill="hold"/>
                                        <p:tgtEl>
                                          <p:spTgt spid="55"/>
                                        </p:tgtEl>
                                        <p:attrNameLst>
                                          <p:attrName>ppt_w</p:attrName>
                                        </p:attrNameLst>
                                      </p:cBhvr>
                                      <p:tavLst>
                                        <p:tav tm="0">
                                          <p:val>
                                            <p:fltVal val="0"/>
                                          </p:val>
                                        </p:tav>
                                        <p:tav tm="100000">
                                          <p:val>
                                            <p:strVal val="#ppt_w"/>
                                          </p:val>
                                        </p:tav>
                                      </p:tavLst>
                                    </p:anim>
                                    <p:anim calcmode="lin" valueType="num">
                                      <p:cBhvr>
                                        <p:cTn id="55" dur="750" fill="hold"/>
                                        <p:tgtEl>
                                          <p:spTgt spid="55"/>
                                        </p:tgtEl>
                                        <p:attrNameLst>
                                          <p:attrName>ppt_h</p:attrName>
                                        </p:attrNameLst>
                                      </p:cBhvr>
                                      <p:tavLst>
                                        <p:tav tm="0">
                                          <p:val>
                                            <p:fltVal val="0"/>
                                          </p:val>
                                        </p:tav>
                                        <p:tav tm="100000">
                                          <p:val>
                                            <p:strVal val="#ppt_h"/>
                                          </p:val>
                                        </p:tav>
                                      </p:tavLst>
                                    </p:anim>
                                    <p:animEffect transition="in" filter="fade">
                                      <p:cBhvr>
                                        <p:cTn id="56" dur="750"/>
                                        <p:tgtEl>
                                          <p:spTgt spid="55"/>
                                        </p:tgtEl>
                                      </p:cBhvr>
                                    </p:animEffect>
                                  </p:childTnLst>
                                </p:cTn>
                              </p:par>
                              <p:par>
                                <p:cTn id="57" presetID="53" presetClass="entr" presetSubtype="16" fill="hold" grpId="0" nodeType="withEffect">
                                  <p:stCondLst>
                                    <p:cond delay="2000"/>
                                  </p:stCondLst>
                                  <p:childTnLst>
                                    <p:set>
                                      <p:cBhvr>
                                        <p:cTn id="58" dur="1" fill="hold">
                                          <p:stCondLst>
                                            <p:cond delay="0"/>
                                          </p:stCondLst>
                                        </p:cTn>
                                        <p:tgtEl>
                                          <p:spTgt spid="56"/>
                                        </p:tgtEl>
                                        <p:attrNameLst>
                                          <p:attrName>style.visibility</p:attrName>
                                        </p:attrNameLst>
                                      </p:cBhvr>
                                      <p:to>
                                        <p:strVal val="visible"/>
                                      </p:to>
                                    </p:set>
                                    <p:anim calcmode="lin" valueType="num">
                                      <p:cBhvr>
                                        <p:cTn id="59" dur="750" fill="hold"/>
                                        <p:tgtEl>
                                          <p:spTgt spid="56"/>
                                        </p:tgtEl>
                                        <p:attrNameLst>
                                          <p:attrName>ppt_w</p:attrName>
                                        </p:attrNameLst>
                                      </p:cBhvr>
                                      <p:tavLst>
                                        <p:tav tm="0">
                                          <p:val>
                                            <p:fltVal val="0"/>
                                          </p:val>
                                        </p:tav>
                                        <p:tav tm="100000">
                                          <p:val>
                                            <p:strVal val="#ppt_w"/>
                                          </p:val>
                                        </p:tav>
                                      </p:tavLst>
                                    </p:anim>
                                    <p:anim calcmode="lin" valueType="num">
                                      <p:cBhvr>
                                        <p:cTn id="60" dur="750" fill="hold"/>
                                        <p:tgtEl>
                                          <p:spTgt spid="56"/>
                                        </p:tgtEl>
                                        <p:attrNameLst>
                                          <p:attrName>ppt_h</p:attrName>
                                        </p:attrNameLst>
                                      </p:cBhvr>
                                      <p:tavLst>
                                        <p:tav tm="0">
                                          <p:val>
                                            <p:fltVal val="0"/>
                                          </p:val>
                                        </p:tav>
                                        <p:tav tm="100000">
                                          <p:val>
                                            <p:strVal val="#ppt_h"/>
                                          </p:val>
                                        </p:tav>
                                      </p:tavLst>
                                    </p:anim>
                                    <p:animEffect transition="in" filter="fade">
                                      <p:cBhvr>
                                        <p:cTn id="61" dur="750"/>
                                        <p:tgtEl>
                                          <p:spTgt spid="56"/>
                                        </p:tgtEl>
                                      </p:cBhvr>
                                    </p:animEffect>
                                  </p:childTnLst>
                                </p:cTn>
                              </p:par>
                              <p:par>
                                <p:cTn id="62" presetID="53" presetClass="entr" presetSubtype="16" fill="hold" grpId="0" nodeType="withEffect">
                                  <p:stCondLst>
                                    <p:cond delay="2000"/>
                                  </p:stCondLst>
                                  <p:childTnLst>
                                    <p:set>
                                      <p:cBhvr>
                                        <p:cTn id="63" dur="1" fill="hold">
                                          <p:stCondLst>
                                            <p:cond delay="0"/>
                                          </p:stCondLst>
                                        </p:cTn>
                                        <p:tgtEl>
                                          <p:spTgt spid="58"/>
                                        </p:tgtEl>
                                        <p:attrNameLst>
                                          <p:attrName>style.visibility</p:attrName>
                                        </p:attrNameLst>
                                      </p:cBhvr>
                                      <p:to>
                                        <p:strVal val="visible"/>
                                      </p:to>
                                    </p:set>
                                    <p:anim calcmode="lin" valueType="num">
                                      <p:cBhvr>
                                        <p:cTn id="64" dur="750" fill="hold"/>
                                        <p:tgtEl>
                                          <p:spTgt spid="58"/>
                                        </p:tgtEl>
                                        <p:attrNameLst>
                                          <p:attrName>ppt_w</p:attrName>
                                        </p:attrNameLst>
                                      </p:cBhvr>
                                      <p:tavLst>
                                        <p:tav tm="0">
                                          <p:val>
                                            <p:fltVal val="0"/>
                                          </p:val>
                                        </p:tav>
                                        <p:tav tm="100000">
                                          <p:val>
                                            <p:strVal val="#ppt_w"/>
                                          </p:val>
                                        </p:tav>
                                      </p:tavLst>
                                    </p:anim>
                                    <p:anim calcmode="lin" valueType="num">
                                      <p:cBhvr>
                                        <p:cTn id="65" dur="750" fill="hold"/>
                                        <p:tgtEl>
                                          <p:spTgt spid="58"/>
                                        </p:tgtEl>
                                        <p:attrNameLst>
                                          <p:attrName>ppt_h</p:attrName>
                                        </p:attrNameLst>
                                      </p:cBhvr>
                                      <p:tavLst>
                                        <p:tav tm="0">
                                          <p:val>
                                            <p:fltVal val="0"/>
                                          </p:val>
                                        </p:tav>
                                        <p:tav tm="100000">
                                          <p:val>
                                            <p:strVal val="#ppt_h"/>
                                          </p:val>
                                        </p:tav>
                                      </p:tavLst>
                                    </p:anim>
                                    <p:animEffect transition="in" filter="fade">
                                      <p:cBhvr>
                                        <p:cTn id="66" dur="750"/>
                                        <p:tgtEl>
                                          <p:spTgt spid="58"/>
                                        </p:tgtEl>
                                      </p:cBhvr>
                                    </p:animEffect>
                                  </p:childTnLst>
                                </p:cTn>
                              </p:par>
                              <p:par>
                                <p:cTn id="67" presetID="53" presetClass="entr" presetSubtype="16" fill="hold" grpId="0" nodeType="withEffect">
                                  <p:stCondLst>
                                    <p:cond delay="2000"/>
                                  </p:stCondLst>
                                  <p:childTnLst>
                                    <p:set>
                                      <p:cBhvr>
                                        <p:cTn id="68" dur="1" fill="hold">
                                          <p:stCondLst>
                                            <p:cond delay="0"/>
                                          </p:stCondLst>
                                        </p:cTn>
                                        <p:tgtEl>
                                          <p:spTgt spid="43"/>
                                        </p:tgtEl>
                                        <p:attrNameLst>
                                          <p:attrName>style.visibility</p:attrName>
                                        </p:attrNameLst>
                                      </p:cBhvr>
                                      <p:to>
                                        <p:strVal val="visible"/>
                                      </p:to>
                                    </p:set>
                                    <p:anim calcmode="lin" valueType="num">
                                      <p:cBhvr>
                                        <p:cTn id="69" dur="750" fill="hold"/>
                                        <p:tgtEl>
                                          <p:spTgt spid="43"/>
                                        </p:tgtEl>
                                        <p:attrNameLst>
                                          <p:attrName>ppt_w</p:attrName>
                                        </p:attrNameLst>
                                      </p:cBhvr>
                                      <p:tavLst>
                                        <p:tav tm="0">
                                          <p:val>
                                            <p:fltVal val="0"/>
                                          </p:val>
                                        </p:tav>
                                        <p:tav tm="100000">
                                          <p:val>
                                            <p:strVal val="#ppt_w"/>
                                          </p:val>
                                        </p:tav>
                                      </p:tavLst>
                                    </p:anim>
                                    <p:anim calcmode="lin" valueType="num">
                                      <p:cBhvr>
                                        <p:cTn id="70" dur="750" fill="hold"/>
                                        <p:tgtEl>
                                          <p:spTgt spid="43"/>
                                        </p:tgtEl>
                                        <p:attrNameLst>
                                          <p:attrName>ppt_h</p:attrName>
                                        </p:attrNameLst>
                                      </p:cBhvr>
                                      <p:tavLst>
                                        <p:tav tm="0">
                                          <p:val>
                                            <p:fltVal val="0"/>
                                          </p:val>
                                        </p:tav>
                                        <p:tav tm="100000">
                                          <p:val>
                                            <p:strVal val="#ppt_h"/>
                                          </p:val>
                                        </p:tav>
                                      </p:tavLst>
                                    </p:anim>
                                    <p:animEffect transition="in" filter="fade">
                                      <p:cBhvr>
                                        <p:cTn id="71" dur="750"/>
                                        <p:tgtEl>
                                          <p:spTgt spid="43"/>
                                        </p:tgtEl>
                                      </p:cBhvr>
                                    </p:animEffect>
                                  </p:childTnLst>
                                </p:cTn>
                              </p:par>
                              <p:par>
                                <p:cTn id="72" presetID="53" presetClass="entr" presetSubtype="16" fill="hold" grpId="0" nodeType="withEffect">
                                  <p:stCondLst>
                                    <p:cond delay="2000"/>
                                  </p:stCondLst>
                                  <p:childTnLst>
                                    <p:set>
                                      <p:cBhvr>
                                        <p:cTn id="73" dur="1" fill="hold">
                                          <p:stCondLst>
                                            <p:cond delay="0"/>
                                          </p:stCondLst>
                                        </p:cTn>
                                        <p:tgtEl>
                                          <p:spTgt spid="44"/>
                                        </p:tgtEl>
                                        <p:attrNameLst>
                                          <p:attrName>style.visibility</p:attrName>
                                        </p:attrNameLst>
                                      </p:cBhvr>
                                      <p:to>
                                        <p:strVal val="visible"/>
                                      </p:to>
                                    </p:set>
                                    <p:anim calcmode="lin" valueType="num">
                                      <p:cBhvr>
                                        <p:cTn id="74" dur="750" fill="hold"/>
                                        <p:tgtEl>
                                          <p:spTgt spid="44"/>
                                        </p:tgtEl>
                                        <p:attrNameLst>
                                          <p:attrName>ppt_w</p:attrName>
                                        </p:attrNameLst>
                                      </p:cBhvr>
                                      <p:tavLst>
                                        <p:tav tm="0">
                                          <p:val>
                                            <p:fltVal val="0"/>
                                          </p:val>
                                        </p:tav>
                                        <p:tav tm="100000">
                                          <p:val>
                                            <p:strVal val="#ppt_w"/>
                                          </p:val>
                                        </p:tav>
                                      </p:tavLst>
                                    </p:anim>
                                    <p:anim calcmode="lin" valueType="num">
                                      <p:cBhvr>
                                        <p:cTn id="75" dur="750" fill="hold"/>
                                        <p:tgtEl>
                                          <p:spTgt spid="44"/>
                                        </p:tgtEl>
                                        <p:attrNameLst>
                                          <p:attrName>ppt_h</p:attrName>
                                        </p:attrNameLst>
                                      </p:cBhvr>
                                      <p:tavLst>
                                        <p:tav tm="0">
                                          <p:val>
                                            <p:fltVal val="0"/>
                                          </p:val>
                                        </p:tav>
                                        <p:tav tm="100000">
                                          <p:val>
                                            <p:strVal val="#ppt_h"/>
                                          </p:val>
                                        </p:tav>
                                      </p:tavLst>
                                    </p:anim>
                                    <p:animEffect transition="in" filter="fade">
                                      <p:cBhvr>
                                        <p:cTn id="76" dur="750"/>
                                        <p:tgtEl>
                                          <p:spTgt spid="44"/>
                                        </p:tgtEl>
                                      </p:cBhvr>
                                    </p:animEffect>
                                  </p:childTnLst>
                                </p:cTn>
                              </p:par>
                              <p:par>
                                <p:cTn id="77" presetID="53" presetClass="entr" presetSubtype="16" fill="hold" grpId="0" nodeType="withEffect">
                                  <p:stCondLst>
                                    <p:cond delay="2000"/>
                                  </p:stCondLst>
                                  <p:childTnLst>
                                    <p:set>
                                      <p:cBhvr>
                                        <p:cTn id="78" dur="1" fill="hold">
                                          <p:stCondLst>
                                            <p:cond delay="0"/>
                                          </p:stCondLst>
                                        </p:cTn>
                                        <p:tgtEl>
                                          <p:spTgt spid="57"/>
                                        </p:tgtEl>
                                        <p:attrNameLst>
                                          <p:attrName>style.visibility</p:attrName>
                                        </p:attrNameLst>
                                      </p:cBhvr>
                                      <p:to>
                                        <p:strVal val="visible"/>
                                      </p:to>
                                    </p:set>
                                    <p:anim calcmode="lin" valueType="num">
                                      <p:cBhvr>
                                        <p:cTn id="79" dur="750" fill="hold"/>
                                        <p:tgtEl>
                                          <p:spTgt spid="57"/>
                                        </p:tgtEl>
                                        <p:attrNameLst>
                                          <p:attrName>ppt_w</p:attrName>
                                        </p:attrNameLst>
                                      </p:cBhvr>
                                      <p:tavLst>
                                        <p:tav tm="0">
                                          <p:val>
                                            <p:fltVal val="0"/>
                                          </p:val>
                                        </p:tav>
                                        <p:tav tm="100000">
                                          <p:val>
                                            <p:strVal val="#ppt_w"/>
                                          </p:val>
                                        </p:tav>
                                      </p:tavLst>
                                    </p:anim>
                                    <p:anim calcmode="lin" valueType="num">
                                      <p:cBhvr>
                                        <p:cTn id="80" dur="750" fill="hold"/>
                                        <p:tgtEl>
                                          <p:spTgt spid="57"/>
                                        </p:tgtEl>
                                        <p:attrNameLst>
                                          <p:attrName>ppt_h</p:attrName>
                                        </p:attrNameLst>
                                      </p:cBhvr>
                                      <p:tavLst>
                                        <p:tav tm="0">
                                          <p:val>
                                            <p:fltVal val="0"/>
                                          </p:val>
                                        </p:tav>
                                        <p:tav tm="100000">
                                          <p:val>
                                            <p:strVal val="#ppt_h"/>
                                          </p:val>
                                        </p:tav>
                                      </p:tavLst>
                                    </p:anim>
                                    <p:animEffect transition="in" filter="fade">
                                      <p:cBhvr>
                                        <p:cTn id="81" dur="75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43" grpId="0"/>
      <p:bldP spid="44" grpId="0"/>
      <p:bldP spid="54" grpId="0" animBg="1"/>
      <p:bldP spid="55" grpId="0"/>
      <p:bldP spid="56" grpId="0"/>
      <p:bldP spid="57" grpId="0"/>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3" name="组合 32"/>
          <p:cNvGrpSpPr/>
          <p:nvPr/>
        </p:nvGrpSpPr>
        <p:grpSpPr>
          <a:xfrm>
            <a:off x="1199995" y="1655616"/>
            <a:ext cx="2033851" cy="2709961"/>
            <a:chOff x="900113" y="1241425"/>
            <a:chExt cx="1525587" cy="2032000"/>
          </a:xfrm>
        </p:grpSpPr>
        <p:sp>
          <p:nvSpPr>
            <p:cNvPr id="34" name="任意多边形 33"/>
            <p:cNvSpPr/>
            <p:nvPr/>
          </p:nvSpPr>
          <p:spPr>
            <a:xfrm>
              <a:off x="900113" y="1744662"/>
              <a:ext cx="1525587"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添加文本</a:t>
              </a:r>
            </a:p>
          </p:txBody>
        </p:sp>
        <p:sp>
          <p:nvSpPr>
            <p:cNvPr id="35" name="椭圆 34"/>
            <p:cNvSpPr/>
            <p:nvPr/>
          </p:nvSpPr>
          <p:spPr>
            <a:xfrm>
              <a:off x="1566863" y="1839912"/>
              <a:ext cx="192087"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6" name="任意多边形 35"/>
            <p:cNvSpPr/>
            <p:nvPr/>
          </p:nvSpPr>
          <p:spPr>
            <a:xfrm>
              <a:off x="1554163" y="1323975"/>
              <a:ext cx="173037"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7" name="椭圆 36"/>
            <p:cNvSpPr/>
            <p:nvPr/>
          </p:nvSpPr>
          <p:spPr>
            <a:xfrm>
              <a:off x="155733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sp>
        <p:nvSpPr>
          <p:cNvPr id="38" name="TextBox 5"/>
          <p:cNvSpPr txBox="1"/>
          <p:nvPr/>
        </p:nvSpPr>
        <p:spPr>
          <a:xfrm>
            <a:off x="1070895" y="4634456"/>
            <a:ext cx="2289935" cy="1403676"/>
          </a:xfrm>
          <a:prstGeom prst="rect">
            <a:avLst/>
          </a:prstGeom>
          <a:noFill/>
        </p:spPr>
        <p:txBody>
          <a:bodyPr lIns="121917" tIns="60958" rIns="121917" bIns="60958">
            <a:spAutoFit/>
          </a:bodyPr>
          <a:lstStyle/>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p:txBody>
      </p:sp>
      <p:grpSp>
        <p:nvGrpSpPr>
          <p:cNvPr id="39" name="组合 38"/>
          <p:cNvGrpSpPr/>
          <p:nvPr/>
        </p:nvGrpSpPr>
        <p:grpSpPr>
          <a:xfrm>
            <a:off x="3777760" y="1655616"/>
            <a:ext cx="2035968" cy="2709961"/>
            <a:chOff x="2833688" y="1241425"/>
            <a:chExt cx="1527175" cy="2032000"/>
          </a:xfrm>
        </p:grpSpPr>
        <p:sp>
          <p:nvSpPr>
            <p:cNvPr id="40" name="任意多边形 39"/>
            <p:cNvSpPr/>
            <p:nvPr/>
          </p:nvSpPr>
          <p:spPr>
            <a:xfrm>
              <a:off x="2833688"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添加文本</a:t>
              </a:r>
            </a:p>
          </p:txBody>
        </p:sp>
        <p:sp>
          <p:nvSpPr>
            <p:cNvPr id="41" name="椭圆 40"/>
            <p:cNvSpPr/>
            <p:nvPr/>
          </p:nvSpPr>
          <p:spPr>
            <a:xfrm>
              <a:off x="3502025"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42" name="任意多边形 41"/>
            <p:cNvSpPr/>
            <p:nvPr/>
          </p:nvSpPr>
          <p:spPr>
            <a:xfrm>
              <a:off x="3487738"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59" name="椭圆 58"/>
            <p:cNvSpPr/>
            <p:nvPr/>
          </p:nvSpPr>
          <p:spPr>
            <a:xfrm>
              <a:off x="3492500"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0" name="组合 59"/>
          <p:cNvGrpSpPr/>
          <p:nvPr/>
        </p:nvGrpSpPr>
        <p:grpSpPr>
          <a:xfrm>
            <a:off x="6370338" y="1655616"/>
            <a:ext cx="2035968" cy="2709961"/>
            <a:chOff x="4778375" y="1241425"/>
            <a:chExt cx="1527175" cy="2032000"/>
          </a:xfrm>
        </p:grpSpPr>
        <p:sp>
          <p:nvSpPr>
            <p:cNvPr id="61" name="任意多边形 60"/>
            <p:cNvSpPr/>
            <p:nvPr/>
          </p:nvSpPr>
          <p:spPr>
            <a:xfrm>
              <a:off x="4778375"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添加文本</a:t>
              </a:r>
            </a:p>
          </p:txBody>
        </p:sp>
        <p:sp>
          <p:nvSpPr>
            <p:cNvPr id="62" name="椭圆 61"/>
            <p:cNvSpPr/>
            <p:nvPr/>
          </p:nvSpPr>
          <p:spPr>
            <a:xfrm>
              <a:off x="5446713"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3" name="任意多边形 62"/>
            <p:cNvSpPr/>
            <p:nvPr/>
          </p:nvSpPr>
          <p:spPr>
            <a:xfrm>
              <a:off x="5432425"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4" name="椭圆 63"/>
            <p:cNvSpPr/>
            <p:nvPr/>
          </p:nvSpPr>
          <p:spPr>
            <a:xfrm>
              <a:off x="5437188" y="1241425"/>
              <a:ext cx="163512"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grpSp>
        <p:nvGrpSpPr>
          <p:cNvPr id="65" name="组合 64"/>
          <p:cNvGrpSpPr/>
          <p:nvPr/>
        </p:nvGrpSpPr>
        <p:grpSpPr>
          <a:xfrm>
            <a:off x="8962918" y="1655616"/>
            <a:ext cx="2035968" cy="2709961"/>
            <a:chOff x="6723063" y="1241425"/>
            <a:chExt cx="1527175" cy="2032000"/>
          </a:xfrm>
        </p:grpSpPr>
        <p:sp>
          <p:nvSpPr>
            <p:cNvPr id="66" name="任意多边形 65"/>
            <p:cNvSpPr/>
            <p:nvPr/>
          </p:nvSpPr>
          <p:spPr>
            <a:xfrm>
              <a:off x="6723063" y="1744662"/>
              <a:ext cx="1527175" cy="1528763"/>
            </a:xfrm>
            <a:custGeom>
              <a:avLst/>
              <a:gdLst>
                <a:gd name="connsiteX0" fmla="*/ 1060266 w 2116873"/>
                <a:gd name="connsiteY0" fmla="*/ 0 h 2120501"/>
                <a:gd name="connsiteX1" fmla="*/ 1060718 w 2116873"/>
                <a:gd name="connsiteY1" fmla="*/ 476 h 2120501"/>
                <a:gd name="connsiteX2" fmla="*/ 1060912 w 2116873"/>
                <a:gd name="connsiteY2" fmla="*/ 292 h 2120501"/>
                <a:gd name="connsiteX3" fmla="*/ 1060911 w 2116873"/>
                <a:gd name="connsiteY3" fmla="*/ 679 h 2120501"/>
                <a:gd name="connsiteX4" fmla="*/ 2116873 w 2116873"/>
                <a:gd name="connsiteY4" fmla="*/ 1113524 h 2120501"/>
                <a:gd name="connsiteX5" fmla="*/ 1056610 w 2116873"/>
                <a:gd name="connsiteY5" fmla="*/ 2119593 h 2120501"/>
                <a:gd name="connsiteX6" fmla="*/ 1056608 w 2116873"/>
                <a:gd name="connsiteY6" fmla="*/ 2120501 h 2120501"/>
                <a:gd name="connsiteX7" fmla="*/ 1056156 w 2116873"/>
                <a:gd name="connsiteY7" fmla="*/ 2120024 h 2120501"/>
                <a:gd name="connsiteX8" fmla="*/ 1055962 w 2116873"/>
                <a:gd name="connsiteY8" fmla="*/ 2120208 h 2120501"/>
                <a:gd name="connsiteX9" fmla="*/ 1055962 w 2116873"/>
                <a:gd name="connsiteY9" fmla="*/ 2119820 h 2120501"/>
                <a:gd name="connsiteX10" fmla="*/ 0 w 2116873"/>
                <a:gd name="connsiteY10" fmla="*/ 1006976 h 2120501"/>
                <a:gd name="connsiteX11" fmla="*/ 1060264 w 2116873"/>
                <a:gd name="connsiteY11" fmla="*/ 907 h 2120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6873" h="2120501">
                  <a:moveTo>
                    <a:pt x="1060266" y="0"/>
                  </a:moveTo>
                  <a:lnTo>
                    <a:pt x="1060718" y="476"/>
                  </a:lnTo>
                  <a:lnTo>
                    <a:pt x="1060912" y="292"/>
                  </a:lnTo>
                  <a:lnTo>
                    <a:pt x="1060911" y="679"/>
                  </a:lnTo>
                  <a:lnTo>
                    <a:pt x="2116873" y="1113524"/>
                  </a:lnTo>
                  <a:lnTo>
                    <a:pt x="1056610" y="2119593"/>
                  </a:lnTo>
                  <a:lnTo>
                    <a:pt x="1056608" y="2120501"/>
                  </a:lnTo>
                  <a:lnTo>
                    <a:pt x="1056156" y="2120024"/>
                  </a:lnTo>
                  <a:lnTo>
                    <a:pt x="1055962" y="2120208"/>
                  </a:lnTo>
                  <a:lnTo>
                    <a:pt x="1055962" y="2119820"/>
                  </a:lnTo>
                  <a:lnTo>
                    <a:pt x="0" y="1006976"/>
                  </a:lnTo>
                  <a:lnTo>
                    <a:pt x="1060264" y="907"/>
                  </a:lnTo>
                  <a:close/>
                </a:path>
              </a:pathLst>
            </a:custGeom>
            <a:solidFill>
              <a:srgbClr val="00B0F0"/>
            </a:solidFill>
            <a:ln w="25400" cap="flat" cmpd="sng" algn="ctr">
              <a:noFill/>
              <a:prstDash val="solid"/>
            </a:ln>
            <a:effectLst>
              <a:outerShdw blurRad="50800" dist="38100" dir="2700000" algn="tl" rotWithShape="0">
                <a:prstClr val="black">
                  <a:alpha val="40000"/>
                </a:prstClr>
              </a:outerShdw>
            </a:effectLst>
          </p:spPr>
          <p:txBody>
            <a:bodyPr anchor="ctr"/>
            <a:lstStyle/>
            <a:p>
              <a:pPr algn="ctr">
                <a:defRPr/>
              </a:pPr>
              <a:r>
                <a:rPr lang="zh-CN" altLang="en-US" sz="2700" kern="0" dirty="0">
                  <a:solidFill>
                    <a:sysClr val="window" lastClr="FFFFFF"/>
                  </a:solidFill>
                  <a:latin typeface="微软雅黑" panose="020B0503020204020204" pitchFamily="34" charset="-122"/>
                  <a:ea typeface="微软雅黑" panose="020B0503020204020204" pitchFamily="34" charset="-122"/>
                </a:rPr>
                <a:t>添加文本</a:t>
              </a:r>
            </a:p>
          </p:txBody>
        </p:sp>
        <p:sp>
          <p:nvSpPr>
            <p:cNvPr id="67" name="椭圆 66"/>
            <p:cNvSpPr/>
            <p:nvPr/>
          </p:nvSpPr>
          <p:spPr>
            <a:xfrm>
              <a:off x="7391400" y="1839912"/>
              <a:ext cx="190500" cy="192088"/>
            </a:xfrm>
            <a:prstGeom prst="ellipse">
              <a:avLst/>
            </a:prstGeom>
            <a:solidFill>
              <a:sysClr val="window" lastClr="FFFFFF"/>
            </a:solidFill>
            <a:ln w="508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8" name="任意多边形 67"/>
            <p:cNvSpPr/>
            <p:nvPr/>
          </p:nvSpPr>
          <p:spPr>
            <a:xfrm>
              <a:off x="7377113" y="1323975"/>
              <a:ext cx="174625" cy="531812"/>
            </a:xfrm>
            <a:custGeom>
              <a:avLst/>
              <a:gdLst>
                <a:gd name="connsiteX0" fmla="*/ 203943 w 390954"/>
                <a:gd name="connsiteY0" fmla="*/ 1241393 h 1241393"/>
                <a:gd name="connsiteX1" fmla="*/ 4651 w 390954"/>
                <a:gd name="connsiteY1" fmla="*/ 174593 h 1241393"/>
                <a:gd name="connsiteX2" fmla="*/ 379789 w 390954"/>
                <a:gd name="connsiteY2" fmla="*/ 104255 h 1241393"/>
                <a:gd name="connsiteX3" fmla="*/ 297728 w 390954"/>
                <a:gd name="connsiteY3" fmla="*/ 1206224 h 1241393"/>
                <a:gd name="connsiteX0-1" fmla="*/ 193176 w 391910"/>
                <a:gd name="connsiteY0-2" fmla="*/ 1167549 h 1202719"/>
                <a:gd name="connsiteX1-3" fmla="*/ 5607 w 391910"/>
                <a:gd name="connsiteY1-4" fmla="*/ 171088 h 1202719"/>
                <a:gd name="connsiteX2-5" fmla="*/ 380745 w 391910"/>
                <a:gd name="connsiteY2-6" fmla="*/ 100750 h 1202719"/>
                <a:gd name="connsiteX3-7" fmla="*/ 298684 w 391910"/>
                <a:gd name="connsiteY3-8" fmla="*/ 1202719 h 1202719"/>
              </a:gdLst>
              <a:ahLst/>
              <a:cxnLst>
                <a:cxn ang="0">
                  <a:pos x="connsiteX0-1" y="connsiteY0-2"/>
                </a:cxn>
                <a:cxn ang="0">
                  <a:pos x="connsiteX1-3" y="connsiteY1-4"/>
                </a:cxn>
                <a:cxn ang="0">
                  <a:pos x="connsiteX2-5" y="connsiteY2-6"/>
                </a:cxn>
                <a:cxn ang="0">
                  <a:pos x="connsiteX3-7" y="connsiteY3-8"/>
                </a:cxn>
              </a:cxnLst>
              <a:rect l="l" t="t" r="r" b="b"/>
              <a:pathLst>
                <a:path w="391910" h="1202719">
                  <a:moveTo>
                    <a:pt x="193176" y="1167549"/>
                  </a:moveTo>
                  <a:cubicBezTo>
                    <a:pt x="78876" y="728910"/>
                    <a:pt x="-25654" y="348888"/>
                    <a:pt x="5607" y="171088"/>
                  </a:cubicBezTo>
                  <a:cubicBezTo>
                    <a:pt x="36868" y="-6712"/>
                    <a:pt x="331899" y="-71188"/>
                    <a:pt x="380745" y="100750"/>
                  </a:cubicBezTo>
                  <a:cubicBezTo>
                    <a:pt x="429591" y="272688"/>
                    <a:pt x="302592" y="1022965"/>
                    <a:pt x="298684" y="1202719"/>
                  </a:cubicBezTo>
                </a:path>
              </a:pathLst>
            </a:custGeom>
            <a:noFill/>
            <a:ln w="25400" cap="flat" cmpd="sng" algn="ctr">
              <a:solidFill>
                <a:schemeClr val="bg1">
                  <a:lumMod val="85000"/>
                </a:schemeClr>
              </a:solidFill>
              <a:prstDash val="solid"/>
            </a:ln>
            <a:effectLst/>
          </p:spPr>
          <p:txBody>
            <a:bodyPr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69" name="椭圆 68"/>
            <p:cNvSpPr/>
            <p:nvPr/>
          </p:nvSpPr>
          <p:spPr>
            <a:xfrm>
              <a:off x="7381875" y="1241425"/>
              <a:ext cx="163513" cy="163512"/>
            </a:xfrm>
            <a:prstGeom prst="ellipse">
              <a:avLst/>
            </a:prstGeom>
            <a:solidFill>
              <a:schemeClr val="bg1"/>
            </a:solidFill>
            <a:ln w="25400" cap="flat" cmpd="sng" algn="ctr">
              <a:solidFill>
                <a:schemeClr val="bg1">
                  <a:lumMod val="85000"/>
                </a:schemeClr>
              </a:solidFill>
              <a:prstDash val="solid"/>
            </a:ln>
            <a:effectLst>
              <a:outerShdw blurRad="50800" dist="38100" dir="5400000" algn="t" rotWithShape="0">
                <a:prstClr val="black">
                  <a:alpha val="40000"/>
                </a:prstClr>
              </a:outerShdw>
            </a:effectLst>
          </p:spPr>
          <p:txBody>
            <a:bodyPr lIns="68580" tIns="34290" rIns="68580" bIns="34290"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grpSp>
      <p:sp>
        <p:nvSpPr>
          <p:cNvPr id="70" name="TextBox 62"/>
          <p:cNvSpPr txBox="1"/>
          <p:nvPr/>
        </p:nvSpPr>
        <p:spPr>
          <a:xfrm>
            <a:off x="3648659" y="4634456"/>
            <a:ext cx="2292052" cy="1403676"/>
          </a:xfrm>
          <a:prstGeom prst="rect">
            <a:avLst/>
          </a:prstGeom>
          <a:noFill/>
        </p:spPr>
        <p:txBody>
          <a:bodyPr lIns="121917" tIns="60958" rIns="121917" bIns="60958">
            <a:spAutoFit/>
          </a:bodyPr>
          <a:lstStyle/>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p:txBody>
      </p:sp>
      <p:sp>
        <p:nvSpPr>
          <p:cNvPr id="71" name="TextBox 62"/>
          <p:cNvSpPr txBox="1"/>
          <p:nvPr/>
        </p:nvSpPr>
        <p:spPr>
          <a:xfrm>
            <a:off x="6228540" y="4634456"/>
            <a:ext cx="2292051" cy="1403676"/>
          </a:xfrm>
          <a:prstGeom prst="rect">
            <a:avLst/>
          </a:prstGeom>
          <a:noFill/>
        </p:spPr>
        <p:txBody>
          <a:bodyPr lIns="121917" tIns="60958" rIns="121917" bIns="60958">
            <a:spAutoFit/>
          </a:bodyPr>
          <a:lstStyle/>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p:txBody>
      </p:sp>
      <p:sp>
        <p:nvSpPr>
          <p:cNvPr id="72" name="TextBox 62"/>
          <p:cNvSpPr txBox="1"/>
          <p:nvPr/>
        </p:nvSpPr>
        <p:spPr>
          <a:xfrm>
            <a:off x="8808421" y="4634456"/>
            <a:ext cx="2292052" cy="1403676"/>
          </a:xfrm>
          <a:prstGeom prst="rect">
            <a:avLst/>
          </a:prstGeom>
          <a:noFill/>
        </p:spPr>
        <p:txBody>
          <a:bodyPr lIns="121917" tIns="60958" rIns="121917" bIns="60958">
            <a:spAutoFit/>
          </a:bodyPr>
          <a:lstStyle/>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a:p>
            <a:pPr algn="ctr">
              <a:lnSpc>
                <a:spcPct val="130000"/>
              </a:lnSpc>
              <a:defRPr/>
            </a:pPr>
            <a:r>
              <a:rPr lang="zh-CN" altLang="en-US" sz="2100" kern="0" dirty="0">
                <a:ln w="3175">
                  <a:noFill/>
                </a:ln>
                <a:solidFill>
                  <a:srgbClr val="000000"/>
                </a:solidFill>
                <a:latin typeface="微软雅黑" panose="020B0503020204020204" pitchFamily="34" charset="-122"/>
                <a:ea typeface="微软雅黑" panose="020B0503020204020204" pitchFamily="34" charset="-122"/>
              </a:rPr>
              <a:t>此处输入文本</a:t>
            </a:r>
            <a:endParaRPr lang="en-US" altLang="zh-CN" sz="2100" kern="0" dirty="0">
              <a:ln w="3175">
                <a:noFill/>
              </a:ln>
              <a:solidFill>
                <a:srgbClr val="000000"/>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47" presetClass="entr" presetSubtype="0"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1000"/>
                                        <p:tgtEl>
                                          <p:spTgt spid="33"/>
                                        </p:tgtEl>
                                      </p:cBhvr>
                                    </p:animEffect>
                                    <p:anim calcmode="lin" valueType="num">
                                      <p:cBhvr>
                                        <p:cTn id="30" dur="1000" fill="hold"/>
                                        <p:tgtEl>
                                          <p:spTgt spid="33"/>
                                        </p:tgtEl>
                                        <p:attrNameLst>
                                          <p:attrName>ppt_x</p:attrName>
                                        </p:attrNameLst>
                                      </p:cBhvr>
                                      <p:tavLst>
                                        <p:tav tm="0">
                                          <p:val>
                                            <p:strVal val="#ppt_x"/>
                                          </p:val>
                                        </p:tav>
                                        <p:tav tm="100000">
                                          <p:val>
                                            <p:strVal val="#ppt_x"/>
                                          </p:val>
                                        </p:tav>
                                      </p:tavLst>
                                    </p:anim>
                                    <p:anim calcmode="lin" valueType="num">
                                      <p:cBhvr>
                                        <p:cTn id="31" dur="1000" fill="hold"/>
                                        <p:tgtEl>
                                          <p:spTgt spid="33"/>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1000"/>
                                        <p:tgtEl>
                                          <p:spTgt spid="39"/>
                                        </p:tgtEl>
                                      </p:cBhvr>
                                    </p:animEffect>
                                    <p:anim calcmode="lin" valueType="num">
                                      <p:cBhvr>
                                        <p:cTn id="35" dur="1000" fill="hold"/>
                                        <p:tgtEl>
                                          <p:spTgt spid="39"/>
                                        </p:tgtEl>
                                        <p:attrNameLst>
                                          <p:attrName>ppt_x</p:attrName>
                                        </p:attrNameLst>
                                      </p:cBhvr>
                                      <p:tavLst>
                                        <p:tav tm="0">
                                          <p:val>
                                            <p:strVal val="#ppt_x"/>
                                          </p:val>
                                        </p:tav>
                                        <p:tav tm="100000">
                                          <p:val>
                                            <p:strVal val="#ppt_x"/>
                                          </p:val>
                                        </p:tav>
                                      </p:tavLst>
                                    </p:anim>
                                    <p:anim calcmode="lin" valueType="num">
                                      <p:cBhvr>
                                        <p:cTn id="36" dur="1000" fill="hold"/>
                                        <p:tgtEl>
                                          <p:spTgt spid="39"/>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1000"/>
                                        <p:tgtEl>
                                          <p:spTgt spid="60"/>
                                        </p:tgtEl>
                                      </p:cBhvr>
                                    </p:animEffect>
                                    <p:anim calcmode="lin" valueType="num">
                                      <p:cBhvr>
                                        <p:cTn id="40" dur="1000" fill="hold"/>
                                        <p:tgtEl>
                                          <p:spTgt spid="60"/>
                                        </p:tgtEl>
                                        <p:attrNameLst>
                                          <p:attrName>ppt_x</p:attrName>
                                        </p:attrNameLst>
                                      </p:cBhvr>
                                      <p:tavLst>
                                        <p:tav tm="0">
                                          <p:val>
                                            <p:strVal val="#ppt_x"/>
                                          </p:val>
                                        </p:tav>
                                        <p:tav tm="100000">
                                          <p:val>
                                            <p:strVal val="#ppt_x"/>
                                          </p:val>
                                        </p:tav>
                                      </p:tavLst>
                                    </p:anim>
                                    <p:anim calcmode="lin" valueType="num">
                                      <p:cBhvr>
                                        <p:cTn id="41" dur="1000" fill="hold"/>
                                        <p:tgtEl>
                                          <p:spTgt spid="60"/>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1000"/>
                                        <p:tgtEl>
                                          <p:spTgt spid="65"/>
                                        </p:tgtEl>
                                      </p:cBhvr>
                                    </p:animEffect>
                                    <p:anim calcmode="lin" valueType="num">
                                      <p:cBhvr>
                                        <p:cTn id="45" dur="1000" fill="hold"/>
                                        <p:tgtEl>
                                          <p:spTgt spid="65"/>
                                        </p:tgtEl>
                                        <p:attrNameLst>
                                          <p:attrName>ppt_x</p:attrName>
                                        </p:attrNameLst>
                                      </p:cBhvr>
                                      <p:tavLst>
                                        <p:tav tm="0">
                                          <p:val>
                                            <p:strVal val="#ppt_x"/>
                                          </p:val>
                                        </p:tav>
                                        <p:tav tm="100000">
                                          <p:val>
                                            <p:strVal val="#ppt_x"/>
                                          </p:val>
                                        </p:tav>
                                      </p:tavLst>
                                    </p:anim>
                                    <p:anim calcmode="lin" valueType="num">
                                      <p:cBhvr>
                                        <p:cTn id="46" dur="1000" fill="hold"/>
                                        <p:tgtEl>
                                          <p:spTgt spid="6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75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1000"/>
                                        <p:tgtEl>
                                          <p:spTgt spid="38"/>
                                        </p:tgtEl>
                                      </p:cBhvr>
                                    </p:animEffect>
                                    <p:anim calcmode="lin" valueType="num">
                                      <p:cBhvr>
                                        <p:cTn id="50" dur="1000" fill="hold"/>
                                        <p:tgtEl>
                                          <p:spTgt spid="38"/>
                                        </p:tgtEl>
                                        <p:attrNameLst>
                                          <p:attrName>ppt_x</p:attrName>
                                        </p:attrNameLst>
                                      </p:cBhvr>
                                      <p:tavLst>
                                        <p:tav tm="0">
                                          <p:val>
                                            <p:strVal val="#ppt_x"/>
                                          </p:val>
                                        </p:tav>
                                        <p:tav tm="100000">
                                          <p:val>
                                            <p:strVal val="#ppt_x"/>
                                          </p:val>
                                        </p:tav>
                                      </p:tavLst>
                                    </p:anim>
                                    <p:anim calcmode="lin" valueType="num">
                                      <p:cBhvr>
                                        <p:cTn id="51" dur="1000" fill="hold"/>
                                        <p:tgtEl>
                                          <p:spTgt spid="38"/>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750"/>
                                  </p:stCondLst>
                                  <p:childTnLst>
                                    <p:set>
                                      <p:cBhvr>
                                        <p:cTn id="53" dur="1" fill="hold">
                                          <p:stCondLst>
                                            <p:cond delay="0"/>
                                          </p:stCondLst>
                                        </p:cTn>
                                        <p:tgtEl>
                                          <p:spTgt spid="70"/>
                                        </p:tgtEl>
                                        <p:attrNameLst>
                                          <p:attrName>style.visibility</p:attrName>
                                        </p:attrNameLst>
                                      </p:cBhvr>
                                      <p:to>
                                        <p:strVal val="visible"/>
                                      </p:to>
                                    </p:set>
                                    <p:animEffect transition="in" filter="fade">
                                      <p:cBhvr>
                                        <p:cTn id="54" dur="1000"/>
                                        <p:tgtEl>
                                          <p:spTgt spid="70"/>
                                        </p:tgtEl>
                                      </p:cBhvr>
                                    </p:animEffect>
                                    <p:anim calcmode="lin" valueType="num">
                                      <p:cBhvr>
                                        <p:cTn id="55" dur="1000" fill="hold"/>
                                        <p:tgtEl>
                                          <p:spTgt spid="70"/>
                                        </p:tgtEl>
                                        <p:attrNameLst>
                                          <p:attrName>ppt_x</p:attrName>
                                        </p:attrNameLst>
                                      </p:cBhvr>
                                      <p:tavLst>
                                        <p:tav tm="0">
                                          <p:val>
                                            <p:strVal val="#ppt_x"/>
                                          </p:val>
                                        </p:tav>
                                        <p:tav tm="100000">
                                          <p:val>
                                            <p:strVal val="#ppt_x"/>
                                          </p:val>
                                        </p:tav>
                                      </p:tavLst>
                                    </p:anim>
                                    <p:anim calcmode="lin" valueType="num">
                                      <p:cBhvr>
                                        <p:cTn id="56" dur="1000" fill="hold"/>
                                        <p:tgtEl>
                                          <p:spTgt spid="7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750"/>
                                  </p:stCondLst>
                                  <p:childTnLst>
                                    <p:set>
                                      <p:cBhvr>
                                        <p:cTn id="58" dur="1" fill="hold">
                                          <p:stCondLst>
                                            <p:cond delay="0"/>
                                          </p:stCondLst>
                                        </p:cTn>
                                        <p:tgtEl>
                                          <p:spTgt spid="71"/>
                                        </p:tgtEl>
                                        <p:attrNameLst>
                                          <p:attrName>style.visibility</p:attrName>
                                        </p:attrNameLst>
                                      </p:cBhvr>
                                      <p:to>
                                        <p:strVal val="visible"/>
                                      </p:to>
                                    </p:set>
                                    <p:animEffect transition="in" filter="fade">
                                      <p:cBhvr>
                                        <p:cTn id="59" dur="1000"/>
                                        <p:tgtEl>
                                          <p:spTgt spid="71"/>
                                        </p:tgtEl>
                                      </p:cBhvr>
                                    </p:animEffect>
                                    <p:anim calcmode="lin" valueType="num">
                                      <p:cBhvr>
                                        <p:cTn id="60" dur="1000" fill="hold"/>
                                        <p:tgtEl>
                                          <p:spTgt spid="71"/>
                                        </p:tgtEl>
                                        <p:attrNameLst>
                                          <p:attrName>ppt_x</p:attrName>
                                        </p:attrNameLst>
                                      </p:cBhvr>
                                      <p:tavLst>
                                        <p:tav tm="0">
                                          <p:val>
                                            <p:strVal val="#ppt_x"/>
                                          </p:val>
                                        </p:tav>
                                        <p:tav tm="100000">
                                          <p:val>
                                            <p:strVal val="#ppt_x"/>
                                          </p:val>
                                        </p:tav>
                                      </p:tavLst>
                                    </p:anim>
                                    <p:anim calcmode="lin" valueType="num">
                                      <p:cBhvr>
                                        <p:cTn id="61" dur="1000" fill="hold"/>
                                        <p:tgtEl>
                                          <p:spTgt spid="7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750"/>
                                  </p:stCondLst>
                                  <p:childTnLst>
                                    <p:set>
                                      <p:cBhvr>
                                        <p:cTn id="63" dur="1" fill="hold">
                                          <p:stCondLst>
                                            <p:cond delay="0"/>
                                          </p:stCondLst>
                                        </p:cTn>
                                        <p:tgtEl>
                                          <p:spTgt spid="72"/>
                                        </p:tgtEl>
                                        <p:attrNameLst>
                                          <p:attrName>style.visibility</p:attrName>
                                        </p:attrNameLst>
                                      </p:cBhvr>
                                      <p:to>
                                        <p:strVal val="visible"/>
                                      </p:to>
                                    </p:set>
                                    <p:animEffect transition="in" filter="fade">
                                      <p:cBhvr>
                                        <p:cTn id="64" dur="1000"/>
                                        <p:tgtEl>
                                          <p:spTgt spid="72"/>
                                        </p:tgtEl>
                                      </p:cBhvr>
                                    </p:animEffect>
                                    <p:anim calcmode="lin" valueType="num">
                                      <p:cBhvr>
                                        <p:cTn id="65" dur="1000" fill="hold"/>
                                        <p:tgtEl>
                                          <p:spTgt spid="72"/>
                                        </p:tgtEl>
                                        <p:attrNameLst>
                                          <p:attrName>ppt_x</p:attrName>
                                        </p:attrNameLst>
                                      </p:cBhvr>
                                      <p:tavLst>
                                        <p:tav tm="0">
                                          <p:val>
                                            <p:strVal val="#ppt_x"/>
                                          </p:val>
                                        </p:tav>
                                        <p:tav tm="100000">
                                          <p:val>
                                            <p:strVal val="#ppt_x"/>
                                          </p:val>
                                        </p:tav>
                                      </p:tavLst>
                                    </p:anim>
                                    <p:anim calcmode="lin" valueType="num">
                                      <p:cBhvr>
                                        <p:cTn id="66"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8" grpId="0"/>
      <p:bldP spid="70" grpId="0"/>
      <p:bldP spid="71" grpId="0"/>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8" name="椭圆 1"/>
          <p:cNvSpPr/>
          <p:nvPr/>
        </p:nvSpPr>
        <p:spPr>
          <a:xfrm rot="20031574">
            <a:off x="4621011" y="2650414"/>
            <a:ext cx="3079348" cy="2705726"/>
          </a:xfrm>
          <a:custGeom>
            <a:avLst/>
            <a:gdLst>
              <a:gd name="connsiteX0" fmla="*/ 472190 w 3096344"/>
              <a:gd name="connsiteY0" fmla="*/ 469724 h 2717851"/>
              <a:gd name="connsiteX1" fmla="*/ 2560422 w 3096344"/>
              <a:gd name="connsiteY1" fmla="*/ 469724 h 2717851"/>
              <a:gd name="connsiteX2" fmla="*/ 2560422 w 3096344"/>
              <a:gd name="connsiteY2" fmla="*/ 0 h 2717851"/>
              <a:gd name="connsiteX3" fmla="*/ 3096344 w 3096344"/>
              <a:gd name="connsiteY3" fmla="*/ 1169679 h 2717851"/>
              <a:gd name="connsiteX4" fmla="*/ 1548172 w 3096344"/>
              <a:gd name="connsiteY4" fmla="*/ 2717851 h 2717851"/>
              <a:gd name="connsiteX5" fmla="*/ 0 w 3096344"/>
              <a:gd name="connsiteY5" fmla="*/ 1169679 h 2717851"/>
              <a:gd name="connsiteX6" fmla="*/ 472190 w 3096344"/>
              <a:gd name="connsiteY6" fmla="*/ 57923 h 2717851"/>
              <a:gd name="connsiteX7" fmla="*/ 563630 w 3096344"/>
              <a:gd name="connsiteY7" fmla="*/ 561164 h 2717851"/>
              <a:gd name="connsiteX0-1" fmla="*/ 472190 w 3096344"/>
              <a:gd name="connsiteY0-2" fmla="*/ 469724 h 2717851"/>
              <a:gd name="connsiteX1-3" fmla="*/ 2560422 w 3096344"/>
              <a:gd name="connsiteY1-4" fmla="*/ 469724 h 2717851"/>
              <a:gd name="connsiteX2-5" fmla="*/ 2560422 w 3096344"/>
              <a:gd name="connsiteY2-6" fmla="*/ 0 h 2717851"/>
              <a:gd name="connsiteX3-7" fmla="*/ 3096344 w 3096344"/>
              <a:gd name="connsiteY3-8" fmla="*/ 1169679 h 2717851"/>
              <a:gd name="connsiteX4-9" fmla="*/ 1548172 w 3096344"/>
              <a:gd name="connsiteY4-10" fmla="*/ 2717851 h 2717851"/>
              <a:gd name="connsiteX5-11" fmla="*/ 0 w 3096344"/>
              <a:gd name="connsiteY5-12" fmla="*/ 1169679 h 2717851"/>
              <a:gd name="connsiteX6-13" fmla="*/ 472190 w 3096344"/>
              <a:gd name="connsiteY6-14" fmla="*/ 57923 h 2717851"/>
              <a:gd name="connsiteX0-15" fmla="*/ 2560422 w 3096344"/>
              <a:gd name="connsiteY0-16" fmla="*/ 469724 h 2717851"/>
              <a:gd name="connsiteX1-17" fmla="*/ 2560422 w 3096344"/>
              <a:gd name="connsiteY1-18" fmla="*/ 0 h 2717851"/>
              <a:gd name="connsiteX2-19" fmla="*/ 3096344 w 3096344"/>
              <a:gd name="connsiteY2-20" fmla="*/ 1169679 h 2717851"/>
              <a:gd name="connsiteX3-21" fmla="*/ 1548172 w 3096344"/>
              <a:gd name="connsiteY3-22" fmla="*/ 2717851 h 2717851"/>
              <a:gd name="connsiteX4-23" fmla="*/ 0 w 3096344"/>
              <a:gd name="connsiteY4-24" fmla="*/ 1169679 h 2717851"/>
              <a:gd name="connsiteX5-25" fmla="*/ 472190 w 3096344"/>
              <a:gd name="connsiteY5-26" fmla="*/ 57923 h 2717851"/>
              <a:gd name="connsiteX0-27" fmla="*/ 2560422 w 3096344"/>
              <a:gd name="connsiteY0-28" fmla="*/ 0 h 2717851"/>
              <a:gd name="connsiteX1-29" fmla="*/ 3096344 w 3096344"/>
              <a:gd name="connsiteY1-30" fmla="*/ 1169679 h 2717851"/>
              <a:gd name="connsiteX2-31" fmla="*/ 1548172 w 3096344"/>
              <a:gd name="connsiteY2-32" fmla="*/ 2717851 h 2717851"/>
              <a:gd name="connsiteX3-33" fmla="*/ 0 w 3096344"/>
              <a:gd name="connsiteY3-34" fmla="*/ 1169679 h 2717851"/>
              <a:gd name="connsiteX4-35" fmla="*/ 472190 w 3096344"/>
              <a:gd name="connsiteY4-36" fmla="*/ 57923 h 27178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96344" h="2717851">
                <a:moveTo>
                  <a:pt x="2560422" y="0"/>
                </a:moveTo>
                <a:cubicBezTo>
                  <a:pt x="2889027" y="282868"/>
                  <a:pt x="3096344" y="702063"/>
                  <a:pt x="3096344" y="1169679"/>
                </a:cubicBezTo>
                <a:cubicBezTo>
                  <a:pt x="3096344" y="2024711"/>
                  <a:pt x="2403204" y="2717851"/>
                  <a:pt x="1548172" y="2717851"/>
                </a:cubicBezTo>
                <a:cubicBezTo>
                  <a:pt x="693140" y="2717851"/>
                  <a:pt x="0" y="2024711"/>
                  <a:pt x="0" y="1169679"/>
                </a:cubicBezTo>
                <a:cubicBezTo>
                  <a:pt x="0" y="733059"/>
                  <a:pt x="180744" y="338654"/>
                  <a:pt x="472190" y="57923"/>
                </a:cubicBezTo>
              </a:path>
            </a:pathLst>
          </a:custGeom>
          <a:noFill/>
          <a:ln w="76200" cap="flat" cmpd="sng" algn="ctr">
            <a:solidFill>
              <a:srgbClr val="00B0F0"/>
            </a:solidFill>
            <a:prstDash val="solid"/>
          </a:ln>
          <a:effectLst/>
        </p:spPr>
        <p:txBody>
          <a:bodyPr lIns="121917" tIns="60958" rIns="121917" bIns="60958"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29" name="椭圆 1"/>
          <p:cNvSpPr/>
          <p:nvPr/>
        </p:nvSpPr>
        <p:spPr>
          <a:xfrm rot="20031574">
            <a:off x="5084500" y="3080198"/>
            <a:ext cx="2076180" cy="1824989"/>
          </a:xfrm>
          <a:custGeom>
            <a:avLst/>
            <a:gdLst>
              <a:gd name="connsiteX0" fmla="*/ 472190 w 3096344"/>
              <a:gd name="connsiteY0" fmla="*/ 469724 h 2717851"/>
              <a:gd name="connsiteX1" fmla="*/ 2560422 w 3096344"/>
              <a:gd name="connsiteY1" fmla="*/ 469724 h 2717851"/>
              <a:gd name="connsiteX2" fmla="*/ 2560422 w 3096344"/>
              <a:gd name="connsiteY2" fmla="*/ 0 h 2717851"/>
              <a:gd name="connsiteX3" fmla="*/ 3096344 w 3096344"/>
              <a:gd name="connsiteY3" fmla="*/ 1169679 h 2717851"/>
              <a:gd name="connsiteX4" fmla="*/ 1548172 w 3096344"/>
              <a:gd name="connsiteY4" fmla="*/ 2717851 h 2717851"/>
              <a:gd name="connsiteX5" fmla="*/ 0 w 3096344"/>
              <a:gd name="connsiteY5" fmla="*/ 1169679 h 2717851"/>
              <a:gd name="connsiteX6" fmla="*/ 472190 w 3096344"/>
              <a:gd name="connsiteY6" fmla="*/ 57923 h 2717851"/>
              <a:gd name="connsiteX7" fmla="*/ 563630 w 3096344"/>
              <a:gd name="connsiteY7" fmla="*/ 561164 h 2717851"/>
              <a:gd name="connsiteX0-1" fmla="*/ 472190 w 3096344"/>
              <a:gd name="connsiteY0-2" fmla="*/ 469724 h 2717851"/>
              <a:gd name="connsiteX1-3" fmla="*/ 2560422 w 3096344"/>
              <a:gd name="connsiteY1-4" fmla="*/ 469724 h 2717851"/>
              <a:gd name="connsiteX2-5" fmla="*/ 2560422 w 3096344"/>
              <a:gd name="connsiteY2-6" fmla="*/ 0 h 2717851"/>
              <a:gd name="connsiteX3-7" fmla="*/ 3096344 w 3096344"/>
              <a:gd name="connsiteY3-8" fmla="*/ 1169679 h 2717851"/>
              <a:gd name="connsiteX4-9" fmla="*/ 1548172 w 3096344"/>
              <a:gd name="connsiteY4-10" fmla="*/ 2717851 h 2717851"/>
              <a:gd name="connsiteX5-11" fmla="*/ 0 w 3096344"/>
              <a:gd name="connsiteY5-12" fmla="*/ 1169679 h 2717851"/>
              <a:gd name="connsiteX6-13" fmla="*/ 472190 w 3096344"/>
              <a:gd name="connsiteY6-14" fmla="*/ 57923 h 2717851"/>
              <a:gd name="connsiteX0-15" fmla="*/ 2560422 w 3096344"/>
              <a:gd name="connsiteY0-16" fmla="*/ 469724 h 2717851"/>
              <a:gd name="connsiteX1-17" fmla="*/ 2560422 w 3096344"/>
              <a:gd name="connsiteY1-18" fmla="*/ 0 h 2717851"/>
              <a:gd name="connsiteX2-19" fmla="*/ 3096344 w 3096344"/>
              <a:gd name="connsiteY2-20" fmla="*/ 1169679 h 2717851"/>
              <a:gd name="connsiteX3-21" fmla="*/ 1548172 w 3096344"/>
              <a:gd name="connsiteY3-22" fmla="*/ 2717851 h 2717851"/>
              <a:gd name="connsiteX4-23" fmla="*/ 0 w 3096344"/>
              <a:gd name="connsiteY4-24" fmla="*/ 1169679 h 2717851"/>
              <a:gd name="connsiteX5-25" fmla="*/ 472190 w 3096344"/>
              <a:gd name="connsiteY5-26" fmla="*/ 57923 h 2717851"/>
              <a:gd name="connsiteX0-27" fmla="*/ 2560422 w 3096344"/>
              <a:gd name="connsiteY0-28" fmla="*/ 0 h 2717851"/>
              <a:gd name="connsiteX1-29" fmla="*/ 3096344 w 3096344"/>
              <a:gd name="connsiteY1-30" fmla="*/ 1169679 h 2717851"/>
              <a:gd name="connsiteX2-31" fmla="*/ 1548172 w 3096344"/>
              <a:gd name="connsiteY2-32" fmla="*/ 2717851 h 2717851"/>
              <a:gd name="connsiteX3-33" fmla="*/ 0 w 3096344"/>
              <a:gd name="connsiteY3-34" fmla="*/ 1169679 h 2717851"/>
              <a:gd name="connsiteX4-35" fmla="*/ 472190 w 3096344"/>
              <a:gd name="connsiteY4-36" fmla="*/ 57923 h 27178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96344" h="2717851">
                <a:moveTo>
                  <a:pt x="2560422" y="0"/>
                </a:moveTo>
                <a:cubicBezTo>
                  <a:pt x="2889027" y="282868"/>
                  <a:pt x="3096344" y="702063"/>
                  <a:pt x="3096344" y="1169679"/>
                </a:cubicBezTo>
                <a:cubicBezTo>
                  <a:pt x="3096344" y="2024711"/>
                  <a:pt x="2403204" y="2717851"/>
                  <a:pt x="1548172" y="2717851"/>
                </a:cubicBezTo>
                <a:cubicBezTo>
                  <a:pt x="693140" y="2717851"/>
                  <a:pt x="0" y="2024711"/>
                  <a:pt x="0" y="1169679"/>
                </a:cubicBezTo>
                <a:cubicBezTo>
                  <a:pt x="0" y="733059"/>
                  <a:pt x="180744" y="338654"/>
                  <a:pt x="472190" y="57923"/>
                </a:cubicBezTo>
              </a:path>
            </a:pathLst>
          </a:custGeom>
          <a:noFill/>
          <a:ln w="76200" cap="flat" cmpd="sng" algn="ctr">
            <a:solidFill>
              <a:srgbClr val="00B0F0"/>
            </a:solidFill>
            <a:prstDash val="solid"/>
          </a:ln>
          <a:effectLst/>
        </p:spPr>
        <p:txBody>
          <a:bodyPr lIns="121917" tIns="60958" rIns="121917" bIns="60958"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sp>
        <p:nvSpPr>
          <p:cNvPr id="30" name="椭圆 1"/>
          <p:cNvSpPr/>
          <p:nvPr/>
        </p:nvSpPr>
        <p:spPr>
          <a:xfrm rot="20031574">
            <a:off x="4284504" y="2298966"/>
            <a:ext cx="4023260" cy="3533535"/>
          </a:xfrm>
          <a:custGeom>
            <a:avLst/>
            <a:gdLst>
              <a:gd name="connsiteX0" fmla="*/ 472190 w 3096344"/>
              <a:gd name="connsiteY0" fmla="*/ 469724 h 2717851"/>
              <a:gd name="connsiteX1" fmla="*/ 2560422 w 3096344"/>
              <a:gd name="connsiteY1" fmla="*/ 469724 h 2717851"/>
              <a:gd name="connsiteX2" fmla="*/ 2560422 w 3096344"/>
              <a:gd name="connsiteY2" fmla="*/ 0 h 2717851"/>
              <a:gd name="connsiteX3" fmla="*/ 3096344 w 3096344"/>
              <a:gd name="connsiteY3" fmla="*/ 1169679 h 2717851"/>
              <a:gd name="connsiteX4" fmla="*/ 1548172 w 3096344"/>
              <a:gd name="connsiteY4" fmla="*/ 2717851 h 2717851"/>
              <a:gd name="connsiteX5" fmla="*/ 0 w 3096344"/>
              <a:gd name="connsiteY5" fmla="*/ 1169679 h 2717851"/>
              <a:gd name="connsiteX6" fmla="*/ 472190 w 3096344"/>
              <a:gd name="connsiteY6" fmla="*/ 57923 h 2717851"/>
              <a:gd name="connsiteX7" fmla="*/ 563630 w 3096344"/>
              <a:gd name="connsiteY7" fmla="*/ 561164 h 2717851"/>
              <a:gd name="connsiteX0-1" fmla="*/ 472190 w 3096344"/>
              <a:gd name="connsiteY0-2" fmla="*/ 469724 h 2717851"/>
              <a:gd name="connsiteX1-3" fmla="*/ 2560422 w 3096344"/>
              <a:gd name="connsiteY1-4" fmla="*/ 469724 h 2717851"/>
              <a:gd name="connsiteX2-5" fmla="*/ 2560422 w 3096344"/>
              <a:gd name="connsiteY2-6" fmla="*/ 0 h 2717851"/>
              <a:gd name="connsiteX3-7" fmla="*/ 3096344 w 3096344"/>
              <a:gd name="connsiteY3-8" fmla="*/ 1169679 h 2717851"/>
              <a:gd name="connsiteX4-9" fmla="*/ 1548172 w 3096344"/>
              <a:gd name="connsiteY4-10" fmla="*/ 2717851 h 2717851"/>
              <a:gd name="connsiteX5-11" fmla="*/ 0 w 3096344"/>
              <a:gd name="connsiteY5-12" fmla="*/ 1169679 h 2717851"/>
              <a:gd name="connsiteX6-13" fmla="*/ 472190 w 3096344"/>
              <a:gd name="connsiteY6-14" fmla="*/ 57923 h 2717851"/>
              <a:gd name="connsiteX0-15" fmla="*/ 2560422 w 3096344"/>
              <a:gd name="connsiteY0-16" fmla="*/ 469724 h 2717851"/>
              <a:gd name="connsiteX1-17" fmla="*/ 2560422 w 3096344"/>
              <a:gd name="connsiteY1-18" fmla="*/ 0 h 2717851"/>
              <a:gd name="connsiteX2-19" fmla="*/ 3096344 w 3096344"/>
              <a:gd name="connsiteY2-20" fmla="*/ 1169679 h 2717851"/>
              <a:gd name="connsiteX3-21" fmla="*/ 1548172 w 3096344"/>
              <a:gd name="connsiteY3-22" fmla="*/ 2717851 h 2717851"/>
              <a:gd name="connsiteX4-23" fmla="*/ 0 w 3096344"/>
              <a:gd name="connsiteY4-24" fmla="*/ 1169679 h 2717851"/>
              <a:gd name="connsiteX5-25" fmla="*/ 472190 w 3096344"/>
              <a:gd name="connsiteY5-26" fmla="*/ 57923 h 2717851"/>
              <a:gd name="connsiteX0-27" fmla="*/ 2560422 w 3096344"/>
              <a:gd name="connsiteY0-28" fmla="*/ 0 h 2717851"/>
              <a:gd name="connsiteX1-29" fmla="*/ 3096344 w 3096344"/>
              <a:gd name="connsiteY1-30" fmla="*/ 1169679 h 2717851"/>
              <a:gd name="connsiteX2-31" fmla="*/ 1548172 w 3096344"/>
              <a:gd name="connsiteY2-32" fmla="*/ 2717851 h 2717851"/>
              <a:gd name="connsiteX3-33" fmla="*/ 0 w 3096344"/>
              <a:gd name="connsiteY3-34" fmla="*/ 1169679 h 2717851"/>
              <a:gd name="connsiteX4-35" fmla="*/ 472190 w 3096344"/>
              <a:gd name="connsiteY4-36" fmla="*/ 57923 h 27178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096344" h="2717851">
                <a:moveTo>
                  <a:pt x="2560422" y="0"/>
                </a:moveTo>
                <a:cubicBezTo>
                  <a:pt x="2889027" y="282868"/>
                  <a:pt x="3096344" y="702063"/>
                  <a:pt x="3096344" y="1169679"/>
                </a:cubicBezTo>
                <a:cubicBezTo>
                  <a:pt x="3096344" y="2024711"/>
                  <a:pt x="2403204" y="2717851"/>
                  <a:pt x="1548172" y="2717851"/>
                </a:cubicBezTo>
                <a:cubicBezTo>
                  <a:pt x="693140" y="2717851"/>
                  <a:pt x="0" y="2024711"/>
                  <a:pt x="0" y="1169679"/>
                </a:cubicBezTo>
                <a:cubicBezTo>
                  <a:pt x="0" y="733059"/>
                  <a:pt x="180744" y="338654"/>
                  <a:pt x="472190" y="57923"/>
                </a:cubicBezTo>
              </a:path>
            </a:pathLst>
          </a:custGeom>
          <a:noFill/>
          <a:ln w="76200" cap="flat" cmpd="sng" algn="ctr">
            <a:solidFill>
              <a:srgbClr val="00B0F0"/>
            </a:solidFill>
            <a:prstDash val="solid"/>
          </a:ln>
          <a:effectLst/>
        </p:spPr>
        <p:txBody>
          <a:bodyPr lIns="121917" tIns="60958" rIns="121917" bIns="60958" anchor="ctr"/>
          <a:lstStyle/>
          <a:p>
            <a:pPr algn="ctr">
              <a:defRPr/>
            </a:pPr>
            <a:endParaRPr lang="zh-CN" altLang="en-US" kern="0">
              <a:solidFill>
                <a:sysClr val="window" lastClr="FFFFFF"/>
              </a:solidFill>
              <a:latin typeface="Calibri" panose="020F0502020204030204"/>
              <a:ea typeface="宋体" panose="02010600030101010101" pitchFamily="2" charset="-122"/>
            </a:endParaRPr>
          </a:p>
        </p:txBody>
      </p:sp>
      <p:cxnSp>
        <p:nvCxnSpPr>
          <p:cNvPr id="31" name="直接连接符 47"/>
          <p:cNvCxnSpPr>
            <a:cxnSpLocks noChangeShapeType="1"/>
          </p:cNvCxnSpPr>
          <p:nvPr/>
        </p:nvCxnSpPr>
        <p:spPr bwMode="auto">
          <a:xfrm flipV="1">
            <a:off x="6822058" y="1964455"/>
            <a:ext cx="1062428" cy="1170788"/>
          </a:xfrm>
          <a:prstGeom prst="line">
            <a:avLst/>
          </a:prstGeom>
          <a:noFill/>
          <a:ln w="12700" algn="ctr">
            <a:solidFill>
              <a:schemeClr val="bg1">
                <a:lumMod val="50000"/>
              </a:schemeClr>
            </a:solidFill>
            <a:prstDash val="dash"/>
            <a:round/>
            <a:headEnd type="oval" w="med" len="med"/>
            <a:tailEnd type="oval" w="med" len="med"/>
          </a:ln>
          <a:extLst>
            <a:ext uri="{909E8E84-426E-40DD-AFC4-6F175D3DCCD1}">
              <a14:hiddenFill xmlns:a14="http://schemas.microsoft.com/office/drawing/2010/main">
                <a:noFill/>
              </a14:hiddenFill>
            </a:ext>
          </a:extLst>
        </p:spPr>
      </p:cxnSp>
      <p:sp>
        <p:nvSpPr>
          <p:cNvPr id="32" name="TextBox 31"/>
          <p:cNvSpPr txBox="1"/>
          <p:nvPr/>
        </p:nvSpPr>
        <p:spPr>
          <a:xfrm>
            <a:off x="7926814" y="1665936"/>
            <a:ext cx="2533320" cy="543222"/>
          </a:xfrm>
          <a:prstGeom prst="rect">
            <a:avLst/>
          </a:prstGeom>
          <a:noFill/>
        </p:spPr>
        <p:txBody>
          <a:bodyPr lIns="121917" tIns="60958" rIns="121917" bIns="60958">
            <a:spAutoFit/>
          </a:bodyPr>
          <a:lstStyle/>
          <a:p>
            <a:pPr>
              <a:lnSpc>
                <a:spcPct val="130000"/>
              </a:lnSpc>
              <a:defRPr/>
            </a:pPr>
            <a:r>
              <a:rPr lang="zh-CN" altLang="en-US" sz="2100" kern="0" dirty="0">
                <a:solidFill>
                  <a:srgbClr val="000000"/>
                </a:solidFill>
                <a:latin typeface="微软雅黑" panose="020B0503020204020204" pitchFamily="34" charset="-122"/>
                <a:ea typeface="微软雅黑" panose="020B0503020204020204" pitchFamily="34" charset="-122"/>
              </a:rPr>
              <a:t>点击此处添加文本</a:t>
            </a:r>
            <a:endParaRPr lang="en-US" altLang="zh-CN" sz="2100" kern="0" dirty="0">
              <a:solidFill>
                <a:srgbClr val="000000"/>
              </a:solidFill>
              <a:latin typeface="微软雅黑" panose="020B0503020204020204" pitchFamily="34" charset="-122"/>
              <a:ea typeface="微软雅黑" panose="020B0503020204020204" pitchFamily="34" charset="-122"/>
            </a:endParaRPr>
          </a:p>
        </p:txBody>
      </p:sp>
      <p:cxnSp>
        <p:nvCxnSpPr>
          <p:cNvPr id="33" name="直接连接符 54"/>
          <p:cNvCxnSpPr>
            <a:cxnSpLocks noChangeShapeType="1"/>
          </p:cNvCxnSpPr>
          <p:nvPr/>
        </p:nvCxnSpPr>
        <p:spPr bwMode="auto">
          <a:xfrm flipV="1">
            <a:off x="7338456" y="4670181"/>
            <a:ext cx="996820" cy="61398"/>
          </a:xfrm>
          <a:prstGeom prst="line">
            <a:avLst/>
          </a:prstGeom>
          <a:noFill/>
          <a:ln w="12700" algn="ctr">
            <a:solidFill>
              <a:schemeClr val="bg1">
                <a:lumMod val="50000"/>
              </a:schemeClr>
            </a:solidFill>
            <a:prstDash val="dash"/>
            <a:round/>
            <a:headEnd type="oval" w="med" len="med"/>
            <a:tailEnd type="oval" w="med" len="med"/>
          </a:ln>
          <a:extLst>
            <a:ext uri="{909E8E84-426E-40DD-AFC4-6F175D3DCCD1}">
              <a14:hiddenFill xmlns:a14="http://schemas.microsoft.com/office/drawing/2010/main">
                <a:noFill/>
              </a14:hiddenFill>
            </a:ext>
          </a:extLst>
        </p:spPr>
      </p:cxnSp>
      <p:cxnSp>
        <p:nvCxnSpPr>
          <p:cNvPr id="34" name="直接连接符 62"/>
          <p:cNvCxnSpPr>
            <a:cxnSpLocks noChangeShapeType="1"/>
          </p:cNvCxnSpPr>
          <p:nvPr/>
        </p:nvCxnSpPr>
        <p:spPr bwMode="auto">
          <a:xfrm flipV="1">
            <a:off x="3952231" y="4879780"/>
            <a:ext cx="480420" cy="158786"/>
          </a:xfrm>
          <a:prstGeom prst="line">
            <a:avLst/>
          </a:prstGeom>
          <a:noFill/>
          <a:ln w="12700" algn="ctr">
            <a:solidFill>
              <a:schemeClr val="bg1">
                <a:lumMod val="50000"/>
              </a:schemeClr>
            </a:solidFill>
            <a:prstDash val="dash"/>
            <a:round/>
            <a:headEnd type="oval" w="med" len="med"/>
            <a:tailEnd type="oval" w="med" len="med"/>
          </a:ln>
          <a:extLst>
            <a:ext uri="{909E8E84-426E-40DD-AFC4-6F175D3DCCD1}">
              <a14:hiddenFill xmlns:a14="http://schemas.microsoft.com/office/drawing/2010/main">
                <a:noFill/>
              </a14:hiddenFill>
            </a:ext>
          </a:extLst>
        </p:spPr>
      </p:cxnSp>
      <p:sp>
        <p:nvSpPr>
          <p:cNvPr id="35" name="TextBox 50"/>
          <p:cNvSpPr txBox="1"/>
          <p:nvPr/>
        </p:nvSpPr>
        <p:spPr>
          <a:xfrm>
            <a:off x="8371256" y="4390716"/>
            <a:ext cx="2533320" cy="543222"/>
          </a:xfrm>
          <a:prstGeom prst="rect">
            <a:avLst/>
          </a:prstGeom>
          <a:noFill/>
        </p:spPr>
        <p:txBody>
          <a:bodyPr lIns="121917" tIns="60958" rIns="121917" bIns="60958">
            <a:spAutoFit/>
          </a:bodyPr>
          <a:lstStyle/>
          <a:p>
            <a:pPr>
              <a:lnSpc>
                <a:spcPct val="130000"/>
              </a:lnSpc>
              <a:defRPr/>
            </a:pPr>
            <a:r>
              <a:rPr lang="zh-CN" altLang="en-US" sz="2100" kern="0" dirty="0">
                <a:solidFill>
                  <a:srgbClr val="000000"/>
                </a:solidFill>
                <a:latin typeface="微软雅黑" panose="020B0503020204020204" pitchFamily="34" charset="-122"/>
                <a:ea typeface="微软雅黑" panose="020B0503020204020204" pitchFamily="34" charset="-122"/>
              </a:rPr>
              <a:t>点击此处添加文本</a:t>
            </a:r>
            <a:endParaRPr lang="en-US" altLang="zh-CN" sz="2100" kern="0" dirty="0">
              <a:solidFill>
                <a:srgbClr val="000000"/>
              </a:solidFill>
              <a:latin typeface="微软雅黑" panose="020B0503020204020204" pitchFamily="34" charset="-122"/>
              <a:ea typeface="微软雅黑" panose="020B0503020204020204" pitchFamily="34" charset="-122"/>
            </a:endParaRPr>
          </a:p>
        </p:txBody>
      </p:sp>
      <p:sp>
        <p:nvSpPr>
          <p:cNvPr id="36" name="TextBox 50"/>
          <p:cNvSpPr txBox="1"/>
          <p:nvPr/>
        </p:nvSpPr>
        <p:spPr>
          <a:xfrm>
            <a:off x="1401979" y="4761219"/>
            <a:ext cx="2533321" cy="543222"/>
          </a:xfrm>
          <a:prstGeom prst="rect">
            <a:avLst/>
          </a:prstGeom>
          <a:noFill/>
        </p:spPr>
        <p:txBody>
          <a:bodyPr lIns="121917" tIns="60958" rIns="121917" bIns="60958">
            <a:spAutoFit/>
          </a:bodyPr>
          <a:lstStyle/>
          <a:p>
            <a:pPr>
              <a:lnSpc>
                <a:spcPct val="130000"/>
              </a:lnSpc>
              <a:defRPr/>
            </a:pPr>
            <a:r>
              <a:rPr lang="zh-CN" altLang="en-US" sz="2100" kern="0" dirty="0">
                <a:solidFill>
                  <a:srgbClr val="000000"/>
                </a:solidFill>
                <a:latin typeface="微软雅黑" panose="020B0503020204020204" pitchFamily="34" charset="-122"/>
                <a:ea typeface="微软雅黑" panose="020B0503020204020204" pitchFamily="34" charset="-122"/>
              </a:rPr>
              <a:t>点击此处添加文本</a:t>
            </a:r>
            <a:endParaRPr lang="en-US" altLang="zh-CN" sz="2100" kern="0" dirty="0">
              <a:solidFill>
                <a:srgbClr val="000000"/>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4680269" y="1331426"/>
            <a:ext cx="2004222" cy="546226"/>
          </a:xfrm>
          <a:custGeom>
            <a:avLst/>
            <a:gdLst>
              <a:gd name="connsiteX0" fmla="*/ 1503092 w 1503092"/>
              <a:gd name="connsiteY0" fmla="*/ 0 h 408430"/>
              <a:gd name="connsiteX1" fmla="*/ 1503091 w 1503092"/>
              <a:gd name="connsiteY1" fmla="*/ 306844 h 408430"/>
              <a:gd name="connsiteX2" fmla="*/ 1420123 w 1503092"/>
              <a:gd name="connsiteY2" fmla="*/ 306843 h 408430"/>
              <a:gd name="connsiteX3" fmla="*/ 1438759 w 1503092"/>
              <a:gd name="connsiteY3" fmla="*/ 408430 h 408430"/>
              <a:gd name="connsiteX4" fmla="*/ 1345388 w 1503092"/>
              <a:gd name="connsiteY4" fmla="*/ 306843 h 408430"/>
              <a:gd name="connsiteX5" fmla="*/ 0 w 1503092"/>
              <a:gd name="connsiteY5" fmla="*/ 306843 h 408430"/>
              <a:gd name="connsiteX6" fmla="*/ 0 w 1503092"/>
              <a:gd name="connsiteY6" fmla="*/ 1 h 40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3092" h="408430">
                <a:moveTo>
                  <a:pt x="1503092" y="0"/>
                </a:moveTo>
                <a:lnTo>
                  <a:pt x="1503091" y="306844"/>
                </a:lnTo>
                <a:lnTo>
                  <a:pt x="1420123" y="306843"/>
                </a:lnTo>
                <a:lnTo>
                  <a:pt x="1438759" y="408430"/>
                </a:lnTo>
                <a:lnTo>
                  <a:pt x="1345388" y="306843"/>
                </a:lnTo>
                <a:lnTo>
                  <a:pt x="0" y="306843"/>
                </a:lnTo>
                <a:lnTo>
                  <a:pt x="0" y="1"/>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3996" anchor="ctr"/>
          <a:lstStyle/>
          <a:p>
            <a:pPr algn="ctr">
              <a:defRPr/>
            </a:pPr>
            <a:r>
              <a:rPr lang="zh-CN" altLang="en-US" sz="2100" dirty="0">
                <a:latin typeface="微软雅黑" panose="020B0503020204020204" pitchFamily="34" charset="-122"/>
              </a:rPr>
              <a:t>添加文本</a:t>
            </a:r>
          </a:p>
        </p:txBody>
      </p:sp>
      <p:sp>
        <p:nvSpPr>
          <p:cNvPr id="38" name="任意多边形 37"/>
          <p:cNvSpPr/>
          <p:nvPr/>
        </p:nvSpPr>
        <p:spPr>
          <a:xfrm>
            <a:off x="4424186" y="1841660"/>
            <a:ext cx="2004223" cy="544110"/>
          </a:xfrm>
          <a:custGeom>
            <a:avLst/>
            <a:gdLst>
              <a:gd name="connsiteX0" fmla="*/ 1503092 w 1503092"/>
              <a:gd name="connsiteY0" fmla="*/ 0 h 408430"/>
              <a:gd name="connsiteX1" fmla="*/ 1503091 w 1503092"/>
              <a:gd name="connsiteY1" fmla="*/ 306844 h 408430"/>
              <a:gd name="connsiteX2" fmla="*/ 1420123 w 1503092"/>
              <a:gd name="connsiteY2" fmla="*/ 306843 h 408430"/>
              <a:gd name="connsiteX3" fmla="*/ 1438759 w 1503092"/>
              <a:gd name="connsiteY3" fmla="*/ 408430 h 408430"/>
              <a:gd name="connsiteX4" fmla="*/ 1345388 w 1503092"/>
              <a:gd name="connsiteY4" fmla="*/ 306843 h 408430"/>
              <a:gd name="connsiteX5" fmla="*/ 0 w 1503092"/>
              <a:gd name="connsiteY5" fmla="*/ 306843 h 408430"/>
              <a:gd name="connsiteX6" fmla="*/ 0 w 1503092"/>
              <a:gd name="connsiteY6" fmla="*/ 1 h 40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3092" h="408430">
                <a:moveTo>
                  <a:pt x="1503092" y="0"/>
                </a:moveTo>
                <a:lnTo>
                  <a:pt x="1503091" y="306844"/>
                </a:lnTo>
                <a:lnTo>
                  <a:pt x="1420123" y="306843"/>
                </a:lnTo>
                <a:lnTo>
                  <a:pt x="1438759" y="408430"/>
                </a:lnTo>
                <a:lnTo>
                  <a:pt x="1345388" y="306843"/>
                </a:lnTo>
                <a:lnTo>
                  <a:pt x="0" y="306843"/>
                </a:lnTo>
                <a:lnTo>
                  <a:pt x="0" y="1"/>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3996" anchor="ctr"/>
          <a:lstStyle/>
          <a:p>
            <a:pPr algn="ctr">
              <a:defRPr/>
            </a:pPr>
            <a:r>
              <a:rPr lang="zh-CN" altLang="en-US" sz="2100" dirty="0">
                <a:latin typeface="微软雅黑" panose="020B0503020204020204" pitchFamily="34" charset="-122"/>
              </a:rPr>
              <a:t>添加文本</a:t>
            </a:r>
          </a:p>
        </p:txBody>
      </p:sp>
      <p:sp>
        <p:nvSpPr>
          <p:cNvPr id="39" name="任意多边形 38"/>
          <p:cNvSpPr/>
          <p:nvPr/>
        </p:nvSpPr>
        <p:spPr>
          <a:xfrm>
            <a:off x="4170219" y="2349777"/>
            <a:ext cx="2004223" cy="544110"/>
          </a:xfrm>
          <a:custGeom>
            <a:avLst/>
            <a:gdLst>
              <a:gd name="connsiteX0" fmla="*/ 1503092 w 1503092"/>
              <a:gd name="connsiteY0" fmla="*/ 0 h 408430"/>
              <a:gd name="connsiteX1" fmla="*/ 1503091 w 1503092"/>
              <a:gd name="connsiteY1" fmla="*/ 306844 h 408430"/>
              <a:gd name="connsiteX2" fmla="*/ 1420123 w 1503092"/>
              <a:gd name="connsiteY2" fmla="*/ 306843 h 408430"/>
              <a:gd name="connsiteX3" fmla="*/ 1438759 w 1503092"/>
              <a:gd name="connsiteY3" fmla="*/ 408430 h 408430"/>
              <a:gd name="connsiteX4" fmla="*/ 1345388 w 1503092"/>
              <a:gd name="connsiteY4" fmla="*/ 306843 h 408430"/>
              <a:gd name="connsiteX5" fmla="*/ 0 w 1503092"/>
              <a:gd name="connsiteY5" fmla="*/ 306843 h 408430"/>
              <a:gd name="connsiteX6" fmla="*/ 0 w 1503092"/>
              <a:gd name="connsiteY6" fmla="*/ 1 h 408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3092" h="408430">
                <a:moveTo>
                  <a:pt x="1503092" y="0"/>
                </a:moveTo>
                <a:lnTo>
                  <a:pt x="1503091" y="306844"/>
                </a:lnTo>
                <a:lnTo>
                  <a:pt x="1420123" y="306843"/>
                </a:lnTo>
                <a:lnTo>
                  <a:pt x="1438759" y="408430"/>
                </a:lnTo>
                <a:lnTo>
                  <a:pt x="1345388" y="306843"/>
                </a:lnTo>
                <a:lnTo>
                  <a:pt x="0" y="306843"/>
                </a:lnTo>
                <a:lnTo>
                  <a:pt x="0" y="1"/>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43996" anchor="ctr"/>
          <a:lstStyle/>
          <a:p>
            <a:pPr algn="ctr">
              <a:defRPr/>
            </a:pPr>
            <a:r>
              <a:rPr lang="zh-CN" altLang="en-US" sz="2100" dirty="0">
                <a:latin typeface="微软雅黑" panose="020B0503020204020204" pitchFamily="34" charset="-122"/>
              </a:rPr>
              <a:t>添加文本</a:t>
            </a:r>
          </a:p>
        </p:txBody>
      </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par>
                          <p:cTn id="26" fill="hold">
                            <p:stCondLst>
                              <p:cond delay="1000"/>
                            </p:stCondLst>
                            <p:childTnLst>
                              <p:par>
                                <p:cTn id="27" presetID="22" presetClass="entr" presetSubtype="4" fill="hold" grpId="1"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down)">
                                      <p:cBhvr>
                                        <p:cTn id="29" dur="500"/>
                                        <p:tgtEl>
                                          <p:spTgt spid="29"/>
                                        </p:tgtEl>
                                      </p:cBhvr>
                                    </p:animEffect>
                                  </p:childTnLst>
                                </p:cTn>
                              </p:par>
                              <p:par>
                                <p:cTn id="30" presetID="22" presetClass="entr" presetSubtype="8" fill="hold" grpId="1"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2" fill="hold" grpId="1"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500"/>
                                        <p:tgtEl>
                                          <p:spTgt spid="30"/>
                                        </p:tgtEl>
                                      </p:cBhvr>
                                    </p:animEffect>
                                  </p:childTnLst>
                                </p:cTn>
                              </p:par>
                              <p:par>
                                <p:cTn id="36" presetID="8" presetClass="emph" presetSubtype="0" fill="hold" grpId="0" nodeType="withEffect">
                                  <p:stCondLst>
                                    <p:cond delay="0"/>
                                  </p:stCondLst>
                                  <p:childTnLst>
                                    <p:animRot by="21600000">
                                      <p:cBhvr>
                                        <p:cTn id="37" dur="2000" fill="hold"/>
                                        <p:tgtEl>
                                          <p:spTgt spid="29"/>
                                        </p:tgtEl>
                                        <p:attrNameLst>
                                          <p:attrName>r</p:attrName>
                                        </p:attrNameLst>
                                      </p:cBhvr>
                                    </p:animRot>
                                  </p:childTnLst>
                                </p:cTn>
                              </p:par>
                              <p:par>
                                <p:cTn id="38" presetID="8" presetClass="emph" presetSubtype="0" fill="hold" grpId="0" nodeType="withEffect">
                                  <p:stCondLst>
                                    <p:cond delay="250"/>
                                  </p:stCondLst>
                                  <p:childTnLst>
                                    <p:animRot by="-21600000">
                                      <p:cBhvr>
                                        <p:cTn id="39" dur="1750" fill="hold"/>
                                        <p:tgtEl>
                                          <p:spTgt spid="28"/>
                                        </p:tgtEl>
                                        <p:attrNameLst>
                                          <p:attrName>r</p:attrName>
                                        </p:attrNameLst>
                                      </p:cBhvr>
                                    </p:animRot>
                                  </p:childTnLst>
                                </p:cTn>
                              </p:par>
                              <p:par>
                                <p:cTn id="40" presetID="8" presetClass="emph" presetSubtype="0" fill="hold" grpId="0" nodeType="withEffect">
                                  <p:stCondLst>
                                    <p:cond delay="750"/>
                                  </p:stCondLst>
                                  <p:childTnLst>
                                    <p:animRot by="21600000">
                                      <p:cBhvr>
                                        <p:cTn id="41" dur="1250" fill="hold"/>
                                        <p:tgtEl>
                                          <p:spTgt spid="30"/>
                                        </p:tgtEl>
                                        <p:attrNameLst>
                                          <p:attrName>r</p:attrName>
                                        </p:attrNameLst>
                                      </p:cBhvr>
                                    </p:animRot>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anim calcmode="lin" valueType="num">
                                      <p:cBhvr>
                                        <p:cTn id="46" dur="1000" fill="hold"/>
                                        <p:tgtEl>
                                          <p:spTgt spid="37"/>
                                        </p:tgtEl>
                                        <p:attrNameLst>
                                          <p:attrName>ppt_x</p:attrName>
                                        </p:attrNameLst>
                                      </p:cBhvr>
                                      <p:tavLst>
                                        <p:tav tm="0">
                                          <p:val>
                                            <p:strVal val="#ppt_x"/>
                                          </p:val>
                                        </p:tav>
                                        <p:tav tm="100000">
                                          <p:val>
                                            <p:strVal val="#ppt_x"/>
                                          </p:val>
                                        </p:tav>
                                      </p:tavLst>
                                    </p:anim>
                                    <p:anim calcmode="lin" valueType="num">
                                      <p:cBhvr>
                                        <p:cTn id="47" dur="1000" fill="hold"/>
                                        <p:tgtEl>
                                          <p:spTgt spid="37"/>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50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1000"/>
                                        <p:tgtEl>
                                          <p:spTgt spid="38"/>
                                        </p:tgtEl>
                                      </p:cBhvr>
                                    </p:animEffect>
                                    <p:anim calcmode="lin" valueType="num">
                                      <p:cBhvr>
                                        <p:cTn id="51" dur="1000" fill="hold"/>
                                        <p:tgtEl>
                                          <p:spTgt spid="38"/>
                                        </p:tgtEl>
                                        <p:attrNameLst>
                                          <p:attrName>ppt_x</p:attrName>
                                        </p:attrNameLst>
                                      </p:cBhvr>
                                      <p:tavLst>
                                        <p:tav tm="0">
                                          <p:val>
                                            <p:strVal val="#ppt_x"/>
                                          </p:val>
                                        </p:tav>
                                        <p:tav tm="100000">
                                          <p:val>
                                            <p:strVal val="#ppt_x"/>
                                          </p:val>
                                        </p:tav>
                                      </p:tavLst>
                                    </p:anim>
                                    <p:anim calcmode="lin" valueType="num">
                                      <p:cBhvr>
                                        <p:cTn id="52" dur="1000" fill="hold"/>
                                        <p:tgtEl>
                                          <p:spTgt spid="3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75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childTnLst>
                          </p:cTn>
                        </p:par>
                        <p:par>
                          <p:cTn id="58" fill="hold">
                            <p:stCondLst>
                              <p:cond delay="2500"/>
                            </p:stCondLst>
                            <p:childTnLst>
                              <p:par>
                                <p:cTn id="59" presetID="22" presetClass="entr" presetSubtype="4"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down)">
                                      <p:cBhvr>
                                        <p:cTn id="61" dur="500"/>
                                        <p:tgtEl>
                                          <p:spTgt spid="31"/>
                                        </p:tgtEl>
                                      </p:cBhvr>
                                    </p:animEffect>
                                  </p:childTnLst>
                                </p:cTn>
                              </p:par>
                            </p:childTnLst>
                          </p:cTn>
                        </p:par>
                        <p:par>
                          <p:cTn id="62" fill="hold">
                            <p:stCondLst>
                              <p:cond delay="3000"/>
                            </p:stCondLst>
                            <p:childTnLst>
                              <p:par>
                                <p:cTn id="63" presetID="16" presetClass="entr" presetSubtype="21" fill="hold" grpId="0"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barn(inVertical)">
                                      <p:cBhvr>
                                        <p:cTn id="65" dur="500"/>
                                        <p:tgtEl>
                                          <p:spTgt spid="32"/>
                                        </p:tgtEl>
                                      </p:cBhvr>
                                    </p:animEffect>
                                  </p:childTnLst>
                                </p:cTn>
                              </p:par>
                            </p:childTnLst>
                          </p:cTn>
                        </p:par>
                        <p:par>
                          <p:cTn id="66" fill="hold">
                            <p:stCondLst>
                              <p:cond delay="3500"/>
                            </p:stCondLst>
                            <p:childTnLst>
                              <p:par>
                                <p:cTn id="67" presetID="22" presetClass="entr" presetSubtype="8"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left)">
                                      <p:cBhvr>
                                        <p:cTn id="69" dur="500"/>
                                        <p:tgtEl>
                                          <p:spTgt spid="33"/>
                                        </p:tgtEl>
                                      </p:cBhvr>
                                    </p:animEffect>
                                  </p:childTnLst>
                                </p:cTn>
                              </p:par>
                            </p:childTnLst>
                          </p:cTn>
                        </p:par>
                        <p:par>
                          <p:cTn id="70" fill="hold">
                            <p:stCondLst>
                              <p:cond delay="4000"/>
                            </p:stCondLst>
                            <p:childTnLst>
                              <p:par>
                                <p:cTn id="71" presetID="16" presetClass="entr" presetSubtype="21" fill="hold" grpId="0" nodeType="after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barn(inVertical)">
                                      <p:cBhvr>
                                        <p:cTn id="73" dur="500"/>
                                        <p:tgtEl>
                                          <p:spTgt spid="35"/>
                                        </p:tgtEl>
                                      </p:cBhvr>
                                    </p:animEffect>
                                  </p:childTnLst>
                                </p:cTn>
                              </p:par>
                            </p:childTnLst>
                          </p:cTn>
                        </p:par>
                        <p:par>
                          <p:cTn id="74" fill="hold">
                            <p:stCondLst>
                              <p:cond delay="4500"/>
                            </p:stCondLst>
                            <p:childTnLst>
                              <p:par>
                                <p:cTn id="75" presetID="22" presetClass="entr" presetSubtype="2" fill="hold"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right)">
                                      <p:cBhvr>
                                        <p:cTn id="77" dur="500"/>
                                        <p:tgtEl>
                                          <p:spTgt spid="34"/>
                                        </p:tgtEl>
                                      </p:cBhvr>
                                    </p:animEffect>
                                  </p:childTnLst>
                                </p:cTn>
                              </p:par>
                            </p:childTnLst>
                          </p:cTn>
                        </p:par>
                        <p:par>
                          <p:cTn id="78" fill="hold">
                            <p:stCondLst>
                              <p:cond delay="5000"/>
                            </p:stCondLst>
                            <p:childTnLst>
                              <p:par>
                                <p:cTn id="79" presetID="16" presetClass="entr" presetSubtype="21"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barn(inVertical)">
                                      <p:cBhvr>
                                        <p:cTn id="8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28" grpId="0" animBg="1"/>
      <p:bldP spid="28" grpId="1" animBg="1"/>
      <p:bldP spid="29" grpId="0" animBg="1"/>
      <p:bldP spid="29" grpId="1" animBg="1"/>
      <p:bldP spid="30" grpId="0" animBg="1"/>
      <p:bldP spid="30" grpId="1" animBg="1"/>
      <p:bldP spid="32" grpId="0"/>
      <p:bldP spid="35" grpId="0"/>
      <p:bldP spid="36" grpId="0"/>
      <p:bldP spid="37" grpId="0" animBg="1"/>
      <p:bldP spid="38" grpId="0" animBg="1"/>
      <p:bldP spid="3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7" name="圆角矩形 3"/>
          <p:cNvSpPr>
            <a:spLocks noChangeArrowheads="1"/>
          </p:cNvSpPr>
          <p:nvPr/>
        </p:nvSpPr>
        <p:spPr bwMode="auto">
          <a:xfrm>
            <a:off x="242686" y="5772396"/>
            <a:ext cx="11672652" cy="136612"/>
          </a:xfrm>
          <a:prstGeom prst="roundRect">
            <a:avLst>
              <a:gd name="adj" fmla="val 50000"/>
            </a:avLst>
          </a:prstGeom>
          <a:solidFill>
            <a:schemeClr val="bg1">
              <a:lumMod val="75000"/>
            </a:schemeClr>
          </a:solidFill>
          <a:ln>
            <a:noFill/>
          </a:ln>
        </p:spPr>
        <p:txBody>
          <a:bodyPr lIns="68543" tIns="34272" rIns="68543" bIns="34272"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grpSp>
        <p:nvGrpSpPr>
          <p:cNvPr id="18" name="组合 17"/>
          <p:cNvGrpSpPr/>
          <p:nvPr/>
        </p:nvGrpSpPr>
        <p:grpSpPr>
          <a:xfrm>
            <a:off x="1719053" y="2782097"/>
            <a:ext cx="1437272" cy="3100244"/>
            <a:chOff x="1319714" y="2012893"/>
            <a:chExt cx="1185245" cy="2556616"/>
          </a:xfrm>
          <a:solidFill>
            <a:srgbClr val="31B8B4"/>
          </a:solidFill>
        </p:grpSpPr>
        <p:sp>
          <p:nvSpPr>
            <p:cNvPr id="19" name="椭圆 18"/>
            <p:cNvSpPr/>
            <p:nvPr/>
          </p:nvSpPr>
          <p:spPr bwMode="auto">
            <a:xfrm>
              <a:off x="1504231" y="2600325"/>
              <a:ext cx="804014" cy="804014"/>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sp>
          <p:nvSpPr>
            <p:cNvPr id="20" name="Text Box 7"/>
            <p:cNvSpPr txBox="1">
              <a:spLocks noChangeArrowheads="1"/>
            </p:cNvSpPr>
            <p:nvPr/>
          </p:nvSpPr>
          <p:spPr bwMode="auto">
            <a:xfrm>
              <a:off x="1633020" y="2781939"/>
              <a:ext cx="558630" cy="524651"/>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r>
                <a:rPr lang="zh-CN" altLang="en-US" sz="1500" b="1" dirty="0">
                  <a:solidFill>
                    <a:schemeClr val="bg1"/>
                  </a:solidFill>
                  <a:latin typeface="微软雅黑" panose="020B0503020204020204" pitchFamily="34" charset="-122"/>
                </a:rPr>
                <a:t>不足之一</a:t>
              </a:r>
            </a:p>
          </p:txBody>
        </p:sp>
        <p:sp>
          <p:nvSpPr>
            <p:cNvPr id="21" name="圆角矩形 31"/>
            <p:cNvSpPr>
              <a:spLocks noChangeArrowheads="1"/>
            </p:cNvSpPr>
            <p:nvPr/>
          </p:nvSpPr>
          <p:spPr bwMode="auto">
            <a:xfrm>
              <a:off x="1851645" y="4468329"/>
              <a:ext cx="102340" cy="101180"/>
            </a:xfrm>
            <a:prstGeom prst="roundRect">
              <a:avLst>
                <a:gd name="adj" fmla="val 50000"/>
              </a:avLst>
            </a:prstGeom>
            <a:solidFill>
              <a:srgbClr val="00B0F0"/>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cxnSp>
          <p:nvCxnSpPr>
            <p:cNvPr id="22" name="直接连接符 32"/>
            <p:cNvCxnSpPr>
              <a:cxnSpLocks noChangeShapeType="1"/>
            </p:cNvCxnSpPr>
            <p:nvPr/>
          </p:nvCxnSpPr>
          <p:spPr bwMode="auto">
            <a:xfrm flipH="1">
              <a:off x="1896865" y="3450580"/>
              <a:ext cx="11900" cy="1011797"/>
            </a:xfrm>
            <a:prstGeom prst="line">
              <a:avLst/>
            </a:prstGeom>
            <a:grpFill/>
            <a:ln w="19050" cmpd="sng">
              <a:solidFill>
                <a:srgbClr val="00B0F0"/>
              </a:solidFill>
              <a:round/>
            </a:ln>
          </p:spPr>
        </p:cxnSp>
        <p:sp>
          <p:nvSpPr>
            <p:cNvPr id="23" name="TextBox 53"/>
            <p:cNvSpPr txBox="1">
              <a:spLocks noChangeArrowheads="1"/>
            </p:cNvSpPr>
            <p:nvPr/>
          </p:nvSpPr>
          <p:spPr bwMode="auto">
            <a:xfrm>
              <a:off x="1319714" y="2012893"/>
              <a:ext cx="118524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p:txBody>
        </p:sp>
      </p:grpSp>
      <p:grpSp>
        <p:nvGrpSpPr>
          <p:cNvPr id="24" name="组合 23"/>
          <p:cNvGrpSpPr/>
          <p:nvPr/>
        </p:nvGrpSpPr>
        <p:grpSpPr>
          <a:xfrm>
            <a:off x="3264889" y="1637999"/>
            <a:ext cx="1440158" cy="4246352"/>
            <a:chOff x="2331219" y="1067756"/>
            <a:chExt cx="1187625" cy="3501754"/>
          </a:xfrm>
        </p:grpSpPr>
        <p:sp>
          <p:nvSpPr>
            <p:cNvPr id="25" name="椭圆 24"/>
            <p:cNvSpPr/>
            <p:nvPr/>
          </p:nvSpPr>
          <p:spPr bwMode="auto">
            <a:xfrm>
              <a:off x="2513499" y="1676678"/>
              <a:ext cx="804014" cy="804014"/>
            </a:xfrm>
            <a:prstGeom prst="ellipse">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cxnSp>
          <p:nvCxnSpPr>
            <p:cNvPr id="26" name="直接连接符 26"/>
            <p:cNvCxnSpPr>
              <a:cxnSpLocks noChangeShapeType="1"/>
            </p:cNvCxnSpPr>
            <p:nvPr/>
          </p:nvCxnSpPr>
          <p:spPr bwMode="auto">
            <a:xfrm>
              <a:off x="2925032" y="2508537"/>
              <a:ext cx="0" cy="1940270"/>
            </a:xfrm>
            <a:prstGeom prst="line">
              <a:avLst/>
            </a:prstGeom>
            <a:noFill/>
            <a:ln w="19050" cmpd="sng">
              <a:solidFill>
                <a:srgbClr val="00B0F0"/>
              </a:solidFill>
              <a:round/>
            </a:ln>
            <a:extLst>
              <a:ext uri="{909E8E84-426E-40DD-AFC4-6F175D3DCCD1}">
                <a14:hiddenFill xmlns:a14="http://schemas.microsoft.com/office/drawing/2010/main">
                  <a:noFill/>
                </a14:hiddenFill>
              </a:ext>
            </a:extLst>
          </p:spPr>
        </p:cxnSp>
        <p:sp>
          <p:nvSpPr>
            <p:cNvPr id="27" name="Text Box 15"/>
            <p:cNvSpPr txBox="1">
              <a:spLocks noChangeArrowheads="1"/>
            </p:cNvSpPr>
            <p:nvPr/>
          </p:nvSpPr>
          <p:spPr bwMode="auto">
            <a:xfrm>
              <a:off x="2650485" y="1841574"/>
              <a:ext cx="549092" cy="524697"/>
            </a:xfrm>
            <a:prstGeom prst="rect">
              <a:avLst/>
            </a:prstGeom>
            <a:noFill/>
            <a:ln w="9525">
              <a:noFill/>
              <a:miter lim="800000"/>
            </a:ln>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zh-CN" altLang="en-US" sz="1500" b="1" dirty="0">
                  <a:solidFill>
                    <a:schemeClr val="bg1"/>
                  </a:solidFill>
                  <a:latin typeface="微软雅黑" panose="020B0503020204020204" pitchFamily="34" charset="-122"/>
                </a:rPr>
                <a:t>不足之二</a:t>
              </a:r>
            </a:p>
          </p:txBody>
        </p:sp>
        <p:sp>
          <p:nvSpPr>
            <p:cNvPr id="28" name="圆角矩形 28"/>
            <p:cNvSpPr>
              <a:spLocks noChangeArrowheads="1"/>
            </p:cNvSpPr>
            <p:nvPr/>
          </p:nvSpPr>
          <p:spPr bwMode="auto">
            <a:xfrm>
              <a:off x="2873861" y="4468330"/>
              <a:ext cx="102340" cy="101180"/>
            </a:xfrm>
            <a:prstGeom prst="roundRect">
              <a:avLst>
                <a:gd name="adj" fmla="val 50000"/>
              </a:avLst>
            </a:prstGeom>
            <a:solidFill>
              <a:srgbClr val="00B0F0"/>
            </a:solidFill>
            <a:ln w="9525">
              <a:solidFill>
                <a:srgbClr val="00B0F0"/>
              </a:solid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29" name="TextBox 53"/>
            <p:cNvSpPr txBox="1">
              <a:spLocks noChangeArrowheads="1"/>
            </p:cNvSpPr>
            <p:nvPr/>
          </p:nvSpPr>
          <p:spPr bwMode="auto">
            <a:xfrm>
              <a:off x="2331219" y="1067756"/>
              <a:ext cx="1187625" cy="4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p:txBody>
        </p:sp>
      </p:grpSp>
      <p:grpSp>
        <p:nvGrpSpPr>
          <p:cNvPr id="30" name="组合 29"/>
          <p:cNvGrpSpPr/>
          <p:nvPr/>
        </p:nvGrpSpPr>
        <p:grpSpPr>
          <a:xfrm>
            <a:off x="4855686" y="2825554"/>
            <a:ext cx="1438716" cy="3052612"/>
            <a:chOff x="3345102" y="2052175"/>
            <a:chExt cx="1186436" cy="2517334"/>
          </a:xfrm>
          <a:solidFill>
            <a:srgbClr val="31B8B4"/>
          </a:solidFill>
        </p:grpSpPr>
        <p:sp>
          <p:nvSpPr>
            <p:cNvPr id="31" name="椭圆 30"/>
            <p:cNvSpPr/>
            <p:nvPr/>
          </p:nvSpPr>
          <p:spPr bwMode="auto">
            <a:xfrm>
              <a:off x="3532912" y="2658087"/>
              <a:ext cx="804014" cy="804014"/>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cxnSp>
          <p:nvCxnSpPr>
            <p:cNvPr id="32" name="直接连接符 22"/>
            <p:cNvCxnSpPr>
              <a:cxnSpLocks noChangeShapeType="1"/>
            </p:cNvCxnSpPr>
            <p:nvPr/>
          </p:nvCxnSpPr>
          <p:spPr bwMode="auto">
            <a:xfrm flipH="1">
              <a:off x="3923444" y="3476769"/>
              <a:ext cx="13090" cy="982037"/>
            </a:xfrm>
            <a:prstGeom prst="line">
              <a:avLst/>
            </a:prstGeom>
            <a:grpFill/>
            <a:ln w="19050" cmpd="sng">
              <a:solidFill>
                <a:srgbClr val="00B0F0"/>
              </a:solidFill>
              <a:round/>
            </a:ln>
          </p:spPr>
        </p:cxnSp>
        <p:sp>
          <p:nvSpPr>
            <p:cNvPr id="33" name="Text Box 22"/>
            <p:cNvSpPr txBox="1">
              <a:spLocks noChangeArrowheads="1"/>
            </p:cNvSpPr>
            <p:nvPr/>
          </p:nvSpPr>
          <p:spPr bwMode="auto">
            <a:xfrm>
              <a:off x="365842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zh-CN" altLang="en-US" sz="1500" b="1" dirty="0">
                  <a:solidFill>
                    <a:schemeClr val="bg1"/>
                  </a:solidFill>
                  <a:latin typeface="微软雅黑" panose="020B0503020204020204" pitchFamily="34" charset="-122"/>
                </a:rPr>
                <a:t>不足之三</a:t>
              </a:r>
            </a:p>
          </p:txBody>
        </p:sp>
        <p:sp>
          <p:nvSpPr>
            <p:cNvPr id="34" name="圆角矩形 24"/>
            <p:cNvSpPr>
              <a:spLocks noChangeArrowheads="1"/>
            </p:cNvSpPr>
            <p:nvPr/>
          </p:nvSpPr>
          <p:spPr bwMode="auto">
            <a:xfrm>
              <a:off x="3878224" y="4468329"/>
              <a:ext cx="102341" cy="101180"/>
            </a:xfrm>
            <a:prstGeom prst="roundRect">
              <a:avLst>
                <a:gd name="adj" fmla="val 50000"/>
              </a:avLst>
            </a:prstGeom>
            <a:solidFill>
              <a:srgbClr val="00B0F0"/>
            </a:solidFill>
            <a:ln w="9525">
              <a:solidFill>
                <a:srgbClr val="00B0F0"/>
              </a:solid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35" name="TextBox 53"/>
            <p:cNvSpPr txBox="1">
              <a:spLocks noChangeArrowheads="1"/>
            </p:cNvSpPr>
            <p:nvPr/>
          </p:nvSpPr>
          <p:spPr bwMode="auto">
            <a:xfrm>
              <a:off x="3345102" y="2052175"/>
              <a:ext cx="1186436"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p:txBody>
        </p:sp>
      </p:grpSp>
      <p:grpSp>
        <p:nvGrpSpPr>
          <p:cNvPr id="36" name="组合 35"/>
          <p:cNvGrpSpPr/>
          <p:nvPr/>
        </p:nvGrpSpPr>
        <p:grpSpPr>
          <a:xfrm>
            <a:off x="6446486" y="1670921"/>
            <a:ext cx="1437272" cy="4210268"/>
            <a:chOff x="4358987" y="1097515"/>
            <a:chExt cx="1185245" cy="3471995"/>
          </a:xfrm>
        </p:grpSpPr>
        <p:sp>
          <p:nvSpPr>
            <p:cNvPr id="37" name="椭圆 36"/>
            <p:cNvSpPr/>
            <p:nvPr/>
          </p:nvSpPr>
          <p:spPr bwMode="auto">
            <a:xfrm>
              <a:off x="4550588" y="1729287"/>
              <a:ext cx="804014" cy="804014"/>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sp>
          <p:nvSpPr>
            <p:cNvPr id="38" name="Text Box 28"/>
            <p:cNvSpPr txBox="1">
              <a:spLocks noChangeArrowheads="1"/>
            </p:cNvSpPr>
            <p:nvPr/>
          </p:nvSpPr>
          <p:spPr bwMode="auto">
            <a:xfrm>
              <a:off x="467702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zh-CN" altLang="en-US" sz="1500" b="1" dirty="0">
                  <a:solidFill>
                    <a:schemeClr val="bg1"/>
                  </a:solidFill>
                  <a:latin typeface="微软雅黑" panose="020B0503020204020204" pitchFamily="34" charset="-122"/>
                </a:rPr>
                <a:t>不足之四</a:t>
              </a:r>
            </a:p>
          </p:txBody>
        </p:sp>
        <p:cxnSp>
          <p:nvCxnSpPr>
            <p:cNvPr id="39" name="直接连接符 19"/>
            <p:cNvCxnSpPr>
              <a:cxnSpLocks noChangeShapeType="1"/>
            </p:cNvCxnSpPr>
            <p:nvPr/>
          </p:nvCxnSpPr>
          <p:spPr bwMode="auto">
            <a:xfrm>
              <a:off x="4950420" y="2555439"/>
              <a:ext cx="2380" cy="1898606"/>
            </a:xfrm>
            <a:prstGeom prst="line">
              <a:avLst/>
            </a:prstGeom>
            <a:noFill/>
            <a:ln w="19050" cmpd="sng">
              <a:solidFill>
                <a:srgbClr val="00B0F0"/>
              </a:solidFill>
              <a:round/>
            </a:ln>
            <a:extLst>
              <a:ext uri="{909E8E84-426E-40DD-AFC4-6F175D3DCCD1}">
                <a14:hiddenFill xmlns:a14="http://schemas.microsoft.com/office/drawing/2010/main">
                  <a:noFill/>
                </a14:hiddenFill>
              </a:ext>
            </a:extLst>
          </p:spPr>
        </p:cxnSp>
        <p:sp>
          <p:nvSpPr>
            <p:cNvPr id="40" name="圆角矩形 20"/>
            <p:cNvSpPr>
              <a:spLocks noChangeArrowheads="1"/>
            </p:cNvSpPr>
            <p:nvPr/>
          </p:nvSpPr>
          <p:spPr bwMode="auto">
            <a:xfrm>
              <a:off x="4901629" y="4468330"/>
              <a:ext cx="99961" cy="101180"/>
            </a:xfrm>
            <a:prstGeom prst="roundRect">
              <a:avLst>
                <a:gd name="adj" fmla="val 50000"/>
              </a:avLst>
            </a:prstGeom>
            <a:solidFill>
              <a:srgbClr val="00B0F0"/>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41" name="TextBox 40"/>
            <p:cNvSpPr txBox="1">
              <a:spLocks noChangeArrowheads="1"/>
            </p:cNvSpPr>
            <p:nvPr/>
          </p:nvSpPr>
          <p:spPr bwMode="auto">
            <a:xfrm>
              <a:off x="4358987" y="1097515"/>
              <a:ext cx="118524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a:solidFill>
                    <a:schemeClr val="bg1">
                      <a:lumMod val="50000"/>
                    </a:schemeClr>
                  </a:solidFill>
                  <a:latin typeface="微软雅黑" panose="020B0503020204020204" pitchFamily="34" charset="-122"/>
                </a:rPr>
                <a:t>此处输入文字</a:t>
              </a:r>
              <a:endParaRPr lang="en-US" altLang="zh-CN" sz="1300" b="0">
                <a:solidFill>
                  <a:schemeClr val="bg1">
                    <a:lumMod val="50000"/>
                  </a:schemeClr>
                </a:solidFill>
                <a:latin typeface="微软雅黑" panose="020B0503020204020204" pitchFamily="34" charset="-122"/>
              </a:endParaRPr>
            </a:p>
            <a:p>
              <a:pPr eaLnBrk="1" hangingPunct="1">
                <a:lnSpc>
                  <a:spcPct val="130000"/>
                </a:lnSpc>
              </a:pPr>
              <a:r>
                <a:rPr lang="zh-CN" altLang="en-US" sz="1300" b="0">
                  <a:solidFill>
                    <a:schemeClr val="bg1">
                      <a:lumMod val="50000"/>
                    </a:schemeClr>
                  </a:solidFill>
                  <a:latin typeface="微软雅黑" panose="020B0503020204020204" pitchFamily="34" charset="-122"/>
                </a:rPr>
                <a:t>此处输入文字</a:t>
              </a:r>
              <a:endParaRPr lang="en-US" altLang="zh-CN" sz="1300" b="0">
                <a:solidFill>
                  <a:schemeClr val="bg1">
                    <a:lumMod val="50000"/>
                  </a:schemeClr>
                </a:solidFill>
                <a:latin typeface="微软雅黑" panose="020B0503020204020204" pitchFamily="34" charset="-122"/>
              </a:endParaRPr>
            </a:p>
          </p:txBody>
        </p:sp>
      </p:grpSp>
      <p:grpSp>
        <p:nvGrpSpPr>
          <p:cNvPr id="42" name="组合 41"/>
          <p:cNvGrpSpPr/>
          <p:nvPr/>
        </p:nvGrpSpPr>
        <p:grpSpPr>
          <a:xfrm>
            <a:off x="9808208" y="1627180"/>
            <a:ext cx="1438716" cy="4258214"/>
            <a:chOff x="6384376" y="1057979"/>
            <a:chExt cx="1186436" cy="3511531"/>
          </a:xfrm>
        </p:grpSpPr>
        <p:sp>
          <p:nvSpPr>
            <p:cNvPr id="43" name="椭圆 42"/>
            <p:cNvSpPr/>
            <p:nvPr/>
          </p:nvSpPr>
          <p:spPr bwMode="auto">
            <a:xfrm>
              <a:off x="6576419" y="1726435"/>
              <a:ext cx="804014" cy="804014"/>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sp>
          <p:nvSpPr>
            <p:cNvPr id="44" name="Text Box 35"/>
            <p:cNvSpPr txBox="1">
              <a:spLocks noChangeArrowheads="1"/>
            </p:cNvSpPr>
            <p:nvPr/>
          </p:nvSpPr>
          <p:spPr bwMode="auto">
            <a:xfrm>
              <a:off x="670360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zh-CN" altLang="en-US" sz="1500" b="1" dirty="0">
                  <a:solidFill>
                    <a:schemeClr val="bg1"/>
                  </a:solidFill>
                  <a:latin typeface="微软雅黑" panose="020B0503020204020204" pitchFamily="34" charset="-122"/>
                </a:rPr>
                <a:t>不足之六</a:t>
              </a:r>
            </a:p>
          </p:txBody>
        </p:sp>
        <p:cxnSp>
          <p:nvCxnSpPr>
            <p:cNvPr id="45" name="直接连接符 15"/>
            <p:cNvCxnSpPr>
              <a:cxnSpLocks noChangeShapeType="1"/>
            </p:cNvCxnSpPr>
            <p:nvPr/>
          </p:nvCxnSpPr>
          <p:spPr bwMode="auto">
            <a:xfrm>
              <a:off x="6978189" y="2555439"/>
              <a:ext cx="0" cy="1898606"/>
            </a:xfrm>
            <a:prstGeom prst="line">
              <a:avLst/>
            </a:prstGeom>
            <a:noFill/>
            <a:ln w="19050" cmpd="sng">
              <a:solidFill>
                <a:srgbClr val="00B0F0"/>
              </a:solidFill>
              <a:round/>
            </a:ln>
            <a:extLst>
              <a:ext uri="{909E8E84-426E-40DD-AFC4-6F175D3DCCD1}">
                <a14:hiddenFill xmlns:a14="http://schemas.microsoft.com/office/drawing/2010/main">
                  <a:noFill/>
                </a14:hiddenFill>
              </a:ext>
            </a:extLst>
          </p:spPr>
        </p:cxnSp>
        <p:sp>
          <p:nvSpPr>
            <p:cNvPr id="46" name="圆角矩形 16"/>
            <p:cNvSpPr>
              <a:spLocks noChangeArrowheads="1"/>
            </p:cNvSpPr>
            <p:nvPr/>
          </p:nvSpPr>
          <p:spPr bwMode="auto">
            <a:xfrm>
              <a:off x="6927019" y="4468330"/>
              <a:ext cx="102341" cy="101180"/>
            </a:xfrm>
            <a:prstGeom prst="roundRect">
              <a:avLst>
                <a:gd name="adj" fmla="val 50000"/>
              </a:avLst>
            </a:prstGeom>
            <a:solidFill>
              <a:srgbClr val="00B0F0"/>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47" name="TextBox 53"/>
            <p:cNvSpPr txBox="1">
              <a:spLocks noChangeArrowheads="1"/>
            </p:cNvSpPr>
            <p:nvPr/>
          </p:nvSpPr>
          <p:spPr bwMode="auto">
            <a:xfrm>
              <a:off x="6384376" y="1057979"/>
              <a:ext cx="1186436" cy="4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a:p>
              <a:pPr eaLnBrk="1" hangingPunct="1">
                <a:lnSpc>
                  <a:spcPct val="130000"/>
                </a:lnSpc>
              </a:pPr>
              <a:r>
                <a:rPr lang="zh-CN" altLang="en-US" sz="1300" b="0" dirty="0">
                  <a:solidFill>
                    <a:schemeClr val="bg1">
                      <a:lumMod val="50000"/>
                    </a:schemeClr>
                  </a:solidFill>
                  <a:latin typeface="微软雅黑" panose="020B0503020204020204" pitchFamily="34" charset="-122"/>
                </a:rPr>
                <a:t>此处输入文字</a:t>
              </a:r>
              <a:endParaRPr lang="en-US" altLang="zh-CN" sz="1300" b="0" dirty="0">
                <a:solidFill>
                  <a:schemeClr val="bg1">
                    <a:lumMod val="50000"/>
                  </a:schemeClr>
                </a:solidFill>
                <a:latin typeface="微软雅黑" panose="020B0503020204020204" pitchFamily="34" charset="-122"/>
              </a:endParaRPr>
            </a:p>
          </p:txBody>
        </p:sp>
      </p:grpSp>
      <p:grpSp>
        <p:nvGrpSpPr>
          <p:cNvPr id="48" name="组合 47"/>
          <p:cNvGrpSpPr/>
          <p:nvPr/>
        </p:nvGrpSpPr>
        <p:grpSpPr>
          <a:xfrm>
            <a:off x="8118934" y="2836509"/>
            <a:ext cx="1440158" cy="3025184"/>
            <a:chOff x="5370492" y="2074792"/>
            <a:chExt cx="1187625" cy="2494718"/>
          </a:xfrm>
          <a:solidFill>
            <a:srgbClr val="31B8B4"/>
          </a:solidFill>
        </p:grpSpPr>
        <p:sp>
          <p:nvSpPr>
            <p:cNvPr id="49" name="椭圆 48"/>
            <p:cNvSpPr/>
            <p:nvPr/>
          </p:nvSpPr>
          <p:spPr bwMode="auto">
            <a:xfrm>
              <a:off x="5559922" y="2661307"/>
              <a:ext cx="804014" cy="804014"/>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华文黑体" panose="02010600040101010101" pitchFamily="2" charset="-122"/>
              </a:endParaRPr>
            </a:p>
          </p:txBody>
        </p:sp>
        <p:cxnSp>
          <p:nvCxnSpPr>
            <p:cNvPr id="50" name="直接连接符 10"/>
            <p:cNvCxnSpPr>
              <a:cxnSpLocks noChangeShapeType="1"/>
            </p:cNvCxnSpPr>
            <p:nvPr/>
          </p:nvCxnSpPr>
          <p:spPr bwMode="auto">
            <a:xfrm flipH="1">
              <a:off x="5952404" y="3476770"/>
              <a:ext cx="11900" cy="982038"/>
            </a:xfrm>
            <a:prstGeom prst="line">
              <a:avLst/>
            </a:prstGeom>
            <a:grpFill/>
            <a:ln w="19050" cmpd="sng">
              <a:solidFill>
                <a:srgbClr val="00B0F0"/>
              </a:solidFill>
              <a:round/>
            </a:ln>
          </p:spPr>
        </p:cxnSp>
        <p:sp>
          <p:nvSpPr>
            <p:cNvPr id="51" name="Text Box 43"/>
            <p:cNvSpPr txBox="1">
              <a:spLocks noChangeArrowheads="1"/>
            </p:cNvSpPr>
            <p:nvPr/>
          </p:nvSpPr>
          <p:spPr bwMode="auto">
            <a:xfrm>
              <a:off x="568619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a:lnSpc>
                  <a:spcPct val="130000"/>
                </a:lnSpc>
              </a:pPr>
              <a:r>
                <a:rPr lang="zh-CN" altLang="en-US" sz="1500" b="1" dirty="0">
                  <a:solidFill>
                    <a:schemeClr val="bg1"/>
                  </a:solidFill>
                  <a:latin typeface="微软雅黑" panose="020B0503020204020204" pitchFamily="34" charset="-122"/>
                </a:rPr>
                <a:t>不足之五</a:t>
              </a:r>
            </a:p>
          </p:txBody>
        </p:sp>
        <p:sp>
          <p:nvSpPr>
            <p:cNvPr id="52" name="圆角矩形 12"/>
            <p:cNvSpPr>
              <a:spLocks noChangeArrowheads="1"/>
            </p:cNvSpPr>
            <p:nvPr/>
          </p:nvSpPr>
          <p:spPr bwMode="auto">
            <a:xfrm>
              <a:off x="5907185" y="4468330"/>
              <a:ext cx="101150" cy="101180"/>
            </a:xfrm>
            <a:prstGeom prst="roundRect">
              <a:avLst>
                <a:gd name="adj" fmla="val 50000"/>
              </a:avLst>
            </a:prstGeom>
            <a:solidFill>
              <a:srgbClr val="00B0F0"/>
            </a:solidFill>
            <a:ln w="9525">
              <a:noFill/>
              <a:round/>
            </a:ln>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lnSpc>
                  <a:spcPct val="130000"/>
                </a:lnSpc>
              </a:pPr>
              <a:endParaRPr lang="zh-CN" altLang="en-US" sz="1200">
                <a:solidFill>
                  <a:srgbClr val="262626"/>
                </a:solidFill>
                <a:latin typeface="微软雅黑" panose="020B0503020204020204" pitchFamily="34" charset="-122"/>
              </a:endParaRPr>
            </a:p>
          </p:txBody>
        </p:sp>
        <p:sp>
          <p:nvSpPr>
            <p:cNvPr id="53" name="TextBox 53"/>
            <p:cNvSpPr txBox="1">
              <a:spLocks noChangeArrowheads="1"/>
            </p:cNvSpPr>
            <p:nvPr/>
          </p:nvSpPr>
          <p:spPr bwMode="auto">
            <a:xfrm>
              <a:off x="5370492" y="2074792"/>
              <a:ext cx="118762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eaLnBrk="1" hangingPunct="1">
                <a:lnSpc>
                  <a:spcPct val="130000"/>
                </a:lnSpc>
              </a:pPr>
              <a:r>
                <a:rPr lang="zh-CN" altLang="en-US" sz="1300" b="0">
                  <a:solidFill>
                    <a:schemeClr val="bg1">
                      <a:lumMod val="50000"/>
                    </a:schemeClr>
                  </a:solidFill>
                  <a:latin typeface="微软雅黑" panose="020B0503020204020204" pitchFamily="34" charset="-122"/>
                </a:rPr>
                <a:t>此处输入文字</a:t>
              </a:r>
              <a:endParaRPr lang="en-US" altLang="zh-CN" sz="1300" b="0">
                <a:solidFill>
                  <a:schemeClr val="bg1">
                    <a:lumMod val="50000"/>
                  </a:schemeClr>
                </a:solidFill>
                <a:latin typeface="微软雅黑" panose="020B0503020204020204" pitchFamily="34" charset="-122"/>
              </a:endParaRPr>
            </a:p>
            <a:p>
              <a:pPr eaLnBrk="1" hangingPunct="1">
                <a:lnSpc>
                  <a:spcPct val="130000"/>
                </a:lnSpc>
              </a:pPr>
              <a:r>
                <a:rPr lang="zh-CN" altLang="en-US" sz="1300" b="0">
                  <a:solidFill>
                    <a:schemeClr val="bg1">
                      <a:lumMod val="50000"/>
                    </a:schemeClr>
                  </a:solidFill>
                  <a:latin typeface="微软雅黑" panose="020B0503020204020204" pitchFamily="34" charset="-122"/>
                </a:rPr>
                <a:t>此处输入文字</a:t>
              </a:r>
              <a:endParaRPr lang="en-US" altLang="zh-CN" sz="1300" b="0">
                <a:solidFill>
                  <a:schemeClr val="bg1">
                    <a:lumMod val="50000"/>
                  </a:schemeClr>
                </a:solidFill>
                <a:latin typeface="微软雅黑" panose="020B0503020204020204" pitchFamily="34" charset="-122"/>
              </a:endParaRPr>
            </a:p>
          </p:txBody>
        </p:sp>
      </p:grpSp>
      <p:pic>
        <p:nvPicPr>
          <p:cNvPr id="54" name="图片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down)">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down)">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down)">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down)">
                                      <p:cBhvr>
                                        <p:cTn id="6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3735916" y="1295400"/>
            <a:ext cx="2630801" cy="2364467"/>
            <a:chOff x="3735916" y="1295400"/>
            <a:chExt cx="2630801" cy="2364467"/>
          </a:xfrm>
        </p:grpSpPr>
        <p:sp>
          <p:nvSpPr>
            <p:cNvPr id="18" name="Freeform 1194"/>
            <p:cNvSpPr/>
            <p:nvPr/>
          </p:nvSpPr>
          <p:spPr bwMode="auto">
            <a:xfrm>
              <a:off x="3735916" y="1295400"/>
              <a:ext cx="2630801" cy="2364467"/>
            </a:xfrm>
            <a:custGeom>
              <a:avLst/>
              <a:gdLst/>
              <a:ahLst/>
              <a:cxnLst>
                <a:cxn ang="0">
                  <a:pos x="0" y="207"/>
                </a:cxn>
                <a:cxn ang="0">
                  <a:pos x="0" y="416"/>
                </a:cxn>
                <a:cxn ang="0">
                  <a:pos x="102" y="416"/>
                </a:cxn>
                <a:cxn ang="0">
                  <a:pos x="203" y="312"/>
                </a:cxn>
                <a:cxn ang="0">
                  <a:pos x="309" y="416"/>
                </a:cxn>
                <a:cxn ang="0">
                  <a:pos x="412" y="416"/>
                </a:cxn>
                <a:cxn ang="0">
                  <a:pos x="412" y="310"/>
                </a:cxn>
                <a:cxn ang="0">
                  <a:pos x="412" y="301"/>
                </a:cxn>
                <a:cxn ang="0">
                  <a:pos x="412" y="290"/>
                </a:cxn>
                <a:cxn ang="0">
                  <a:pos x="495" y="207"/>
                </a:cxn>
                <a:cxn ang="0">
                  <a:pos x="412" y="124"/>
                </a:cxn>
                <a:cxn ang="0">
                  <a:pos x="412" y="111"/>
                </a:cxn>
                <a:cxn ang="0">
                  <a:pos x="412" y="0"/>
                </a:cxn>
                <a:cxn ang="0">
                  <a:pos x="0" y="0"/>
                </a:cxn>
                <a:cxn ang="0">
                  <a:pos x="0" y="207"/>
                </a:cxn>
              </a:cxnLst>
              <a:rect l="0" t="0" r="r" b="b"/>
              <a:pathLst>
                <a:path w="495" h="416">
                  <a:moveTo>
                    <a:pt x="0" y="207"/>
                  </a:moveTo>
                  <a:cubicBezTo>
                    <a:pt x="0" y="416"/>
                    <a:pt x="0" y="416"/>
                    <a:pt x="0" y="416"/>
                  </a:cubicBezTo>
                  <a:cubicBezTo>
                    <a:pt x="102" y="416"/>
                    <a:pt x="102" y="416"/>
                    <a:pt x="102" y="416"/>
                  </a:cubicBezTo>
                  <a:cubicBezTo>
                    <a:pt x="102" y="356"/>
                    <a:pt x="146" y="312"/>
                    <a:pt x="203" y="312"/>
                  </a:cubicBezTo>
                  <a:cubicBezTo>
                    <a:pt x="260" y="312"/>
                    <a:pt x="309" y="356"/>
                    <a:pt x="309" y="416"/>
                  </a:cubicBezTo>
                  <a:cubicBezTo>
                    <a:pt x="412" y="416"/>
                    <a:pt x="412" y="416"/>
                    <a:pt x="412" y="416"/>
                  </a:cubicBezTo>
                  <a:cubicBezTo>
                    <a:pt x="412" y="310"/>
                    <a:pt x="412" y="310"/>
                    <a:pt x="412" y="310"/>
                  </a:cubicBezTo>
                  <a:cubicBezTo>
                    <a:pt x="412" y="301"/>
                    <a:pt x="412" y="301"/>
                    <a:pt x="412" y="301"/>
                  </a:cubicBezTo>
                  <a:cubicBezTo>
                    <a:pt x="412" y="290"/>
                    <a:pt x="412" y="290"/>
                    <a:pt x="412" y="290"/>
                  </a:cubicBezTo>
                  <a:cubicBezTo>
                    <a:pt x="456" y="290"/>
                    <a:pt x="495" y="253"/>
                    <a:pt x="495" y="207"/>
                  </a:cubicBezTo>
                  <a:cubicBezTo>
                    <a:pt x="495" y="161"/>
                    <a:pt x="456" y="124"/>
                    <a:pt x="412" y="124"/>
                  </a:cubicBezTo>
                  <a:cubicBezTo>
                    <a:pt x="412" y="111"/>
                    <a:pt x="412" y="111"/>
                    <a:pt x="412" y="111"/>
                  </a:cubicBezTo>
                  <a:cubicBezTo>
                    <a:pt x="412" y="0"/>
                    <a:pt x="412" y="0"/>
                    <a:pt x="412" y="0"/>
                  </a:cubicBezTo>
                  <a:cubicBezTo>
                    <a:pt x="0" y="0"/>
                    <a:pt x="0" y="0"/>
                    <a:pt x="0" y="0"/>
                  </a:cubicBezTo>
                  <a:lnTo>
                    <a:pt x="0" y="207"/>
                  </a:ln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19" name="Content Placeholder 2"/>
            <p:cNvSpPr txBox="1"/>
            <p:nvPr/>
          </p:nvSpPr>
          <p:spPr>
            <a:xfrm>
              <a:off x="3874867" y="1597639"/>
              <a:ext cx="2031999" cy="1360459"/>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prstClr val="white"/>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prstClr val="white"/>
                  </a:solidFill>
                  <a:latin typeface="微软雅黑" panose="020B0503020204020204" pitchFamily="34" charset="-122"/>
                </a:rPr>
                <a:t>点击此处添加你需要的内容，可以是一定篇幅的文本</a:t>
              </a:r>
              <a:r>
                <a:rPr lang="en-US" altLang="zh-CN" sz="1600" dirty="0">
                  <a:solidFill>
                    <a:prstClr val="white"/>
                  </a:solidFill>
                  <a:latin typeface="微软雅黑" panose="020B0503020204020204" pitchFamily="34" charset="-122"/>
                </a:rPr>
                <a:t>.</a:t>
              </a:r>
            </a:p>
          </p:txBody>
        </p:sp>
      </p:grpSp>
      <p:grpSp>
        <p:nvGrpSpPr>
          <p:cNvPr id="20" name="组合 19"/>
          <p:cNvGrpSpPr/>
          <p:nvPr/>
        </p:nvGrpSpPr>
        <p:grpSpPr>
          <a:xfrm>
            <a:off x="5738163" y="3909329"/>
            <a:ext cx="2651077" cy="2364467"/>
            <a:chOff x="5738163" y="3909329"/>
            <a:chExt cx="2651077" cy="2364467"/>
          </a:xfrm>
        </p:grpSpPr>
        <p:sp>
          <p:nvSpPr>
            <p:cNvPr id="21" name="Freeform 1192"/>
            <p:cNvSpPr/>
            <p:nvPr/>
          </p:nvSpPr>
          <p:spPr bwMode="auto">
            <a:xfrm>
              <a:off x="5738163" y="3909329"/>
              <a:ext cx="2651077" cy="2364467"/>
            </a:xfrm>
            <a:custGeom>
              <a:avLst/>
              <a:gdLst/>
              <a:ahLst/>
              <a:cxnLst>
                <a:cxn ang="0">
                  <a:pos x="499" y="210"/>
                </a:cxn>
                <a:cxn ang="0">
                  <a:pos x="499" y="0"/>
                </a:cxn>
                <a:cxn ang="0">
                  <a:pos x="396" y="0"/>
                </a:cxn>
                <a:cxn ang="0">
                  <a:pos x="295" y="103"/>
                </a:cxn>
                <a:cxn ang="0">
                  <a:pos x="189" y="0"/>
                </a:cxn>
                <a:cxn ang="0">
                  <a:pos x="83" y="0"/>
                </a:cxn>
                <a:cxn ang="0">
                  <a:pos x="83" y="107"/>
                </a:cxn>
                <a:cxn ang="0">
                  <a:pos x="83" y="116"/>
                </a:cxn>
                <a:cxn ang="0">
                  <a:pos x="83" y="127"/>
                </a:cxn>
                <a:cxn ang="0">
                  <a:pos x="0" y="210"/>
                </a:cxn>
                <a:cxn ang="0">
                  <a:pos x="83" y="293"/>
                </a:cxn>
                <a:cxn ang="0">
                  <a:pos x="83" y="306"/>
                </a:cxn>
                <a:cxn ang="0">
                  <a:pos x="83" y="416"/>
                </a:cxn>
                <a:cxn ang="0">
                  <a:pos x="499" y="416"/>
                </a:cxn>
                <a:cxn ang="0">
                  <a:pos x="499" y="210"/>
                </a:cxn>
              </a:cxnLst>
              <a:rect l="0" t="0" r="r" b="b"/>
              <a:pathLst>
                <a:path w="499" h="416">
                  <a:moveTo>
                    <a:pt x="499" y="210"/>
                  </a:moveTo>
                  <a:cubicBezTo>
                    <a:pt x="499" y="0"/>
                    <a:pt x="499" y="0"/>
                    <a:pt x="499" y="0"/>
                  </a:cubicBezTo>
                  <a:cubicBezTo>
                    <a:pt x="396" y="0"/>
                    <a:pt x="396" y="0"/>
                    <a:pt x="396" y="0"/>
                  </a:cubicBezTo>
                  <a:cubicBezTo>
                    <a:pt x="396" y="60"/>
                    <a:pt x="352" y="103"/>
                    <a:pt x="295" y="103"/>
                  </a:cubicBezTo>
                  <a:cubicBezTo>
                    <a:pt x="238" y="103"/>
                    <a:pt x="189" y="60"/>
                    <a:pt x="189" y="0"/>
                  </a:cubicBezTo>
                  <a:cubicBezTo>
                    <a:pt x="83" y="0"/>
                    <a:pt x="83" y="0"/>
                    <a:pt x="83" y="0"/>
                  </a:cubicBezTo>
                  <a:cubicBezTo>
                    <a:pt x="83" y="107"/>
                    <a:pt x="83" y="107"/>
                    <a:pt x="83" y="107"/>
                  </a:cubicBezTo>
                  <a:cubicBezTo>
                    <a:pt x="83" y="116"/>
                    <a:pt x="83" y="116"/>
                    <a:pt x="83" y="116"/>
                  </a:cubicBezTo>
                  <a:cubicBezTo>
                    <a:pt x="83" y="127"/>
                    <a:pt x="83" y="127"/>
                    <a:pt x="83" y="127"/>
                  </a:cubicBezTo>
                  <a:cubicBezTo>
                    <a:pt x="39" y="127"/>
                    <a:pt x="0" y="164"/>
                    <a:pt x="0" y="210"/>
                  </a:cubicBezTo>
                  <a:cubicBezTo>
                    <a:pt x="0" y="256"/>
                    <a:pt x="35" y="293"/>
                    <a:pt x="83" y="293"/>
                  </a:cubicBezTo>
                  <a:cubicBezTo>
                    <a:pt x="83" y="306"/>
                    <a:pt x="83" y="306"/>
                    <a:pt x="83" y="306"/>
                  </a:cubicBezTo>
                  <a:cubicBezTo>
                    <a:pt x="83" y="416"/>
                    <a:pt x="83" y="416"/>
                    <a:pt x="83" y="416"/>
                  </a:cubicBezTo>
                  <a:cubicBezTo>
                    <a:pt x="499" y="416"/>
                    <a:pt x="499" y="416"/>
                    <a:pt x="499" y="416"/>
                  </a:cubicBezTo>
                  <a:lnTo>
                    <a:pt x="499" y="210"/>
                  </a:ln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22" name="Content Placeholder 2"/>
            <p:cNvSpPr txBox="1"/>
            <p:nvPr/>
          </p:nvSpPr>
          <p:spPr>
            <a:xfrm>
              <a:off x="6202961" y="4693356"/>
              <a:ext cx="2032000" cy="1269548"/>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prstClr val="white"/>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prstClr val="white"/>
                  </a:solidFill>
                  <a:latin typeface="微软雅黑" panose="020B0503020204020204" pitchFamily="34" charset="-122"/>
                </a:rPr>
                <a:t>点击此处添加你需要的内容，可以是一定篇幅的文本</a:t>
              </a:r>
              <a:r>
                <a:rPr lang="en-US" altLang="zh-CN" sz="1600" dirty="0">
                  <a:solidFill>
                    <a:prstClr val="white"/>
                  </a:solidFill>
                  <a:latin typeface="微软雅黑" panose="020B0503020204020204" pitchFamily="34" charset="-122"/>
                </a:rPr>
                <a:t>.</a:t>
              </a:r>
            </a:p>
          </p:txBody>
        </p:sp>
      </p:grpSp>
      <p:grpSp>
        <p:nvGrpSpPr>
          <p:cNvPr id="23" name="组合 22"/>
          <p:cNvGrpSpPr/>
          <p:nvPr/>
        </p:nvGrpSpPr>
        <p:grpSpPr>
          <a:xfrm>
            <a:off x="6179163" y="1295400"/>
            <a:ext cx="2210074" cy="2836278"/>
            <a:chOff x="6179163" y="1295400"/>
            <a:chExt cx="2210074" cy="2836278"/>
          </a:xfrm>
        </p:grpSpPr>
        <p:sp>
          <p:nvSpPr>
            <p:cNvPr id="24" name="Freeform 1195"/>
            <p:cNvSpPr/>
            <p:nvPr/>
          </p:nvSpPr>
          <p:spPr bwMode="auto">
            <a:xfrm>
              <a:off x="6179163" y="1295400"/>
              <a:ext cx="2210074" cy="2836278"/>
            </a:xfrm>
            <a:custGeom>
              <a:avLst/>
              <a:gdLst/>
              <a:ahLst/>
              <a:cxnLst>
                <a:cxn ang="0">
                  <a:pos x="209" y="0"/>
                </a:cxn>
                <a:cxn ang="0">
                  <a:pos x="0" y="0"/>
                </a:cxn>
                <a:cxn ang="0">
                  <a:pos x="0" y="103"/>
                </a:cxn>
                <a:cxn ang="0">
                  <a:pos x="104" y="204"/>
                </a:cxn>
                <a:cxn ang="0">
                  <a:pos x="0" y="310"/>
                </a:cxn>
                <a:cxn ang="0">
                  <a:pos x="0" y="416"/>
                </a:cxn>
                <a:cxn ang="0">
                  <a:pos x="106" y="416"/>
                </a:cxn>
                <a:cxn ang="0">
                  <a:pos x="115" y="416"/>
                </a:cxn>
                <a:cxn ang="0">
                  <a:pos x="126" y="416"/>
                </a:cxn>
                <a:cxn ang="0">
                  <a:pos x="209" y="499"/>
                </a:cxn>
                <a:cxn ang="0">
                  <a:pos x="292" y="416"/>
                </a:cxn>
                <a:cxn ang="0">
                  <a:pos x="305" y="416"/>
                </a:cxn>
                <a:cxn ang="0">
                  <a:pos x="416" y="416"/>
                </a:cxn>
                <a:cxn ang="0">
                  <a:pos x="416" y="0"/>
                </a:cxn>
                <a:cxn ang="0">
                  <a:pos x="209" y="0"/>
                </a:cxn>
              </a:cxnLst>
              <a:rect l="0" t="0" r="r" b="b"/>
              <a:pathLst>
                <a:path w="416" h="499">
                  <a:moveTo>
                    <a:pt x="209" y="0"/>
                  </a:moveTo>
                  <a:cubicBezTo>
                    <a:pt x="0" y="0"/>
                    <a:pt x="0" y="0"/>
                    <a:pt x="0" y="0"/>
                  </a:cubicBezTo>
                  <a:cubicBezTo>
                    <a:pt x="0" y="103"/>
                    <a:pt x="0" y="103"/>
                    <a:pt x="0" y="103"/>
                  </a:cubicBezTo>
                  <a:cubicBezTo>
                    <a:pt x="60" y="103"/>
                    <a:pt x="104" y="147"/>
                    <a:pt x="104" y="204"/>
                  </a:cubicBezTo>
                  <a:cubicBezTo>
                    <a:pt x="104" y="261"/>
                    <a:pt x="60" y="310"/>
                    <a:pt x="0" y="310"/>
                  </a:cubicBezTo>
                  <a:cubicBezTo>
                    <a:pt x="0" y="416"/>
                    <a:pt x="0" y="416"/>
                    <a:pt x="0" y="416"/>
                  </a:cubicBezTo>
                  <a:cubicBezTo>
                    <a:pt x="106" y="416"/>
                    <a:pt x="106" y="416"/>
                    <a:pt x="106" y="416"/>
                  </a:cubicBezTo>
                  <a:cubicBezTo>
                    <a:pt x="115" y="416"/>
                    <a:pt x="115" y="416"/>
                    <a:pt x="115" y="416"/>
                  </a:cubicBezTo>
                  <a:cubicBezTo>
                    <a:pt x="126" y="416"/>
                    <a:pt x="126" y="416"/>
                    <a:pt x="126" y="416"/>
                  </a:cubicBezTo>
                  <a:cubicBezTo>
                    <a:pt x="126" y="460"/>
                    <a:pt x="163" y="499"/>
                    <a:pt x="209" y="499"/>
                  </a:cubicBezTo>
                  <a:cubicBezTo>
                    <a:pt x="255" y="499"/>
                    <a:pt x="292" y="460"/>
                    <a:pt x="292" y="416"/>
                  </a:cubicBezTo>
                  <a:cubicBezTo>
                    <a:pt x="305" y="416"/>
                    <a:pt x="305" y="416"/>
                    <a:pt x="305" y="416"/>
                  </a:cubicBezTo>
                  <a:cubicBezTo>
                    <a:pt x="416" y="416"/>
                    <a:pt x="416" y="416"/>
                    <a:pt x="416" y="416"/>
                  </a:cubicBezTo>
                  <a:cubicBezTo>
                    <a:pt x="416" y="0"/>
                    <a:pt x="416" y="0"/>
                    <a:pt x="416" y="0"/>
                  </a:cubicBezTo>
                  <a:lnTo>
                    <a:pt x="209" y="0"/>
                  </a:ln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nvGrpSpPr>
            <p:cNvPr id="25" name="Group 24"/>
            <p:cNvGrpSpPr/>
            <p:nvPr/>
          </p:nvGrpSpPr>
          <p:grpSpPr>
            <a:xfrm rot="19817797">
              <a:off x="6864265" y="1905000"/>
              <a:ext cx="1212352" cy="1137719"/>
              <a:chOff x="1302930" y="1392514"/>
              <a:chExt cx="909264" cy="853289"/>
            </a:xfrm>
          </p:grpSpPr>
          <p:sp>
            <p:nvSpPr>
              <p:cNvPr id="26" name="Freeform 16"/>
              <p:cNvSpPr/>
              <p:nvPr/>
            </p:nvSpPr>
            <p:spPr bwMode="auto">
              <a:xfrm>
                <a:off x="1832816" y="1482072"/>
                <a:ext cx="379378" cy="437839"/>
              </a:xfrm>
              <a:custGeom>
                <a:avLst/>
                <a:gdLst/>
                <a:ahLst/>
                <a:cxnLst>
                  <a:cxn ang="0">
                    <a:pos x="90" y="42"/>
                  </a:cxn>
                  <a:cxn ang="0">
                    <a:pos x="16" y="171"/>
                  </a:cxn>
                  <a:cxn ang="0">
                    <a:pos x="15" y="174"/>
                  </a:cxn>
                  <a:cxn ang="0">
                    <a:pos x="4" y="267"/>
                  </a:cxn>
                  <a:cxn ang="0">
                    <a:pos x="40" y="375"/>
                  </a:cxn>
                  <a:cxn ang="0">
                    <a:pos x="44" y="375"/>
                  </a:cxn>
                  <a:cxn ang="0">
                    <a:pos x="112" y="379"/>
                  </a:cxn>
                  <a:cxn ang="0">
                    <a:pos x="149" y="332"/>
                  </a:cxn>
                  <a:cxn ang="0">
                    <a:pos x="149" y="331"/>
                  </a:cxn>
                  <a:cxn ang="0">
                    <a:pos x="148" y="330"/>
                  </a:cxn>
                  <a:cxn ang="0">
                    <a:pos x="131" y="312"/>
                  </a:cxn>
                  <a:cxn ang="0">
                    <a:pos x="134" y="301"/>
                  </a:cxn>
                  <a:cxn ang="0">
                    <a:pos x="145" y="304"/>
                  </a:cxn>
                  <a:cxn ang="0">
                    <a:pos x="192" y="323"/>
                  </a:cxn>
                  <a:cxn ang="0">
                    <a:pos x="202" y="327"/>
                  </a:cxn>
                  <a:cxn ang="0">
                    <a:pos x="197" y="337"/>
                  </a:cxn>
                  <a:cxn ang="0">
                    <a:pos x="171" y="340"/>
                  </a:cxn>
                  <a:cxn ang="0">
                    <a:pos x="137" y="391"/>
                  </a:cxn>
                  <a:cxn ang="0">
                    <a:pos x="254" y="416"/>
                  </a:cxn>
                  <a:cxn ang="0">
                    <a:pos x="319" y="366"/>
                  </a:cxn>
                  <a:cxn ang="0">
                    <a:pos x="320" y="365"/>
                  </a:cxn>
                  <a:cxn ang="0">
                    <a:pos x="312" y="237"/>
                  </a:cxn>
                  <a:cxn ang="0">
                    <a:pos x="306" y="232"/>
                  </a:cxn>
                  <a:cxn ang="0">
                    <a:pos x="307" y="226"/>
                  </a:cxn>
                  <a:cxn ang="0">
                    <a:pos x="247" y="115"/>
                  </a:cxn>
                  <a:cxn ang="0">
                    <a:pos x="227" y="149"/>
                  </a:cxn>
                  <a:cxn ang="0">
                    <a:pos x="180" y="179"/>
                  </a:cxn>
                  <a:cxn ang="0">
                    <a:pos x="108" y="171"/>
                  </a:cxn>
                  <a:cxn ang="0">
                    <a:pos x="106" y="171"/>
                  </a:cxn>
                  <a:cxn ang="0">
                    <a:pos x="104" y="169"/>
                  </a:cxn>
                  <a:cxn ang="0">
                    <a:pos x="85" y="182"/>
                  </a:cxn>
                  <a:cxn ang="0">
                    <a:pos x="78" y="181"/>
                  </a:cxn>
                  <a:cxn ang="0">
                    <a:pos x="75" y="178"/>
                  </a:cxn>
                  <a:cxn ang="0">
                    <a:pos x="79" y="168"/>
                  </a:cxn>
                  <a:cxn ang="0">
                    <a:pos x="106" y="126"/>
                  </a:cxn>
                  <a:cxn ang="0">
                    <a:pos x="114" y="118"/>
                  </a:cxn>
                  <a:cxn ang="0">
                    <a:pos x="122" y="125"/>
                  </a:cxn>
                  <a:cxn ang="0">
                    <a:pos x="118" y="150"/>
                  </a:cxn>
                  <a:cxn ang="0">
                    <a:pos x="210" y="134"/>
                  </a:cxn>
                  <a:cxn ang="0">
                    <a:pos x="229" y="96"/>
                  </a:cxn>
                  <a:cxn ang="0">
                    <a:pos x="192" y="14"/>
                  </a:cxn>
                  <a:cxn ang="0">
                    <a:pos x="164" y="4"/>
                  </a:cxn>
                  <a:cxn ang="0">
                    <a:pos x="110" y="18"/>
                  </a:cxn>
                  <a:cxn ang="0">
                    <a:pos x="90" y="42"/>
                  </a:cxn>
                </a:cxnLst>
                <a:rect l="0" t="0" r="r" b="b"/>
                <a:pathLst>
                  <a:path w="372" h="428">
                    <a:moveTo>
                      <a:pt x="90" y="42"/>
                    </a:moveTo>
                    <a:cubicBezTo>
                      <a:pt x="16" y="171"/>
                      <a:pt x="16" y="171"/>
                      <a:pt x="16" y="171"/>
                    </a:cubicBezTo>
                    <a:cubicBezTo>
                      <a:pt x="16" y="172"/>
                      <a:pt x="16" y="173"/>
                      <a:pt x="15" y="174"/>
                    </a:cubicBezTo>
                    <a:cubicBezTo>
                      <a:pt x="15" y="175"/>
                      <a:pt x="0" y="215"/>
                      <a:pt x="4" y="267"/>
                    </a:cubicBezTo>
                    <a:cubicBezTo>
                      <a:pt x="6" y="307"/>
                      <a:pt x="19" y="343"/>
                      <a:pt x="40" y="375"/>
                    </a:cubicBezTo>
                    <a:cubicBezTo>
                      <a:pt x="42" y="375"/>
                      <a:pt x="43" y="375"/>
                      <a:pt x="44" y="375"/>
                    </a:cubicBezTo>
                    <a:cubicBezTo>
                      <a:pt x="71" y="387"/>
                      <a:pt x="93" y="388"/>
                      <a:pt x="112" y="379"/>
                    </a:cubicBezTo>
                    <a:cubicBezTo>
                      <a:pt x="139" y="366"/>
                      <a:pt x="149" y="333"/>
                      <a:pt x="149" y="332"/>
                    </a:cubicBezTo>
                    <a:cubicBezTo>
                      <a:pt x="149" y="332"/>
                      <a:pt x="149" y="332"/>
                      <a:pt x="149" y="331"/>
                    </a:cubicBezTo>
                    <a:cubicBezTo>
                      <a:pt x="149" y="331"/>
                      <a:pt x="148" y="331"/>
                      <a:pt x="148" y="330"/>
                    </a:cubicBezTo>
                    <a:cubicBezTo>
                      <a:pt x="137" y="322"/>
                      <a:pt x="131" y="312"/>
                      <a:pt x="131" y="312"/>
                    </a:cubicBezTo>
                    <a:cubicBezTo>
                      <a:pt x="129" y="308"/>
                      <a:pt x="130" y="303"/>
                      <a:pt x="134" y="301"/>
                    </a:cubicBezTo>
                    <a:cubicBezTo>
                      <a:pt x="138" y="299"/>
                      <a:pt x="142" y="300"/>
                      <a:pt x="145" y="304"/>
                    </a:cubicBezTo>
                    <a:cubicBezTo>
                      <a:pt x="145" y="305"/>
                      <a:pt x="162" y="334"/>
                      <a:pt x="192" y="323"/>
                    </a:cubicBezTo>
                    <a:cubicBezTo>
                      <a:pt x="196" y="321"/>
                      <a:pt x="200" y="323"/>
                      <a:pt x="202" y="327"/>
                    </a:cubicBezTo>
                    <a:cubicBezTo>
                      <a:pt x="203" y="331"/>
                      <a:pt x="201" y="336"/>
                      <a:pt x="197" y="337"/>
                    </a:cubicBezTo>
                    <a:cubicBezTo>
                      <a:pt x="188" y="341"/>
                      <a:pt x="179" y="342"/>
                      <a:pt x="171" y="340"/>
                    </a:cubicBezTo>
                    <a:cubicBezTo>
                      <a:pt x="168" y="348"/>
                      <a:pt x="159" y="373"/>
                      <a:pt x="137" y="391"/>
                    </a:cubicBezTo>
                    <a:cubicBezTo>
                      <a:pt x="171" y="421"/>
                      <a:pt x="223" y="428"/>
                      <a:pt x="254" y="416"/>
                    </a:cubicBezTo>
                    <a:cubicBezTo>
                      <a:pt x="298" y="400"/>
                      <a:pt x="319" y="366"/>
                      <a:pt x="319" y="366"/>
                    </a:cubicBezTo>
                    <a:cubicBezTo>
                      <a:pt x="320" y="365"/>
                      <a:pt x="320" y="365"/>
                      <a:pt x="320" y="365"/>
                    </a:cubicBezTo>
                    <a:cubicBezTo>
                      <a:pt x="372" y="283"/>
                      <a:pt x="314" y="238"/>
                      <a:pt x="312" y="237"/>
                    </a:cubicBezTo>
                    <a:cubicBezTo>
                      <a:pt x="306" y="232"/>
                      <a:pt x="306" y="232"/>
                      <a:pt x="306" y="232"/>
                    </a:cubicBezTo>
                    <a:cubicBezTo>
                      <a:pt x="307" y="226"/>
                      <a:pt x="307" y="226"/>
                      <a:pt x="307" y="226"/>
                    </a:cubicBezTo>
                    <a:cubicBezTo>
                      <a:pt x="316" y="167"/>
                      <a:pt x="272" y="131"/>
                      <a:pt x="247" y="115"/>
                    </a:cubicBezTo>
                    <a:cubicBezTo>
                      <a:pt x="244" y="125"/>
                      <a:pt x="237" y="137"/>
                      <a:pt x="227" y="149"/>
                    </a:cubicBezTo>
                    <a:cubicBezTo>
                      <a:pt x="214" y="164"/>
                      <a:pt x="198" y="174"/>
                      <a:pt x="180" y="179"/>
                    </a:cubicBezTo>
                    <a:cubicBezTo>
                      <a:pt x="158" y="185"/>
                      <a:pt x="133" y="182"/>
                      <a:pt x="108" y="171"/>
                    </a:cubicBezTo>
                    <a:cubicBezTo>
                      <a:pt x="107" y="171"/>
                      <a:pt x="107" y="171"/>
                      <a:pt x="106" y="171"/>
                    </a:cubicBezTo>
                    <a:cubicBezTo>
                      <a:pt x="106" y="170"/>
                      <a:pt x="105" y="170"/>
                      <a:pt x="104" y="169"/>
                    </a:cubicBezTo>
                    <a:cubicBezTo>
                      <a:pt x="95" y="178"/>
                      <a:pt x="86" y="182"/>
                      <a:pt x="85" y="182"/>
                    </a:cubicBezTo>
                    <a:cubicBezTo>
                      <a:pt x="83" y="183"/>
                      <a:pt x="81" y="183"/>
                      <a:pt x="78" y="181"/>
                    </a:cubicBezTo>
                    <a:cubicBezTo>
                      <a:pt x="77" y="181"/>
                      <a:pt x="76" y="179"/>
                      <a:pt x="75" y="178"/>
                    </a:cubicBezTo>
                    <a:cubicBezTo>
                      <a:pt x="74" y="174"/>
                      <a:pt x="75" y="169"/>
                      <a:pt x="79" y="168"/>
                    </a:cubicBezTo>
                    <a:cubicBezTo>
                      <a:pt x="81" y="167"/>
                      <a:pt x="108" y="155"/>
                      <a:pt x="106" y="126"/>
                    </a:cubicBezTo>
                    <a:cubicBezTo>
                      <a:pt x="106" y="122"/>
                      <a:pt x="109" y="118"/>
                      <a:pt x="114" y="118"/>
                    </a:cubicBezTo>
                    <a:cubicBezTo>
                      <a:pt x="118" y="118"/>
                      <a:pt x="122" y="121"/>
                      <a:pt x="122" y="125"/>
                    </a:cubicBezTo>
                    <a:cubicBezTo>
                      <a:pt x="123" y="135"/>
                      <a:pt x="121" y="143"/>
                      <a:pt x="118" y="150"/>
                    </a:cubicBezTo>
                    <a:cubicBezTo>
                      <a:pt x="167" y="171"/>
                      <a:pt x="196" y="149"/>
                      <a:pt x="210" y="134"/>
                    </a:cubicBezTo>
                    <a:cubicBezTo>
                      <a:pt x="224" y="117"/>
                      <a:pt x="229" y="97"/>
                      <a:pt x="229" y="96"/>
                    </a:cubicBezTo>
                    <a:cubicBezTo>
                      <a:pt x="236" y="63"/>
                      <a:pt x="221" y="31"/>
                      <a:pt x="192" y="14"/>
                    </a:cubicBezTo>
                    <a:cubicBezTo>
                      <a:pt x="183" y="10"/>
                      <a:pt x="174" y="6"/>
                      <a:pt x="164" y="4"/>
                    </a:cubicBezTo>
                    <a:cubicBezTo>
                      <a:pt x="145" y="0"/>
                      <a:pt x="127" y="5"/>
                      <a:pt x="110" y="18"/>
                    </a:cubicBezTo>
                    <a:cubicBezTo>
                      <a:pt x="97" y="29"/>
                      <a:pt x="90" y="42"/>
                      <a:pt x="90" y="42"/>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27" name="Freeform 17"/>
              <p:cNvSpPr/>
              <p:nvPr/>
            </p:nvSpPr>
            <p:spPr bwMode="auto">
              <a:xfrm>
                <a:off x="1601457" y="1719650"/>
                <a:ext cx="570933" cy="526153"/>
              </a:xfrm>
              <a:custGeom>
                <a:avLst/>
                <a:gdLst/>
                <a:ahLst/>
                <a:cxnLst>
                  <a:cxn ang="0">
                    <a:pos x="362" y="381"/>
                  </a:cxn>
                  <a:cxn ang="0">
                    <a:pos x="272" y="324"/>
                  </a:cxn>
                  <a:cxn ang="0">
                    <a:pos x="187" y="270"/>
                  </a:cxn>
                  <a:cxn ang="0">
                    <a:pos x="206" y="257"/>
                  </a:cxn>
                  <a:cxn ang="0">
                    <a:pos x="310" y="296"/>
                  </a:cxn>
                  <a:cxn ang="0">
                    <a:pos x="325" y="302"/>
                  </a:cxn>
                  <a:cxn ang="0">
                    <a:pos x="409" y="373"/>
                  </a:cxn>
                  <a:cxn ang="0">
                    <a:pos x="464" y="367"/>
                  </a:cxn>
                  <a:cxn ang="0">
                    <a:pos x="513" y="267"/>
                  </a:cxn>
                  <a:cxn ang="0">
                    <a:pos x="518" y="254"/>
                  </a:cxn>
                  <a:cxn ang="0">
                    <a:pos x="488" y="206"/>
                  </a:cxn>
                  <a:cxn ang="0">
                    <a:pos x="370" y="192"/>
                  </a:cxn>
                  <a:cxn ang="0">
                    <a:pos x="294" y="175"/>
                  </a:cxn>
                  <a:cxn ang="0">
                    <a:pos x="330" y="218"/>
                  </a:cxn>
                  <a:cxn ang="0">
                    <a:pos x="313" y="221"/>
                  </a:cxn>
                  <a:cxn ang="0">
                    <a:pos x="206" y="36"/>
                  </a:cxn>
                  <a:cxn ang="0">
                    <a:pos x="34" y="300"/>
                  </a:cxn>
                  <a:cxn ang="0">
                    <a:pos x="24" y="452"/>
                  </a:cxn>
                  <a:cxn ang="0">
                    <a:pos x="67" y="488"/>
                  </a:cxn>
                  <a:cxn ang="0">
                    <a:pos x="182" y="495"/>
                  </a:cxn>
                  <a:cxn ang="0">
                    <a:pos x="188" y="492"/>
                  </a:cxn>
                  <a:cxn ang="0">
                    <a:pos x="251" y="369"/>
                  </a:cxn>
                  <a:cxn ang="0">
                    <a:pos x="208" y="383"/>
                  </a:cxn>
                  <a:cxn ang="0">
                    <a:pos x="202" y="374"/>
                  </a:cxn>
                  <a:cxn ang="0">
                    <a:pos x="227" y="366"/>
                  </a:cxn>
                  <a:cxn ang="0">
                    <a:pos x="258" y="336"/>
                  </a:cxn>
                  <a:cxn ang="0">
                    <a:pos x="270" y="346"/>
                  </a:cxn>
                  <a:cxn ang="0">
                    <a:pos x="215" y="502"/>
                  </a:cxn>
                  <a:cxn ang="0">
                    <a:pos x="345" y="463"/>
                  </a:cxn>
                  <a:cxn ang="0">
                    <a:pos x="365" y="414"/>
                  </a:cxn>
                  <a:cxn ang="0">
                    <a:pos x="388" y="414"/>
                  </a:cxn>
                  <a:cxn ang="0">
                    <a:pos x="426" y="416"/>
                  </a:cxn>
                  <a:cxn ang="0">
                    <a:pos x="406" y="396"/>
                  </a:cxn>
                </a:cxnLst>
                <a:rect l="0" t="0" r="r" b="b"/>
                <a:pathLst>
                  <a:path w="559" h="516">
                    <a:moveTo>
                      <a:pt x="406" y="396"/>
                    </a:moveTo>
                    <a:cubicBezTo>
                      <a:pt x="393" y="394"/>
                      <a:pt x="377" y="390"/>
                      <a:pt x="362" y="381"/>
                    </a:cubicBezTo>
                    <a:cubicBezTo>
                      <a:pt x="342" y="370"/>
                      <a:pt x="323" y="351"/>
                      <a:pt x="308" y="321"/>
                    </a:cubicBezTo>
                    <a:cubicBezTo>
                      <a:pt x="300" y="323"/>
                      <a:pt x="287" y="325"/>
                      <a:pt x="272" y="324"/>
                    </a:cubicBezTo>
                    <a:cubicBezTo>
                      <a:pt x="260" y="323"/>
                      <a:pt x="244" y="320"/>
                      <a:pt x="228" y="311"/>
                    </a:cubicBezTo>
                    <a:cubicBezTo>
                      <a:pt x="214" y="303"/>
                      <a:pt x="199" y="290"/>
                      <a:pt x="187" y="270"/>
                    </a:cubicBezTo>
                    <a:cubicBezTo>
                      <a:pt x="183" y="264"/>
                      <a:pt x="185" y="257"/>
                      <a:pt x="190" y="254"/>
                    </a:cubicBezTo>
                    <a:cubicBezTo>
                      <a:pt x="196" y="250"/>
                      <a:pt x="203" y="252"/>
                      <a:pt x="206" y="257"/>
                    </a:cubicBezTo>
                    <a:cubicBezTo>
                      <a:pt x="243" y="315"/>
                      <a:pt x="295" y="301"/>
                      <a:pt x="308" y="297"/>
                    </a:cubicBezTo>
                    <a:cubicBezTo>
                      <a:pt x="308" y="296"/>
                      <a:pt x="309" y="296"/>
                      <a:pt x="310" y="296"/>
                    </a:cubicBezTo>
                    <a:cubicBezTo>
                      <a:pt x="313" y="294"/>
                      <a:pt x="316" y="294"/>
                      <a:pt x="319" y="296"/>
                    </a:cubicBezTo>
                    <a:cubicBezTo>
                      <a:pt x="322" y="297"/>
                      <a:pt x="324" y="299"/>
                      <a:pt x="325" y="302"/>
                    </a:cubicBezTo>
                    <a:cubicBezTo>
                      <a:pt x="326" y="303"/>
                      <a:pt x="326" y="303"/>
                      <a:pt x="326" y="304"/>
                    </a:cubicBezTo>
                    <a:cubicBezTo>
                      <a:pt x="344" y="345"/>
                      <a:pt x="372" y="368"/>
                      <a:pt x="409" y="373"/>
                    </a:cubicBezTo>
                    <a:cubicBezTo>
                      <a:pt x="438" y="376"/>
                      <a:pt x="461" y="368"/>
                      <a:pt x="462" y="368"/>
                    </a:cubicBezTo>
                    <a:cubicBezTo>
                      <a:pt x="462" y="367"/>
                      <a:pt x="463" y="367"/>
                      <a:pt x="464" y="367"/>
                    </a:cubicBezTo>
                    <a:cubicBezTo>
                      <a:pt x="490" y="353"/>
                      <a:pt x="506" y="333"/>
                      <a:pt x="512" y="308"/>
                    </a:cubicBezTo>
                    <a:cubicBezTo>
                      <a:pt x="517" y="285"/>
                      <a:pt x="513" y="267"/>
                      <a:pt x="513" y="267"/>
                    </a:cubicBezTo>
                    <a:cubicBezTo>
                      <a:pt x="511" y="259"/>
                      <a:pt x="511" y="259"/>
                      <a:pt x="511" y="259"/>
                    </a:cubicBezTo>
                    <a:cubicBezTo>
                      <a:pt x="518" y="254"/>
                      <a:pt x="518" y="254"/>
                      <a:pt x="518" y="254"/>
                    </a:cubicBezTo>
                    <a:cubicBezTo>
                      <a:pt x="559" y="224"/>
                      <a:pt x="557" y="186"/>
                      <a:pt x="551" y="163"/>
                    </a:cubicBezTo>
                    <a:cubicBezTo>
                      <a:pt x="539" y="177"/>
                      <a:pt x="518" y="195"/>
                      <a:pt x="488" y="206"/>
                    </a:cubicBezTo>
                    <a:cubicBezTo>
                      <a:pt x="465" y="214"/>
                      <a:pt x="438" y="215"/>
                      <a:pt x="410" y="208"/>
                    </a:cubicBezTo>
                    <a:cubicBezTo>
                      <a:pt x="396" y="205"/>
                      <a:pt x="382" y="199"/>
                      <a:pt x="370" y="192"/>
                    </a:cubicBezTo>
                    <a:cubicBezTo>
                      <a:pt x="359" y="186"/>
                      <a:pt x="350" y="179"/>
                      <a:pt x="342" y="171"/>
                    </a:cubicBezTo>
                    <a:cubicBezTo>
                      <a:pt x="327" y="176"/>
                      <a:pt x="311" y="178"/>
                      <a:pt x="294" y="175"/>
                    </a:cubicBezTo>
                    <a:cubicBezTo>
                      <a:pt x="304" y="184"/>
                      <a:pt x="315" y="193"/>
                      <a:pt x="327" y="202"/>
                    </a:cubicBezTo>
                    <a:cubicBezTo>
                      <a:pt x="332" y="205"/>
                      <a:pt x="333" y="213"/>
                      <a:pt x="330" y="218"/>
                    </a:cubicBezTo>
                    <a:cubicBezTo>
                      <a:pt x="326" y="223"/>
                      <a:pt x="319" y="224"/>
                      <a:pt x="314" y="221"/>
                    </a:cubicBezTo>
                    <a:cubicBezTo>
                      <a:pt x="314" y="221"/>
                      <a:pt x="314" y="221"/>
                      <a:pt x="313" y="221"/>
                    </a:cubicBezTo>
                    <a:cubicBezTo>
                      <a:pt x="277" y="195"/>
                      <a:pt x="249" y="165"/>
                      <a:pt x="231" y="129"/>
                    </a:cubicBezTo>
                    <a:cubicBezTo>
                      <a:pt x="217" y="101"/>
                      <a:pt x="209" y="69"/>
                      <a:pt x="206" y="36"/>
                    </a:cubicBezTo>
                    <a:cubicBezTo>
                      <a:pt x="206" y="23"/>
                      <a:pt x="206" y="11"/>
                      <a:pt x="207" y="0"/>
                    </a:cubicBezTo>
                    <a:cubicBezTo>
                      <a:pt x="34" y="300"/>
                      <a:pt x="34" y="300"/>
                      <a:pt x="34" y="300"/>
                    </a:cubicBezTo>
                    <a:cubicBezTo>
                      <a:pt x="17" y="329"/>
                      <a:pt x="2" y="357"/>
                      <a:pt x="1" y="389"/>
                    </a:cubicBezTo>
                    <a:cubicBezTo>
                      <a:pt x="0" y="427"/>
                      <a:pt x="24" y="452"/>
                      <a:pt x="24" y="452"/>
                    </a:cubicBezTo>
                    <a:cubicBezTo>
                      <a:pt x="24" y="453"/>
                      <a:pt x="24" y="453"/>
                      <a:pt x="24" y="453"/>
                    </a:cubicBezTo>
                    <a:cubicBezTo>
                      <a:pt x="38" y="467"/>
                      <a:pt x="52" y="479"/>
                      <a:pt x="67" y="488"/>
                    </a:cubicBezTo>
                    <a:cubicBezTo>
                      <a:pt x="93" y="502"/>
                      <a:pt x="120" y="508"/>
                      <a:pt x="148" y="505"/>
                    </a:cubicBezTo>
                    <a:cubicBezTo>
                      <a:pt x="169" y="502"/>
                      <a:pt x="182" y="495"/>
                      <a:pt x="182" y="495"/>
                    </a:cubicBezTo>
                    <a:cubicBezTo>
                      <a:pt x="187" y="492"/>
                      <a:pt x="187" y="492"/>
                      <a:pt x="187" y="492"/>
                    </a:cubicBezTo>
                    <a:cubicBezTo>
                      <a:pt x="188" y="492"/>
                      <a:pt x="188" y="492"/>
                      <a:pt x="188" y="492"/>
                    </a:cubicBezTo>
                    <a:cubicBezTo>
                      <a:pt x="193" y="489"/>
                      <a:pt x="202" y="484"/>
                      <a:pt x="210" y="476"/>
                    </a:cubicBezTo>
                    <a:cubicBezTo>
                      <a:pt x="225" y="462"/>
                      <a:pt x="257" y="424"/>
                      <a:pt x="251" y="369"/>
                    </a:cubicBezTo>
                    <a:cubicBezTo>
                      <a:pt x="244" y="375"/>
                      <a:pt x="237" y="379"/>
                      <a:pt x="231" y="381"/>
                    </a:cubicBezTo>
                    <a:cubicBezTo>
                      <a:pt x="219" y="384"/>
                      <a:pt x="209" y="383"/>
                      <a:pt x="208" y="383"/>
                    </a:cubicBezTo>
                    <a:cubicBezTo>
                      <a:pt x="207" y="382"/>
                      <a:pt x="206" y="382"/>
                      <a:pt x="205" y="382"/>
                    </a:cubicBezTo>
                    <a:cubicBezTo>
                      <a:pt x="203" y="380"/>
                      <a:pt x="201" y="377"/>
                      <a:pt x="202" y="374"/>
                    </a:cubicBezTo>
                    <a:cubicBezTo>
                      <a:pt x="202" y="369"/>
                      <a:pt x="206" y="367"/>
                      <a:pt x="211" y="367"/>
                    </a:cubicBezTo>
                    <a:cubicBezTo>
                      <a:pt x="211" y="367"/>
                      <a:pt x="218" y="368"/>
                      <a:pt x="227" y="366"/>
                    </a:cubicBezTo>
                    <a:cubicBezTo>
                      <a:pt x="237" y="362"/>
                      <a:pt x="245" y="354"/>
                      <a:pt x="248" y="341"/>
                    </a:cubicBezTo>
                    <a:cubicBezTo>
                      <a:pt x="249" y="337"/>
                      <a:pt x="254" y="335"/>
                      <a:pt x="258" y="336"/>
                    </a:cubicBezTo>
                    <a:cubicBezTo>
                      <a:pt x="259" y="336"/>
                      <a:pt x="259" y="337"/>
                      <a:pt x="260" y="337"/>
                    </a:cubicBezTo>
                    <a:cubicBezTo>
                      <a:pt x="265" y="338"/>
                      <a:pt x="269" y="341"/>
                      <a:pt x="270" y="346"/>
                    </a:cubicBezTo>
                    <a:cubicBezTo>
                      <a:pt x="289" y="422"/>
                      <a:pt x="246" y="474"/>
                      <a:pt x="226" y="493"/>
                    </a:cubicBezTo>
                    <a:cubicBezTo>
                      <a:pt x="222" y="497"/>
                      <a:pt x="218" y="500"/>
                      <a:pt x="215" y="502"/>
                    </a:cubicBezTo>
                    <a:cubicBezTo>
                      <a:pt x="262" y="516"/>
                      <a:pt x="306" y="503"/>
                      <a:pt x="343" y="465"/>
                    </a:cubicBezTo>
                    <a:cubicBezTo>
                      <a:pt x="343" y="464"/>
                      <a:pt x="344" y="463"/>
                      <a:pt x="345" y="463"/>
                    </a:cubicBezTo>
                    <a:cubicBezTo>
                      <a:pt x="345" y="462"/>
                      <a:pt x="346" y="461"/>
                      <a:pt x="346" y="461"/>
                    </a:cubicBezTo>
                    <a:cubicBezTo>
                      <a:pt x="351" y="456"/>
                      <a:pt x="365" y="436"/>
                      <a:pt x="365" y="414"/>
                    </a:cubicBezTo>
                    <a:cubicBezTo>
                      <a:pt x="365" y="408"/>
                      <a:pt x="370" y="403"/>
                      <a:pt x="377" y="403"/>
                    </a:cubicBezTo>
                    <a:cubicBezTo>
                      <a:pt x="383" y="402"/>
                      <a:pt x="388" y="408"/>
                      <a:pt x="388" y="414"/>
                    </a:cubicBezTo>
                    <a:cubicBezTo>
                      <a:pt x="389" y="428"/>
                      <a:pt x="385" y="441"/>
                      <a:pt x="380" y="451"/>
                    </a:cubicBezTo>
                    <a:cubicBezTo>
                      <a:pt x="398" y="444"/>
                      <a:pt x="413" y="433"/>
                      <a:pt x="426" y="416"/>
                    </a:cubicBezTo>
                    <a:cubicBezTo>
                      <a:pt x="432" y="409"/>
                      <a:pt x="436" y="402"/>
                      <a:pt x="439" y="396"/>
                    </a:cubicBezTo>
                    <a:cubicBezTo>
                      <a:pt x="430" y="397"/>
                      <a:pt x="418" y="397"/>
                      <a:pt x="406" y="396"/>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28" name="Freeform 18"/>
              <p:cNvSpPr/>
              <p:nvPr/>
            </p:nvSpPr>
            <p:spPr bwMode="auto">
              <a:xfrm>
                <a:off x="1302930" y="1392514"/>
                <a:ext cx="613225" cy="707757"/>
              </a:xfrm>
              <a:custGeom>
                <a:avLst/>
                <a:gdLst/>
                <a:ahLst/>
                <a:cxnLst>
                  <a:cxn ang="0">
                    <a:pos x="234" y="325"/>
                  </a:cxn>
                  <a:cxn ang="0">
                    <a:pos x="132" y="258"/>
                  </a:cxn>
                  <a:cxn ang="0">
                    <a:pos x="171" y="259"/>
                  </a:cxn>
                  <a:cxn ang="0">
                    <a:pos x="457" y="297"/>
                  </a:cxn>
                  <a:cxn ang="0">
                    <a:pos x="511" y="248"/>
                  </a:cxn>
                  <a:cxn ang="0">
                    <a:pos x="588" y="117"/>
                  </a:cxn>
                  <a:cxn ang="0">
                    <a:pos x="593" y="106"/>
                  </a:cxn>
                  <a:cxn ang="0">
                    <a:pos x="562" y="16"/>
                  </a:cxn>
                  <a:cxn ang="0">
                    <a:pos x="471" y="25"/>
                  </a:cxn>
                  <a:cxn ang="0">
                    <a:pos x="449" y="107"/>
                  </a:cxn>
                  <a:cxn ang="0">
                    <a:pos x="509" y="138"/>
                  </a:cxn>
                  <a:cxn ang="0">
                    <a:pos x="485" y="180"/>
                  </a:cxn>
                  <a:cxn ang="0">
                    <a:pos x="470" y="191"/>
                  </a:cxn>
                  <a:cxn ang="0">
                    <a:pos x="423" y="100"/>
                  </a:cxn>
                  <a:cxn ang="0">
                    <a:pos x="431" y="10"/>
                  </a:cxn>
                  <a:cxn ang="0">
                    <a:pos x="316" y="25"/>
                  </a:cxn>
                  <a:cxn ang="0">
                    <a:pos x="310" y="23"/>
                  </a:cxn>
                  <a:cxn ang="0">
                    <a:pos x="260" y="21"/>
                  </a:cxn>
                  <a:cxn ang="0">
                    <a:pos x="196" y="83"/>
                  </a:cxn>
                  <a:cxn ang="0">
                    <a:pos x="224" y="164"/>
                  </a:cxn>
                  <a:cxn ang="0">
                    <a:pos x="301" y="139"/>
                  </a:cxn>
                  <a:cxn ang="0">
                    <a:pos x="308" y="109"/>
                  </a:cxn>
                  <a:cxn ang="0">
                    <a:pos x="350" y="139"/>
                  </a:cxn>
                  <a:cxn ang="0">
                    <a:pos x="324" y="149"/>
                  </a:cxn>
                  <a:cxn ang="0">
                    <a:pos x="322" y="151"/>
                  </a:cxn>
                  <a:cxn ang="0">
                    <a:pos x="302" y="213"/>
                  </a:cxn>
                  <a:cxn ang="0">
                    <a:pos x="294" y="251"/>
                  </a:cxn>
                  <a:cxn ang="0">
                    <a:pos x="175" y="131"/>
                  </a:cxn>
                  <a:cxn ang="0">
                    <a:pos x="113" y="134"/>
                  </a:cxn>
                  <a:cxn ang="0">
                    <a:pos x="95" y="175"/>
                  </a:cxn>
                  <a:cxn ang="0">
                    <a:pos x="92" y="176"/>
                  </a:cxn>
                  <a:cxn ang="0">
                    <a:pos x="32" y="268"/>
                  </a:cxn>
                  <a:cxn ang="0">
                    <a:pos x="33" y="274"/>
                  </a:cxn>
                  <a:cxn ang="0">
                    <a:pos x="108" y="350"/>
                  </a:cxn>
                  <a:cxn ang="0">
                    <a:pos x="185" y="332"/>
                  </a:cxn>
                  <a:cxn ang="0">
                    <a:pos x="181" y="386"/>
                  </a:cxn>
                  <a:cxn ang="0">
                    <a:pos x="180" y="400"/>
                  </a:cxn>
                  <a:cxn ang="0">
                    <a:pos x="103" y="373"/>
                  </a:cxn>
                  <a:cxn ang="0">
                    <a:pos x="1" y="357"/>
                  </a:cxn>
                  <a:cxn ang="0">
                    <a:pos x="45" y="361"/>
                  </a:cxn>
                  <a:cxn ang="0">
                    <a:pos x="10" y="417"/>
                  </a:cxn>
                  <a:cxn ang="0">
                    <a:pos x="8" y="421"/>
                  </a:cxn>
                  <a:cxn ang="0">
                    <a:pos x="39" y="551"/>
                  </a:cxn>
                  <a:cxn ang="0">
                    <a:pos x="147" y="425"/>
                  </a:cxn>
                  <a:cxn ang="0">
                    <a:pos x="220" y="424"/>
                  </a:cxn>
                  <a:cxn ang="0">
                    <a:pos x="289" y="498"/>
                  </a:cxn>
                  <a:cxn ang="0">
                    <a:pos x="154" y="448"/>
                  </a:cxn>
                  <a:cxn ang="0">
                    <a:pos x="79" y="505"/>
                  </a:cxn>
                  <a:cxn ang="0">
                    <a:pos x="62" y="576"/>
                  </a:cxn>
                  <a:cxn ang="0">
                    <a:pos x="62" y="576"/>
                  </a:cxn>
                  <a:cxn ang="0">
                    <a:pos x="63" y="578"/>
                  </a:cxn>
                  <a:cxn ang="0">
                    <a:pos x="177" y="692"/>
                  </a:cxn>
                  <a:cxn ang="0">
                    <a:pos x="241" y="681"/>
                  </a:cxn>
                  <a:cxn ang="0">
                    <a:pos x="306" y="607"/>
                  </a:cxn>
                </a:cxnLst>
                <a:rect l="0" t="0" r="r" b="b"/>
                <a:pathLst>
                  <a:path w="600" h="693">
                    <a:moveTo>
                      <a:pt x="475" y="312"/>
                    </a:moveTo>
                    <a:cubicBezTo>
                      <a:pt x="469" y="317"/>
                      <a:pt x="462" y="321"/>
                      <a:pt x="455" y="325"/>
                    </a:cubicBezTo>
                    <a:cubicBezTo>
                      <a:pt x="439" y="334"/>
                      <a:pt x="420" y="341"/>
                      <a:pt x="398" y="346"/>
                    </a:cubicBezTo>
                    <a:cubicBezTo>
                      <a:pt x="370" y="353"/>
                      <a:pt x="337" y="354"/>
                      <a:pt x="300" y="347"/>
                    </a:cubicBezTo>
                    <a:cubicBezTo>
                      <a:pt x="279" y="343"/>
                      <a:pt x="257" y="336"/>
                      <a:pt x="234" y="325"/>
                    </a:cubicBezTo>
                    <a:cubicBezTo>
                      <a:pt x="234" y="325"/>
                      <a:pt x="234" y="325"/>
                      <a:pt x="234" y="325"/>
                    </a:cubicBezTo>
                    <a:cubicBezTo>
                      <a:pt x="234" y="325"/>
                      <a:pt x="234" y="325"/>
                      <a:pt x="234" y="325"/>
                    </a:cubicBezTo>
                    <a:cubicBezTo>
                      <a:pt x="234" y="325"/>
                      <a:pt x="222" y="319"/>
                      <a:pt x="206" y="310"/>
                    </a:cubicBezTo>
                    <a:cubicBezTo>
                      <a:pt x="195" y="304"/>
                      <a:pt x="183" y="296"/>
                      <a:pt x="170" y="287"/>
                    </a:cubicBezTo>
                    <a:cubicBezTo>
                      <a:pt x="157" y="279"/>
                      <a:pt x="144" y="269"/>
                      <a:pt x="132" y="258"/>
                    </a:cubicBezTo>
                    <a:cubicBezTo>
                      <a:pt x="124" y="251"/>
                      <a:pt x="116" y="244"/>
                      <a:pt x="110" y="237"/>
                    </a:cubicBezTo>
                    <a:cubicBezTo>
                      <a:pt x="106" y="232"/>
                      <a:pt x="107" y="224"/>
                      <a:pt x="111" y="220"/>
                    </a:cubicBezTo>
                    <a:cubicBezTo>
                      <a:pt x="116" y="216"/>
                      <a:pt x="124" y="217"/>
                      <a:pt x="128" y="222"/>
                    </a:cubicBezTo>
                    <a:cubicBezTo>
                      <a:pt x="133" y="228"/>
                      <a:pt x="140" y="235"/>
                      <a:pt x="147" y="241"/>
                    </a:cubicBezTo>
                    <a:cubicBezTo>
                      <a:pt x="154" y="247"/>
                      <a:pt x="162" y="254"/>
                      <a:pt x="171" y="259"/>
                    </a:cubicBezTo>
                    <a:cubicBezTo>
                      <a:pt x="187" y="271"/>
                      <a:pt x="204" y="282"/>
                      <a:pt x="217" y="290"/>
                    </a:cubicBezTo>
                    <a:cubicBezTo>
                      <a:pt x="232" y="298"/>
                      <a:pt x="243" y="303"/>
                      <a:pt x="244" y="304"/>
                    </a:cubicBezTo>
                    <a:cubicBezTo>
                      <a:pt x="280" y="321"/>
                      <a:pt x="313" y="328"/>
                      <a:pt x="342" y="328"/>
                    </a:cubicBezTo>
                    <a:cubicBezTo>
                      <a:pt x="371" y="329"/>
                      <a:pt x="396" y="324"/>
                      <a:pt x="418" y="316"/>
                    </a:cubicBezTo>
                    <a:cubicBezTo>
                      <a:pt x="432" y="311"/>
                      <a:pt x="445" y="304"/>
                      <a:pt x="457" y="297"/>
                    </a:cubicBezTo>
                    <a:cubicBezTo>
                      <a:pt x="472" y="287"/>
                      <a:pt x="484" y="277"/>
                      <a:pt x="493" y="269"/>
                    </a:cubicBezTo>
                    <a:cubicBezTo>
                      <a:pt x="505" y="257"/>
                      <a:pt x="511" y="249"/>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1" y="248"/>
                      <a:pt x="511" y="248"/>
                      <a:pt x="511" y="248"/>
                    </a:cubicBezTo>
                    <a:cubicBezTo>
                      <a:pt x="512" y="247"/>
                      <a:pt x="513" y="247"/>
                      <a:pt x="514" y="246"/>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8" y="117"/>
                      <a:pt x="588" y="117"/>
                      <a:pt x="588" y="117"/>
                    </a:cubicBezTo>
                    <a:cubicBezTo>
                      <a:pt x="589" y="115"/>
                      <a:pt x="591" y="112"/>
                      <a:pt x="593" y="106"/>
                    </a:cubicBezTo>
                    <a:cubicBezTo>
                      <a:pt x="596" y="101"/>
                      <a:pt x="598" y="94"/>
                      <a:pt x="599" y="86"/>
                    </a:cubicBezTo>
                    <a:cubicBezTo>
                      <a:pt x="600" y="81"/>
                      <a:pt x="600" y="75"/>
                      <a:pt x="600" y="70"/>
                    </a:cubicBezTo>
                    <a:cubicBezTo>
                      <a:pt x="599" y="62"/>
                      <a:pt x="597" y="55"/>
                      <a:pt x="593" y="47"/>
                    </a:cubicBezTo>
                    <a:cubicBezTo>
                      <a:pt x="591" y="43"/>
                      <a:pt x="588" y="38"/>
                      <a:pt x="584" y="34"/>
                    </a:cubicBezTo>
                    <a:cubicBezTo>
                      <a:pt x="577" y="26"/>
                      <a:pt x="570" y="20"/>
                      <a:pt x="562" y="16"/>
                    </a:cubicBezTo>
                    <a:cubicBezTo>
                      <a:pt x="551" y="9"/>
                      <a:pt x="539" y="6"/>
                      <a:pt x="527" y="5"/>
                    </a:cubicBezTo>
                    <a:cubicBezTo>
                      <a:pt x="515" y="4"/>
                      <a:pt x="504" y="6"/>
                      <a:pt x="493" y="11"/>
                    </a:cubicBezTo>
                    <a:cubicBezTo>
                      <a:pt x="486" y="14"/>
                      <a:pt x="479" y="18"/>
                      <a:pt x="472" y="24"/>
                    </a:cubicBezTo>
                    <a:cubicBezTo>
                      <a:pt x="472" y="24"/>
                      <a:pt x="472" y="24"/>
                      <a:pt x="472" y="24"/>
                    </a:cubicBezTo>
                    <a:cubicBezTo>
                      <a:pt x="472" y="24"/>
                      <a:pt x="472" y="24"/>
                      <a:pt x="471" y="25"/>
                    </a:cubicBezTo>
                    <a:cubicBezTo>
                      <a:pt x="470" y="26"/>
                      <a:pt x="469" y="27"/>
                      <a:pt x="467" y="29"/>
                    </a:cubicBezTo>
                    <a:cubicBezTo>
                      <a:pt x="464" y="32"/>
                      <a:pt x="460" y="37"/>
                      <a:pt x="456" y="44"/>
                    </a:cubicBezTo>
                    <a:cubicBezTo>
                      <a:pt x="454" y="49"/>
                      <a:pt x="451" y="54"/>
                      <a:pt x="449" y="60"/>
                    </a:cubicBezTo>
                    <a:cubicBezTo>
                      <a:pt x="447" y="67"/>
                      <a:pt x="445" y="74"/>
                      <a:pt x="445" y="82"/>
                    </a:cubicBezTo>
                    <a:cubicBezTo>
                      <a:pt x="445" y="90"/>
                      <a:pt x="446" y="99"/>
                      <a:pt x="449" y="107"/>
                    </a:cubicBezTo>
                    <a:cubicBezTo>
                      <a:pt x="452" y="113"/>
                      <a:pt x="454" y="119"/>
                      <a:pt x="459" y="125"/>
                    </a:cubicBezTo>
                    <a:cubicBezTo>
                      <a:pt x="464" y="132"/>
                      <a:pt x="471" y="140"/>
                      <a:pt x="481" y="148"/>
                    </a:cubicBezTo>
                    <a:cubicBezTo>
                      <a:pt x="482" y="146"/>
                      <a:pt x="484" y="144"/>
                      <a:pt x="486" y="143"/>
                    </a:cubicBezTo>
                    <a:cubicBezTo>
                      <a:pt x="489" y="139"/>
                      <a:pt x="494" y="136"/>
                      <a:pt x="499" y="134"/>
                    </a:cubicBezTo>
                    <a:cubicBezTo>
                      <a:pt x="503" y="132"/>
                      <a:pt x="508" y="134"/>
                      <a:pt x="509" y="138"/>
                    </a:cubicBezTo>
                    <a:cubicBezTo>
                      <a:pt x="511" y="142"/>
                      <a:pt x="509" y="146"/>
                      <a:pt x="505" y="148"/>
                    </a:cubicBezTo>
                    <a:cubicBezTo>
                      <a:pt x="502" y="150"/>
                      <a:pt x="499" y="152"/>
                      <a:pt x="496" y="154"/>
                    </a:cubicBezTo>
                    <a:cubicBezTo>
                      <a:pt x="494" y="156"/>
                      <a:pt x="492" y="159"/>
                      <a:pt x="490" y="161"/>
                    </a:cubicBezTo>
                    <a:cubicBezTo>
                      <a:pt x="489" y="164"/>
                      <a:pt x="487" y="168"/>
                      <a:pt x="486" y="171"/>
                    </a:cubicBezTo>
                    <a:cubicBezTo>
                      <a:pt x="486" y="174"/>
                      <a:pt x="485" y="177"/>
                      <a:pt x="485" y="180"/>
                    </a:cubicBezTo>
                    <a:cubicBezTo>
                      <a:pt x="484" y="185"/>
                      <a:pt x="485" y="189"/>
                      <a:pt x="485" y="189"/>
                    </a:cubicBezTo>
                    <a:cubicBezTo>
                      <a:pt x="485" y="189"/>
                      <a:pt x="485" y="189"/>
                      <a:pt x="485" y="189"/>
                    </a:cubicBezTo>
                    <a:cubicBezTo>
                      <a:pt x="485" y="189"/>
                      <a:pt x="485" y="189"/>
                      <a:pt x="485" y="189"/>
                    </a:cubicBezTo>
                    <a:cubicBezTo>
                      <a:pt x="486" y="194"/>
                      <a:pt x="483" y="197"/>
                      <a:pt x="478" y="198"/>
                    </a:cubicBezTo>
                    <a:cubicBezTo>
                      <a:pt x="474" y="199"/>
                      <a:pt x="470" y="196"/>
                      <a:pt x="470" y="191"/>
                    </a:cubicBezTo>
                    <a:cubicBezTo>
                      <a:pt x="470" y="191"/>
                      <a:pt x="469" y="188"/>
                      <a:pt x="469" y="184"/>
                    </a:cubicBezTo>
                    <a:cubicBezTo>
                      <a:pt x="469" y="180"/>
                      <a:pt x="470" y="174"/>
                      <a:pt x="471" y="169"/>
                    </a:cubicBezTo>
                    <a:cubicBezTo>
                      <a:pt x="470" y="168"/>
                      <a:pt x="469" y="168"/>
                      <a:pt x="468" y="167"/>
                    </a:cubicBezTo>
                    <a:cubicBezTo>
                      <a:pt x="454" y="157"/>
                      <a:pt x="444" y="146"/>
                      <a:pt x="437" y="135"/>
                    </a:cubicBezTo>
                    <a:cubicBezTo>
                      <a:pt x="430" y="123"/>
                      <a:pt x="425" y="112"/>
                      <a:pt x="423" y="100"/>
                    </a:cubicBezTo>
                    <a:cubicBezTo>
                      <a:pt x="422" y="93"/>
                      <a:pt x="422" y="85"/>
                      <a:pt x="422" y="78"/>
                    </a:cubicBezTo>
                    <a:cubicBezTo>
                      <a:pt x="423" y="69"/>
                      <a:pt x="425" y="60"/>
                      <a:pt x="427" y="52"/>
                    </a:cubicBezTo>
                    <a:cubicBezTo>
                      <a:pt x="430" y="45"/>
                      <a:pt x="433" y="38"/>
                      <a:pt x="436" y="32"/>
                    </a:cubicBezTo>
                    <a:cubicBezTo>
                      <a:pt x="440" y="27"/>
                      <a:pt x="443" y="22"/>
                      <a:pt x="446" y="18"/>
                    </a:cubicBezTo>
                    <a:cubicBezTo>
                      <a:pt x="442" y="15"/>
                      <a:pt x="437" y="13"/>
                      <a:pt x="431" y="10"/>
                    </a:cubicBezTo>
                    <a:cubicBezTo>
                      <a:pt x="421" y="7"/>
                      <a:pt x="410" y="3"/>
                      <a:pt x="399" y="2"/>
                    </a:cubicBezTo>
                    <a:cubicBezTo>
                      <a:pt x="391" y="0"/>
                      <a:pt x="383" y="0"/>
                      <a:pt x="374" y="1"/>
                    </a:cubicBezTo>
                    <a:cubicBezTo>
                      <a:pt x="363" y="1"/>
                      <a:pt x="352" y="4"/>
                      <a:pt x="340" y="9"/>
                    </a:cubicBezTo>
                    <a:cubicBezTo>
                      <a:pt x="334" y="12"/>
                      <a:pt x="327" y="16"/>
                      <a:pt x="321" y="21"/>
                    </a:cubicBezTo>
                    <a:cubicBezTo>
                      <a:pt x="316" y="25"/>
                      <a:pt x="316" y="25"/>
                      <a:pt x="316" y="25"/>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10" y="23"/>
                      <a:pt x="310" y="23"/>
                    </a:cubicBezTo>
                    <a:cubicBezTo>
                      <a:pt x="310" y="23"/>
                      <a:pt x="309" y="23"/>
                      <a:pt x="308" y="23"/>
                    </a:cubicBezTo>
                    <a:cubicBezTo>
                      <a:pt x="307" y="22"/>
                      <a:pt x="305" y="22"/>
                      <a:pt x="302" y="21"/>
                    </a:cubicBezTo>
                    <a:cubicBezTo>
                      <a:pt x="296" y="20"/>
                      <a:pt x="288" y="19"/>
                      <a:pt x="279" y="19"/>
                    </a:cubicBezTo>
                    <a:cubicBezTo>
                      <a:pt x="273" y="19"/>
                      <a:pt x="267" y="20"/>
                      <a:pt x="260" y="21"/>
                    </a:cubicBezTo>
                    <a:cubicBezTo>
                      <a:pt x="252" y="22"/>
                      <a:pt x="243" y="25"/>
                      <a:pt x="235" y="30"/>
                    </a:cubicBezTo>
                    <a:cubicBezTo>
                      <a:pt x="230" y="33"/>
                      <a:pt x="225" y="36"/>
                      <a:pt x="221" y="41"/>
                    </a:cubicBezTo>
                    <a:cubicBezTo>
                      <a:pt x="216" y="45"/>
                      <a:pt x="211" y="51"/>
                      <a:pt x="207" y="59"/>
                    </a:cubicBezTo>
                    <a:cubicBezTo>
                      <a:pt x="203" y="65"/>
                      <a:pt x="200" y="72"/>
                      <a:pt x="197" y="81"/>
                    </a:cubicBezTo>
                    <a:cubicBezTo>
                      <a:pt x="196" y="83"/>
                      <a:pt x="196" y="83"/>
                      <a:pt x="196" y="83"/>
                    </a:cubicBezTo>
                    <a:cubicBezTo>
                      <a:pt x="196" y="83"/>
                      <a:pt x="196" y="83"/>
                      <a:pt x="196" y="83"/>
                    </a:cubicBezTo>
                    <a:cubicBezTo>
                      <a:pt x="196" y="85"/>
                      <a:pt x="195" y="87"/>
                      <a:pt x="195" y="90"/>
                    </a:cubicBezTo>
                    <a:cubicBezTo>
                      <a:pt x="194" y="96"/>
                      <a:pt x="193" y="104"/>
                      <a:pt x="195" y="114"/>
                    </a:cubicBezTo>
                    <a:cubicBezTo>
                      <a:pt x="196" y="120"/>
                      <a:pt x="198" y="127"/>
                      <a:pt x="201" y="134"/>
                    </a:cubicBezTo>
                    <a:cubicBezTo>
                      <a:pt x="206" y="144"/>
                      <a:pt x="213" y="154"/>
                      <a:pt x="224" y="164"/>
                    </a:cubicBezTo>
                    <a:cubicBezTo>
                      <a:pt x="231" y="169"/>
                      <a:pt x="238" y="175"/>
                      <a:pt x="248" y="181"/>
                    </a:cubicBezTo>
                    <a:cubicBezTo>
                      <a:pt x="256" y="185"/>
                      <a:pt x="266" y="190"/>
                      <a:pt x="278" y="195"/>
                    </a:cubicBezTo>
                    <a:cubicBezTo>
                      <a:pt x="278" y="189"/>
                      <a:pt x="279" y="183"/>
                      <a:pt x="280" y="178"/>
                    </a:cubicBezTo>
                    <a:cubicBezTo>
                      <a:pt x="283" y="169"/>
                      <a:pt x="287" y="161"/>
                      <a:pt x="291" y="154"/>
                    </a:cubicBezTo>
                    <a:cubicBezTo>
                      <a:pt x="294" y="148"/>
                      <a:pt x="298" y="143"/>
                      <a:pt x="301" y="139"/>
                    </a:cubicBezTo>
                    <a:cubicBezTo>
                      <a:pt x="302" y="137"/>
                      <a:pt x="304" y="136"/>
                      <a:pt x="304" y="135"/>
                    </a:cubicBezTo>
                    <a:cubicBezTo>
                      <a:pt x="304" y="134"/>
                      <a:pt x="303" y="134"/>
                      <a:pt x="303" y="133"/>
                    </a:cubicBezTo>
                    <a:cubicBezTo>
                      <a:pt x="298" y="128"/>
                      <a:pt x="295" y="121"/>
                      <a:pt x="293" y="113"/>
                    </a:cubicBezTo>
                    <a:cubicBezTo>
                      <a:pt x="292" y="109"/>
                      <a:pt x="295" y="104"/>
                      <a:pt x="299" y="103"/>
                    </a:cubicBezTo>
                    <a:cubicBezTo>
                      <a:pt x="303" y="103"/>
                      <a:pt x="307" y="105"/>
                      <a:pt x="308" y="109"/>
                    </a:cubicBezTo>
                    <a:cubicBezTo>
                      <a:pt x="310" y="115"/>
                      <a:pt x="312" y="120"/>
                      <a:pt x="315" y="123"/>
                    </a:cubicBezTo>
                    <a:cubicBezTo>
                      <a:pt x="318" y="127"/>
                      <a:pt x="321" y="130"/>
                      <a:pt x="325" y="132"/>
                    </a:cubicBezTo>
                    <a:cubicBezTo>
                      <a:pt x="331" y="135"/>
                      <a:pt x="337" y="137"/>
                      <a:pt x="342" y="138"/>
                    </a:cubicBezTo>
                    <a:cubicBezTo>
                      <a:pt x="346" y="139"/>
                      <a:pt x="350" y="139"/>
                      <a:pt x="350" y="139"/>
                    </a:cubicBezTo>
                    <a:cubicBezTo>
                      <a:pt x="350" y="139"/>
                      <a:pt x="350" y="139"/>
                      <a:pt x="350" y="139"/>
                    </a:cubicBezTo>
                    <a:cubicBezTo>
                      <a:pt x="350" y="139"/>
                      <a:pt x="350" y="139"/>
                      <a:pt x="350" y="139"/>
                    </a:cubicBezTo>
                    <a:cubicBezTo>
                      <a:pt x="354" y="139"/>
                      <a:pt x="357" y="143"/>
                      <a:pt x="357" y="147"/>
                    </a:cubicBezTo>
                    <a:cubicBezTo>
                      <a:pt x="357" y="151"/>
                      <a:pt x="354" y="155"/>
                      <a:pt x="349" y="155"/>
                    </a:cubicBezTo>
                    <a:cubicBezTo>
                      <a:pt x="349" y="155"/>
                      <a:pt x="345" y="154"/>
                      <a:pt x="339" y="153"/>
                    </a:cubicBezTo>
                    <a:cubicBezTo>
                      <a:pt x="335" y="152"/>
                      <a:pt x="329" y="151"/>
                      <a:pt x="324" y="149"/>
                    </a:cubicBezTo>
                    <a:cubicBezTo>
                      <a:pt x="323" y="149"/>
                      <a:pt x="323" y="149"/>
                      <a:pt x="323" y="150"/>
                    </a:cubicBezTo>
                    <a:cubicBezTo>
                      <a:pt x="323" y="150"/>
                      <a:pt x="323" y="150"/>
                      <a:pt x="323" y="150"/>
                    </a:cubicBezTo>
                    <a:cubicBezTo>
                      <a:pt x="323" y="150"/>
                      <a:pt x="323" y="150"/>
                      <a:pt x="323" y="150"/>
                    </a:cubicBezTo>
                    <a:cubicBezTo>
                      <a:pt x="323" y="150"/>
                      <a:pt x="323" y="150"/>
                      <a:pt x="322" y="150"/>
                    </a:cubicBezTo>
                    <a:cubicBezTo>
                      <a:pt x="322" y="150"/>
                      <a:pt x="322" y="150"/>
                      <a:pt x="322" y="151"/>
                    </a:cubicBezTo>
                    <a:cubicBezTo>
                      <a:pt x="321" y="151"/>
                      <a:pt x="320" y="152"/>
                      <a:pt x="319" y="154"/>
                    </a:cubicBezTo>
                    <a:cubicBezTo>
                      <a:pt x="317" y="156"/>
                      <a:pt x="314" y="161"/>
                      <a:pt x="311" y="166"/>
                    </a:cubicBezTo>
                    <a:cubicBezTo>
                      <a:pt x="308" y="170"/>
                      <a:pt x="306" y="175"/>
                      <a:pt x="304" y="181"/>
                    </a:cubicBezTo>
                    <a:cubicBezTo>
                      <a:pt x="302" y="187"/>
                      <a:pt x="301" y="193"/>
                      <a:pt x="301" y="200"/>
                    </a:cubicBezTo>
                    <a:cubicBezTo>
                      <a:pt x="301" y="204"/>
                      <a:pt x="301" y="209"/>
                      <a:pt x="302" y="213"/>
                    </a:cubicBezTo>
                    <a:cubicBezTo>
                      <a:pt x="303" y="220"/>
                      <a:pt x="306" y="226"/>
                      <a:pt x="310" y="233"/>
                    </a:cubicBezTo>
                    <a:cubicBezTo>
                      <a:pt x="316" y="242"/>
                      <a:pt x="325" y="252"/>
                      <a:pt x="338" y="262"/>
                    </a:cubicBezTo>
                    <a:cubicBezTo>
                      <a:pt x="343" y="266"/>
                      <a:pt x="344" y="273"/>
                      <a:pt x="340" y="278"/>
                    </a:cubicBezTo>
                    <a:cubicBezTo>
                      <a:pt x="336" y="283"/>
                      <a:pt x="329" y="284"/>
                      <a:pt x="324" y="280"/>
                    </a:cubicBezTo>
                    <a:cubicBezTo>
                      <a:pt x="311" y="271"/>
                      <a:pt x="301" y="261"/>
                      <a:pt x="294" y="251"/>
                    </a:cubicBezTo>
                    <a:cubicBezTo>
                      <a:pt x="287" y="241"/>
                      <a:pt x="282" y="231"/>
                      <a:pt x="280" y="221"/>
                    </a:cubicBezTo>
                    <a:cubicBezTo>
                      <a:pt x="280" y="221"/>
                      <a:pt x="280" y="220"/>
                      <a:pt x="280" y="220"/>
                    </a:cubicBezTo>
                    <a:cubicBezTo>
                      <a:pt x="263" y="214"/>
                      <a:pt x="248" y="208"/>
                      <a:pt x="236" y="201"/>
                    </a:cubicBezTo>
                    <a:cubicBezTo>
                      <a:pt x="218" y="190"/>
                      <a:pt x="205" y="179"/>
                      <a:pt x="195" y="167"/>
                    </a:cubicBezTo>
                    <a:cubicBezTo>
                      <a:pt x="185" y="155"/>
                      <a:pt x="179" y="142"/>
                      <a:pt x="175" y="131"/>
                    </a:cubicBezTo>
                    <a:cubicBezTo>
                      <a:pt x="173" y="123"/>
                      <a:pt x="172" y="116"/>
                      <a:pt x="171" y="109"/>
                    </a:cubicBezTo>
                    <a:cubicBezTo>
                      <a:pt x="171" y="103"/>
                      <a:pt x="171" y="97"/>
                      <a:pt x="171" y="92"/>
                    </a:cubicBezTo>
                    <a:cubicBezTo>
                      <a:pt x="166" y="94"/>
                      <a:pt x="159" y="96"/>
                      <a:pt x="153" y="99"/>
                    </a:cubicBezTo>
                    <a:cubicBezTo>
                      <a:pt x="146" y="102"/>
                      <a:pt x="140" y="106"/>
                      <a:pt x="134" y="110"/>
                    </a:cubicBezTo>
                    <a:cubicBezTo>
                      <a:pt x="126" y="117"/>
                      <a:pt x="119" y="124"/>
                      <a:pt x="113" y="134"/>
                    </a:cubicBezTo>
                    <a:cubicBezTo>
                      <a:pt x="108" y="143"/>
                      <a:pt x="104" y="153"/>
                      <a:pt x="103" y="165"/>
                    </a:cubicBezTo>
                    <a:cubicBezTo>
                      <a:pt x="102" y="173"/>
                      <a:pt x="102" y="173"/>
                      <a:pt x="102" y="173"/>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5" y="175"/>
                      <a:pt x="95" y="175"/>
                      <a:pt x="95" y="175"/>
                    </a:cubicBezTo>
                    <a:cubicBezTo>
                      <a:pt x="94" y="175"/>
                      <a:pt x="94" y="175"/>
                      <a:pt x="94" y="175"/>
                    </a:cubicBezTo>
                    <a:cubicBezTo>
                      <a:pt x="94" y="175"/>
                      <a:pt x="94" y="175"/>
                      <a:pt x="94" y="175"/>
                    </a:cubicBezTo>
                    <a:cubicBezTo>
                      <a:pt x="94" y="175"/>
                      <a:pt x="93" y="176"/>
                      <a:pt x="92" y="176"/>
                    </a:cubicBezTo>
                    <a:cubicBezTo>
                      <a:pt x="90" y="177"/>
                      <a:pt x="87" y="178"/>
                      <a:pt x="84" y="180"/>
                    </a:cubicBezTo>
                    <a:cubicBezTo>
                      <a:pt x="77" y="183"/>
                      <a:pt x="68" y="188"/>
                      <a:pt x="59" y="196"/>
                    </a:cubicBezTo>
                    <a:cubicBezTo>
                      <a:pt x="54" y="202"/>
                      <a:pt x="48" y="208"/>
                      <a:pt x="44" y="216"/>
                    </a:cubicBezTo>
                    <a:cubicBezTo>
                      <a:pt x="39" y="224"/>
                      <a:pt x="36" y="232"/>
                      <a:pt x="34" y="243"/>
                    </a:cubicBezTo>
                    <a:cubicBezTo>
                      <a:pt x="32" y="250"/>
                      <a:pt x="32" y="258"/>
                      <a:pt x="32" y="268"/>
                    </a:cubicBezTo>
                    <a:cubicBezTo>
                      <a:pt x="33" y="269"/>
                      <a:pt x="33" y="271"/>
                      <a:pt x="33" y="272"/>
                    </a:cubicBezTo>
                    <a:cubicBezTo>
                      <a:pt x="33" y="272"/>
                      <a:pt x="33" y="272"/>
                      <a:pt x="33" y="272"/>
                    </a:cubicBezTo>
                    <a:cubicBezTo>
                      <a:pt x="33" y="272"/>
                      <a:pt x="33" y="272"/>
                      <a:pt x="33" y="272"/>
                    </a:cubicBezTo>
                    <a:cubicBezTo>
                      <a:pt x="33" y="272"/>
                      <a:pt x="33" y="273"/>
                      <a:pt x="33" y="273"/>
                    </a:cubicBezTo>
                    <a:cubicBezTo>
                      <a:pt x="33" y="273"/>
                      <a:pt x="33" y="273"/>
                      <a:pt x="33" y="274"/>
                    </a:cubicBezTo>
                    <a:cubicBezTo>
                      <a:pt x="33" y="275"/>
                      <a:pt x="33" y="277"/>
                      <a:pt x="33" y="280"/>
                    </a:cubicBezTo>
                    <a:cubicBezTo>
                      <a:pt x="34" y="285"/>
                      <a:pt x="36" y="292"/>
                      <a:pt x="39" y="300"/>
                    </a:cubicBezTo>
                    <a:cubicBezTo>
                      <a:pt x="42" y="305"/>
                      <a:pt x="45" y="311"/>
                      <a:pt x="49" y="316"/>
                    </a:cubicBezTo>
                    <a:cubicBezTo>
                      <a:pt x="55" y="323"/>
                      <a:pt x="62" y="330"/>
                      <a:pt x="73" y="337"/>
                    </a:cubicBezTo>
                    <a:cubicBezTo>
                      <a:pt x="82" y="342"/>
                      <a:pt x="94" y="347"/>
                      <a:pt x="108" y="350"/>
                    </a:cubicBezTo>
                    <a:cubicBezTo>
                      <a:pt x="122" y="353"/>
                      <a:pt x="139" y="355"/>
                      <a:pt x="160" y="355"/>
                    </a:cubicBezTo>
                    <a:cubicBezTo>
                      <a:pt x="161" y="355"/>
                      <a:pt x="162" y="356"/>
                      <a:pt x="163" y="356"/>
                    </a:cubicBezTo>
                    <a:cubicBezTo>
                      <a:pt x="164" y="351"/>
                      <a:pt x="166" y="346"/>
                      <a:pt x="168" y="341"/>
                    </a:cubicBezTo>
                    <a:cubicBezTo>
                      <a:pt x="170" y="338"/>
                      <a:pt x="172" y="336"/>
                      <a:pt x="174" y="333"/>
                    </a:cubicBezTo>
                    <a:cubicBezTo>
                      <a:pt x="177" y="330"/>
                      <a:pt x="182" y="329"/>
                      <a:pt x="185" y="332"/>
                    </a:cubicBezTo>
                    <a:cubicBezTo>
                      <a:pt x="188" y="335"/>
                      <a:pt x="189" y="340"/>
                      <a:pt x="186" y="343"/>
                    </a:cubicBezTo>
                    <a:cubicBezTo>
                      <a:pt x="184" y="345"/>
                      <a:pt x="183" y="347"/>
                      <a:pt x="182" y="349"/>
                    </a:cubicBezTo>
                    <a:cubicBezTo>
                      <a:pt x="180" y="353"/>
                      <a:pt x="178" y="356"/>
                      <a:pt x="178" y="360"/>
                    </a:cubicBezTo>
                    <a:cubicBezTo>
                      <a:pt x="177" y="363"/>
                      <a:pt x="177" y="367"/>
                      <a:pt x="177" y="370"/>
                    </a:cubicBezTo>
                    <a:cubicBezTo>
                      <a:pt x="177" y="377"/>
                      <a:pt x="179" y="382"/>
                      <a:pt x="181" y="386"/>
                    </a:cubicBezTo>
                    <a:cubicBezTo>
                      <a:pt x="182" y="388"/>
                      <a:pt x="183" y="390"/>
                      <a:pt x="183" y="390"/>
                    </a:cubicBezTo>
                    <a:cubicBezTo>
                      <a:pt x="183" y="390"/>
                      <a:pt x="183" y="390"/>
                      <a:pt x="183" y="390"/>
                    </a:cubicBezTo>
                    <a:cubicBezTo>
                      <a:pt x="183" y="390"/>
                      <a:pt x="183" y="390"/>
                      <a:pt x="183" y="390"/>
                    </a:cubicBezTo>
                    <a:cubicBezTo>
                      <a:pt x="183" y="390"/>
                      <a:pt x="183" y="390"/>
                      <a:pt x="183" y="390"/>
                    </a:cubicBezTo>
                    <a:cubicBezTo>
                      <a:pt x="185" y="393"/>
                      <a:pt x="184" y="398"/>
                      <a:pt x="180" y="400"/>
                    </a:cubicBezTo>
                    <a:cubicBezTo>
                      <a:pt x="177" y="403"/>
                      <a:pt x="172" y="402"/>
                      <a:pt x="170" y="398"/>
                    </a:cubicBezTo>
                    <a:cubicBezTo>
                      <a:pt x="169" y="398"/>
                      <a:pt x="168" y="395"/>
                      <a:pt x="166" y="392"/>
                    </a:cubicBezTo>
                    <a:cubicBezTo>
                      <a:pt x="165" y="388"/>
                      <a:pt x="163" y="384"/>
                      <a:pt x="162" y="378"/>
                    </a:cubicBezTo>
                    <a:cubicBezTo>
                      <a:pt x="162" y="379"/>
                      <a:pt x="161" y="379"/>
                      <a:pt x="160" y="379"/>
                    </a:cubicBezTo>
                    <a:cubicBezTo>
                      <a:pt x="138" y="379"/>
                      <a:pt x="119" y="376"/>
                      <a:pt x="103" y="373"/>
                    </a:cubicBezTo>
                    <a:cubicBezTo>
                      <a:pt x="86" y="369"/>
                      <a:pt x="73" y="363"/>
                      <a:pt x="62" y="357"/>
                    </a:cubicBezTo>
                    <a:cubicBezTo>
                      <a:pt x="47" y="348"/>
                      <a:pt x="36" y="338"/>
                      <a:pt x="28" y="327"/>
                    </a:cubicBezTo>
                    <a:cubicBezTo>
                      <a:pt x="23" y="320"/>
                      <a:pt x="20" y="314"/>
                      <a:pt x="17" y="307"/>
                    </a:cubicBezTo>
                    <a:cubicBezTo>
                      <a:pt x="14" y="313"/>
                      <a:pt x="10" y="321"/>
                      <a:pt x="7" y="329"/>
                    </a:cubicBezTo>
                    <a:cubicBezTo>
                      <a:pt x="4" y="337"/>
                      <a:pt x="2" y="347"/>
                      <a:pt x="1" y="357"/>
                    </a:cubicBezTo>
                    <a:cubicBezTo>
                      <a:pt x="0" y="363"/>
                      <a:pt x="0" y="370"/>
                      <a:pt x="1" y="377"/>
                    </a:cubicBezTo>
                    <a:cubicBezTo>
                      <a:pt x="1" y="379"/>
                      <a:pt x="1" y="380"/>
                      <a:pt x="1" y="382"/>
                    </a:cubicBezTo>
                    <a:cubicBezTo>
                      <a:pt x="4" y="379"/>
                      <a:pt x="6" y="376"/>
                      <a:pt x="9" y="373"/>
                    </a:cubicBezTo>
                    <a:cubicBezTo>
                      <a:pt x="14" y="367"/>
                      <a:pt x="21" y="361"/>
                      <a:pt x="29" y="357"/>
                    </a:cubicBezTo>
                    <a:cubicBezTo>
                      <a:pt x="35" y="354"/>
                      <a:pt x="42" y="356"/>
                      <a:pt x="45" y="361"/>
                    </a:cubicBezTo>
                    <a:cubicBezTo>
                      <a:pt x="48" y="367"/>
                      <a:pt x="46" y="374"/>
                      <a:pt x="41" y="377"/>
                    </a:cubicBezTo>
                    <a:cubicBezTo>
                      <a:pt x="35" y="380"/>
                      <a:pt x="30" y="384"/>
                      <a:pt x="26" y="389"/>
                    </a:cubicBezTo>
                    <a:cubicBezTo>
                      <a:pt x="22" y="393"/>
                      <a:pt x="19" y="398"/>
                      <a:pt x="16" y="402"/>
                    </a:cubicBezTo>
                    <a:cubicBezTo>
                      <a:pt x="13" y="407"/>
                      <a:pt x="11" y="412"/>
                      <a:pt x="10" y="415"/>
                    </a:cubicBezTo>
                    <a:cubicBezTo>
                      <a:pt x="10" y="416"/>
                      <a:pt x="10" y="416"/>
                      <a:pt x="10" y="417"/>
                    </a:cubicBezTo>
                    <a:cubicBezTo>
                      <a:pt x="9" y="418"/>
                      <a:pt x="9" y="418"/>
                      <a:pt x="9" y="419"/>
                    </a:cubicBezTo>
                    <a:cubicBezTo>
                      <a:pt x="9" y="419"/>
                      <a:pt x="9" y="419"/>
                      <a:pt x="9" y="419"/>
                    </a:cubicBezTo>
                    <a:cubicBezTo>
                      <a:pt x="9" y="420"/>
                      <a:pt x="9" y="420"/>
                      <a:pt x="8" y="420"/>
                    </a:cubicBezTo>
                    <a:cubicBezTo>
                      <a:pt x="8" y="420"/>
                      <a:pt x="8" y="420"/>
                      <a:pt x="8" y="421"/>
                    </a:cubicBezTo>
                    <a:cubicBezTo>
                      <a:pt x="8" y="421"/>
                      <a:pt x="8" y="421"/>
                      <a:pt x="8" y="421"/>
                    </a:cubicBezTo>
                    <a:cubicBezTo>
                      <a:pt x="7" y="425"/>
                      <a:pt x="5" y="430"/>
                      <a:pt x="4" y="436"/>
                    </a:cubicBezTo>
                    <a:cubicBezTo>
                      <a:pt x="2" y="448"/>
                      <a:pt x="0" y="465"/>
                      <a:pt x="3" y="483"/>
                    </a:cubicBezTo>
                    <a:cubicBezTo>
                      <a:pt x="5" y="495"/>
                      <a:pt x="9" y="508"/>
                      <a:pt x="16" y="520"/>
                    </a:cubicBezTo>
                    <a:cubicBezTo>
                      <a:pt x="19" y="528"/>
                      <a:pt x="24" y="535"/>
                      <a:pt x="31" y="542"/>
                    </a:cubicBezTo>
                    <a:cubicBezTo>
                      <a:pt x="33" y="545"/>
                      <a:pt x="36" y="548"/>
                      <a:pt x="39" y="551"/>
                    </a:cubicBezTo>
                    <a:cubicBezTo>
                      <a:pt x="40" y="547"/>
                      <a:pt x="41" y="542"/>
                      <a:pt x="42" y="537"/>
                    </a:cubicBezTo>
                    <a:cubicBezTo>
                      <a:pt x="45" y="524"/>
                      <a:pt x="51" y="508"/>
                      <a:pt x="59" y="493"/>
                    </a:cubicBezTo>
                    <a:cubicBezTo>
                      <a:pt x="67" y="479"/>
                      <a:pt x="78" y="465"/>
                      <a:pt x="93" y="453"/>
                    </a:cubicBezTo>
                    <a:cubicBezTo>
                      <a:pt x="107" y="441"/>
                      <a:pt x="125" y="431"/>
                      <a:pt x="147" y="425"/>
                    </a:cubicBezTo>
                    <a:cubicBezTo>
                      <a:pt x="147" y="425"/>
                      <a:pt x="147" y="425"/>
                      <a:pt x="147" y="425"/>
                    </a:cubicBezTo>
                    <a:cubicBezTo>
                      <a:pt x="147" y="425"/>
                      <a:pt x="147" y="425"/>
                      <a:pt x="147" y="425"/>
                    </a:cubicBezTo>
                    <a:cubicBezTo>
                      <a:pt x="147" y="425"/>
                      <a:pt x="147" y="425"/>
                      <a:pt x="147" y="425"/>
                    </a:cubicBezTo>
                    <a:cubicBezTo>
                      <a:pt x="147" y="425"/>
                      <a:pt x="147" y="425"/>
                      <a:pt x="147" y="425"/>
                    </a:cubicBezTo>
                    <a:cubicBezTo>
                      <a:pt x="149" y="425"/>
                      <a:pt x="157" y="423"/>
                      <a:pt x="169" y="421"/>
                    </a:cubicBezTo>
                    <a:cubicBezTo>
                      <a:pt x="182" y="420"/>
                      <a:pt x="200" y="420"/>
                      <a:pt x="220" y="424"/>
                    </a:cubicBezTo>
                    <a:cubicBezTo>
                      <a:pt x="233" y="426"/>
                      <a:pt x="247" y="431"/>
                      <a:pt x="260" y="439"/>
                    </a:cubicBezTo>
                    <a:cubicBezTo>
                      <a:pt x="269" y="444"/>
                      <a:pt x="278" y="450"/>
                      <a:pt x="286" y="458"/>
                    </a:cubicBezTo>
                    <a:cubicBezTo>
                      <a:pt x="294" y="466"/>
                      <a:pt x="301" y="475"/>
                      <a:pt x="308" y="486"/>
                    </a:cubicBezTo>
                    <a:cubicBezTo>
                      <a:pt x="312" y="491"/>
                      <a:pt x="310" y="499"/>
                      <a:pt x="305" y="502"/>
                    </a:cubicBezTo>
                    <a:cubicBezTo>
                      <a:pt x="299" y="505"/>
                      <a:pt x="292" y="504"/>
                      <a:pt x="289" y="498"/>
                    </a:cubicBezTo>
                    <a:cubicBezTo>
                      <a:pt x="283" y="489"/>
                      <a:pt x="276" y="481"/>
                      <a:pt x="270" y="475"/>
                    </a:cubicBezTo>
                    <a:cubicBezTo>
                      <a:pt x="263" y="468"/>
                      <a:pt x="256" y="463"/>
                      <a:pt x="249" y="459"/>
                    </a:cubicBezTo>
                    <a:cubicBezTo>
                      <a:pt x="238" y="453"/>
                      <a:pt x="226" y="449"/>
                      <a:pt x="215" y="447"/>
                    </a:cubicBezTo>
                    <a:cubicBezTo>
                      <a:pt x="205" y="444"/>
                      <a:pt x="194" y="444"/>
                      <a:pt x="185" y="444"/>
                    </a:cubicBezTo>
                    <a:cubicBezTo>
                      <a:pt x="167" y="444"/>
                      <a:pt x="154" y="448"/>
                      <a:pt x="154" y="448"/>
                    </a:cubicBezTo>
                    <a:cubicBezTo>
                      <a:pt x="154" y="448"/>
                      <a:pt x="154" y="448"/>
                      <a:pt x="154" y="448"/>
                    </a:cubicBezTo>
                    <a:cubicBezTo>
                      <a:pt x="154" y="448"/>
                      <a:pt x="154" y="448"/>
                      <a:pt x="154" y="448"/>
                    </a:cubicBezTo>
                    <a:cubicBezTo>
                      <a:pt x="154" y="448"/>
                      <a:pt x="154" y="448"/>
                      <a:pt x="154" y="448"/>
                    </a:cubicBezTo>
                    <a:cubicBezTo>
                      <a:pt x="135" y="453"/>
                      <a:pt x="120" y="461"/>
                      <a:pt x="108" y="471"/>
                    </a:cubicBezTo>
                    <a:cubicBezTo>
                      <a:pt x="96" y="481"/>
                      <a:pt x="86" y="493"/>
                      <a:pt x="79" y="505"/>
                    </a:cubicBezTo>
                    <a:cubicBezTo>
                      <a:pt x="72" y="518"/>
                      <a:pt x="67" y="531"/>
                      <a:pt x="65" y="542"/>
                    </a:cubicBezTo>
                    <a:cubicBezTo>
                      <a:pt x="62" y="551"/>
                      <a:pt x="62" y="559"/>
                      <a:pt x="62" y="565"/>
                    </a:cubicBezTo>
                    <a:cubicBezTo>
                      <a:pt x="62" y="566"/>
                      <a:pt x="62" y="568"/>
                      <a:pt x="62" y="569"/>
                    </a:cubicBezTo>
                    <a:cubicBezTo>
                      <a:pt x="62" y="570"/>
                      <a:pt x="62" y="570"/>
                      <a:pt x="62" y="570"/>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6"/>
                      <a:pt x="62" y="576"/>
                      <a:pt x="62" y="576"/>
                    </a:cubicBezTo>
                    <a:cubicBezTo>
                      <a:pt x="62" y="577"/>
                      <a:pt x="63" y="577"/>
                      <a:pt x="63" y="578"/>
                    </a:cubicBezTo>
                    <a:cubicBezTo>
                      <a:pt x="63" y="581"/>
                      <a:pt x="63" y="584"/>
                      <a:pt x="64" y="588"/>
                    </a:cubicBezTo>
                    <a:cubicBezTo>
                      <a:pt x="65" y="595"/>
                      <a:pt x="68" y="606"/>
                      <a:pt x="74" y="618"/>
                    </a:cubicBezTo>
                    <a:cubicBezTo>
                      <a:pt x="78" y="626"/>
                      <a:pt x="83" y="634"/>
                      <a:pt x="89" y="642"/>
                    </a:cubicBezTo>
                    <a:cubicBezTo>
                      <a:pt x="98" y="653"/>
                      <a:pt x="110" y="664"/>
                      <a:pt x="126" y="673"/>
                    </a:cubicBezTo>
                    <a:cubicBezTo>
                      <a:pt x="139" y="681"/>
                      <a:pt x="156" y="688"/>
                      <a:pt x="177" y="692"/>
                    </a:cubicBezTo>
                    <a:cubicBezTo>
                      <a:pt x="177" y="692"/>
                      <a:pt x="177" y="692"/>
                      <a:pt x="177" y="692"/>
                    </a:cubicBezTo>
                    <a:cubicBezTo>
                      <a:pt x="178" y="692"/>
                      <a:pt x="178" y="693"/>
                      <a:pt x="180" y="693"/>
                    </a:cubicBezTo>
                    <a:cubicBezTo>
                      <a:pt x="182" y="693"/>
                      <a:pt x="185" y="693"/>
                      <a:pt x="189" y="693"/>
                    </a:cubicBezTo>
                    <a:cubicBezTo>
                      <a:pt x="197" y="693"/>
                      <a:pt x="208" y="693"/>
                      <a:pt x="219" y="690"/>
                    </a:cubicBezTo>
                    <a:cubicBezTo>
                      <a:pt x="227" y="688"/>
                      <a:pt x="234" y="685"/>
                      <a:pt x="241" y="681"/>
                    </a:cubicBezTo>
                    <a:cubicBezTo>
                      <a:pt x="247" y="678"/>
                      <a:pt x="252" y="675"/>
                      <a:pt x="256" y="672"/>
                    </a:cubicBezTo>
                    <a:cubicBezTo>
                      <a:pt x="260" y="669"/>
                      <a:pt x="263" y="666"/>
                      <a:pt x="267" y="662"/>
                    </a:cubicBezTo>
                    <a:cubicBezTo>
                      <a:pt x="270" y="660"/>
                      <a:pt x="272" y="657"/>
                      <a:pt x="275" y="654"/>
                    </a:cubicBezTo>
                    <a:cubicBezTo>
                      <a:pt x="278" y="650"/>
                      <a:pt x="282" y="645"/>
                      <a:pt x="286" y="638"/>
                    </a:cubicBezTo>
                    <a:cubicBezTo>
                      <a:pt x="292" y="630"/>
                      <a:pt x="298" y="620"/>
                      <a:pt x="306" y="607"/>
                    </a:cubicBezTo>
                    <a:cubicBezTo>
                      <a:pt x="306" y="607"/>
                      <a:pt x="306" y="607"/>
                      <a:pt x="306" y="607"/>
                    </a:cubicBezTo>
                    <a:lnTo>
                      <a:pt x="475" y="312"/>
                    </a:ln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grpSp>
      <p:grpSp>
        <p:nvGrpSpPr>
          <p:cNvPr id="29" name="组合 28"/>
          <p:cNvGrpSpPr/>
          <p:nvPr/>
        </p:nvGrpSpPr>
        <p:grpSpPr>
          <a:xfrm>
            <a:off x="3715640" y="3437522"/>
            <a:ext cx="2210074" cy="2836278"/>
            <a:chOff x="3715640" y="3437522"/>
            <a:chExt cx="2210074" cy="2836278"/>
          </a:xfrm>
        </p:grpSpPr>
        <p:sp>
          <p:nvSpPr>
            <p:cNvPr id="30" name="Freeform 1193"/>
            <p:cNvSpPr/>
            <p:nvPr/>
          </p:nvSpPr>
          <p:spPr bwMode="auto">
            <a:xfrm>
              <a:off x="3715640" y="3437522"/>
              <a:ext cx="2210074" cy="2836278"/>
            </a:xfrm>
            <a:custGeom>
              <a:avLst/>
              <a:gdLst/>
              <a:ahLst/>
              <a:cxnLst>
                <a:cxn ang="0">
                  <a:pos x="207" y="499"/>
                </a:cxn>
                <a:cxn ang="0">
                  <a:pos x="416" y="499"/>
                </a:cxn>
                <a:cxn ang="0">
                  <a:pos x="416" y="397"/>
                </a:cxn>
                <a:cxn ang="0">
                  <a:pos x="313" y="296"/>
                </a:cxn>
                <a:cxn ang="0">
                  <a:pos x="416" y="190"/>
                </a:cxn>
                <a:cxn ang="0">
                  <a:pos x="416" y="83"/>
                </a:cxn>
                <a:cxn ang="0">
                  <a:pos x="311" y="83"/>
                </a:cxn>
                <a:cxn ang="0">
                  <a:pos x="301" y="83"/>
                </a:cxn>
                <a:cxn ang="0">
                  <a:pos x="290" y="83"/>
                </a:cxn>
                <a:cxn ang="0">
                  <a:pos x="207" y="0"/>
                </a:cxn>
                <a:cxn ang="0">
                  <a:pos x="124" y="83"/>
                </a:cxn>
                <a:cxn ang="0">
                  <a:pos x="111" y="83"/>
                </a:cxn>
                <a:cxn ang="0">
                  <a:pos x="0" y="83"/>
                </a:cxn>
                <a:cxn ang="0">
                  <a:pos x="0" y="499"/>
                </a:cxn>
                <a:cxn ang="0">
                  <a:pos x="207" y="499"/>
                </a:cxn>
              </a:cxnLst>
              <a:rect l="0" t="0" r="r" b="b"/>
              <a:pathLst>
                <a:path w="416" h="499">
                  <a:moveTo>
                    <a:pt x="207" y="499"/>
                  </a:moveTo>
                  <a:cubicBezTo>
                    <a:pt x="416" y="499"/>
                    <a:pt x="416" y="499"/>
                    <a:pt x="416" y="499"/>
                  </a:cubicBezTo>
                  <a:cubicBezTo>
                    <a:pt x="416" y="397"/>
                    <a:pt x="416" y="397"/>
                    <a:pt x="416" y="397"/>
                  </a:cubicBezTo>
                  <a:cubicBezTo>
                    <a:pt x="356" y="397"/>
                    <a:pt x="313" y="353"/>
                    <a:pt x="313" y="296"/>
                  </a:cubicBezTo>
                  <a:cubicBezTo>
                    <a:pt x="313" y="238"/>
                    <a:pt x="356" y="190"/>
                    <a:pt x="416" y="190"/>
                  </a:cubicBezTo>
                  <a:cubicBezTo>
                    <a:pt x="416" y="83"/>
                    <a:pt x="416" y="83"/>
                    <a:pt x="416" y="83"/>
                  </a:cubicBezTo>
                  <a:cubicBezTo>
                    <a:pt x="311" y="83"/>
                    <a:pt x="311" y="83"/>
                    <a:pt x="311" y="83"/>
                  </a:cubicBezTo>
                  <a:cubicBezTo>
                    <a:pt x="301" y="83"/>
                    <a:pt x="301" y="83"/>
                    <a:pt x="301" y="83"/>
                  </a:cubicBezTo>
                  <a:cubicBezTo>
                    <a:pt x="290" y="83"/>
                    <a:pt x="290" y="83"/>
                    <a:pt x="290" y="83"/>
                  </a:cubicBezTo>
                  <a:cubicBezTo>
                    <a:pt x="290" y="39"/>
                    <a:pt x="253" y="0"/>
                    <a:pt x="207" y="0"/>
                  </a:cubicBezTo>
                  <a:cubicBezTo>
                    <a:pt x="162" y="0"/>
                    <a:pt x="124" y="39"/>
                    <a:pt x="124" y="83"/>
                  </a:cubicBezTo>
                  <a:cubicBezTo>
                    <a:pt x="111" y="83"/>
                    <a:pt x="111" y="83"/>
                    <a:pt x="111" y="83"/>
                  </a:cubicBezTo>
                  <a:cubicBezTo>
                    <a:pt x="0" y="83"/>
                    <a:pt x="0" y="83"/>
                    <a:pt x="0" y="83"/>
                  </a:cubicBezTo>
                  <a:cubicBezTo>
                    <a:pt x="0" y="499"/>
                    <a:pt x="0" y="499"/>
                    <a:pt x="0" y="499"/>
                  </a:cubicBezTo>
                  <a:lnTo>
                    <a:pt x="207" y="499"/>
                  </a:lnTo>
                  <a:close/>
                </a:path>
              </a:pathLst>
            </a:custGeom>
            <a:solidFill>
              <a:srgbClr val="00B0F0"/>
            </a:solidFill>
            <a:ln w="9525">
              <a:noFill/>
              <a:round/>
            </a:ln>
          </p:spPr>
          <p:txBody>
            <a:bodyPr vert="horz" wrap="square" lIns="121920" tIns="60960" rIns="121920" bIns="60960" numCol="1" anchor="t" anchorCtr="0" compatLnSpc="1"/>
            <a:lstStyle/>
            <a:p>
              <a:endParaRPr lang="en-US" sz="2400">
                <a:solidFill>
                  <a:prstClr val="black"/>
                </a:solidFill>
              </a:endParaRPr>
            </a:p>
          </p:txBody>
        </p:sp>
        <p:sp>
          <p:nvSpPr>
            <p:cNvPr id="31" name="Freeform 1364"/>
            <p:cNvSpPr>
              <a:spLocks noEditPoints="1"/>
            </p:cNvSpPr>
            <p:nvPr/>
          </p:nvSpPr>
          <p:spPr bwMode="auto">
            <a:xfrm>
              <a:off x="4020440" y="4742276"/>
              <a:ext cx="1117600" cy="812800"/>
            </a:xfrm>
            <a:custGeom>
              <a:avLst/>
              <a:gdLst/>
              <a:ahLst/>
              <a:cxnLst>
                <a:cxn ang="0">
                  <a:pos x="154" y="198"/>
                </a:cxn>
                <a:cxn ang="0">
                  <a:pos x="92" y="163"/>
                </a:cxn>
                <a:cxn ang="0">
                  <a:pos x="210" y="154"/>
                </a:cxn>
                <a:cxn ang="0">
                  <a:pos x="94" y="153"/>
                </a:cxn>
                <a:cxn ang="0">
                  <a:pos x="160" y="174"/>
                </a:cxn>
                <a:cxn ang="0">
                  <a:pos x="204" y="113"/>
                </a:cxn>
                <a:cxn ang="0">
                  <a:pos x="155" y="141"/>
                </a:cxn>
                <a:cxn ang="0">
                  <a:pos x="90" y="116"/>
                </a:cxn>
                <a:cxn ang="0">
                  <a:pos x="157" y="130"/>
                </a:cxn>
                <a:cxn ang="0">
                  <a:pos x="187" y="101"/>
                </a:cxn>
                <a:cxn ang="0">
                  <a:pos x="105" y="78"/>
                </a:cxn>
                <a:cxn ang="0">
                  <a:pos x="211" y="28"/>
                </a:cxn>
                <a:cxn ang="0">
                  <a:pos x="103" y="64"/>
                </a:cxn>
                <a:cxn ang="0">
                  <a:pos x="214" y="7"/>
                </a:cxn>
                <a:cxn ang="0">
                  <a:pos x="62" y="3"/>
                </a:cxn>
                <a:cxn ang="0">
                  <a:pos x="14" y="54"/>
                </a:cxn>
                <a:cxn ang="0">
                  <a:pos x="73" y="70"/>
                </a:cxn>
                <a:cxn ang="0">
                  <a:pos x="5" y="78"/>
                </a:cxn>
                <a:cxn ang="0">
                  <a:pos x="29" y="97"/>
                </a:cxn>
                <a:cxn ang="0">
                  <a:pos x="5" y="93"/>
                </a:cxn>
                <a:cxn ang="0">
                  <a:pos x="66" y="137"/>
                </a:cxn>
                <a:cxn ang="0">
                  <a:pos x="12" y="121"/>
                </a:cxn>
                <a:cxn ang="0">
                  <a:pos x="61" y="156"/>
                </a:cxn>
                <a:cxn ang="0">
                  <a:pos x="87" y="130"/>
                </a:cxn>
                <a:cxn ang="0">
                  <a:pos x="72" y="160"/>
                </a:cxn>
                <a:cxn ang="0">
                  <a:pos x="53" y="39"/>
                </a:cxn>
                <a:cxn ang="0">
                  <a:pos x="61" y="40"/>
                </a:cxn>
                <a:cxn ang="0">
                  <a:pos x="83" y="15"/>
                </a:cxn>
                <a:cxn ang="0">
                  <a:pos x="74" y="38"/>
                </a:cxn>
                <a:cxn ang="0">
                  <a:pos x="63" y="109"/>
                </a:cxn>
                <a:cxn ang="0">
                  <a:pos x="88" y="98"/>
                </a:cxn>
                <a:cxn ang="0">
                  <a:pos x="114" y="96"/>
                </a:cxn>
                <a:cxn ang="0">
                  <a:pos x="148" y="90"/>
                </a:cxn>
                <a:cxn ang="0">
                  <a:pos x="149" y="103"/>
                </a:cxn>
                <a:cxn ang="0">
                  <a:pos x="158" y="92"/>
                </a:cxn>
                <a:cxn ang="0">
                  <a:pos x="114" y="91"/>
                </a:cxn>
                <a:cxn ang="0">
                  <a:pos x="179" y="131"/>
                </a:cxn>
                <a:cxn ang="0">
                  <a:pos x="155" y="155"/>
                </a:cxn>
                <a:cxn ang="0">
                  <a:pos x="181" y="136"/>
                </a:cxn>
                <a:cxn ang="0">
                  <a:pos x="136" y="149"/>
                </a:cxn>
                <a:cxn ang="0">
                  <a:pos x="158" y="146"/>
                </a:cxn>
                <a:cxn ang="0">
                  <a:pos x="155" y="148"/>
                </a:cxn>
                <a:cxn ang="0">
                  <a:pos x="178" y="139"/>
                </a:cxn>
                <a:cxn ang="0">
                  <a:pos x="93" y="99"/>
                </a:cxn>
                <a:cxn ang="0">
                  <a:pos x="191" y="85"/>
                </a:cxn>
                <a:cxn ang="0">
                  <a:pos x="109" y="49"/>
                </a:cxn>
                <a:cxn ang="0">
                  <a:pos x="186" y="24"/>
                </a:cxn>
                <a:cxn ang="0">
                  <a:pos x="174" y="40"/>
                </a:cxn>
                <a:cxn ang="0">
                  <a:pos x="180" y="27"/>
                </a:cxn>
                <a:cxn ang="0">
                  <a:pos x="130" y="43"/>
                </a:cxn>
                <a:cxn ang="0">
                  <a:pos x="140" y="28"/>
                </a:cxn>
                <a:cxn ang="0">
                  <a:pos x="136" y="30"/>
                </a:cxn>
                <a:cxn ang="0">
                  <a:pos x="116" y="4"/>
                </a:cxn>
                <a:cxn ang="0">
                  <a:pos x="77" y="73"/>
                </a:cxn>
                <a:cxn ang="0">
                  <a:pos x="18" y="41"/>
                </a:cxn>
                <a:cxn ang="0">
                  <a:pos x="43" y="29"/>
                </a:cxn>
                <a:cxn ang="0">
                  <a:pos x="74" y="47"/>
                </a:cxn>
                <a:cxn ang="0">
                  <a:pos x="36" y="70"/>
                </a:cxn>
                <a:cxn ang="0">
                  <a:pos x="40" y="71"/>
                </a:cxn>
                <a:cxn ang="0">
                  <a:pos x="48" y="73"/>
                </a:cxn>
                <a:cxn ang="0">
                  <a:pos x="28" y="68"/>
                </a:cxn>
                <a:cxn ang="0">
                  <a:pos x="18" y="106"/>
                </a:cxn>
              </a:cxnLst>
              <a:rect l="0" t="0" r="r" b="b"/>
              <a:pathLst>
                <a:path w="215" h="198">
                  <a:moveTo>
                    <a:pt x="62" y="159"/>
                  </a:moveTo>
                  <a:cubicBezTo>
                    <a:pt x="63" y="160"/>
                    <a:pt x="65" y="161"/>
                    <a:pt x="66" y="162"/>
                  </a:cubicBezTo>
                  <a:cubicBezTo>
                    <a:pt x="67" y="162"/>
                    <a:pt x="69" y="163"/>
                    <a:pt x="70" y="164"/>
                  </a:cubicBezTo>
                  <a:cubicBezTo>
                    <a:pt x="75" y="167"/>
                    <a:pt x="81" y="170"/>
                    <a:pt x="87" y="172"/>
                  </a:cubicBezTo>
                  <a:cubicBezTo>
                    <a:pt x="89" y="172"/>
                    <a:pt x="89" y="172"/>
                    <a:pt x="89" y="172"/>
                  </a:cubicBezTo>
                  <a:cubicBezTo>
                    <a:pt x="89" y="173"/>
                    <a:pt x="89" y="173"/>
                    <a:pt x="89" y="173"/>
                  </a:cubicBezTo>
                  <a:cubicBezTo>
                    <a:pt x="90" y="173"/>
                    <a:pt x="92" y="173"/>
                    <a:pt x="93" y="173"/>
                  </a:cubicBezTo>
                  <a:cubicBezTo>
                    <a:pt x="94" y="173"/>
                    <a:pt x="95" y="172"/>
                    <a:pt x="95" y="171"/>
                  </a:cubicBezTo>
                  <a:cubicBezTo>
                    <a:pt x="105" y="176"/>
                    <a:pt x="116" y="182"/>
                    <a:pt x="125" y="186"/>
                  </a:cubicBezTo>
                  <a:cubicBezTo>
                    <a:pt x="137" y="192"/>
                    <a:pt x="148" y="196"/>
                    <a:pt x="153" y="198"/>
                  </a:cubicBezTo>
                  <a:cubicBezTo>
                    <a:pt x="154" y="198"/>
                    <a:pt x="154" y="198"/>
                    <a:pt x="154" y="198"/>
                  </a:cubicBezTo>
                  <a:cubicBezTo>
                    <a:pt x="154" y="198"/>
                    <a:pt x="154" y="198"/>
                    <a:pt x="154" y="198"/>
                  </a:cubicBezTo>
                  <a:cubicBezTo>
                    <a:pt x="154" y="198"/>
                    <a:pt x="154" y="198"/>
                    <a:pt x="154" y="198"/>
                  </a:cubicBezTo>
                  <a:cubicBezTo>
                    <a:pt x="155" y="198"/>
                    <a:pt x="155" y="198"/>
                    <a:pt x="155" y="198"/>
                  </a:cubicBezTo>
                  <a:cubicBezTo>
                    <a:pt x="160" y="194"/>
                    <a:pt x="172" y="188"/>
                    <a:pt x="184" y="181"/>
                  </a:cubicBezTo>
                  <a:cubicBezTo>
                    <a:pt x="190" y="178"/>
                    <a:pt x="196" y="175"/>
                    <a:pt x="201" y="172"/>
                  </a:cubicBezTo>
                  <a:cubicBezTo>
                    <a:pt x="203" y="171"/>
                    <a:pt x="205" y="170"/>
                    <a:pt x="207" y="169"/>
                  </a:cubicBezTo>
                  <a:cubicBezTo>
                    <a:pt x="208" y="168"/>
                    <a:pt x="209" y="168"/>
                    <a:pt x="210" y="167"/>
                  </a:cubicBezTo>
                  <a:cubicBezTo>
                    <a:pt x="211" y="166"/>
                    <a:pt x="211" y="165"/>
                    <a:pt x="210" y="164"/>
                  </a:cubicBezTo>
                  <a:cubicBezTo>
                    <a:pt x="210" y="163"/>
                    <a:pt x="208" y="163"/>
                    <a:pt x="208" y="164"/>
                  </a:cubicBezTo>
                  <a:cubicBezTo>
                    <a:pt x="207" y="164"/>
                    <a:pt x="206" y="165"/>
                    <a:pt x="205" y="166"/>
                  </a:cubicBezTo>
                  <a:cubicBezTo>
                    <a:pt x="199" y="169"/>
                    <a:pt x="189" y="174"/>
                    <a:pt x="178" y="180"/>
                  </a:cubicBezTo>
                  <a:cubicBezTo>
                    <a:pt x="168" y="185"/>
                    <a:pt x="158" y="191"/>
                    <a:pt x="154" y="194"/>
                  </a:cubicBezTo>
                  <a:cubicBezTo>
                    <a:pt x="148" y="192"/>
                    <a:pt x="138" y="188"/>
                    <a:pt x="127" y="182"/>
                  </a:cubicBezTo>
                  <a:cubicBezTo>
                    <a:pt x="116" y="177"/>
                    <a:pt x="103" y="171"/>
                    <a:pt x="92" y="165"/>
                  </a:cubicBezTo>
                  <a:cubicBezTo>
                    <a:pt x="92" y="164"/>
                    <a:pt x="92" y="164"/>
                    <a:pt x="92" y="163"/>
                  </a:cubicBezTo>
                  <a:cubicBezTo>
                    <a:pt x="107" y="169"/>
                    <a:pt x="122" y="176"/>
                    <a:pt x="133" y="181"/>
                  </a:cubicBezTo>
                  <a:cubicBezTo>
                    <a:pt x="139" y="184"/>
                    <a:pt x="144" y="186"/>
                    <a:pt x="148" y="188"/>
                  </a:cubicBezTo>
                  <a:cubicBezTo>
                    <a:pt x="152" y="189"/>
                    <a:pt x="154" y="191"/>
                    <a:pt x="154" y="191"/>
                  </a:cubicBezTo>
                  <a:cubicBezTo>
                    <a:pt x="155" y="191"/>
                    <a:pt x="155" y="191"/>
                    <a:pt x="155" y="191"/>
                  </a:cubicBezTo>
                  <a:cubicBezTo>
                    <a:pt x="155" y="191"/>
                    <a:pt x="155" y="191"/>
                    <a:pt x="155" y="191"/>
                  </a:cubicBezTo>
                  <a:cubicBezTo>
                    <a:pt x="155" y="191"/>
                    <a:pt x="155" y="191"/>
                    <a:pt x="155" y="191"/>
                  </a:cubicBezTo>
                  <a:cubicBezTo>
                    <a:pt x="156" y="191"/>
                    <a:pt x="156" y="191"/>
                    <a:pt x="156" y="191"/>
                  </a:cubicBezTo>
                  <a:cubicBezTo>
                    <a:pt x="156" y="191"/>
                    <a:pt x="156" y="191"/>
                    <a:pt x="156" y="191"/>
                  </a:cubicBezTo>
                  <a:cubicBezTo>
                    <a:pt x="156" y="191"/>
                    <a:pt x="156" y="191"/>
                    <a:pt x="156" y="191"/>
                  </a:cubicBezTo>
                  <a:cubicBezTo>
                    <a:pt x="162" y="187"/>
                    <a:pt x="171" y="182"/>
                    <a:pt x="181" y="177"/>
                  </a:cubicBezTo>
                  <a:cubicBezTo>
                    <a:pt x="192" y="171"/>
                    <a:pt x="203" y="165"/>
                    <a:pt x="212" y="157"/>
                  </a:cubicBezTo>
                  <a:cubicBezTo>
                    <a:pt x="213" y="156"/>
                    <a:pt x="213" y="155"/>
                    <a:pt x="212" y="154"/>
                  </a:cubicBezTo>
                  <a:cubicBezTo>
                    <a:pt x="212" y="153"/>
                    <a:pt x="210" y="153"/>
                    <a:pt x="210" y="154"/>
                  </a:cubicBezTo>
                  <a:cubicBezTo>
                    <a:pt x="200" y="161"/>
                    <a:pt x="190" y="168"/>
                    <a:pt x="180" y="173"/>
                  </a:cubicBezTo>
                  <a:cubicBezTo>
                    <a:pt x="170" y="178"/>
                    <a:pt x="161" y="182"/>
                    <a:pt x="155" y="187"/>
                  </a:cubicBezTo>
                  <a:cubicBezTo>
                    <a:pt x="154" y="186"/>
                    <a:pt x="152" y="185"/>
                    <a:pt x="150" y="184"/>
                  </a:cubicBezTo>
                  <a:cubicBezTo>
                    <a:pt x="139" y="179"/>
                    <a:pt x="116" y="169"/>
                    <a:pt x="93" y="159"/>
                  </a:cubicBezTo>
                  <a:cubicBezTo>
                    <a:pt x="93" y="158"/>
                    <a:pt x="93" y="158"/>
                    <a:pt x="93" y="157"/>
                  </a:cubicBezTo>
                  <a:cubicBezTo>
                    <a:pt x="108" y="164"/>
                    <a:pt x="122" y="170"/>
                    <a:pt x="133" y="176"/>
                  </a:cubicBezTo>
                  <a:cubicBezTo>
                    <a:pt x="139" y="178"/>
                    <a:pt x="144" y="181"/>
                    <a:pt x="148" y="182"/>
                  </a:cubicBezTo>
                  <a:cubicBezTo>
                    <a:pt x="150" y="183"/>
                    <a:pt x="151" y="184"/>
                    <a:pt x="152" y="184"/>
                  </a:cubicBezTo>
                  <a:cubicBezTo>
                    <a:pt x="153" y="185"/>
                    <a:pt x="154" y="185"/>
                    <a:pt x="155" y="185"/>
                  </a:cubicBezTo>
                  <a:cubicBezTo>
                    <a:pt x="156" y="186"/>
                    <a:pt x="157" y="185"/>
                    <a:pt x="157" y="184"/>
                  </a:cubicBezTo>
                  <a:cubicBezTo>
                    <a:pt x="158" y="183"/>
                    <a:pt x="157" y="182"/>
                    <a:pt x="156" y="182"/>
                  </a:cubicBezTo>
                  <a:cubicBezTo>
                    <a:pt x="156" y="181"/>
                    <a:pt x="155" y="181"/>
                    <a:pt x="154" y="181"/>
                  </a:cubicBezTo>
                  <a:cubicBezTo>
                    <a:pt x="146" y="177"/>
                    <a:pt x="121" y="165"/>
                    <a:pt x="94" y="153"/>
                  </a:cubicBezTo>
                  <a:cubicBezTo>
                    <a:pt x="94" y="152"/>
                    <a:pt x="94" y="152"/>
                    <a:pt x="94" y="151"/>
                  </a:cubicBezTo>
                  <a:cubicBezTo>
                    <a:pt x="118" y="162"/>
                    <a:pt x="141" y="174"/>
                    <a:pt x="158" y="181"/>
                  </a:cubicBezTo>
                  <a:cubicBezTo>
                    <a:pt x="158" y="181"/>
                    <a:pt x="158" y="181"/>
                    <a:pt x="158" y="181"/>
                  </a:cubicBezTo>
                  <a:cubicBezTo>
                    <a:pt x="158" y="181"/>
                    <a:pt x="158" y="181"/>
                    <a:pt x="158" y="181"/>
                  </a:cubicBezTo>
                  <a:cubicBezTo>
                    <a:pt x="159" y="181"/>
                    <a:pt x="159" y="181"/>
                    <a:pt x="159" y="181"/>
                  </a:cubicBezTo>
                  <a:cubicBezTo>
                    <a:pt x="159" y="181"/>
                    <a:pt x="159" y="181"/>
                    <a:pt x="159" y="181"/>
                  </a:cubicBezTo>
                  <a:cubicBezTo>
                    <a:pt x="176" y="171"/>
                    <a:pt x="193" y="164"/>
                    <a:pt x="214" y="148"/>
                  </a:cubicBezTo>
                  <a:cubicBezTo>
                    <a:pt x="215" y="147"/>
                    <a:pt x="215" y="146"/>
                    <a:pt x="214" y="145"/>
                  </a:cubicBezTo>
                  <a:cubicBezTo>
                    <a:pt x="213" y="144"/>
                    <a:pt x="212" y="144"/>
                    <a:pt x="211" y="145"/>
                  </a:cubicBezTo>
                  <a:cubicBezTo>
                    <a:pt x="191" y="160"/>
                    <a:pt x="175" y="168"/>
                    <a:pt x="158" y="177"/>
                  </a:cubicBezTo>
                  <a:cubicBezTo>
                    <a:pt x="142" y="170"/>
                    <a:pt x="119" y="158"/>
                    <a:pt x="95" y="147"/>
                  </a:cubicBezTo>
                  <a:cubicBezTo>
                    <a:pt x="95" y="146"/>
                    <a:pt x="95" y="146"/>
                    <a:pt x="95" y="146"/>
                  </a:cubicBezTo>
                  <a:cubicBezTo>
                    <a:pt x="117" y="156"/>
                    <a:pt x="138" y="164"/>
                    <a:pt x="160" y="174"/>
                  </a:cubicBezTo>
                  <a:cubicBezTo>
                    <a:pt x="160" y="175"/>
                    <a:pt x="161" y="175"/>
                    <a:pt x="162" y="174"/>
                  </a:cubicBezTo>
                  <a:cubicBezTo>
                    <a:pt x="162" y="174"/>
                    <a:pt x="163" y="173"/>
                    <a:pt x="164" y="172"/>
                  </a:cubicBezTo>
                  <a:cubicBezTo>
                    <a:pt x="170" y="169"/>
                    <a:pt x="182" y="162"/>
                    <a:pt x="192" y="155"/>
                  </a:cubicBezTo>
                  <a:cubicBezTo>
                    <a:pt x="197" y="152"/>
                    <a:pt x="202" y="149"/>
                    <a:pt x="206" y="146"/>
                  </a:cubicBezTo>
                  <a:cubicBezTo>
                    <a:pt x="208" y="145"/>
                    <a:pt x="210" y="144"/>
                    <a:pt x="211" y="143"/>
                  </a:cubicBezTo>
                  <a:cubicBezTo>
                    <a:pt x="211" y="143"/>
                    <a:pt x="212" y="143"/>
                    <a:pt x="212" y="142"/>
                  </a:cubicBezTo>
                  <a:cubicBezTo>
                    <a:pt x="213" y="142"/>
                    <a:pt x="213" y="142"/>
                    <a:pt x="213" y="142"/>
                  </a:cubicBezTo>
                  <a:cubicBezTo>
                    <a:pt x="214" y="141"/>
                    <a:pt x="214" y="140"/>
                    <a:pt x="214" y="140"/>
                  </a:cubicBezTo>
                  <a:cubicBezTo>
                    <a:pt x="214" y="139"/>
                    <a:pt x="213" y="138"/>
                    <a:pt x="213" y="138"/>
                  </a:cubicBezTo>
                  <a:cubicBezTo>
                    <a:pt x="182" y="128"/>
                    <a:pt x="182" y="128"/>
                    <a:pt x="182" y="128"/>
                  </a:cubicBezTo>
                  <a:cubicBezTo>
                    <a:pt x="183" y="127"/>
                    <a:pt x="183" y="127"/>
                    <a:pt x="183" y="127"/>
                  </a:cubicBezTo>
                  <a:cubicBezTo>
                    <a:pt x="188" y="124"/>
                    <a:pt x="194" y="120"/>
                    <a:pt x="198" y="117"/>
                  </a:cubicBezTo>
                  <a:cubicBezTo>
                    <a:pt x="200" y="115"/>
                    <a:pt x="202" y="114"/>
                    <a:pt x="204" y="113"/>
                  </a:cubicBezTo>
                  <a:cubicBezTo>
                    <a:pt x="205" y="112"/>
                    <a:pt x="206" y="111"/>
                    <a:pt x="207" y="110"/>
                  </a:cubicBezTo>
                  <a:cubicBezTo>
                    <a:pt x="207" y="109"/>
                    <a:pt x="207" y="108"/>
                    <a:pt x="207" y="107"/>
                  </a:cubicBezTo>
                  <a:cubicBezTo>
                    <a:pt x="206" y="107"/>
                    <a:pt x="205" y="107"/>
                    <a:pt x="204" y="107"/>
                  </a:cubicBezTo>
                  <a:cubicBezTo>
                    <a:pt x="204" y="108"/>
                    <a:pt x="203" y="109"/>
                    <a:pt x="201" y="110"/>
                  </a:cubicBezTo>
                  <a:cubicBezTo>
                    <a:pt x="196" y="113"/>
                    <a:pt x="186" y="120"/>
                    <a:pt x="176" y="127"/>
                  </a:cubicBezTo>
                  <a:cubicBezTo>
                    <a:pt x="167" y="134"/>
                    <a:pt x="158" y="140"/>
                    <a:pt x="154" y="144"/>
                  </a:cubicBezTo>
                  <a:cubicBezTo>
                    <a:pt x="148" y="143"/>
                    <a:pt x="138" y="140"/>
                    <a:pt x="126" y="136"/>
                  </a:cubicBezTo>
                  <a:cubicBezTo>
                    <a:pt x="114" y="132"/>
                    <a:pt x="100" y="127"/>
                    <a:pt x="89" y="123"/>
                  </a:cubicBezTo>
                  <a:cubicBezTo>
                    <a:pt x="89" y="122"/>
                    <a:pt x="89" y="121"/>
                    <a:pt x="89" y="120"/>
                  </a:cubicBezTo>
                  <a:cubicBezTo>
                    <a:pt x="105" y="125"/>
                    <a:pt x="120" y="130"/>
                    <a:pt x="132" y="134"/>
                  </a:cubicBezTo>
                  <a:cubicBezTo>
                    <a:pt x="138" y="136"/>
                    <a:pt x="144" y="137"/>
                    <a:pt x="148" y="138"/>
                  </a:cubicBezTo>
                  <a:cubicBezTo>
                    <a:pt x="151" y="140"/>
                    <a:pt x="154" y="140"/>
                    <a:pt x="154" y="141"/>
                  </a:cubicBezTo>
                  <a:cubicBezTo>
                    <a:pt x="155" y="141"/>
                    <a:pt x="155" y="141"/>
                    <a:pt x="155" y="141"/>
                  </a:cubicBezTo>
                  <a:cubicBezTo>
                    <a:pt x="155" y="141"/>
                    <a:pt x="155" y="141"/>
                    <a:pt x="155" y="141"/>
                  </a:cubicBezTo>
                  <a:cubicBezTo>
                    <a:pt x="155" y="141"/>
                    <a:pt x="155" y="141"/>
                    <a:pt x="155" y="141"/>
                  </a:cubicBezTo>
                  <a:cubicBezTo>
                    <a:pt x="156" y="140"/>
                    <a:pt x="156" y="140"/>
                    <a:pt x="156" y="140"/>
                  </a:cubicBezTo>
                  <a:cubicBezTo>
                    <a:pt x="156" y="140"/>
                    <a:pt x="156" y="140"/>
                    <a:pt x="156" y="140"/>
                  </a:cubicBezTo>
                  <a:cubicBezTo>
                    <a:pt x="156" y="140"/>
                    <a:pt x="156" y="140"/>
                    <a:pt x="156" y="140"/>
                  </a:cubicBezTo>
                  <a:cubicBezTo>
                    <a:pt x="161" y="135"/>
                    <a:pt x="170" y="130"/>
                    <a:pt x="179" y="123"/>
                  </a:cubicBezTo>
                  <a:cubicBezTo>
                    <a:pt x="189" y="117"/>
                    <a:pt x="199" y="109"/>
                    <a:pt x="207" y="100"/>
                  </a:cubicBezTo>
                  <a:cubicBezTo>
                    <a:pt x="208" y="99"/>
                    <a:pt x="208" y="98"/>
                    <a:pt x="207" y="97"/>
                  </a:cubicBezTo>
                  <a:cubicBezTo>
                    <a:pt x="207" y="96"/>
                    <a:pt x="205" y="96"/>
                    <a:pt x="205" y="97"/>
                  </a:cubicBezTo>
                  <a:cubicBezTo>
                    <a:pt x="196" y="106"/>
                    <a:pt x="186" y="113"/>
                    <a:pt x="177" y="120"/>
                  </a:cubicBezTo>
                  <a:cubicBezTo>
                    <a:pt x="168" y="126"/>
                    <a:pt x="160" y="132"/>
                    <a:pt x="154" y="136"/>
                  </a:cubicBezTo>
                  <a:cubicBezTo>
                    <a:pt x="153" y="136"/>
                    <a:pt x="151" y="135"/>
                    <a:pt x="149" y="135"/>
                  </a:cubicBezTo>
                  <a:cubicBezTo>
                    <a:pt x="137" y="131"/>
                    <a:pt x="113" y="124"/>
                    <a:pt x="90" y="116"/>
                  </a:cubicBezTo>
                  <a:cubicBezTo>
                    <a:pt x="90" y="116"/>
                    <a:pt x="90" y="115"/>
                    <a:pt x="90" y="114"/>
                  </a:cubicBezTo>
                  <a:cubicBezTo>
                    <a:pt x="105" y="119"/>
                    <a:pt x="120" y="124"/>
                    <a:pt x="132" y="128"/>
                  </a:cubicBezTo>
                  <a:cubicBezTo>
                    <a:pt x="138" y="130"/>
                    <a:pt x="143" y="132"/>
                    <a:pt x="147" y="133"/>
                  </a:cubicBezTo>
                  <a:cubicBezTo>
                    <a:pt x="149" y="134"/>
                    <a:pt x="150" y="134"/>
                    <a:pt x="151" y="134"/>
                  </a:cubicBezTo>
                  <a:cubicBezTo>
                    <a:pt x="153" y="135"/>
                    <a:pt x="153" y="135"/>
                    <a:pt x="154" y="135"/>
                  </a:cubicBezTo>
                  <a:cubicBezTo>
                    <a:pt x="155" y="135"/>
                    <a:pt x="156" y="135"/>
                    <a:pt x="156" y="134"/>
                  </a:cubicBezTo>
                  <a:cubicBezTo>
                    <a:pt x="157" y="132"/>
                    <a:pt x="156" y="131"/>
                    <a:pt x="155" y="131"/>
                  </a:cubicBezTo>
                  <a:cubicBezTo>
                    <a:pt x="155" y="131"/>
                    <a:pt x="154" y="131"/>
                    <a:pt x="153" y="131"/>
                  </a:cubicBezTo>
                  <a:cubicBezTo>
                    <a:pt x="144" y="128"/>
                    <a:pt x="118" y="119"/>
                    <a:pt x="90" y="110"/>
                  </a:cubicBezTo>
                  <a:cubicBezTo>
                    <a:pt x="90" y="110"/>
                    <a:pt x="90" y="110"/>
                    <a:pt x="90" y="110"/>
                  </a:cubicBezTo>
                  <a:cubicBezTo>
                    <a:pt x="90" y="109"/>
                    <a:pt x="90" y="109"/>
                    <a:pt x="90" y="108"/>
                  </a:cubicBezTo>
                  <a:cubicBezTo>
                    <a:pt x="114" y="117"/>
                    <a:pt x="139" y="125"/>
                    <a:pt x="156" y="130"/>
                  </a:cubicBezTo>
                  <a:cubicBezTo>
                    <a:pt x="157" y="130"/>
                    <a:pt x="157" y="130"/>
                    <a:pt x="157" y="130"/>
                  </a:cubicBezTo>
                  <a:cubicBezTo>
                    <a:pt x="157" y="130"/>
                    <a:pt x="157" y="130"/>
                    <a:pt x="157" y="130"/>
                  </a:cubicBezTo>
                  <a:cubicBezTo>
                    <a:pt x="157" y="130"/>
                    <a:pt x="157" y="130"/>
                    <a:pt x="157" y="130"/>
                  </a:cubicBezTo>
                  <a:cubicBezTo>
                    <a:pt x="158" y="130"/>
                    <a:pt x="158" y="130"/>
                    <a:pt x="158" y="130"/>
                  </a:cubicBezTo>
                  <a:cubicBezTo>
                    <a:pt x="173" y="119"/>
                    <a:pt x="189" y="109"/>
                    <a:pt x="208" y="91"/>
                  </a:cubicBezTo>
                  <a:cubicBezTo>
                    <a:pt x="209" y="90"/>
                    <a:pt x="209" y="89"/>
                    <a:pt x="208" y="88"/>
                  </a:cubicBezTo>
                  <a:cubicBezTo>
                    <a:pt x="207" y="87"/>
                    <a:pt x="206" y="87"/>
                    <a:pt x="205" y="88"/>
                  </a:cubicBezTo>
                  <a:cubicBezTo>
                    <a:pt x="187" y="106"/>
                    <a:pt x="172" y="115"/>
                    <a:pt x="156" y="126"/>
                  </a:cubicBezTo>
                  <a:cubicBezTo>
                    <a:pt x="139" y="121"/>
                    <a:pt x="115" y="112"/>
                    <a:pt x="90" y="104"/>
                  </a:cubicBezTo>
                  <a:cubicBezTo>
                    <a:pt x="90" y="104"/>
                    <a:pt x="90" y="104"/>
                    <a:pt x="90" y="104"/>
                  </a:cubicBezTo>
                  <a:cubicBezTo>
                    <a:pt x="113" y="111"/>
                    <a:pt x="135" y="116"/>
                    <a:pt x="157" y="124"/>
                  </a:cubicBezTo>
                  <a:cubicBezTo>
                    <a:pt x="158" y="124"/>
                    <a:pt x="159" y="124"/>
                    <a:pt x="160" y="123"/>
                  </a:cubicBezTo>
                  <a:cubicBezTo>
                    <a:pt x="160" y="123"/>
                    <a:pt x="161" y="122"/>
                    <a:pt x="162" y="121"/>
                  </a:cubicBezTo>
                  <a:cubicBezTo>
                    <a:pt x="167" y="117"/>
                    <a:pt x="178" y="108"/>
                    <a:pt x="187" y="101"/>
                  </a:cubicBezTo>
                  <a:cubicBezTo>
                    <a:pt x="192" y="97"/>
                    <a:pt x="197" y="93"/>
                    <a:pt x="200" y="90"/>
                  </a:cubicBezTo>
                  <a:cubicBezTo>
                    <a:pt x="202" y="89"/>
                    <a:pt x="204" y="87"/>
                    <a:pt x="205" y="87"/>
                  </a:cubicBezTo>
                  <a:cubicBezTo>
                    <a:pt x="205" y="86"/>
                    <a:pt x="206" y="86"/>
                    <a:pt x="206" y="85"/>
                  </a:cubicBezTo>
                  <a:cubicBezTo>
                    <a:pt x="207" y="85"/>
                    <a:pt x="207" y="85"/>
                    <a:pt x="207" y="85"/>
                  </a:cubicBezTo>
                  <a:cubicBezTo>
                    <a:pt x="207" y="84"/>
                    <a:pt x="207" y="83"/>
                    <a:pt x="207" y="83"/>
                  </a:cubicBezTo>
                  <a:cubicBezTo>
                    <a:pt x="207" y="82"/>
                    <a:pt x="206" y="82"/>
                    <a:pt x="206" y="81"/>
                  </a:cubicBezTo>
                  <a:cubicBezTo>
                    <a:pt x="186" y="77"/>
                    <a:pt x="186" y="77"/>
                    <a:pt x="186" y="77"/>
                  </a:cubicBezTo>
                  <a:cubicBezTo>
                    <a:pt x="198" y="63"/>
                    <a:pt x="212" y="44"/>
                    <a:pt x="215" y="41"/>
                  </a:cubicBezTo>
                  <a:cubicBezTo>
                    <a:pt x="215" y="40"/>
                    <a:pt x="215" y="38"/>
                    <a:pt x="214" y="38"/>
                  </a:cubicBezTo>
                  <a:cubicBezTo>
                    <a:pt x="213" y="37"/>
                    <a:pt x="212" y="37"/>
                    <a:pt x="211" y="38"/>
                  </a:cubicBezTo>
                  <a:cubicBezTo>
                    <a:pt x="208" y="42"/>
                    <a:pt x="180" y="79"/>
                    <a:pt x="172" y="89"/>
                  </a:cubicBezTo>
                  <a:cubicBezTo>
                    <a:pt x="166" y="89"/>
                    <a:pt x="156" y="87"/>
                    <a:pt x="143" y="85"/>
                  </a:cubicBezTo>
                  <a:cubicBezTo>
                    <a:pt x="131" y="83"/>
                    <a:pt x="117" y="81"/>
                    <a:pt x="105" y="78"/>
                  </a:cubicBezTo>
                  <a:cubicBezTo>
                    <a:pt x="105" y="77"/>
                    <a:pt x="105" y="76"/>
                    <a:pt x="105" y="76"/>
                  </a:cubicBezTo>
                  <a:cubicBezTo>
                    <a:pt x="121" y="78"/>
                    <a:pt x="137" y="81"/>
                    <a:pt x="149" y="82"/>
                  </a:cubicBezTo>
                  <a:cubicBezTo>
                    <a:pt x="156" y="83"/>
                    <a:pt x="161" y="84"/>
                    <a:pt x="165" y="85"/>
                  </a:cubicBezTo>
                  <a:cubicBezTo>
                    <a:pt x="169" y="86"/>
                    <a:pt x="172" y="86"/>
                    <a:pt x="172" y="86"/>
                  </a:cubicBezTo>
                  <a:cubicBezTo>
                    <a:pt x="172" y="86"/>
                    <a:pt x="172" y="86"/>
                    <a:pt x="172" y="86"/>
                  </a:cubicBezTo>
                  <a:cubicBezTo>
                    <a:pt x="173" y="86"/>
                    <a:pt x="173" y="86"/>
                    <a:pt x="173" y="86"/>
                  </a:cubicBezTo>
                  <a:cubicBezTo>
                    <a:pt x="173" y="86"/>
                    <a:pt x="173" y="86"/>
                    <a:pt x="173" y="86"/>
                  </a:cubicBezTo>
                  <a:cubicBezTo>
                    <a:pt x="173" y="86"/>
                    <a:pt x="173" y="86"/>
                    <a:pt x="173" y="86"/>
                  </a:cubicBezTo>
                  <a:cubicBezTo>
                    <a:pt x="174" y="85"/>
                    <a:pt x="174" y="85"/>
                    <a:pt x="174" y="85"/>
                  </a:cubicBezTo>
                  <a:cubicBezTo>
                    <a:pt x="174" y="85"/>
                    <a:pt x="174" y="85"/>
                    <a:pt x="174" y="85"/>
                  </a:cubicBezTo>
                  <a:cubicBezTo>
                    <a:pt x="183" y="74"/>
                    <a:pt x="200" y="50"/>
                    <a:pt x="214" y="30"/>
                  </a:cubicBezTo>
                  <a:cubicBezTo>
                    <a:pt x="214" y="29"/>
                    <a:pt x="214" y="28"/>
                    <a:pt x="213" y="27"/>
                  </a:cubicBezTo>
                  <a:cubicBezTo>
                    <a:pt x="212" y="27"/>
                    <a:pt x="211" y="27"/>
                    <a:pt x="211" y="28"/>
                  </a:cubicBezTo>
                  <a:cubicBezTo>
                    <a:pt x="197" y="48"/>
                    <a:pt x="181" y="70"/>
                    <a:pt x="171" y="82"/>
                  </a:cubicBezTo>
                  <a:cubicBezTo>
                    <a:pt x="170" y="82"/>
                    <a:pt x="168" y="81"/>
                    <a:pt x="166" y="81"/>
                  </a:cubicBezTo>
                  <a:cubicBezTo>
                    <a:pt x="154" y="79"/>
                    <a:pt x="129" y="75"/>
                    <a:pt x="104" y="71"/>
                  </a:cubicBezTo>
                  <a:cubicBezTo>
                    <a:pt x="104" y="71"/>
                    <a:pt x="104" y="70"/>
                    <a:pt x="104" y="70"/>
                  </a:cubicBezTo>
                  <a:cubicBezTo>
                    <a:pt x="120" y="73"/>
                    <a:pt x="136" y="75"/>
                    <a:pt x="148" y="77"/>
                  </a:cubicBezTo>
                  <a:cubicBezTo>
                    <a:pt x="154" y="78"/>
                    <a:pt x="159" y="79"/>
                    <a:pt x="163" y="80"/>
                  </a:cubicBezTo>
                  <a:cubicBezTo>
                    <a:pt x="165" y="80"/>
                    <a:pt x="167" y="80"/>
                    <a:pt x="168" y="80"/>
                  </a:cubicBezTo>
                  <a:cubicBezTo>
                    <a:pt x="169" y="81"/>
                    <a:pt x="170" y="81"/>
                    <a:pt x="171" y="81"/>
                  </a:cubicBezTo>
                  <a:cubicBezTo>
                    <a:pt x="172" y="81"/>
                    <a:pt x="173" y="80"/>
                    <a:pt x="173" y="79"/>
                  </a:cubicBezTo>
                  <a:cubicBezTo>
                    <a:pt x="173" y="78"/>
                    <a:pt x="172" y="77"/>
                    <a:pt x="171" y="77"/>
                  </a:cubicBezTo>
                  <a:cubicBezTo>
                    <a:pt x="171" y="77"/>
                    <a:pt x="170" y="77"/>
                    <a:pt x="169" y="76"/>
                  </a:cubicBezTo>
                  <a:cubicBezTo>
                    <a:pt x="160" y="75"/>
                    <a:pt x="133" y="71"/>
                    <a:pt x="103" y="66"/>
                  </a:cubicBezTo>
                  <a:cubicBezTo>
                    <a:pt x="103" y="65"/>
                    <a:pt x="103" y="65"/>
                    <a:pt x="103" y="64"/>
                  </a:cubicBezTo>
                  <a:cubicBezTo>
                    <a:pt x="129" y="68"/>
                    <a:pt x="155" y="73"/>
                    <a:pt x="172" y="76"/>
                  </a:cubicBezTo>
                  <a:cubicBezTo>
                    <a:pt x="173" y="76"/>
                    <a:pt x="173" y="76"/>
                    <a:pt x="173" y="76"/>
                  </a:cubicBezTo>
                  <a:cubicBezTo>
                    <a:pt x="173" y="76"/>
                    <a:pt x="173" y="76"/>
                    <a:pt x="173" y="76"/>
                  </a:cubicBezTo>
                  <a:cubicBezTo>
                    <a:pt x="173" y="75"/>
                    <a:pt x="173" y="75"/>
                    <a:pt x="173" y="75"/>
                  </a:cubicBezTo>
                  <a:cubicBezTo>
                    <a:pt x="174" y="75"/>
                    <a:pt x="174" y="75"/>
                    <a:pt x="174" y="75"/>
                  </a:cubicBezTo>
                  <a:cubicBezTo>
                    <a:pt x="174" y="75"/>
                    <a:pt x="174" y="75"/>
                    <a:pt x="174" y="75"/>
                  </a:cubicBezTo>
                  <a:cubicBezTo>
                    <a:pt x="174" y="75"/>
                    <a:pt x="174" y="75"/>
                    <a:pt x="174" y="75"/>
                  </a:cubicBezTo>
                  <a:cubicBezTo>
                    <a:pt x="186" y="60"/>
                    <a:pt x="197" y="44"/>
                    <a:pt x="213" y="20"/>
                  </a:cubicBezTo>
                  <a:cubicBezTo>
                    <a:pt x="213" y="19"/>
                    <a:pt x="213" y="18"/>
                    <a:pt x="212" y="17"/>
                  </a:cubicBezTo>
                  <a:cubicBezTo>
                    <a:pt x="211" y="16"/>
                    <a:pt x="210" y="17"/>
                    <a:pt x="210" y="18"/>
                  </a:cubicBezTo>
                  <a:cubicBezTo>
                    <a:pt x="196" y="38"/>
                    <a:pt x="186" y="53"/>
                    <a:pt x="176" y="66"/>
                  </a:cubicBezTo>
                  <a:cubicBezTo>
                    <a:pt x="189" y="48"/>
                    <a:pt x="203" y="28"/>
                    <a:pt x="214" y="9"/>
                  </a:cubicBezTo>
                  <a:cubicBezTo>
                    <a:pt x="215" y="8"/>
                    <a:pt x="215" y="7"/>
                    <a:pt x="214" y="7"/>
                  </a:cubicBezTo>
                  <a:cubicBezTo>
                    <a:pt x="214" y="6"/>
                    <a:pt x="213" y="6"/>
                    <a:pt x="212" y="6"/>
                  </a:cubicBezTo>
                  <a:cubicBezTo>
                    <a:pt x="209" y="6"/>
                    <a:pt x="206" y="6"/>
                    <a:pt x="203" y="6"/>
                  </a:cubicBezTo>
                  <a:cubicBezTo>
                    <a:pt x="184" y="6"/>
                    <a:pt x="164" y="5"/>
                    <a:pt x="143" y="5"/>
                  </a:cubicBezTo>
                  <a:cubicBezTo>
                    <a:pt x="143" y="4"/>
                    <a:pt x="143" y="4"/>
                    <a:pt x="143" y="4"/>
                  </a:cubicBezTo>
                  <a:cubicBezTo>
                    <a:pt x="142" y="3"/>
                    <a:pt x="141" y="3"/>
                    <a:pt x="140" y="2"/>
                  </a:cubicBezTo>
                  <a:cubicBezTo>
                    <a:pt x="139" y="2"/>
                    <a:pt x="138" y="2"/>
                    <a:pt x="137" y="2"/>
                  </a:cubicBezTo>
                  <a:cubicBezTo>
                    <a:pt x="130" y="1"/>
                    <a:pt x="123" y="1"/>
                    <a:pt x="116" y="0"/>
                  </a:cubicBezTo>
                  <a:cubicBezTo>
                    <a:pt x="115" y="0"/>
                    <a:pt x="115" y="0"/>
                    <a:pt x="115" y="0"/>
                  </a:cubicBezTo>
                  <a:cubicBezTo>
                    <a:pt x="113" y="0"/>
                    <a:pt x="111" y="1"/>
                    <a:pt x="110" y="1"/>
                  </a:cubicBezTo>
                  <a:cubicBezTo>
                    <a:pt x="109" y="2"/>
                    <a:pt x="108" y="2"/>
                    <a:pt x="108" y="3"/>
                  </a:cubicBezTo>
                  <a:cubicBezTo>
                    <a:pt x="107" y="4"/>
                    <a:pt x="107" y="4"/>
                    <a:pt x="107" y="4"/>
                  </a:cubicBezTo>
                  <a:cubicBezTo>
                    <a:pt x="92" y="3"/>
                    <a:pt x="78" y="3"/>
                    <a:pt x="64" y="2"/>
                  </a:cubicBezTo>
                  <a:cubicBezTo>
                    <a:pt x="63" y="2"/>
                    <a:pt x="63" y="2"/>
                    <a:pt x="62" y="3"/>
                  </a:cubicBezTo>
                  <a:cubicBezTo>
                    <a:pt x="46" y="16"/>
                    <a:pt x="28" y="29"/>
                    <a:pt x="11" y="41"/>
                  </a:cubicBezTo>
                  <a:cubicBezTo>
                    <a:pt x="10" y="42"/>
                    <a:pt x="10" y="42"/>
                    <a:pt x="10" y="43"/>
                  </a:cubicBezTo>
                  <a:cubicBezTo>
                    <a:pt x="10" y="44"/>
                    <a:pt x="11" y="45"/>
                    <a:pt x="12" y="45"/>
                  </a:cubicBezTo>
                  <a:cubicBezTo>
                    <a:pt x="21" y="45"/>
                    <a:pt x="30" y="47"/>
                    <a:pt x="39" y="48"/>
                  </a:cubicBezTo>
                  <a:cubicBezTo>
                    <a:pt x="51" y="50"/>
                    <a:pt x="61" y="52"/>
                    <a:pt x="72" y="54"/>
                  </a:cubicBezTo>
                  <a:cubicBezTo>
                    <a:pt x="72" y="54"/>
                    <a:pt x="72" y="54"/>
                    <a:pt x="72" y="54"/>
                  </a:cubicBezTo>
                  <a:cubicBezTo>
                    <a:pt x="48" y="50"/>
                    <a:pt x="27" y="47"/>
                    <a:pt x="15" y="47"/>
                  </a:cubicBezTo>
                  <a:cubicBezTo>
                    <a:pt x="14" y="47"/>
                    <a:pt x="13" y="47"/>
                    <a:pt x="13" y="48"/>
                  </a:cubicBezTo>
                  <a:cubicBezTo>
                    <a:pt x="12" y="50"/>
                    <a:pt x="13" y="51"/>
                    <a:pt x="14" y="51"/>
                  </a:cubicBezTo>
                  <a:cubicBezTo>
                    <a:pt x="27" y="51"/>
                    <a:pt x="48" y="54"/>
                    <a:pt x="72" y="58"/>
                  </a:cubicBezTo>
                  <a:cubicBezTo>
                    <a:pt x="72" y="59"/>
                    <a:pt x="72" y="60"/>
                    <a:pt x="72" y="61"/>
                  </a:cubicBezTo>
                  <a:cubicBezTo>
                    <a:pt x="44" y="56"/>
                    <a:pt x="21" y="52"/>
                    <a:pt x="16" y="52"/>
                  </a:cubicBezTo>
                  <a:cubicBezTo>
                    <a:pt x="15" y="52"/>
                    <a:pt x="14" y="53"/>
                    <a:pt x="14" y="54"/>
                  </a:cubicBezTo>
                  <a:cubicBezTo>
                    <a:pt x="14" y="55"/>
                    <a:pt x="14" y="56"/>
                    <a:pt x="16" y="56"/>
                  </a:cubicBezTo>
                  <a:cubicBezTo>
                    <a:pt x="20" y="56"/>
                    <a:pt x="44" y="60"/>
                    <a:pt x="73" y="65"/>
                  </a:cubicBezTo>
                  <a:cubicBezTo>
                    <a:pt x="73" y="65"/>
                    <a:pt x="73" y="66"/>
                    <a:pt x="73" y="66"/>
                  </a:cubicBezTo>
                  <a:cubicBezTo>
                    <a:pt x="63" y="65"/>
                    <a:pt x="55" y="63"/>
                    <a:pt x="49" y="62"/>
                  </a:cubicBezTo>
                  <a:cubicBezTo>
                    <a:pt x="46" y="62"/>
                    <a:pt x="44" y="62"/>
                    <a:pt x="42" y="61"/>
                  </a:cubicBezTo>
                  <a:cubicBezTo>
                    <a:pt x="41" y="61"/>
                    <a:pt x="40" y="61"/>
                    <a:pt x="40" y="61"/>
                  </a:cubicBezTo>
                  <a:cubicBezTo>
                    <a:pt x="39" y="61"/>
                    <a:pt x="39" y="61"/>
                    <a:pt x="39" y="61"/>
                  </a:cubicBezTo>
                  <a:cubicBezTo>
                    <a:pt x="31" y="59"/>
                    <a:pt x="24" y="58"/>
                    <a:pt x="16" y="57"/>
                  </a:cubicBezTo>
                  <a:cubicBezTo>
                    <a:pt x="15" y="57"/>
                    <a:pt x="14" y="58"/>
                    <a:pt x="14" y="59"/>
                  </a:cubicBezTo>
                  <a:cubicBezTo>
                    <a:pt x="14" y="60"/>
                    <a:pt x="15" y="61"/>
                    <a:pt x="16" y="61"/>
                  </a:cubicBezTo>
                  <a:cubicBezTo>
                    <a:pt x="23" y="62"/>
                    <a:pt x="31" y="63"/>
                    <a:pt x="38" y="65"/>
                  </a:cubicBezTo>
                  <a:cubicBezTo>
                    <a:pt x="38" y="65"/>
                    <a:pt x="38" y="65"/>
                    <a:pt x="39" y="65"/>
                  </a:cubicBezTo>
                  <a:cubicBezTo>
                    <a:pt x="43" y="65"/>
                    <a:pt x="55" y="67"/>
                    <a:pt x="73" y="70"/>
                  </a:cubicBezTo>
                  <a:cubicBezTo>
                    <a:pt x="73" y="71"/>
                    <a:pt x="73" y="71"/>
                    <a:pt x="73" y="72"/>
                  </a:cubicBezTo>
                  <a:cubicBezTo>
                    <a:pt x="70" y="72"/>
                    <a:pt x="68" y="71"/>
                    <a:pt x="66" y="71"/>
                  </a:cubicBezTo>
                  <a:cubicBezTo>
                    <a:pt x="49" y="68"/>
                    <a:pt x="33" y="65"/>
                    <a:pt x="17" y="62"/>
                  </a:cubicBezTo>
                  <a:cubicBezTo>
                    <a:pt x="16" y="61"/>
                    <a:pt x="15" y="62"/>
                    <a:pt x="15" y="63"/>
                  </a:cubicBezTo>
                  <a:cubicBezTo>
                    <a:pt x="15" y="64"/>
                    <a:pt x="15" y="64"/>
                    <a:pt x="16" y="65"/>
                  </a:cubicBezTo>
                  <a:cubicBezTo>
                    <a:pt x="14" y="66"/>
                    <a:pt x="12" y="67"/>
                    <a:pt x="10" y="68"/>
                  </a:cubicBezTo>
                  <a:cubicBezTo>
                    <a:pt x="6" y="70"/>
                    <a:pt x="3" y="71"/>
                    <a:pt x="2" y="72"/>
                  </a:cubicBezTo>
                  <a:cubicBezTo>
                    <a:pt x="1" y="72"/>
                    <a:pt x="0" y="73"/>
                    <a:pt x="1" y="74"/>
                  </a:cubicBezTo>
                  <a:cubicBezTo>
                    <a:pt x="1" y="75"/>
                    <a:pt x="1" y="76"/>
                    <a:pt x="2" y="76"/>
                  </a:cubicBezTo>
                  <a:cubicBezTo>
                    <a:pt x="11" y="77"/>
                    <a:pt x="20" y="80"/>
                    <a:pt x="28" y="83"/>
                  </a:cubicBezTo>
                  <a:cubicBezTo>
                    <a:pt x="40" y="87"/>
                    <a:pt x="49" y="90"/>
                    <a:pt x="61" y="94"/>
                  </a:cubicBezTo>
                  <a:cubicBezTo>
                    <a:pt x="60" y="94"/>
                    <a:pt x="60" y="94"/>
                    <a:pt x="60" y="94"/>
                  </a:cubicBezTo>
                  <a:cubicBezTo>
                    <a:pt x="37" y="87"/>
                    <a:pt x="17" y="81"/>
                    <a:pt x="5" y="78"/>
                  </a:cubicBezTo>
                  <a:cubicBezTo>
                    <a:pt x="4" y="78"/>
                    <a:pt x="3" y="79"/>
                    <a:pt x="2" y="80"/>
                  </a:cubicBezTo>
                  <a:cubicBezTo>
                    <a:pt x="2" y="81"/>
                    <a:pt x="3" y="82"/>
                    <a:pt x="4" y="82"/>
                  </a:cubicBezTo>
                  <a:cubicBezTo>
                    <a:pt x="16" y="85"/>
                    <a:pt x="36" y="91"/>
                    <a:pt x="60" y="98"/>
                  </a:cubicBezTo>
                  <a:cubicBezTo>
                    <a:pt x="60" y="99"/>
                    <a:pt x="60" y="100"/>
                    <a:pt x="60" y="100"/>
                  </a:cubicBezTo>
                  <a:cubicBezTo>
                    <a:pt x="46" y="96"/>
                    <a:pt x="34" y="92"/>
                    <a:pt x="25" y="89"/>
                  </a:cubicBezTo>
                  <a:cubicBezTo>
                    <a:pt x="15" y="86"/>
                    <a:pt x="8" y="84"/>
                    <a:pt x="5" y="84"/>
                  </a:cubicBezTo>
                  <a:cubicBezTo>
                    <a:pt x="4" y="83"/>
                    <a:pt x="3" y="84"/>
                    <a:pt x="3" y="85"/>
                  </a:cubicBezTo>
                  <a:cubicBezTo>
                    <a:pt x="2" y="86"/>
                    <a:pt x="3" y="87"/>
                    <a:pt x="4" y="87"/>
                  </a:cubicBezTo>
                  <a:cubicBezTo>
                    <a:pt x="7" y="88"/>
                    <a:pt x="14" y="90"/>
                    <a:pt x="23" y="93"/>
                  </a:cubicBezTo>
                  <a:cubicBezTo>
                    <a:pt x="33" y="96"/>
                    <a:pt x="46" y="100"/>
                    <a:pt x="59" y="105"/>
                  </a:cubicBezTo>
                  <a:cubicBezTo>
                    <a:pt x="59" y="105"/>
                    <a:pt x="59" y="106"/>
                    <a:pt x="59" y="106"/>
                  </a:cubicBezTo>
                  <a:cubicBezTo>
                    <a:pt x="50" y="103"/>
                    <a:pt x="42" y="101"/>
                    <a:pt x="36" y="99"/>
                  </a:cubicBezTo>
                  <a:cubicBezTo>
                    <a:pt x="33" y="98"/>
                    <a:pt x="31" y="97"/>
                    <a:pt x="29" y="97"/>
                  </a:cubicBezTo>
                  <a:cubicBezTo>
                    <a:pt x="28" y="96"/>
                    <a:pt x="28" y="96"/>
                    <a:pt x="27" y="96"/>
                  </a:cubicBezTo>
                  <a:cubicBezTo>
                    <a:pt x="27" y="96"/>
                    <a:pt x="26" y="96"/>
                    <a:pt x="26" y="96"/>
                  </a:cubicBezTo>
                  <a:cubicBezTo>
                    <a:pt x="19" y="92"/>
                    <a:pt x="12" y="90"/>
                    <a:pt x="5" y="89"/>
                  </a:cubicBezTo>
                  <a:cubicBezTo>
                    <a:pt x="4" y="88"/>
                    <a:pt x="3" y="89"/>
                    <a:pt x="2" y="90"/>
                  </a:cubicBezTo>
                  <a:cubicBezTo>
                    <a:pt x="2" y="91"/>
                    <a:pt x="3" y="92"/>
                    <a:pt x="4" y="92"/>
                  </a:cubicBezTo>
                  <a:cubicBezTo>
                    <a:pt x="11" y="94"/>
                    <a:pt x="18" y="96"/>
                    <a:pt x="25" y="99"/>
                  </a:cubicBezTo>
                  <a:cubicBezTo>
                    <a:pt x="25" y="99"/>
                    <a:pt x="25" y="99"/>
                    <a:pt x="26" y="100"/>
                  </a:cubicBezTo>
                  <a:cubicBezTo>
                    <a:pt x="30" y="101"/>
                    <a:pt x="42" y="105"/>
                    <a:pt x="58" y="110"/>
                  </a:cubicBezTo>
                  <a:cubicBezTo>
                    <a:pt x="58" y="111"/>
                    <a:pt x="58" y="111"/>
                    <a:pt x="58" y="111"/>
                  </a:cubicBezTo>
                  <a:cubicBezTo>
                    <a:pt x="58" y="112"/>
                    <a:pt x="58" y="112"/>
                    <a:pt x="58" y="112"/>
                  </a:cubicBezTo>
                  <a:cubicBezTo>
                    <a:pt x="56" y="111"/>
                    <a:pt x="54" y="111"/>
                    <a:pt x="51" y="110"/>
                  </a:cubicBezTo>
                  <a:cubicBezTo>
                    <a:pt x="42" y="107"/>
                    <a:pt x="33" y="104"/>
                    <a:pt x="24" y="100"/>
                  </a:cubicBezTo>
                  <a:cubicBezTo>
                    <a:pt x="18" y="98"/>
                    <a:pt x="11" y="96"/>
                    <a:pt x="5" y="93"/>
                  </a:cubicBezTo>
                  <a:cubicBezTo>
                    <a:pt x="4" y="93"/>
                    <a:pt x="3" y="93"/>
                    <a:pt x="3" y="94"/>
                  </a:cubicBezTo>
                  <a:cubicBezTo>
                    <a:pt x="2" y="95"/>
                    <a:pt x="3" y="97"/>
                    <a:pt x="4" y="97"/>
                  </a:cubicBezTo>
                  <a:cubicBezTo>
                    <a:pt x="8" y="99"/>
                    <a:pt x="13" y="100"/>
                    <a:pt x="17" y="102"/>
                  </a:cubicBezTo>
                  <a:cubicBezTo>
                    <a:pt x="15" y="103"/>
                    <a:pt x="13" y="104"/>
                    <a:pt x="11" y="104"/>
                  </a:cubicBezTo>
                  <a:cubicBezTo>
                    <a:pt x="10" y="105"/>
                    <a:pt x="10" y="105"/>
                    <a:pt x="10" y="106"/>
                  </a:cubicBezTo>
                  <a:cubicBezTo>
                    <a:pt x="10" y="107"/>
                    <a:pt x="10" y="108"/>
                    <a:pt x="11" y="108"/>
                  </a:cubicBezTo>
                  <a:cubicBezTo>
                    <a:pt x="20" y="110"/>
                    <a:pt x="28" y="115"/>
                    <a:pt x="36" y="119"/>
                  </a:cubicBezTo>
                  <a:cubicBezTo>
                    <a:pt x="47" y="124"/>
                    <a:pt x="56" y="128"/>
                    <a:pt x="67" y="133"/>
                  </a:cubicBezTo>
                  <a:cubicBezTo>
                    <a:pt x="67" y="134"/>
                    <a:pt x="67" y="134"/>
                    <a:pt x="67" y="134"/>
                  </a:cubicBezTo>
                  <a:cubicBezTo>
                    <a:pt x="44" y="123"/>
                    <a:pt x="25" y="115"/>
                    <a:pt x="13" y="111"/>
                  </a:cubicBezTo>
                  <a:cubicBezTo>
                    <a:pt x="12" y="110"/>
                    <a:pt x="11" y="111"/>
                    <a:pt x="11" y="112"/>
                  </a:cubicBezTo>
                  <a:cubicBezTo>
                    <a:pt x="11" y="113"/>
                    <a:pt x="11" y="114"/>
                    <a:pt x="12" y="114"/>
                  </a:cubicBezTo>
                  <a:cubicBezTo>
                    <a:pt x="24" y="119"/>
                    <a:pt x="43" y="127"/>
                    <a:pt x="66" y="137"/>
                  </a:cubicBezTo>
                  <a:cubicBezTo>
                    <a:pt x="66" y="138"/>
                    <a:pt x="65" y="139"/>
                    <a:pt x="65" y="139"/>
                  </a:cubicBezTo>
                  <a:cubicBezTo>
                    <a:pt x="53" y="134"/>
                    <a:pt x="41" y="128"/>
                    <a:pt x="32" y="124"/>
                  </a:cubicBezTo>
                  <a:cubicBezTo>
                    <a:pt x="22" y="120"/>
                    <a:pt x="16" y="117"/>
                    <a:pt x="13" y="116"/>
                  </a:cubicBezTo>
                  <a:cubicBezTo>
                    <a:pt x="12" y="116"/>
                    <a:pt x="11" y="116"/>
                    <a:pt x="11" y="117"/>
                  </a:cubicBezTo>
                  <a:cubicBezTo>
                    <a:pt x="10" y="118"/>
                    <a:pt x="11" y="119"/>
                    <a:pt x="12" y="120"/>
                  </a:cubicBezTo>
                  <a:cubicBezTo>
                    <a:pt x="14" y="121"/>
                    <a:pt x="21" y="124"/>
                    <a:pt x="30" y="128"/>
                  </a:cubicBezTo>
                  <a:cubicBezTo>
                    <a:pt x="39" y="132"/>
                    <a:pt x="51" y="138"/>
                    <a:pt x="64" y="143"/>
                  </a:cubicBezTo>
                  <a:cubicBezTo>
                    <a:pt x="64" y="144"/>
                    <a:pt x="64" y="145"/>
                    <a:pt x="64" y="145"/>
                  </a:cubicBezTo>
                  <a:cubicBezTo>
                    <a:pt x="55" y="141"/>
                    <a:pt x="48" y="138"/>
                    <a:pt x="42" y="135"/>
                  </a:cubicBezTo>
                  <a:cubicBezTo>
                    <a:pt x="40" y="134"/>
                    <a:pt x="37" y="133"/>
                    <a:pt x="36" y="132"/>
                  </a:cubicBezTo>
                  <a:cubicBezTo>
                    <a:pt x="35" y="132"/>
                    <a:pt x="34" y="131"/>
                    <a:pt x="34" y="131"/>
                  </a:cubicBezTo>
                  <a:cubicBezTo>
                    <a:pt x="33" y="131"/>
                    <a:pt x="33" y="131"/>
                    <a:pt x="33" y="131"/>
                  </a:cubicBezTo>
                  <a:cubicBezTo>
                    <a:pt x="26" y="127"/>
                    <a:pt x="19" y="124"/>
                    <a:pt x="12" y="121"/>
                  </a:cubicBezTo>
                  <a:cubicBezTo>
                    <a:pt x="11" y="121"/>
                    <a:pt x="10" y="121"/>
                    <a:pt x="10" y="122"/>
                  </a:cubicBezTo>
                  <a:cubicBezTo>
                    <a:pt x="9" y="123"/>
                    <a:pt x="10" y="124"/>
                    <a:pt x="11" y="125"/>
                  </a:cubicBezTo>
                  <a:cubicBezTo>
                    <a:pt x="18" y="127"/>
                    <a:pt x="25" y="130"/>
                    <a:pt x="31" y="134"/>
                  </a:cubicBezTo>
                  <a:cubicBezTo>
                    <a:pt x="31" y="134"/>
                    <a:pt x="31" y="134"/>
                    <a:pt x="32" y="135"/>
                  </a:cubicBezTo>
                  <a:cubicBezTo>
                    <a:pt x="35" y="136"/>
                    <a:pt x="47" y="142"/>
                    <a:pt x="63" y="149"/>
                  </a:cubicBezTo>
                  <a:cubicBezTo>
                    <a:pt x="63" y="149"/>
                    <a:pt x="63" y="150"/>
                    <a:pt x="62" y="151"/>
                  </a:cubicBezTo>
                  <a:cubicBezTo>
                    <a:pt x="60" y="150"/>
                    <a:pt x="59" y="149"/>
                    <a:pt x="56" y="148"/>
                  </a:cubicBezTo>
                  <a:cubicBezTo>
                    <a:pt x="41" y="141"/>
                    <a:pt x="27" y="134"/>
                    <a:pt x="12" y="126"/>
                  </a:cubicBezTo>
                  <a:cubicBezTo>
                    <a:pt x="11" y="125"/>
                    <a:pt x="10" y="126"/>
                    <a:pt x="9" y="127"/>
                  </a:cubicBezTo>
                  <a:cubicBezTo>
                    <a:pt x="9" y="128"/>
                    <a:pt x="9" y="129"/>
                    <a:pt x="10" y="129"/>
                  </a:cubicBezTo>
                  <a:cubicBezTo>
                    <a:pt x="25" y="137"/>
                    <a:pt x="39" y="144"/>
                    <a:pt x="54" y="151"/>
                  </a:cubicBezTo>
                  <a:cubicBezTo>
                    <a:pt x="57" y="153"/>
                    <a:pt x="59" y="153"/>
                    <a:pt x="62" y="154"/>
                  </a:cubicBezTo>
                  <a:cubicBezTo>
                    <a:pt x="61" y="155"/>
                    <a:pt x="61" y="155"/>
                    <a:pt x="61" y="156"/>
                  </a:cubicBezTo>
                  <a:cubicBezTo>
                    <a:pt x="61" y="157"/>
                    <a:pt x="61" y="158"/>
                    <a:pt x="62" y="159"/>
                  </a:cubicBezTo>
                  <a:close/>
                  <a:moveTo>
                    <a:pt x="68" y="158"/>
                  </a:moveTo>
                  <a:cubicBezTo>
                    <a:pt x="67" y="158"/>
                    <a:pt x="66" y="157"/>
                    <a:pt x="65" y="156"/>
                  </a:cubicBezTo>
                  <a:cubicBezTo>
                    <a:pt x="65" y="156"/>
                    <a:pt x="65" y="156"/>
                    <a:pt x="65" y="156"/>
                  </a:cubicBezTo>
                  <a:cubicBezTo>
                    <a:pt x="65" y="155"/>
                    <a:pt x="66" y="153"/>
                    <a:pt x="66" y="152"/>
                  </a:cubicBezTo>
                  <a:cubicBezTo>
                    <a:pt x="67" y="150"/>
                    <a:pt x="67" y="149"/>
                    <a:pt x="67" y="148"/>
                  </a:cubicBezTo>
                  <a:cubicBezTo>
                    <a:pt x="68" y="146"/>
                    <a:pt x="69" y="143"/>
                    <a:pt x="69" y="141"/>
                  </a:cubicBezTo>
                  <a:cubicBezTo>
                    <a:pt x="70" y="137"/>
                    <a:pt x="71" y="133"/>
                    <a:pt x="73" y="130"/>
                  </a:cubicBezTo>
                  <a:cubicBezTo>
                    <a:pt x="80" y="129"/>
                    <a:pt x="80" y="129"/>
                    <a:pt x="80" y="129"/>
                  </a:cubicBezTo>
                  <a:cubicBezTo>
                    <a:pt x="80" y="129"/>
                    <a:pt x="80" y="129"/>
                    <a:pt x="80" y="129"/>
                  </a:cubicBezTo>
                  <a:cubicBezTo>
                    <a:pt x="82" y="129"/>
                    <a:pt x="84" y="130"/>
                    <a:pt x="86" y="130"/>
                  </a:cubicBezTo>
                  <a:cubicBezTo>
                    <a:pt x="86" y="130"/>
                    <a:pt x="86" y="130"/>
                    <a:pt x="87" y="130"/>
                  </a:cubicBezTo>
                  <a:cubicBezTo>
                    <a:pt x="87" y="130"/>
                    <a:pt x="87" y="130"/>
                    <a:pt x="87" y="130"/>
                  </a:cubicBezTo>
                  <a:cubicBezTo>
                    <a:pt x="88" y="130"/>
                    <a:pt x="89" y="131"/>
                    <a:pt x="90" y="131"/>
                  </a:cubicBezTo>
                  <a:cubicBezTo>
                    <a:pt x="90" y="131"/>
                    <a:pt x="91" y="131"/>
                    <a:pt x="91" y="131"/>
                  </a:cubicBezTo>
                  <a:cubicBezTo>
                    <a:pt x="92" y="130"/>
                    <a:pt x="93" y="130"/>
                    <a:pt x="93" y="129"/>
                  </a:cubicBezTo>
                  <a:cubicBezTo>
                    <a:pt x="98" y="130"/>
                    <a:pt x="104" y="132"/>
                    <a:pt x="109" y="134"/>
                  </a:cubicBezTo>
                  <a:cubicBezTo>
                    <a:pt x="96" y="138"/>
                    <a:pt x="96" y="138"/>
                    <a:pt x="96" y="138"/>
                  </a:cubicBezTo>
                  <a:cubicBezTo>
                    <a:pt x="96" y="139"/>
                    <a:pt x="96" y="139"/>
                    <a:pt x="96" y="139"/>
                  </a:cubicBezTo>
                  <a:cubicBezTo>
                    <a:pt x="95" y="139"/>
                    <a:pt x="95" y="140"/>
                    <a:pt x="94" y="141"/>
                  </a:cubicBezTo>
                  <a:cubicBezTo>
                    <a:pt x="91" y="144"/>
                    <a:pt x="90" y="149"/>
                    <a:pt x="90" y="153"/>
                  </a:cubicBezTo>
                  <a:cubicBezTo>
                    <a:pt x="90" y="154"/>
                    <a:pt x="90" y="154"/>
                    <a:pt x="90" y="155"/>
                  </a:cubicBezTo>
                  <a:cubicBezTo>
                    <a:pt x="89" y="157"/>
                    <a:pt x="88" y="164"/>
                    <a:pt x="87" y="166"/>
                  </a:cubicBezTo>
                  <a:cubicBezTo>
                    <a:pt x="87" y="166"/>
                    <a:pt x="87" y="167"/>
                    <a:pt x="87" y="167"/>
                  </a:cubicBezTo>
                  <a:cubicBezTo>
                    <a:pt x="87" y="168"/>
                    <a:pt x="87" y="168"/>
                    <a:pt x="87" y="168"/>
                  </a:cubicBezTo>
                  <a:cubicBezTo>
                    <a:pt x="81" y="165"/>
                    <a:pt x="76" y="163"/>
                    <a:pt x="72" y="160"/>
                  </a:cubicBezTo>
                  <a:cubicBezTo>
                    <a:pt x="70" y="159"/>
                    <a:pt x="69" y="159"/>
                    <a:pt x="68" y="158"/>
                  </a:cubicBezTo>
                  <a:close/>
                  <a:moveTo>
                    <a:pt x="60" y="81"/>
                  </a:moveTo>
                  <a:cubicBezTo>
                    <a:pt x="64" y="79"/>
                    <a:pt x="68" y="78"/>
                    <a:pt x="71" y="76"/>
                  </a:cubicBezTo>
                  <a:cubicBezTo>
                    <a:pt x="72" y="76"/>
                    <a:pt x="72" y="76"/>
                    <a:pt x="73" y="76"/>
                  </a:cubicBezTo>
                  <a:cubicBezTo>
                    <a:pt x="73" y="77"/>
                    <a:pt x="73" y="77"/>
                    <a:pt x="73" y="77"/>
                  </a:cubicBezTo>
                  <a:cubicBezTo>
                    <a:pt x="73" y="77"/>
                    <a:pt x="73" y="78"/>
                    <a:pt x="73" y="78"/>
                  </a:cubicBezTo>
                  <a:cubicBezTo>
                    <a:pt x="71" y="80"/>
                    <a:pt x="68" y="82"/>
                    <a:pt x="65" y="83"/>
                  </a:cubicBezTo>
                  <a:cubicBezTo>
                    <a:pt x="63" y="83"/>
                    <a:pt x="62" y="82"/>
                    <a:pt x="60" y="82"/>
                  </a:cubicBezTo>
                  <a:lnTo>
                    <a:pt x="60" y="81"/>
                  </a:lnTo>
                  <a:close/>
                  <a:moveTo>
                    <a:pt x="73" y="32"/>
                  </a:moveTo>
                  <a:cubicBezTo>
                    <a:pt x="73" y="32"/>
                    <a:pt x="73" y="31"/>
                    <a:pt x="72" y="32"/>
                  </a:cubicBezTo>
                  <a:cubicBezTo>
                    <a:pt x="67" y="34"/>
                    <a:pt x="62" y="37"/>
                    <a:pt x="57" y="39"/>
                  </a:cubicBezTo>
                  <a:cubicBezTo>
                    <a:pt x="56" y="39"/>
                    <a:pt x="54" y="39"/>
                    <a:pt x="53" y="39"/>
                  </a:cubicBezTo>
                  <a:cubicBezTo>
                    <a:pt x="52" y="39"/>
                    <a:pt x="50" y="38"/>
                    <a:pt x="49" y="38"/>
                  </a:cubicBezTo>
                  <a:cubicBezTo>
                    <a:pt x="61" y="30"/>
                    <a:pt x="73" y="22"/>
                    <a:pt x="86" y="15"/>
                  </a:cubicBezTo>
                  <a:cubicBezTo>
                    <a:pt x="86" y="15"/>
                    <a:pt x="86" y="15"/>
                    <a:pt x="86" y="15"/>
                  </a:cubicBezTo>
                  <a:cubicBezTo>
                    <a:pt x="88" y="15"/>
                    <a:pt x="90" y="15"/>
                    <a:pt x="92" y="15"/>
                  </a:cubicBezTo>
                  <a:cubicBezTo>
                    <a:pt x="91" y="16"/>
                    <a:pt x="91" y="16"/>
                    <a:pt x="91" y="16"/>
                  </a:cubicBezTo>
                  <a:cubicBezTo>
                    <a:pt x="88" y="17"/>
                    <a:pt x="85" y="20"/>
                    <a:pt x="83" y="22"/>
                  </a:cubicBezTo>
                  <a:cubicBezTo>
                    <a:pt x="80" y="24"/>
                    <a:pt x="76" y="27"/>
                    <a:pt x="74" y="32"/>
                  </a:cubicBezTo>
                  <a:cubicBezTo>
                    <a:pt x="74" y="33"/>
                    <a:pt x="74" y="34"/>
                    <a:pt x="74" y="36"/>
                  </a:cubicBezTo>
                  <a:cubicBezTo>
                    <a:pt x="74" y="36"/>
                    <a:pt x="74" y="36"/>
                    <a:pt x="74" y="36"/>
                  </a:cubicBezTo>
                  <a:cubicBezTo>
                    <a:pt x="73" y="37"/>
                    <a:pt x="73" y="37"/>
                    <a:pt x="73" y="37"/>
                  </a:cubicBezTo>
                  <a:cubicBezTo>
                    <a:pt x="71" y="38"/>
                    <a:pt x="68" y="39"/>
                    <a:pt x="66" y="41"/>
                  </a:cubicBezTo>
                  <a:cubicBezTo>
                    <a:pt x="66" y="41"/>
                    <a:pt x="66" y="41"/>
                    <a:pt x="66" y="41"/>
                  </a:cubicBezTo>
                  <a:cubicBezTo>
                    <a:pt x="64" y="40"/>
                    <a:pt x="62" y="40"/>
                    <a:pt x="61" y="40"/>
                  </a:cubicBezTo>
                  <a:cubicBezTo>
                    <a:pt x="65" y="38"/>
                    <a:pt x="69" y="36"/>
                    <a:pt x="73" y="33"/>
                  </a:cubicBezTo>
                  <a:cubicBezTo>
                    <a:pt x="73" y="33"/>
                    <a:pt x="74" y="33"/>
                    <a:pt x="73" y="32"/>
                  </a:cubicBezTo>
                  <a:close/>
                  <a:moveTo>
                    <a:pt x="61" y="18"/>
                  </a:moveTo>
                  <a:cubicBezTo>
                    <a:pt x="62" y="19"/>
                    <a:pt x="63" y="19"/>
                    <a:pt x="64" y="19"/>
                  </a:cubicBezTo>
                  <a:cubicBezTo>
                    <a:pt x="61" y="20"/>
                    <a:pt x="58" y="22"/>
                    <a:pt x="55" y="23"/>
                  </a:cubicBezTo>
                  <a:cubicBezTo>
                    <a:pt x="57" y="22"/>
                    <a:pt x="59" y="20"/>
                    <a:pt x="61" y="18"/>
                  </a:cubicBezTo>
                  <a:close/>
                  <a:moveTo>
                    <a:pt x="49" y="29"/>
                  </a:moveTo>
                  <a:cubicBezTo>
                    <a:pt x="50" y="29"/>
                    <a:pt x="50" y="29"/>
                    <a:pt x="51" y="29"/>
                  </a:cubicBezTo>
                  <a:cubicBezTo>
                    <a:pt x="56" y="25"/>
                    <a:pt x="62" y="21"/>
                    <a:pt x="69" y="18"/>
                  </a:cubicBezTo>
                  <a:cubicBezTo>
                    <a:pt x="70" y="18"/>
                    <a:pt x="72" y="18"/>
                    <a:pt x="74" y="17"/>
                  </a:cubicBezTo>
                  <a:cubicBezTo>
                    <a:pt x="74" y="16"/>
                    <a:pt x="75" y="16"/>
                    <a:pt x="75" y="15"/>
                  </a:cubicBezTo>
                  <a:cubicBezTo>
                    <a:pt x="76" y="15"/>
                    <a:pt x="76" y="15"/>
                    <a:pt x="76" y="14"/>
                  </a:cubicBezTo>
                  <a:cubicBezTo>
                    <a:pt x="78" y="14"/>
                    <a:pt x="80" y="15"/>
                    <a:pt x="83" y="15"/>
                  </a:cubicBezTo>
                  <a:cubicBezTo>
                    <a:pt x="71" y="21"/>
                    <a:pt x="60" y="28"/>
                    <a:pt x="49" y="35"/>
                  </a:cubicBezTo>
                  <a:cubicBezTo>
                    <a:pt x="49" y="33"/>
                    <a:pt x="49" y="32"/>
                    <a:pt x="48" y="30"/>
                  </a:cubicBezTo>
                  <a:cubicBezTo>
                    <a:pt x="48" y="30"/>
                    <a:pt x="48" y="30"/>
                    <a:pt x="48" y="30"/>
                  </a:cubicBezTo>
                  <a:cubicBezTo>
                    <a:pt x="48" y="30"/>
                    <a:pt x="49" y="29"/>
                    <a:pt x="49" y="29"/>
                  </a:cubicBezTo>
                  <a:close/>
                  <a:moveTo>
                    <a:pt x="80" y="38"/>
                  </a:moveTo>
                  <a:cubicBezTo>
                    <a:pt x="79" y="39"/>
                    <a:pt x="79" y="39"/>
                    <a:pt x="79" y="39"/>
                  </a:cubicBezTo>
                  <a:cubicBezTo>
                    <a:pt x="78" y="38"/>
                    <a:pt x="78" y="37"/>
                    <a:pt x="78" y="36"/>
                  </a:cubicBezTo>
                  <a:cubicBezTo>
                    <a:pt x="78" y="35"/>
                    <a:pt x="78" y="34"/>
                    <a:pt x="78" y="33"/>
                  </a:cubicBezTo>
                  <a:cubicBezTo>
                    <a:pt x="79" y="30"/>
                    <a:pt x="82" y="27"/>
                    <a:pt x="85" y="25"/>
                  </a:cubicBezTo>
                  <a:cubicBezTo>
                    <a:pt x="88" y="23"/>
                    <a:pt x="90" y="21"/>
                    <a:pt x="93" y="19"/>
                  </a:cubicBezTo>
                  <a:cubicBezTo>
                    <a:pt x="94" y="18"/>
                    <a:pt x="96" y="18"/>
                    <a:pt x="97" y="17"/>
                  </a:cubicBezTo>
                  <a:cubicBezTo>
                    <a:pt x="91" y="24"/>
                    <a:pt x="86" y="31"/>
                    <a:pt x="80" y="38"/>
                  </a:cubicBezTo>
                  <a:close/>
                  <a:moveTo>
                    <a:pt x="74" y="38"/>
                  </a:moveTo>
                  <a:cubicBezTo>
                    <a:pt x="74" y="40"/>
                    <a:pt x="75" y="41"/>
                    <a:pt x="76" y="43"/>
                  </a:cubicBezTo>
                  <a:cubicBezTo>
                    <a:pt x="73" y="42"/>
                    <a:pt x="71" y="42"/>
                    <a:pt x="69" y="41"/>
                  </a:cubicBezTo>
                  <a:cubicBezTo>
                    <a:pt x="71" y="40"/>
                    <a:pt x="72" y="39"/>
                    <a:pt x="74" y="38"/>
                  </a:cubicBezTo>
                  <a:close/>
                  <a:moveTo>
                    <a:pt x="69" y="84"/>
                  </a:moveTo>
                  <a:cubicBezTo>
                    <a:pt x="69" y="84"/>
                    <a:pt x="68" y="84"/>
                    <a:pt x="68" y="84"/>
                  </a:cubicBezTo>
                  <a:cubicBezTo>
                    <a:pt x="70" y="83"/>
                    <a:pt x="72" y="81"/>
                    <a:pt x="75" y="80"/>
                  </a:cubicBezTo>
                  <a:cubicBezTo>
                    <a:pt x="76" y="81"/>
                    <a:pt x="77" y="81"/>
                    <a:pt x="78" y="81"/>
                  </a:cubicBezTo>
                  <a:cubicBezTo>
                    <a:pt x="70" y="84"/>
                    <a:pt x="70" y="84"/>
                    <a:pt x="70" y="84"/>
                  </a:cubicBezTo>
                  <a:lnTo>
                    <a:pt x="69" y="84"/>
                  </a:lnTo>
                  <a:close/>
                  <a:moveTo>
                    <a:pt x="62" y="117"/>
                  </a:moveTo>
                  <a:cubicBezTo>
                    <a:pt x="62" y="117"/>
                    <a:pt x="62" y="117"/>
                    <a:pt x="62" y="116"/>
                  </a:cubicBezTo>
                  <a:cubicBezTo>
                    <a:pt x="62" y="115"/>
                    <a:pt x="62" y="114"/>
                    <a:pt x="62" y="112"/>
                  </a:cubicBezTo>
                  <a:cubicBezTo>
                    <a:pt x="62" y="111"/>
                    <a:pt x="63" y="110"/>
                    <a:pt x="63" y="109"/>
                  </a:cubicBezTo>
                  <a:cubicBezTo>
                    <a:pt x="63" y="106"/>
                    <a:pt x="63" y="104"/>
                    <a:pt x="63" y="102"/>
                  </a:cubicBezTo>
                  <a:cubicBezTo>
                    <a:pt x="64" y="98"/>
                    <a:pt x="64" y="94"/>
                    <a:pt x="66" y="91"/>
                  </a:cubicBezTo>
                  <a:cubicBezTo>
                    <a:pt x="83" y="83"/>
                    <a:pt x="83" y="83"/>
                    <a:pt x="83" y="83"/>
                  </a:cubicBezTo>
                  <a:cubicBezTo>
                    <a:pt x="84" y="83"/>
                    <a:pt x="84" y="83"/>
                    <a:pt x="84" y="83"/>
                  </a:cubicBezTo>
                  <a:cubicBezTo>
                    <a:pt x="90" y="84"/>
                    <a:pt x="96" y="85"/>
                    <a:pt x="102" y="86"/>
                  </a:cubicBezTo>
                  <a:cubicBezTo>
                    <a:pt x="103" y="86"/>
                    <a:pt x="103" y="86"/>
                    <a:pt x="103" y="86"/>
                  </a:cubicBezTo>
                  <a:cubicBezTo>
                    <a:pt x="104" y="86"/>
                    <a:pt x="104" y="86"/>
                    <a:pt x="105" y="86"/>
                  </a:cubicBezTo>
                  <a:cubicBezTo>
                    <a:pt x="106" y="86"/>
                    <a:pt x="107" y="86"/>
                    <a:pt x="108" y="86"/>
                  </a:cubicBezTo>
                  <a:cubicBezTo>
                    <a:pt x="109" y="85"/>
                    <a:pt x="110" y="84"/>
                    <a:pt x="110" y="83"/>
                  </a:cubicBezTo>
                  <a:cubicBezTo>
                    <a:pt x="111" y="83"/>
                    <a:pt x="112" y="84"/>
                    <a:pt x="113" y="84"/>
                  </a:cubicBezTo>
                  <a:cubicBezTo>
                    <a:pt x="90" y="96"/>
                    <a:pt x="90" y="96"/>
                    <a:pt x="90" y="96"/>
                  </a:cubicBezTo>
                  <a:cubicBezTo>
                    <a:pt x="90" y="96"/>
                    <a:pt x="90" y="96"/>
                    <a:pt x="90" y="96"/>
                  </a:cubicBezTo>
                  <a:cubicBezTo>
                    <a:pt x="89" y="97"/>
                    <a:pt x="89" y="97"/>
                    <a:pt x="88" y="98"/>
                  </a:cubicBezTo>
                  <a:cubicBezTo>
                    <a:pt x="86" y="102"/>
                    <a:pt x="86" y="106"/>
                    <a:pt x="86" y="110"/>
                  </a:cubicBezTo>
                  <a:cubicBezTo>
                    <a:pt x="86" y="111"/>
                    <a:pt x="86" y="111"/>
                    <a:pt x="86" y="111"/>
                  </a:cubicBezTo>
                  <a:cubicBezTo>
                    <a:pt x="85" y="112"/>
                    <a:pt x="85" y="112"/>
                    <a:pt x="86" y="113"/>
                  </a:cubicBezTo>
                  <a:cubicBezTo>
                    <a:pt x="86" y="113"/>
                    <a:pt x="86" y="113"/>
                    <a:pt x="86" y="113"/>
                  </a:cubicBezTo>
                  <a:cubicBezTo>
                    <a:pt x="86" y="115"/>
                    <a:pt x="85" y="122"/>
                    <a:pt x="85" y="124"/>
                  </a:cubicBezTo>
                  <a:cubicBezTo>
                    <a:pt x="85" y="124"/>
                    <a:pt x="85" y="125"/>
                    <a:pt x="84" y="125"/>
                  </a:cubicBezTo>
                  <a:cubicBezTo>
                    <a:pt x="84" y="126"/>
                    <a:pt x="84" y="126"/>
                    <a:pt x="84" y="126"/>
                  </a:cubicBezTo>
                  <a:cubicBezTo>
                    <a:pt x="79" y="124"/>
                    <a:pt x="74" y="122"/>
                    <a:pt x="68" y="120"/>
                  </a:cubicBezTo>
                  <a:cubicBezTo>
                    <a:pt x="67" y="119"/>
                    <a:pt x="66" y="119"/>
                    <a:pt x="65" y="119"/>
                  </a:cubicBezTo>
                  <a:cubicBezTo>
                    <a:pt x="63" y="118"/>
                    <a:pt x="62" y="118"/>
                    <a:pt x="62" y="117"/>
                  </a:cubicBezTo>
                  <a:close/>
                  <a:moveTo>
                    <a:pt x="140" y="89"/>
                  </a:moveTo>
                  <a:cubicBezTo>
                    <a:pt x="133" y="92"/>
                    <a:pt x="127" y="95"/>
                    <a:pt x="120" y="98"/>
                  </a:cubicBezTo>
                  <a:cubicBezTo>
                    <a:pt x="118" y="97"/>
                    <a:pt x="116" y="97"/>
                    <a:pt x="114" y="96"/>
                  </a:cubicBezTo>
                  <a:cubicBezTo>
                    <a:pt x="115" y="95"/>
                    <a:pt x="116" y="94"/>
                    <a:pt x="118" y="94"/>
                  </a:cubicBezTo>
                  <a:cubicBezTo>
                    <a:pt x="118" y="93"/>
                    <a:pt x="118" y="93"/>
                    <a:pt x="118" y="93"/>
                  </a:cubicBezTo>
                  <a:cubicBezTo>
                    <a:pt x="122" y="93"/>
                    <a:pt x="125" y="92"/>
                    <a:pt x="128" y="90"/>
                  </a:cubicBezTo>
                  <a:cubicBezTo>
                    <a:pt x="129" y="89"/>
                    <a:pt x="130" y="88"/>
                    <a:pt x="131" y="87"/>
                  </a:cubicBezTo>
                  <a:cubicBezTo>
                    <a:pt x="134" y="88"/>
                    <a:pt x="137" y="88"/>
                    <a:pt x="140" y="89"/>
                  </a:cubicBezTo>
                  <a:close/>
                  <a:moveTo>
                    <a:pt x="148" y="90"/>
                  </a:moveTo>
                  <a:cubicBezTo>
                    <a:pt x="142" y="93"/>
                    <a:pt x="136" y="96"/>
                    <a:pt x="130" y="99"/>
                  </a:cubicBezTo>
                  <a:cubicBezTo>
                    <a:pt x="130" y="99"/>
                    <a:pt x="130" y="99"/>
                    <a:pt x="130" y="99"/>
                  </a:cubicBezTo>
                  <a:cubicBezTo>
                    <a:pt x="129" y="99"/>
                    <a:pt x="129" y="99"/>
                    <a:pt x="129" y="99"/>
                  </a:cubicBezTo>
                  <a:cubicBezTo>
                    <a:pt x="129" y="100"/>
                    <a:pt x="129" y="100"/>
                    <a:pt x="129" y="101"/>
                  </a:cubicBezTo>
                  <a:cubicBezTo>
                    <a:pt x="127" y="100"/>
                    <a:pt x="125" y="99"/>
                    <a:pt x="123" y="99"/>
                  </a:cubicBezTo>
                  <a:cubicBezTo>
                    <a:pt x="130" y="96"/>
                    <a:pt x="137" y="93"/>
                    <a:pt x="143" y="89"/>
                  </a:cubicBezTo>
                  <a:cubicBezTo>
                    <a:pt x="145" y="90"/>
                    <a:pt x="146" y="90"/>
                    <a:pt x="148" y="90"/>
                  </a:cubicBezTo>
                  <a:close/>
                  <a:moveTo>
                    <a:pt x="173" y="93"/>
                  </a:moveTo>
                  <a:cubicBezTo>
                    <a:pt x="173" y="93"/>
                    <a:pt x="173" y="93"/>
                    <a:pt x="173" y="93"/>
                  </a:cubicBezTo>
                  <a:cubicBezTo>
                    <a:pt x="174" y="93"/>
                    <a:pt x="174" y="93"/>
                    <a:pt x="174" y="93"/>
                  </a:cubicBezTo>
                  <a:cubicBezTo>
                    <a:pt x="174" y="93"/>
                    <a:pt x="174" y="93"/>
                    <a:pt x="174" y="93"/>
                  </a:cubicBezTo>
                  <a:cubicBezTo>
                    <a:pt x="174" y="93"/>
                    <a:pt x="174" y="93"/>
                    <a:pt x="174" y="93"/>
                  </a:cubicBezTo>
                  <a:cubicBezTo>
                    <a:pt x="175" y="91"/>
                    <a:pt x="177" y="89"/>
                    <a:pt x="179" y="87"/>
                  </a:cubicBezTo>
                  <a:cubicBezTo>
                    <a:pt x="181" y="87"/>
                    <a:pt x="182" y="87"/>
                    <a:pt x="184" y="88"/>
                  </a:cubicBezTo>
                  <a:cubicBezTo>
                    <a:pt x="174" y="92"/>
                    <a:pt x="165" y="98"/>
                    <a:pt x="157" y="105"/>
                  </a:cubicBezTo>
                  <a:cubicBezTo>
                    <a:pt x="155" y="104"/>
                    <a:pt x="153" y="104"/>
                    <a:pt x="152" y="103"/>
                  </a:cubicBezTo>
                  <a:cubicBezTo>
                    <a:pt x="157" y="99"/>
                    <a:pt x="163" y="96"/>
                    <a:pt x="169" y="93"/>
                  </a:cubicBezTo>
                  <a:cubicBezTo>
                    <a:pt x="170" y="93"/>
                    <a:pt x="172" y="93"/>
                    <a:pt x="173" y="93"/>
                  </a:cubicBezTo>
                  <a:close/>
                  <a:moveTo>
                    <a:pt x="150" y="102"/>
                  </a:moveTo>
                  <a:cubicBezTo>
                    <a:pt x="149" y="103"/>
                    <a:pt x="149" y="103"/>
                    <a:pt x="149" y="103"/>
                  </a:cubicBezTo>
                  <a:cubicBezTo>
                    <a:pt x="148" y="103"/>
                    <a:pt x="148" y="103"/>
                    <a:pt x="147" y="103"/>
                  </a:cubicBezTo>
                  <a:cubicBezTo>
                    <a:pt x="146" y="103"/>
                    <a:pt x="144" y="103"/>
                    <a:pt x="143" y="103"/>
                  </a:cubicBezTo>
                  <a:cubicBezTo>
                    <a:pt x="149" y="100"/>
                    <a:pt x="155" y="96"/>
                    <a:pt x="161" y="92"/>
                  </a:cubicBezTo>
                  <a:cubicBezTo>
                    <a:pt x="162" y="92"/>
                    <a:pt x="164" y="92"/>
                    <a:pt x="165" y="93"/>
                  </a:cubicBezTo>
                  <a:cubicBezTo>
                    <a:pt x="160" y="95"/>
                    <a:pt x="154" y="99"/>
                    <a:pt x="150" y="102"/>
                  </a:cubicBezTo>
                  <a:close/>
                  <a:moveTo>
                    <a:pt x="138" y="104"/>
                  </a:moveTo>
                  <a:cubicBezTo>
                    <a:pt x="137" y="104"/>
                    <a:pt x="137" y="104"/>
                    <a:pt x="137" y="104"/>
                  </a:cubicBezTo>
                  <a:cubicBezTo>
                    <a:pt x="135" y="103"/>
                    <a:pt x="133" y="102"/>
                    <a:pt x="130" y="101"/>
                  </a:cubicBezTo>
                  <a:cubicBezTo>
                    <a:pt x="131" y="101"/>
                    <a:pt x="131" y="101"/>
                    <a:pt x="131" y="101"/>
                  </a:cubicBezTo>
                  <a:cubicBezTo>
                    <a:pt x="131" y="100"/>
                    <a:pt x="131" y="100"/>
                    <a:pt x="131" y="100"/>
                  </a:cubicBezTo>
                  <a:cubicBezTo>
                    <a:pt x="138" y="97"/>
                    <a:pt x="144" y="94"/>
                    <a:pt x="150" y="91"/>
                  </a:cubicBezTo>
                  <a:cubicBezTo>
                    <a:pt x="151" y="91"/>
                    <a:pt x="151" y="91"/>
                    <a:pt x="151" y="91"/>
                  </a:cubicBezTo>
                  <a:cubicBezTo>
                    <a:pt x="153" y="91"/>
                    <a:pt x="156" y="91"/>
                    <a:pt x="158" y="92"/>
                  </a:cubicBezTo>
                  <a:cubicBezTo>
                    <a:pt x="151" y="96"/>
                    <a:pt x="145" y="100"/>
                    <a:pt x="138" y="104"/>
                  </a:cubicBezTo>
                  <a:close/>
                  <a:moveTo>
                    <a:pt x="106" y="92"/>
                  </a:moveTo>
                  <a:cubicBezTo>
                    <a:pt x="106" y="92"/>
                    <a:pt x="106" y="92"/>
                    <a:pt x="106" y="92"/>
                  </a:cubicBezTo>
                  <a:cubicBezTo>
                    <a:pt x="106" y="93"/>
                    <a:pt x="106" y="93"/>
                    <a:pt x="106" y="93"/>
                  </a:cubicBezTo>
                  <a:cubicBezTo>
                    <a:pt x="109" y="93"/>
                    <a:pt x="111" y="93"/>
                    <a:pt x="114" y="93"/>
                  </a:cubicBezTo>
                  <a:cubicBezTo>
                    <a:pt x="114" y="93"/>
                    <a:pt x="114" y="93"/>
                    <a:pt x="114" y="93"/>
                  </a:cubicBezTo>
                  <a:cubicBezTo>
                    <a:pt x="114" y="94"/>
                    <a:pt x="113" y="95"/>
                    <a:pt x="112" y="95"/>
                  </a:cubicBezTo>
                  <a:cubicBezTo>
                    <a:pt x="110" y="95"/>
                    <a:pt x="107" y="94"/>
                    <a:pt x="105" y="94"/>
                  </a:cubicBezTo>
                  <a:cubicBezTo>
                    <a:pt x="105" y="94"/>
                    <a:pt x="104" y="94"/>
                    <a:pt x="103" y="93"/>
                  </a:cubicBezTo>
                  <a:lnTo>
                    <a:pt x="106" y="92"/>
                  </a:lnTo>
                  <a:close/>
                  <a:moveTo>
                    <a:pt x="127" y="88"/>
                  </a:moveTo>
                  <a:cubicBezTo>
                    <a:pt x="124" y="91"/>
                    <a:pt x="119" y="91"/>
                    <a:pt x="115" y="91"/>
                  </a:cubicBezTo>
                  <a:cubicBezTo>
                    <a:pt x="114" y="91"/>
                    <a:pt x="114" y="91"/>
                    <a:pt x="114" y="91"/>
                  </a:cubicBezTo>
                  <a:cubicBezTo>
                    <a:pt x="112" y="91"/>
                    <a:pt x="110" y="91"/>
                    <a:pt x="108" y="91"/>
                  </a:cubicBezTo>
                  <a:cubicBezTo>
                    <a:pt x="118" y="86"/>
                    <a:pt x="118" y="86"/>
                    <a:pt x="118" y="86"/>
                  </a:cubicBezTo>
                  <a:cubicBezTo>
                    <a:pt x="119" y="86"/>
                    <a:pt x="119" y="85"/>
                    <a:pt x="119" y="85"/>
                  </a:cubicBezTo>
                  <a:cubicBezTo>
                    <a:pt x="122" y="86"/>
                    <a:pt x="125" y="86"/>
                    <a:pt x="128" y="87"/>
                  </a:cubicBezTo>
                  <a:cubicBezTo>
                    <a:pt x="128" y="87"/>
                    <a:pt x="128" y="88"/>
                    <a:pt x="127" y="88"/>
                  </a:cubicBezTo>
                  <a:close/>
                  <a:moveTo>
                    <a:pt x="119" y="138"/>
                  </a:moveTo>
                  <a:cubicBezTo>
                    <a:pt x="118" y="138"/>
                    <a:pt x="117" y="139"/>
                    <a:pt x="115" y="140"/>
                  </a:cubicBezTo>
                  <a:cubicBezTo>
                    <a:pt x="115" y="140"/>
                    <a:pt x="114" y="140"/>
                    <a:pt x="114" y="140"/>
                  </a:cubicBezTo>
                  <a:cubicBezTo>
                    <a:pt x="113" y="139"/>
                    <a:pt x="111" y="139"/>
                    <a:pt x="110" y="138"/>
                  </a:cubicBezTo>
                  <a:cubicBezTo>
                    <a:pt x="116" y="136"/>
                    <a:pt x="116" y="136"/>
                    <a:pt x="116" y="136"/>
                  </a:cubicBezTo>
                  <a:cubicBezTo>
                    <a:pt x="117" y="137"/>
                    <a:pt x="118" y="137"/>
                    <a:pt x="119" y="138"/>
                  </a:cubicBezTo>
                  <a:close/>
                  <a:moveTo>
                    <a:pt x="178" y="131"/>
                  </a:moveTo>
                  <a:cubicBezTo>
                    <a:pt x="179" y="131"/>
                    <a:pt x="179" y="131"/>
                    <a:pt x="179" y="131"/>
                  </a:cubicBezTo>
                  <a:cubicBezTo>
                    <a:pt x="207" y="141"/>
                    <a:pt x="207" y="141"/>
                    <a:pt x="207" y="141"/>
                  </a:cubicBezTo>
                  <a:cubicBezTo>
                    <a:pt x="202" y="144"/>
                    <a:pt x="191" y="151"/>
                    <a:pt x="180" y="158"/>
                  </a:cubicBezTo>
                  <a:cubicBezTo>
                    <a:pt x="175" y="161"/>
                    <a:pt x="170" y="164"/>
                    <a:pt x="166" y="167"/>
                  </a:cubicBezTo>
                  <a:cubicBezTo>
                    <a:pt x="164" y="168"/>
                    <a:pt x="163" y="169"/>
                    <a:pt x="161" y="169"/>
                  </a:cubicBezTo>
                  <a:cubicBezTo>
                    <a:pt x="161" y="170"/>
                    <a:pt x="161" y="170"/>
                    <a:pt x="160" y="170"/>
                  </a:cubicBezTo>
                  <a:cubicBezTo>
                    <a:pt x="139" y="160"/>
                    <a:pt x="119" y="152"/>
                    <a:pt x="97" y="143"/>
                  </a:cubicBezTo>
                  <a:cubicBezTo>
                    <a:pt x="98" y="142"/>
                    <a:pt x="98" y="142"/>
                    <a:pt x="98" y="142"/>
                  </a:cubicBezTo>
                  <a:cubicBezTo>
                    <a:pt x="105" y="140"/>
                    <a:pt x="105" y="140"/>
                    <a:pt x="105" y="140"/>
                  </a:cubicBezTo>
                  <a:cubicBezTo>
                    <a:pt x="107" y="141"/>
                    <a:pt x="109" y="142"/>
                    <a:pt x="112" y="143"/>
                  </a:cubicBezTo>
                  <a:cubicBezTo>
                    <a:pt x="122" y="148"/>
                    <a:pt x="137" y="155"/>
                    <a:pt x="144" y="157"/>
                  </a:cubicBezTo>
                  <a:cubicBezTo>
                    <a:pt x="144" y="158"/>
                    <a:pt x="144" y="158"/>
                    <a:pt x="144" y="158"/>
                  </a:cubicBezTo>
                  <a:cubicBezTo>
                    <a:pt x="145" y="159"/>
                    <a:pt x="146" y="159"/>
                    <a:pt x="147" y="158"/>
                  </a:cubicBezTo>
                  <a:cubicBezTo>
                    <a:pt x="149" y="156"/>
                    <a:pt x="152" y="155"/>
                    <a:pt x="155" y="155"/>
                  </a:cubicBezTo>
                  <a:cubicBezTo>
                    <a:pt x="155" y="155"/>
                    <a:pt x="155" y="155"/>
                    <a:pt x="155" y="155"/>
                  </a:cubicBezTo>
                  <a:cubicBezTo>
                    <a:pt x="158" y="155"/>
                    <a:pt x="160" y="156"/>
                    <a:pt x="162" y="157"/>
                  </a:cubicBezTo>
                  <a:cubicBezTo>
                    <a:pt x="162" y="158"/>
                    <a:pt x="163" y="158"/>
                    <a:pt x="163" y="158"/>
                  </a:cubicBezTo>
                  <a:cubicBezTo>
                    <a:pt x="164" y="158"/>
                    <a:pt x="164" y="159"/>
                    <a:pt x="165" y="159"/>
                  </a:cubicBezTo>
                  <a:cubicBezTo>
                    <a:pt x="165" y="158"/>
                    <a:pt x="165" y="158"/>
                    <a:pt x="165" y="158"/>
                  </a:cubicBezTo>
                  <a:cubicBezTo>
                    <a:pt x="166" y="158"/>
                    <a:pt x="166" y="158"/>
                    <a:pt x="166" y="158"/>
                  </a:cubicBezTo>
                  <a:cubicBezTo>
                    <a:pt x="185" y="147"/>
                    <a:pt x="185" y="147"/>
                    <a:pt x="185" y="147"/>
                  </a:cubicBezTo>
                  <a:cubicBezTo>
                    <a:pt x="186" y="147"/>
                    <a:pt x="186" y="146"/>
                    <a:pt x="186" y="145"/>
                  </a:cubicBezTo>
                  <a:cubicBezTo>
                    <a:pt x="186" y="145"/>
                    <a:pt x="186" y="144"/>
                    <a:pt x="185" y="144"/>
                  </a:cubicBezTo>
                  <a:cubicBezTo>
                    <a:pt x="185" y="144"/>
                    <a:pt x="185" y="143"/>
                    <a:pt x="184" y="142"/>
                  </a:cubicBezTo>
                  <a:cubicBezTo>
                    <a:pt x="183" y="141"/>
                    <a:pt x="182" y="139"/>
                    <a:pt x="182" y="138"/>
                  </a:cubicBezTo>
                  <a:cubicBezTo>
                    <a:pt x="182" y="138"/>
                    <a:pt x="182" y="138"/>
                    <a:pt x="182" y="138"/>
                  </a:cubicBezTo>
                  <a:cubicBezTo>
                    <a:pt x="182" y="137"/>
                    <a:pt x="182" y="136"/>
                    <a:pt x="181" y="136"/>
                  </a:cubicBezTo>
                  <a:cubicBezTo>
                    <a:pt x="175" y="133"/>
                    <a:pt x="175" y="133"/>
                    <a:pt x="175" y="133"/>
                  </a:cubicBezTo>
                  <a:cubicBezTo>
                    <a:pt x="176" y="132"/>
                    <a:pt x="177" y="131"/>
                    <a:pt x="178" y="131"/>
                  </a:cubicBezTo>
                  <a:close/>
                  <a:moveTo>
                    <a:pt x="127" y="141"/>
                  </a:moveTo>
                  <a:cubicBezTo>
                    <a:pt x="128" y="141"/>
                    <a:pt x="128" y="141"/>
                    <a:pt x="128" y="141"/>
                  </a:cubicBezTo>
                  <a:cubicBezTo>
                    <a:pt x="128" y="141"/>
                    <a:pt x="128" y="141"/>
                    <a:pt x="129" y="141"/>
                  </a:cubicBezTo>
                  <a:cubicBezTo>
                    <a:pt x="130" y="141"/>
                    <a:pt x="132" y="142"/>
                    <a:pt x="134" y="142"/>
                  </a:cubicBezTo>
                  <a:cubicBezTo>
                    <a:pt x="131" y="143"/>
                    <a:pt x="129" y="144"/>
                    <a:pt x="127" y="145"/>
                  </a:cubicBezTo>
                  <a:cubicBezTo>
                    <a:pt x="126" y="145"/>
                    <a:pt x="126" y="145"/>
                    <a:pt x="125" y="145"/>
                  </a:cubicBezTo>
                  <a:cubicBezTo>
                    <a:pt x="124" y="145"/>
                    <a:pt x="124" y="144"/>
                    <a:pt x="123" y="144"/>
                  </a:cubicBezTo>
                  <a:cubicBezTo>
                    <a:pt x="124" y="143"/>
                    <a:pt x="126" y="142"/>
                    <a:pt x="127" y="141"/>
                  </a:cubicBezTo>
                  <a:close/>
                  <a:moveTo>
                    <a:pt x="143" y="145"/>
                  </a:moveTo>
                  <a:cubicBezTo>
                    <a:pt x="141" y="146"/>
                    <a:pt x="139" y="147"/>
                    <a:pt x="136" y="149"/>
                  </a:cubicBezTo>
                  <a:cubicBezTo>
                    <a:pt x="136" y="149"/>
                    <a:pt x="136" y="149"/>
                    <a:pt x="136" y="149"/>
                  </a:cubicBezTo>
                  <a:cubicBezTo>
                    <a:pt x="136" y="149"/>
                    <a:pt x="136" y="149"/>
                    <a:pt x="136" y="149"/>
                  </a:cubicBezTo>
                  <a:cubicBezTo>
                    <a:pt x="136" y="149"/>
                    <a:pt x="136" y="149"/>
                    <a:pt x="136" y="149"/>
                  </a:cubicBezTo>
                  <a:cubicBezTo>
                    <a:pt x="134" y="149"/>
                    <a:pt x="131" y="148"/>
                    <a:pt x="129" y="147"/>
                  </a:cubicBezTo>
                  <a:cubicBezTo>
                    <a:pt x="132" y="145"/>
                    <a:pt x="134" y="144"/>
                    <a:pt x="137" y="143"/>
                  </a:cubicBezTo>
                  <a:cubicBezTo>
                    <a:pt x="139" y="144"/>
                    <a:pt x="141" y="145"/>
                    <a:pt x="143" y="145"/>
                  </a:cubicBezTo>
                  <a:close/>
                  <a:moveTo>
                    <a:pt x="151" y="147"/>
                  </a:moveTo>
                  <a:cubicBezTo>
                    <a:pt x="148" y="149"/>
                    <a:pt x="146" y="150"/>
                    <a:pt x="144" y="153"/>
                  </a:cubicBezTo>
                  <a:cubicBezTo>
                    <a:pt x="142" y="152"/>
                    <a:pt x="140" y="151"/>
                    <a:pt x="138" y="150"/>
                  </a:cubicBezTo>
                  <a:cubicBezTo>
                    <a:pt x="138" y="150"/>
                    <a:pt x="138" y="150"/>
                    <a:pt x="138" y="150"/>
                  </a:cubicBezTo>
                  <a:cubicBezTo>
                    <a:pt x="141" y="149"/>
                    <a:pt x="143" y="147"/>
                    <a:pt x="146" y="146"/>
                  </a:cubicBezTo>
                  <a:cubicBezTo>
                    <a:pt x="148" y="146"/>
                    <a:pt x="149" y="147"/>
                    <a:pt x="151" y="147"/>
                  </a:cubicBezTo>
                  <a:close/>
                  <a:moveTo>
                    <a:pt x="157" y="146"/>
                  </a:moveTo>
                  <a:cubicBezTo>
                    <a:pt x="157" y="146"/>
                    <a:pt x="158" y="146"/>
                    <a:pt x="158" y="146"/>
                  </a:cubicBezTo>
                  <a:cubicBezTo>
                    <a:pt x="161" y="143"/>
                    <a:pt x="166" y="140"/>
                    <a:pt x="171" y="136"/>
                  </a:cubicBezTo>
                  <a:cubicBezTo>
                    <a:pt x="172" y="136"/>
                    <a:pt x="172" y="136"/>
                    <a:pt x="172" y="136"/>
                  </a:cubicBezTo>
                  <a:cubicBezTo>
                    <a:pt x="176" y="138"/>
                    <a:pt x="176" y="138"/>
                    <a:pt x="176" y="138"/>
                  </a:cubicBezTo>
                  <a:cubicBezTo>
                    <a:pt x="169" y="142"/>
                    <a:pt x="161" y="146"/>
                    <a:pt x="154" y="150"/>
                  </a:cubicBezTo>
                  <a:cubicBezTo>
                    <a:pt x="154" y="150"/>
                    <a:pt x="153" y="150"/>
                    <a:pt x="153" y="151"/>
                  </a:cubicBezTo>
                  <a:cubicBezTo>
                    <a:pt x="153" y="151"/>
                    <a:pt x="153" y="151"/>
                    <a:pt x="153" y="151"/>
                  </a:cubicBezTo>
                  <a:cubicBezTo>
                    <a:pt x="151" y="151"/>
                    <a:pt x="148" y="152"/>
                    <a:pt x="146" y="154"/>
                  </a:cubicBezTo>
                  <a:cubicBezTo>
                    <a:pt x="146" y="154"/>
                    <a:pt x="146" y="154"/>
                    <a:pt x="146" y="154"/>
                  </a:cubicBezTo>
                  <a:cubicBezTo>
                    <a:pt x="148" y="151"/>
                    <a:pt x="151" y="149"/>
                    <a:pt x="154" y="148"/>
                  </a:cubicBezTo>
                  <a:cubicBezTo>
                    <a:pt x="154" y="148"/>
                    <a:pt x="154" y="148"/>
                    <a:pt x="154" y="148"/>
                  </a:cubicBezTo>
                  <a:cubicBezTo>
                    <a:pt x="155" y="148"/>
                    <a:pt x="155" y="148"/>
                    <a:pt x="155" y="148"/>
                  </a:cubicBezTo>
                  <a:cubicBezTo>
                    <a:pt x="155" y="148"/>
                    <a:pt x="155" y="148"/>
                    <a:pt x="155" y="148"/>
                  </a:cubicBezTo>
                  <a:cubicBezTo>
                    <a:pt x="155" y="148"/>
                    <a:pt x="155" y="148"/>
                    <a:pt x="155" y="148"/>
                  </a:cubicBezTo>
                  <a:cubicBezTo>
                    <a:pt x="156" y="147"/>
                    <a:pt x="156" y="147"/>
                    <a:pt x="156" y="147"/>
                  </a:cubicBezTo>
                  <a:cubicBezTo>
                    <a:pt x="156" y="147"/>
                    <a:pt x="156" y="147"/>
                    <a:pt x="157" y="146"/>
                  </a:cubicBezTo>
                  <a:close/>
                  <a:moveTo>
                    <a:pt x="165" y="154"/>
                  </a:moveTo>
                  <a:cubicBezTo>
                    <a:pt x="164" y="154"/>
                    <a:pt x="164" y="154"/>
                    <a:pt x="163" y="153"/>
                  </a:cubicBezTo>
                  <a:cubicBezTo>
                    <a:pt x="169" y="150"/>
                    <a:pt x="174" y="147"/>
                    <a:pt x="180" y="144"/>
                  </a:cubicBezTo>
                  <a:cubicBezTo>
                    <a:pt x="181" y="144"/>
                    <a:pt x="181" y="144"/>
                    <a:pt x="181" y="144"/>
                  </a:cubicBezTo>
                  <a:cubicBezTo>
                    <a:pt x="181" y="145"/>
                    <a:pt x="181" y="145"/>
                    <a:pt x="181" y="145"/>
                  </a:cubicBezTo>
                  <a:lnTo>
                    <a:pt x="165" y="154"/>
                  </a:lnTo>
                  <a:close/>
                  <a:moveTo>
                    <a:pt x="178" y="139"/>
                  </a:moveTo>
                  <a:cubicBezTo>
                    <a:pt x="178" y="140"/>
                    <a:pt x="179" y="141"/>
                    <a:pt x="179" y="142"/>
                  </a:cubicBezTo>
                  <a:cubicBezTo>
                    <a:pt x="173" y="145"/>
                    <a:pt x="167" y="149"/>
                    <a:pt x="161" y="152"/>
                  </a:cubicBezTo>
                  <a:cubicBezTo>
                    <a:pt x="160" y="152"/>
                    <a:pt x="158" y="151"/>
                    <a:pt x="156" y="151"/>
                  </a:cubicBezTo>
                  <a:cubicBezTo>
                    <a:pt x="164" y="147"/>
                    <a:pt x="171" y="143"/>
                    <a:pt x="178" y="139"/>
                  </a:cubicBezTo>
                  <a:close/>
                  <a:moveTo>
                    <a:pt x="126" y="140"/>
                  </a:moveTo>
                  <a:cubicBezTo>
                    <a:pt x="124" y="141"/>
                    <a:pt x="122" y="142"/>
                    <a:pt x="121" y="143"/>
                  </a:cubicBezTo>
                  <a:cubicBezTo>
                    <a:pt x="120" y="142"/>
                    <a:pt x="118" y="142"/>
                    <a:pt x="117" y="141"/>
                  </a:cubicBezTo>
                  <a:cubicBezTo>
                    <a:pt x="119" y="140"/>
                    <a:pt x="120" y="139"/>
                    <a:pt x="122" y="138"/>
                  </a:cubicBezTo>
                  <a:cubicBezTo>
                    <a:pt x="123" y="139"/>
                    <a:pt x="124" y="139"/>
                    <a:pt x="125" y="139"/>
                  </a:cubicBezTo>
                  <a:lnTo>
                    <a:pt x="126" y="140"/>
                  </a:lnTo>
                  <a:close/>
                  <a:moveTo>
                    <a:pt x="201" y="84"/>
                  </a:moveTo>
                  <a:cubicBezTo>
                    <a:pt x="196" y="89"/>
                    <a:pt x="185" y="97"/>
                    <a:pt x="176" y="105"/>
                  </a:cubicBezTo>
                  <a:cubicBezTo>
                    <a:pt x="171" y="109"/>
                    <a:pt x="166" y="112"/>
                    <a:pt x="163" y="115"/>
                  </a:cubicBezTo>
                  <a:cubicBezTo>
                    <a:pt x="161" y="117"/>
                    <a:pt x="160" y="118"/>
                    <a:pt x="159" y="119"/>
                  </a:cubicBezTo>
                  <a:cubicBezTo>
                    <a:pt x="158" y="119"/>
                    <a:pt x="158" y="119"/>
                    <a:pt x="158" y="120"/>
                  </a:cubicBezTo>
                  <a:cubicBezTo>
                    <a:pt x="135" y="112"/>
                    <a:pt x="114" y="107"/>
                    <a:pt x="92" y="100"/>
                  </a:cubicBezTo>
                  <a:cubicBezTo>
                    <a:pt x="93" y="99"/>
                    <a:pt x="93" y="99"/>
                    <a:pt x="93" y="99"/>
                  </a:cubicBezTo>
                  <a:cubicBezTo>
                    <a:pt x="98" y="96"/>
                    <a:pt x="98" y="96"/>
                    <a:pt x="98" y="96"/>
                  </a:cubicBezTo>
                  <a:cubicBezTo>
                    <a:pt x="99" y="96"/>
                    <a:pt x="99" y="96"/>
                    <a:pt x="99" y="96"/>
                  </a:cubicBezTo>
                  <a:cubicBezTo>
                    <a:pt x="100" y="97"/>
                    <a:pt x="102" y="97"/>
                    <a:pt x="104" y="98"/>
                  </a:cubicBezTo>
                  <a:cubicBezTo>
                    <a:pt x="109" y="99"/>
                    <a:pt x="115" y="100"/>
                    <a:pt x="120" y="102"/>
                  </a:cubicBezTo>
                  <a:cubicBezTo>
                    <a:pt x="125" y="103"/>
                    <a:pt x="130" y="105"/>
                    <a:pt x="136" y="107"/>
                  </a:cubicBezTo>
                  <a:cubicBezTo>
                    <a:pt x="136" y="108"/>
                    <a:pt x="138" y="108"/>
                    <a:pt x="139" y="108"/>
                  </a:cubicBezTo>
                  <a:cubicBezTo>
                    <a:pt x="140" y="108"/>
                    <a:pt x="141" y="108"/>
                    <a:pt x="142" y="108"/>
                  </a:cubicBezTo>
                  <a:cubicBezTo>
                    <a:pt x="144" y="107"/>
                    <a:pt x="145" y="107"/>
                    <a:pt x="147" y="107"/>
                  </a:cubicBezTo>
                  <a:cubicBezTo>
                    <a:pt x="150" y="107"/>
                    <a:pt x="153" y="108"/>
                    <a:pt x="156" y="109"/>
                  </a:cubicBezTo>
                  <a:cubicBezTo>
                    <a:pt x="157" y="110"/>
                    <a:pt x="158" y="110"/>
                    <a:pt x="158" y="109"/>
                  </a:cubicBezTo>
                  <a:cubicBezTo>
                    <a:pt x="168" y="100"/>
                    <a:pt x="180" y="94"/>
                    <a:pt x="191" y="89"/>
                  </a:cubicBezTo>
                  <a:cubicBezTo>
                    <a:pt x="192" y="88"/>
                    <a:pt x="193" y="87"/>
                    <a:pt x="193" y="86"/>
                  </a:cubicBezTo>
                  <a:cubicBezTo>
                    <a:pt x="192" y="86"/>
                    <a:pt x="192" y="85"/>
                    <a:pt x="191" y="85"/>
                  </a:cubicBezTo>
                  <a:cubicBezTo>
                    <a:pt x="188" y="84"/>
                    <a:pt x="185" y="84"/>
                    <a:pt x="182" y="83"/>
                  </a:cubicBezTo>
                  <a:cubicBezTo>
                    <a:pt x="182" y="83"/>
                    <a:pt x="183" y="82"/>
                    <a:pt x="184" y="81"/>
                  </a:cubicBezTo>
                  <a:lnTo>
                    <a:pt x="201" y="84"/>
                  </a:lnTo>
                  <a:close/>
                  <a:moveTo>
                    <a:pt x="172" y="71"/>
                  </a:moveTo>
                  <a:cubicBezTo>
                    <a:pt x="154" y="69"/>
                    <a:pt x="129" y="64"/>
                    <a:pt x="103" y="60"/>
                  </a:cubicBezTo>
                  <a:cubicBezTo>
                    <a:pt x="103" y="59"/>
                    <a:pt x="103" y="59"/>
                    <a:pt x="103" y="59"/>
                  </a:cubicBezTo>
                  <a:cubicBezTo>
                    <a:pt x="127" y="63"/>
                    <a:pt x="149" y="65"/>
                    <a:pt x="173" y="69"/>
                  </a:cubicBezTo>
                  <a:cubicBezTo>
                    <a:pt x="173" y="69"/>
                    <a:pt x="174" y="69"/>
                    <a:pt x="174" y="68"/>
                  </a:cubicBezTo>
                  <a:cubicBezTo>
                    <a:pt x="173" y="69"/>
                    <a:pt x="173" y="70"/>
                    <a:pt x="172" y="71"/>
                  </a:cubicBezTo>
                  <a:close/>
                  <a:moveTo>
                    <a:pt x="209" y="10"/>
                  </a:moveTo>
                  <a:cubicBezTo>
                    <a:pt x="198" y="28"/>
                    <a:pt x="185" y="47"/>
                    <a:pt x="172" y="65"/>
                  </a:cubicBezTo>
                  <a:cubicBezTo>
                    <a:pt x="149" y="61"/>
                    <a:pt x="127" y="59"/>
                    <a:pt x="104" y="55"/>
                  </a:cubicBezTo>
                  <a:cubicBezTo>
                    <a:pt x="105" y="53"/>
                    <a:pt x="107" y="51"/>
                    <a:pt x="109" y="49"/>
                  </a:cubicBezTo>
                  <a:cubicBezTo>
                    <a:pt x="109" y="49"/>
                    <a:pt x="109" y="49"/>
                    <a:pt x="109" y="49"/>
                  </a:cubicBezTo>
                  <a:cubicBezTo>
                    <a:pt x="124" y="51"/>
                    <a:pt x="138" y="54"/>
                    <a:pt x="153" y="56"/>
                  </a:cubicBezTo>
                  <a:cubicBezTo>
                    <a:pt x="153" y="56"/>
                    <a:pt x="154" y="56"/>
                    <a:pt x="155" y="56"/>
                  </a:cubicBezTo>
                  <a:cubicBezTo>
                    <a:pt x="155" y="56"/>
                    <a:pt x="156" y="56"/>
                    <a:pt x="156" y="56"/>
                  </a:cubicBezTo>
                  <a:cubicBezTo>
                    <a:pt x="158" y="56"/>
                    <a:pt x="159" y="54"/>
                    <a:pt x="160" y="53"/>
                  </a:cubicBezTo>
                  <a:cubicBezTo>
                    <a:pt x="162" y="52"/>
                    <a:pt x="164" y="51"/>
                    <a:pt x="166" y="51"/>
                  </a:cubicBezTo>
                  <a:cubicBezTo>
                    <a:pt x="168" y="51"/>
                    <a:pt x="170" y="52"/>
                    <a:pt x="171" y="53"/>
                  </a:cubicBezTo>
                  <a:cubicBezTo>
                    <a:pt x="172" y="53"/>
                    <a:pt x="173" y="53"/>
                    <a:pt x="173" y="53"/>
                  </a:cubicBezTo>
                  <a:cubicBezTo>
                    <a:pt x="174" y="53"/>
                    <a:pt x="174" y="52"/>
                    <a:pt x="174" y="52"/>
                  </a:cubicBezTo>
                  <a:cubicBezTo>
                    <a:pt x="178" y="43"/>
                    <a:pt x="183" y="34"/>
                    <a:pt x="190" y="27"/>
                  </a:cubicBezTo>
                  <a:cubicBezTo>
                    <a:pt x="190" y="27"/>
                    <a:pt x="190" y="26"/>
                    <a:pt x="190" y="25"/>
                  </a:cubicBezTo>
                  <a:cubicBezTo>
                    <a:pt x="189" y="24"/>
                    <a:pt x="189" y="24"/>
                    <a:pt x="188" y="24"/>
                  </a:cubicBezTo>
                  <a:cubicBezTo>
                    <a:pt x="187" y="24"/>
                    <a:pt x="187" y="24"/>
                    <a:pt x="186" y="24"/>
                  </a:cubicBezTo>
                  <a:cubicBezTo>
                    <a:pt x="185" y="24"/>
                    <a:pt x="183" y="23"/>
                    <a:pt x="182" y="22"/>
                  </a:cubicBezTo>
                  <a:cubicBezTo>
                    <a:pt x="181" y="21"/>
                    <a:pt x="180" y="20"/>
                    <a:pt x="180" y="19"/>
                  </a:cubicBezTo>
                  <a:cubicBezTo>
                    <a:pt x="180" y="18"/>
                    <a:pt x="179" y="17"/>
                    <a:pt x="178" y="17"/>
                  </a:cubicBezTo>
                  <a:cubicBezTo>
                    <a:pt x="160" y="16"/>
                    <a:pt x="152" y="14"/>
                    <a:pt x="135" y="14"/>
                  </a:cubicBezTo>
                  <a:cubicBezTo>
                    <a:pt x="137" y="12"/>
                    <a:pt x="138" y="10"/>
                    <a:pt x="139" y="9"/>
                  </a:cubicBezTo>
                  <a:cubicBezTo>
                    <a:pt x="161" y="9"/>
                    <a:pt x="182" y="10"/>
                    <a:pt x="203" y="10"/>
                  </a:cubicBezTo>
                  <a:cubicBezTo>
                    <a:pt x="205" y="10"/>
                    <a:pt x="207" y="10"/>
                    <a:pt x="209" y="10"/>
                  </a:cubicBezTo>
                  <a:close/>
                  <a:moveTo>
                    <a:pt x="171" y="48"/>
                  </a:moveTo>
                  <a:cubicBezTo>
                    <a:pt x="170" y="48"/>
                    <a:pt x="168" y="47"/>
                    <a:pt x="166" y="47"/>
                  </a:cubicBezTo>
                  <a:cubicBezTo>
                    <a:pt x="165" y="47"/>
                    <a:pt x="164" y="48"/>
                    <a:pt x="163" y="48"/>
                  </a:cubicBezTo>
                  <a:cubicBezTo>
                    <a:pt x="164" y="47"/>
                    <a:pt x="166" y="46"/>
                    <a:pt x="167" y="45"/>
                  </a:cubicBezTo>
                  <a:cubicBezTo>
                    <a:pt x="170" y="43"/>
                    <a:pt x="172" y="42"/>
                    <a:pt x="173" y="41"/>
                  </a:cubicBezTo>
                  <a:cubicBezTo>
                    <a:pt x="174" y="41"/>
                    <a:pt x="174" y="40"/>
                    <a:pt x="174" y="40"/>
                  </a:cubicBezTo>
                  <a:cubicBezTo>
                    <a:pt x="173" y="39"/>
                    <a:pt x="173" y="39"/>
                    <a:pt x="172" y="39"/>
                  </a:cubicBezTo>
                  <a:cubicBezTo>
                    <a:pt x="171" y="40"/>
                    <a:pt x="168" y="42"/>
                    <a:pt x="165" y="44"/>
                  </a:cubicBezTo>
                  <a:cubicBezTo>
                    <a:pt x="164" y="44"/>
                    <a:pt x="163" y="45"/>
                    <a:pt x="162" y="46"/>
                  </a:cubicBezTo>
                  <a:cubicBezTo>
                    <a:pt x="161" y="47"/>
                    <a:pt x="160" y="47"/>
                    <a:pt x="160" y="48"/>
                  </a:cubicBezTo>
                  <a:cubicBezTo>
                    <a:pt x="160" y="49"/>
                    <a:pt x="160" y="49"/>
                    <a:pt x="160" y="49"/>
                  </a:cubicBezTo>
                  <a:cubicBezTo>
                    <a:pt x="159" y="49"/>
                    <a:pt x="159" y="50"/>
                    <a:pt x="158" y="50"/>
                  </a:cubicBezTo>
                  <a:cubicBezTo>
                    <a:pt x="157" y="51"/>
                    <a:pt x="156" y="52"/>
                    <a:pt x="155" y="52"/>
                  </a:cubicBezTo>
                  <a:cubicBezTo>
                    <a:pt x="155" y="52"/>
                    <a:pt x="155" y="52"/>
                    <a:pt x="155" y="52"/>
                  </a:cubicBezTo>
                  <a:cubicBezTo>
                    <a:pt x="154" y="52"/>
                    <a:pt x="154" y="52"/>
                    <a:pt x="153" y="52"/>
                  </a:cubicBezTo>
                  <a:cubicBezTo>
                    <a:pt x="152" y="52"/>
                    <a:pt x="150" y="51"/>
                    <a:pt x="148" y="51"/>
                  </a:cubicBezTo>
                  <a:cubicBezTo>
                    <a:pt x="158" y="43"/>
                    <a:pt x="170" y="35"/>
                    <a:pt x="181" y="29"/>
                  </a:cubicBezTo>
                  <a:cubicBezTo>
                    <a:pt x="182" y="28"/>
                    <a:pt x="182" y="28"/>
                    <a:pt x="181" y="27"/>
                  </a:cubicBezTo>
                  <a:cubicBezTo>
                    <a:pt x="181" y="27"/>
                    <a:pt x="181" y="27"/>
                    <a:pt x="180" y="27"/>
                  </a:cubicBezTo>
                  <a:cubicBezTo>
                    <a:pt x="168" y="34"/>
                    <a:pt x="157" y="41"/>
                    <a:pt x="147" y="50"/>
                  </a:cubicBezTo>
                  <a:cubicBezTo>
                    <a:pt x="146" y="50"/>
                    <a:pt x="146" y="50"/>
                    <a:pt x="146" y="51"/>
                  </a:cubicBezTo>
                  <a:cubicBezTo>
                    <a:pt x="142" y="50"/>
                    <a:pt x="137" y="49"/>
                    <a:pt x="132" y="49"/>
                  </a:cubicBezTo>
                  <a:cubicBezTo>
                    <a:pt x="147" y="40"/>
                    <a:pt x="163" y="32"/>
                    <a:pt x="178" y="23"/>
                  </a:cubicBezTo>
                  <a:cubicBezTo>
                    <a:pt x="178" y="24"/>
                    <a:pt x="179" y="25"/>
                    <a:pt x="180" y="25"/>
                  </a:cubicBezTo>
                  <a:cubicBezTo>
                    <a:pt x="181" y="27"/>
                    <a:pt x="182" y="27"/>
                    <a:pt x="184" y="28"/>
                  </a:cubicBezTo>
                  <a:cubicBezTo>
                    <a:pt x="179" y="34"/>
                    <a:pt x="174" y="41"/>
                    <a:pt x="171" y="48"/>
                  </a:cubicBezTo>
                  <a:close/>
                  <a:moveTo>
                    <a:pt x="177" y="21"/>
                  </a:moveTo>
                  <a:cubicBezTo>
                    <a:pt x="177" y="22"/>
                    <a:pt x="177" y="22"/>
                    <a:pt x="177" y="22"/>
                  </a:cubicBezTo>
                  <a:cubicBezTo>
                    <a:pt x="161" y="30"/>
                    <a:pt x="145" y="39"/>
                    <a:pt x="129" y="48"/>
                  </a:cubicBezTo>
                  <a:cubicBezTo>
                    <a:pt x="129" y="48"/>
                    <a:pt x="129" y="48"/>
                    <a:pt x="129" y="48"/>
                  </a:cubicBezTo>
                  <a:cubicBezTo>
                    <a:pt x="127" y="48"/>
                    <a:pt x="125" y="47"/>
                    <a:pt x="122" y="47"/>
                  </a:cubicBezTo>
                  <a:cubicBezTo>
                    <a:pt x="125" y="46"/>
                    <a:pt x="128" y="44"/>
                    <a:pt x="130" y="43"/>
                  </a:cubicBezTo>
                  <a:cubicBezTo>
                    <a:pt x="131" y="43"/>
                    <a:pt x="131" y="43"/>
                    <a:pt x="131" y="43"/>
                  </a:cubicBezTo>
                  <a:cubicBezTo>
                    <a:pt x="132" y="43"/>
                    <a:pt x="132" y="43"/>
                    <a:pt x="133" y="43"/>
                  </a:cubicBezTo>
                  <a:cubicBezTo>
                    <a:pt x="133" y="43"/>
                    <a:pt x="133" y="42"/>
                    <a:pt x="133" y="42"/>
                  </a:cubicBezTo>
                  <a:cubicBezTo>
                    <a:pt x="145" y="34"/>
                    <a:pt x="158" y="27"/>
                    <a:pt x="171" y="21"/>
                  </a:cubicBezTo>
                  <a:cubicBezTo>
                    <a:pt x="172" y="21"/>
                    <a:pt x="172" y="21"/>
                    <a:pt x="172" y="21"/>
                  </a:cubicBezTo>
                  <a:cubicBezTo>
                    <a:pt x="173" y="21"/>
                    <a:pt x="175" y="21"/>
                    <a:pt x="177" y="21"/>
                  </a:cubicBezTo>
                  <a:close/>
                  <a:moveTo>
                    <a:pt x="136" y="38"/>
                  </a:moveTo>
                  <a:cubicBezTo>
                    <a:pt x="136" y="37"/>
                    <a:pt x="137" y="37"/>
                    <a:pt x="138" y="36"/>
                  </a:cubicBezTo>
                  <a:cubicBezTo>
                    <a:pt x="139" y="34"/>
                    <a:pt x="139" y="32"/>
                    <a:pt x="140" y="30"/>
                  </a:cubicBezTo>
                  <a:cubicBezTo>
                    <a:pt x="146" y="27"/>
                    <a:pt x="152" y="23"/>
                    <a:pt x="159" y="20"/>
                  </a:cubicBezTo>
                  <a:cubicBezTo>
                    <a:pt x="162" y="20"/>
                    <a:pt x="165" y="20"/>
                    <a:pt x="168" y="20"/>
                  </a:cubicBezTo>
                  <a:cubicBezTo>
                    <a:pt x="157" y="26"/>
                    <a:pt x="146" y="32"/>
                    <a:pt x="136" y="38"/>
                  </a:cubicBezTo>
                  <a:close/>
                  <a:moveTo>
                    <a:pt x="140" y="28"/>
                  </a:moveTo>
                  <a:cubicBezTo>
                    <a:pt x="140" y="27"/>
                    <a:pt x="140" y="27"/>
                    <a:pt x="140" y="27"/>
                  </a:cubicBezTo>
                  <a:cubicBezTo>
                    <a:pt x="140" y="26"/>
                    <a:pt x="140" y="24"/>
                    <a:pt x="140" y="23"/>
                  </a:cubicBezTo>
                  <a:cubicBezTo>
                    <a:pt x="142" y="21"/>
                    <a:pt x="144" y="20"/>
                    <a:pt x="147" y="19"/>
                  </a:cubicBezTo>
                  <a:cubicBezTo>
                    <a:pt x="150" y="19"/>
                    <a:pt x="153" y="19"/>
                    <a:pt x="155" y="19"/>
                  </a:cubicBezTo>
                  <a:cubicBezTo>
                    <a:pt x="150" y="22"/>
                    <a:pt x="145" y="25"/>
                    <a:pt x="140" y="28"/>
                  </a:cubicBezTo>
                  <a:close/>
                  <a:moveTo>
                    <a:pt x="139" y="21"/>
                  </a:moveTo>
                  <a:cubicBezTo>
                    <a:pt x="139" y="20"/>
                    <a:pt x="138" y="19"/>
                    <a:pt x="138" y="18"/>
                  </a:cubicBezTo>
                  <a:cubicBezTo>
                    <a:pt x="140" y="18"/>
                    <a:pt x="141" y="18"/>
                    <a:pt x="143" y="18"/>
                  </a:cubicBezTo>
                  <a:cubicBezTo>
                    <a:pt x="142" y="19"/>
                    <a:pt x="140" y="20"/>
                    <a:pt x="139" y="21"/>
                  </a:cubicBezTo>
                  <a:close/>
                  <a:moveTo>
                    <a:pt x="132" y="18"/>
                  </a:moveTo>
                  <a:cubicBezTo>
                    <a:pt x="133" y="18"/>
                    <a:pt x="133" y="18"/>
                    <a:pt x="133" y="18"/>
                  </a:cubicBezTo>
                  <a:cubicBezTo>
                    <a:pt x="135" y="20"/>
                    <a:pt x="136" y="24"/>
                    <a:pt x="136" y="27"/>
                  </a:cubicBezTo>
                  <a:cubicBezTo>
                    <a:pt x="136" y="28"/>
                    <a:pt x="136" y="29"/>
                    <a:pt x="136" y="30"/>
                  </a:cubicBezTo>
                  <a:cubicBezTo>
                    <a:pt x="135" y="31"/>
                    <a:pt x="135" y="31"/>
                    <a:pt x="135" y="31"/>
                  </a:cubicBezTo>
                  <a:cubicBezTo>
                    <a:pt x="135" y="31"/>
                    <a:pt x="135" y="31"/>
                    <a:pt x="135" y="31"/>
                  </a:cubicBezTo>
                  <a:cubicBezTo>
                    <a:pt x="134" y="32"/>
                    <a:pt x="134" y="32"/>
                    <a:pt x="134" y="32"/>
                  </a:cubicBezTo>
                  <a:cubicBezTo>
                    <a:pt x="134" y="33"/>
                    <a:pt x="134" y="33"/>
                    <a:pt x="134" y="33"/>
                  </a:cubicBezTo>
                  <a:cubicBezTo>
                    <a:pt x="134" y="33"/>
                    <a:pt x="134" y="33"/>
                    <a:pt x="134" y="33"/>
                  </a:cubicBezTo>
                  <a:cubicBezTo>
                    <a:pt x="134" y="33"/>
                    <a:pt x="134" y="33"/>
                    <a:pt x="134" y="33"/>
                  </a:cubicBezTo>
                  <a:cubicBezTo>
                    <a:pt x="133" y="35"/>
                    <a:pt x="133" y="36"/>
                    <a:pt x="131" y="37"/>
                  </a:cubicBezTo>
                  <a:cubicBezTo>
                    <a:pt x="127" y="41"/>
                    <a:pt x="121" y="44"/>
                    <a:pt x="114" y="45"/>
                  </a:cubicBezTo>
                  <a:cubicBezTo>
                    <a:pt x="114" y="45"/>
                    <a:pt x="113" y="44"/>
                    <a:pt x="112" y="44"/>
                  </a:cubicBezTo>
                  <a:cubicBezTo>
                    <a:pt x="119" y="37"/>
                    <a:pt x="126" y="27"/>
                    <a:pt x="132" y="18"/>
                  </a:cubicBezTo>
                  <a:close/>
                  <a:moveTo>
                    <a:pt x="112" y="5"/>
                  </a:moveTo>
                  <a:cubicBezTo>
                    <a:pt x="112" y="5"/>
                    <a:pt x="113" y="4"/>
                    <a:pt x="115" y="4"/>
                  </a:cubicBezTo>
                  <a:cubicBezTo>
                    <a:pt x="116" y="4"/>
                    <a:pt x="116" y="4"/>
                    <a:pt x="116" y="4"/>
                  </a:cubicBezTo>
                  <a:cubicBezTo>
                    <a:pt x="122" y="5"/>
                    <a:pt x="129" y="5"/>
                    <a:pt x="136" y="6"/>
                  </a:cubicBezTo>
                  <a:cubicBezTo>
                    <a:pt x="127" y="18"/>
                    <a:pt x="115" y="35"/>
                    <a:pt x="106" y="46"/>
                  </a:cubicBezTo>
                  <a:cubicBezTo>
                    <a:pt x="104" y="48"/>
                    <a:pt x="102" y="51"/>
                    <a:pt x="100" y="54"/>
                  </a:cubicBezTo>
                  <a:cubicBezTo>
                    <a:pt x="99" y="56"/>
                    <a:pt x="99" y="59"/>
                    <a:pt x="99" y="61"/>
                  </a:cubicBezTo>
                  <a:cubicBezTo>
                    <a:pt x="99" y="63"/>
                    <a:pt x="99" y="65"/>
                    <a:pt x="100" y="67"/>
                  </a:cubicBezTo>
                  <a:cubicBezTo>
                    <a:pt x="99" y="68"/>
                    <a:pt x="100" y="68"/>
                    <a:pt x="100" y="69"/>
                  </a:cubicBezTo>
                  <a:cubicBezTo>
                    <a:pt x="100" y="71"/>
                    <a:pt x="101" y="77"/>
                    <a:pt x="101" y="80"/>
                  </a:cubicBezTo>
                  <a:cubicBezTo>
                    <a:pt x="101" y="80"/>
                    <a:pt x="101" y="81"/>
                    <a:pt x="101" y="82"/>
                  </a:cubicBezTo>
                  <a:cubicBezTo>
                    <a:pt x="95" y="81"/>
                    <a:pt x="89" y="80"/>
                    <a:pt x="84" y="79"/>
                  </a:cubicBezTo>
                  <a:cubicBezTo>
                    <a:pt x="83" y="78"/>
                    <a:pt x="81" y="78"/>
                    <a:pt x="80" y="78"/>
                  </a:cubicBezTo>
                  <a:cubicBezTo>
                    <a:pt x="79" y="78"/>
                    <a:pt x="78" y="77"/>
                    <a:pt x="77" y="77"/>
                  </a:cubicBezTo>
                  <a:cubicBezTo>
                    <a:pt x="77" y="76"/>
                    <a:pt x="77" y="76"/>
                    <a:pt x="77" y="76"/>
                  </a:cubicBezTo>
                  <a:cubicBezTo>
                    <a:pt x="77" y="76"/>
                    <a:pt x="77" y="75"/>
                    <a:pt x="77" y="73"/>
                  </a:cubicBezTo>
                  <a:cubicBezTo>
                    <a:pt x="77" y="71"/>
                    <a:pt x="77" y="70"/>
                    <a:pt x="77" y="68"/>
                  </a:cubicBezTo>
                  <a:cubicBezTo>
                    <a:pt x="77" y="66"/>
                    <a:pt x="76" y="63"/>
                    <a:pt x="76" y="61"/>
                  </a:cubicBezTo>
                  <a:cubicBezTo>
                    <a:pt x="76" y="59"/>
                    <a:pt x="76" y="58"/>
                    <a:pt x="76" y="56"/>
                  </a:cubicBezTo>
                  <a:cubicBezTo>
                    <a:pt x="76" y="53"/>
                    <a:pt x="76" y="51"/>
                    <a:pt x="78" y="48"/>
                  </a:cubicBezTo>
                  <a:cubicBezTo>
                    <a:pt x="78" y="48"/>
                    <a:pt x="78" y="47"/>
                    <a:pt x="78" y="46"/>
                  </a:cubicBezTo>
                  <a:cubicBezTo>
                    <a:pt x="79" y="46"/>
                    <a:pt x="79" y="46"/>
                    <a:pt x="79" y="45"/>
                  </a:cubicBezTo>
                  <a:cubicBezTo>
                    <a:pt x="80" y="44"/>
                    <a:pt x="80" y="44"/>
                    <a:pt x="80" y="44"/>
                  </a:cubicBezTo>
                  <a:cubicBezTo>
                    <a:pt x="80" y="44"/>
                    <a:pt x="80" y="44"/>
                    <a:pt x="80" y="44"/>
                  </a:cubicBezTo>
                  <a:cubicBezTo>
                    <a:pt x="81" y="43"/>
                    <a:pt x="82" y="42"/>
                    <a:pt x="83" y="41"/>
                  </a:cubicBezTo>
                  <a:cubicBezTo>
                    <a:pt x="93" y="29"/>
                    <a:pt x="102" y="18"/>
                    <a:pt x="111" y="6"/>
                  </a:cubicBezTo>
                  <a:cubicBezTo>
                    <a:pt x="111" y="5"/>
                    <a:pt x="111" y="5"/>
                    <a:pt x="112" y="5"/>
                  </a:cubicBezTo>
                  <a:close/>
                  <a:moveTo>
                    <a:pt x="40" y="44"/>
                  </a:moveTo>
                  <a:cubicBezTo>
                    <a:pt x="32" y="43"/>
                    <a:pt x="25" y="42"/>
                    <a:pt x="18" y="41"/>
                  </a:cubicBezTo>
                  <a:cubicBezTo>
                    <a:pt x="34" y="30"/>
                    <a:pt x="49" y="18"/>
                    <a:pt x="64" y="6"/>
                  </a:cubicBezTo>
                  <a:cubicBezTo>
                    <a:pt x="78" y="7"/>
                    <a:pt x="91" y="7"/>
                    <a:pt x="104" y="7"/>
                  </a:cubicBezTo>
                  <a:cubicBezTo>
                    <a:pt x="103" y="9"/>
                    <a:pt x="102" y="10"/>
                    <a:pt x="101" y="12"/>
                  </a:cubicBezTo>
                  <a:cubicBezTo>
                    <a:pt x="92" y="11"/>
                    <a:pt x="83" y="11"/>
                    <a:pt x="75" y="10"/>
                  </a:cubicBezTo>
                  <a:cubicBezTo>
                    <a:pt x="74" y="10"/>
                    <a:pt x="73" y="10"/>
                    <a:pt x="73" y="11"/>
                  </a:cubicBezTo>
                  <a:cubicBezTo>
                    <a:pt x="72" y="11"/>
                    <a:pt x="72" y="12"/>
                    <a:pt x="72" y="13"/>
                  </a:cubicBezTo>
                  <a:cubicBezTo>
                    <a:pt x="72" y="13"/>
                    <a:pt x="72" y="13"/>
                    <a:pt x="72" y="13"/>
                  </a:cubicBezTo>
                  <a:cubicBezTo>
                    <a:pt x="72" y="13"/>
                    <a:pt x="72" y="13"/>
                    <a:pt x="72" y="13"/>
                  </a:cubicBezTo>
                  <a:cubicBezTo>
                    <a:pt x="70" y="14"/>
                    <a:pt x="67" y="15"/>
                    <a:pt x="65" y="15"/>
                  </a:cubicBezTo>
                  <a:cubicBezTo>
                    <a:pt x="64" y="15"/>
                    <a:pt x="63" y="15"/>
                    <a:pt x="62" y="14"/>
                  </a:cubicBezTo>
                  <a:cubicBezTo>
                    <a:pt x="61" y="14"/>
                    <a:pt x="60" y="14"/>
                    <a:pt x="60" y="15"/>
                  </a:cubicBezTo>
                  <a:cubicBezTo>
                    <a:pt x="59" y="15"/>
                    <a:pt x="59" y="15"/>
                    <a:pt x="59" y="15"/>
                  </a:cubicBezTo>
                  <a:cubicBezTo>
                    <a:pt x="54" y="20"/>
                    <a:pt x="48" y="24"/>
                    <a:pt x="43" y="29"/>
                  </a:cubicBezTo>
                  <a:cubicBezTo>
                    <a:pt x="43" y="29"/>
                    <a:pt x="43" y="29"/>
                    <a:pt x="43" y="29"/>
                  </a:cubicBezTo>
                  <a:cubicBezTo>
                    <a:pt x="42" y="29"/>
                    <a:pt x="42" y="30"/>
                    <a:pt x="42" y="30"/>
                  </a:cubicBezTo>
                  <a:cubicBezTo>
                    <a:pt x="42" y="31"/>
                    <a:pt x="42" y="32"/>
                    <a:pt x="43" y="32"/>
                  </a:cubicBezTo>
                  <a:cubicBezTo>
                    <a:pt x="43" y="33"/>
                    <a:pt x="44" y="33"/>
                    <a:pt x="44" y="33"/>
                  </a:cubicBezTo>
                  <a:cubicBezTo>
                    <a:pt x="45" y="33"/>
                    <a:pt x="45" y="33"/>
                    <a:pt x="45" y="33"/>
                  </a:cubicBezTo>
                  <a:cubicBezTo>
                    <a:pt x="45" y="34"/>
                    <a:pt x="45" y="34"/>
                    <a:pt x="45" y="35"/>
                  </a:cubicBezTo>
                  <a:cubicBezTo>
                    <a:pt x="45" y="36"/>
                    <a:pt x="45" y="36"/>
                    <a:pt x="44" y="38"/>
                  </a:cubicBezTo>
                  <a:cubicBezTo>
                    <a:pt x="44" y="38"/>
                    <a:pt x="44" y="39"/>
                    <a:pt x="44" y="39"/>
                  </a:cubicBezTo>
                  <a:cubicBezTo>
                    <a:pt x="44" y="40"/>
                    <a:pt x="45" y="40"/>
                    <a:pt x="45" y="41"/>
                  </a:cubicBezTo>
                  <a:cubicBezTo>
                    <a:pt x="48" y="42"/>
                    <a:pt x="51" y="42"/>
                    <a:pt x="52" y="43"/>
                  </a:cubicBezTo>
                  <a:cubicBezTo>
                    <a:pt x="54" y="43"/>
                    <a:pt x="56" y="43"/>
                    <a:pt x="58" y="43"/>
                  </a:cubicBezTo>
                  <a:cubicBezTo>
                    <a:pt x="63" y="44"/>
                    <a:pt x="68" y="45"/>
                    <a:pt x="74" y="46"/>
                  </a:cubicBezTo>
                  <a:cubicBezTo>
                    <a:pt x="74" y="47"/>
                    <a:pt x="74" y="47"/>
                    <a:pt x="74" y="47"/>
                  </a:cubicBezTo>
                  <a:cubicBezTo>
                    <a:pt x="73" y="48"/>
                    <a:pt x="73" y="49"/>
                    <a:pt x="73" y="50"/>
                  </a:cubicBezTo>
                  <a:cubicBezTo>
                    <a:pt x="61" y="48"/>
                    <a:pt x="51" y="46"/>
                    <a:pt x="40" y="44"/>
                  </a:cubicBezTo>
                  <a:close/>
                  <a:moveTo>
                    <a:pt x="68" y="75"/>
                  </a:moveTo>
                  <a:cubicBezTo>
                    <a:pt x="65" y="77"/>
                    <a:pt x="62" y="78"/>
                    <a:pt x="59" y="80"/>
                  </a:cubicBezTo>
                  <a:cubicBezTo>
                    <a:pt x="58" y="80"/>
                    <a:pt x="58" y="80"/>
                    <a:pt x="58" y="80"/>
                  </a:cubicBezTo>
                  <a:cubicBezTo>
                    <a:pt x="57" y="81"/>
                    <a:pt x="57" y="81"/>
                    <a:pt x="57" y="81"/>
                  </a:cubicBezTo>
                  <a:cubicBezTo>
                    <a:pt x="56" y="81"/>
                    <a:pt x="55" y="80"/>
                    <a:pt x="53" y="80"/>
                  </a:cubicBezTo>
                  <a:cubicBezTo>
                    <a:pt x="56" y="77"/>
                    <a:pt x="59" y="76"/>
                    <a:pt x="62" y="74"/>
                  </a:cubicBezTo>
                  <a:cubicBezTo>
                    <a:pt x="63" y="75"/>
                    <a:pt x="64" y="75"/>
                    <a:pt x="65" y="75"/>
                  </a:cubicBezTo>
                  <a:cubicBezTo>
                    <a:pt x="66" y="75"/>
                    <a:pt x="67" y="75"/>
                    <a:pt x="68" y="75"/>
                  </a:cubicBezTo>
                  <a:close/>
                  <a:moveTo>
                    <a:pt x="33" y="73"/>
                  </a:moveTo>
                  <a:cubicBezTo>
                    <a:pt x="33" y="73"/>
                    <a:pt x="33" y="73"/>
                    <a:pt x="33" y="73"/>
                  </a:cubicBezTo>
                  <a:cubicBezTo>
                    <a:pt x="33" y="72"/>
                    <a:pt x="35" y="71"/>
                    <a:pt x="36" y="70"/>
                  </a:cubicBezTo>
                  <a:cubicBezTo>
                    <a:pt x="36" y="70"/>
                    <a:pt x="36" y="70"/>
                    <a:pt x="36" y="70"/>
                  </a:cubicBezTo>
                  <a:cubicBezTo>
                    <a:pt x="37" y="70"/>
                    <a:pt x="38" y="70"/>
                    <a:pt x="39" y="70"/>
                  </a:cubicBezTo>
                  <a:cubicBezTo>
                    <a:pt x="37" y="71"/>
                    <a:pt x="35" y="72"/>
                    <a:pt x="33" y="73"/>
                  </a:cubicBezTo>
                  <a:close/>
                  <a:moveTo>
                    <a:pt x="33" y="70"/>
                  </a:moveTo>
                  <a:cubicBezTo>
                    <a:pt x="33" y="69"/>
                    <a:pt x="33" y="69"/>
                    <a:pt x="33" y="69"/>
                  </a:cubicBezTo>
                  <a:cubicBezTo>
                    <a:pt x="33" y="69"/>
                    <a:pt x="33" y="69"/>
                    <a:pt x="34" y="69"/>
                  </a:cubicBezTo>
                  <a:cubicBezTo>
                    <a:pt x="33" y="69"/>
                    <a:pt x="33" y="70"/>
                    <a:pt x="33" y="70"/>
                  </a:cubicBezTo>
                  <a:close/>
                  <a:moveTo>
                    <a:pt x="40" y="71"/>
                  </a:moveTo>
                  <a:cubicBezTo>
                    <a:pt x="41" y="71"/>
                    <a:pt x="41" y="71"/>
                    <a:pt x="41" y="71"/>
                  </a:cubicBezTo>
                  <a:cubicBezTo>
                    <a:pt x="41" y="71"/>
                    <a:pt x="42" y="71"/>
                    <a:pt x="42" y="71"/>
                  </a:cubicBezTo>
                  <a:cubicBezTo>
                    <a:pt x="40" y="72"/>
                    <a:pt x="39" y="73"/>
                    <a:pt x="38" y="74"/>
                  </a:cubicBezTo>
                  <a:cubicBezTo>
                    <a:pt x="37" y="74"/>
                    <a:pt x="36" y="74"/>
                    <a:pt x="36" y="74"/>
                  </a:cubicBezTo>
                  <a:cubicBezTo>
                    <a:pt x="37" y="73"/>
                    <a:pt x="39" y="72"/>
                    <a:pt x="40" y="71"/>
                  </a:cubicBezTo>
                  <a:close/>
                  <a:moveTo>
                    <a:pt x="44" y="72"/>
                  </a:moveTo>
                  <a:cubicBezTo>
                    <a:pt x="44" y="72"/>
                    <a:pt x="44" y="72"/>
                    <a:pt x="44" y="71"/>
                  </a:cubicBezTo>
                  <a:cubicBezTo>
                    <a:pt x="45" y="71"/>
                    <a:pt x="46" y="71"/>
                    <a:pt x="46" y="72"/>
                  </a:cubicBezTo>
                  <a:cubicBezTo>
                    <a:pt x="45" y="73"/>
                    <a:pt x="43" y="74"/>
                    <a:pt x="42" y="76"/>
                  </a:cubicBezTo>
                  <a:cubicBezTo>
                    <a:pt x="41" y="76"/>
                    <a:pt x="40" y="75"/>
                    <a:pt x="40" y="75"/>
                  </a:cubicBezTo>
                  <a:cubicBezTo>
                    <a:pt x="41" y="74"/>
                    <a:pt x="42" y="73"/>
                    <a:pt x="44" y="72"/>
                  </a:cubicBezTo>
                  <a:close/>
                  <a:moveTo>
                    <a:pt x="48" y="73"/>
                  </a:moveTo>
                  <a:cubicBezTo>
                    <a:pt x="49" y="72"/>
                    <a:pt x="49" y="72"/>
                    <a:pt x="49" y="72"/>
                  </a:cubicBezTo>
                  <a:cubicBezTo>
                    <a:pt x="50" y="72"/>
                    <a:pt x="51" y="72"/>
                    <a:pt x="51" y="72"/>
                  </a:cubicBezTo>
                  <a:cubicBezTo>
                    <a:pt x="49" y="74"/>
                    <a:pt x="48" y="76"/>
                    <a:pt x="46" y="77"/>
                  </a:cubicBezTo>
                  <a:cubicBezTo>
                    <a:pt x="45" y="77"/>
                    <a:pt x="45" y="77"/>
                    <a:pt x="45" y="77"/>
                  </a:cubicBezTo>
                  <a:cubicBezTo>
                    <a:pt x="45" y="77"/>
                    <a:pt x="44" y="77"/>
                    <a:pt x="44" y="76"/>
                  </a:cubicBezTo>
                  <a:cubicBezTo>
                    <a:pt x="45" y="75"/>
                    <a:pt x="47" y="74"/>
                    <a:pt x="48" y="73"/>
                  </a:cubicBezTo>
                  <a:close/>
                  <a:moveTo>
                    <a:pt x="53" y="74"/>
                  </a:moveTo>
                  <a:cubicBezTo>
                    <a:pt x="53" y="73"/>
                    <a:pt x="53" y="73"/>
                    <a:pt x="53" y="73"/>
                  </a:cubicBezTo>
                  <a:cubicBezTo>
                    <a:pt x="55" y="73"/>
                    <a:pt x="57" y="73"/>
                    <a:pt x="59" y="74"/>
                  </a:cubicBezTo>
                  <a:cubicBezTo>
                    <a:pt x="56" y="75"/>
                    <a:pt x="54" y="77"/>
                    <a:pt x="51" y="79"/>
                  </a:cubicBezTo>
                  <a:cubicBezTo>
                    <a:pt x="51" y="79"/>
                    <a:pt x="51" y="79"/>
                    <a:pt x="51" y="79"/>
                  </a:cubicBezTo>
                  <a:cubicBezTo>
                    <a:pt x="50" y="79"/>
                    <a:pt x="49" y="78"/>
                    <a:pt x="48" y="78"/>
                  </a:cubicBezTo>
                  <a:cubicBezTo>
                    <a:pt x="50" y="77"/>
                    <a:pt x="51" y="75"/>
                    <a:pt x="53" y="74"/>
                  </a:cubicBezTo>
                  <a:close/>
                  <a:moveTo>
                    <a:pt x="30" y="80"/>
                  </a:moveTo>
                  <a:cubicBezTo>
                    <a:pt x="23" y="77"/>
                    <a:pt x="16" y="75"/>
                    <a:pt x="8" y="73"/>
                  </a:cubicBezTo>
                  <a:cubicBezTo>
                    <a:pt x="9" y="72"/>
                    <a:pt x="10" y="72"/>
                    <a:pt x="11" y="71"/>
                  </a:cubicBezTo>
                  <a:cubicBezTo>
                    <a:pt x="15" y="70"/>
                    <a:pt x="18" y="68"/>
                    <a:pt x="19" y="67"/>
                  </a:cubicBezTo>
                  <a:cubicBezTo>
                    <a:pt x="20" y="67"/>
                    <a:pt x="20" y="67"/>
                    <a:pt x="20" y="66"/>
                  </a:cubicBezTo>
                  <a:cubicBezTo>
                    <a:pt x="23" y="67"/>
                    <a:pt x="25" y="67"/>
                    <a:pt x="28" y="68"/>
                  </a:cubicBezTo>
                  <a:cubicBezTo>
                    <a:pt x="28" y="68"/>
                    <a:pt x="28" y="69"/>
                    <a:pt x="28" y="69"/>
                  </a:cubicBezTo>
                  <a:cubicBezTo>
                    <a:pt x="29" y="70"/>
                    <a:pt x="29" y="70"/>
                    <a:pt x="29" y="71"/>
                  </a:cubicBezTo>
                  <a:cubicBezTo>
                    <a:pt x="29" y="72"/>
                    <a:pt x="29" y="73"/>
                    <a:pt x="28" y="73"/>
                  </a:cubicBezTo>
                  <a:cubicBezTo>
                    <a:pt x="28" y="74"/>
                    <a:pt x="28" y="75"/>
                    <a:pt x="28" y="75"/>
                  </a:cubicBezTo>
                  <a:cubicBezTo>
                    <a:pt x="28" y="76"/>
                    <a:pt x="29" y="76"/>
                    <a:pt x="29" y="77"/>
                  </a:cubicBezTo>
                  <a:cubicBezTo>
                    <a:pt x="34" y="78"/>
                    <a:pt x="39" y="79"/>
                    <a:pt x="44" y="81"/>
                  </a:cubicBezTo>
                  <a:cubicBezTo>
                    <a:pt x="46" y="82"/>
                    <a:pt x="49" y="83"/>
                    <a:pt x="51" y="83"/>
                  </a:cubicBezTo>
                  <a:cubicBezTo>
                    <a:pt x="56" y="85"/>
                    <a:pt x="60" y="86"/>
                    <a:pt x="64" y="87"/>
                  </a:cubicBezTo>
                  <a:cubicBezTo>
                    <a:pt x="63" y="87"/>
                    <a:pt x="63" y="88"/>
                    <a:pt x="63" y="88"/>
                  </a:cubicBezTo>
                  <a:cubicBezTo>
                    <a:pt x="62" y="89"/>
                    <a:pt x="62" y="89"/>
                    <a:pt x="62" y="90"/>
                  </a:cubicBezTo>
                  <a:cubicBezTo>
                    <a:pt x="51" y="87"/>
                    <a:pt x="41" y="83"/>
                    <a:pt x="30" y="80"/>
                  </a:cubicBezTo>
                  <a:close/>
                  <a:moveTo>
                    <a:pt x="38" y="115"/>
                  </a:moveTo>
                  <a:cubicBezTo>
                    <a:pt x="31" y="112"/>
                    <a:pt x="25" y="109"/>
                    <a:pt x="18" y="106"/>
                  </a:cubicBezTo>
                  <a:cubicBezTo>
                    <a:pt x="20" y="105"/>
                    <a:pt x="22" y="105"/>
                    <a:pt x="23" y="104"/>
                  </a:cubicBezTo>
                  <a:cubicBezTo>
                    <a:pt x="32" y="107"/>
                    <a:pt x="41" y="111"/>
                    <a:pt x="50" y="114"/>
                  </a:cubicBezTo>
                  <a:cubicBezTo>
                    <a:pt x="53" y="114"/>
                    <a:pt x="55" y="115"/>
                    <a:pt x="58" y="116"/>
                  </a:cubicBezTo>
                  <a:cubicBezTo>
                    <a:pt x="58" y="117"/>
                    <a:pt x="58" y="117"/>
                    <a:pt x="58" y="118"/>
                  </a:cubicBezTo>
                  <a:cubicBezTo>
                    <a:pt x="58" y="119"/>
                    <a:pt x="58" y="119"/>
                    <a:pt x="59" y="120"/>
                  </a:cubicBezTo>
                  <a:cubicBezTo>
                    <a:pt x="60" y="121"/>
                    <a:pt x="62" y="122"/>
                    <a:pt x="63" y="122"/>
                  </a:cubicBezTo>
                  <a:cubicBezTo>
                    <a:pt x="64" y="123"/>
                    <a:pt x="66" y="123"/>
                    <a:pt x="67" y="124"/>
                  </a:cubicBezTo>
                  <a:cubicBezTo>
                    <a:pt x="69" y="125"/>
                    <a:pt x="71" y="125"/>
                    <a:pt x="73" y="126"/>
                  </a:cubicBezTo>
                  <a:cubicBezTo>
                    <a:pt x="71" y="127"/>
                    <a:pt x="71" y="127"/>
                    <a:pt x="71" y="127"/>
                  </a:cubicBezTo>
                  <a:cubicBezTo>
                    <a:pt x="70" y="127"/>
                    <a:pt x="70" y="127"/>
                    <a:pt x="70" y="128"/>
                  </a:cubicBezTo>
                  <a:cubicBezTo>
                    <a:pt x="69" y="128"/>
                    <a:pt x="69" y="129"/>
                    <a:pt x="69" y="129"/>
                  </a:cubicBezTo>
                  <a:cubicBezTo>
                    <a:pt x="58" y="125"/>
                    <a:pt x="49" y="120"/>
                    <a:pt x="38" y="11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a:solidFill>
                  <a:prstClr val="black"/>
                </a:solidFill>
              </a:endParaRPr>
            </a:p>
          </p:txBody>
        </p:sp>
      </p:grpSp>
      <p:sp>
        <p:nvSpPr>
          <p:cNvPr id="32" name="Content Placeholder 2"/>
          <p:cNvSpPr txBox="1"/>
          <p:nvPr/>
        </p:nvSpPr>
        <p:spPr>
          <a:xfrm>
            <a:off x="8582924" y="1604191"/>
            <a:ext cx="2941040" cy="966818"/>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chemeClr val="bg1">
                    <a:lumMod val="50000"/>
                  </a:schemeClr>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schemeClr val="bg1">
                    <a:lumMod val="50000"/>
                  </a:schemeClr>
                </a:solidFill>
                <a:latin typeface="微软雅黑" panose="020B0503020204020204" pitchFamily="34" charset="-122"/>
              </a:rPr>
              <a:t>点击此处添加你需要的内容，可以是一定篇幅的文本</a:t>
            </a:r>
            <a:r>
              <a:rPr lang="en-US" altLang="zh-CN" sz="1600" dirty="0">
                <a:solidFill>
                  <a:schemeClr val="bg1">
                    <a:lumMod val="50000"/>
                  </a:schemeClr>
                </a:solidFill>
                <a:latin typeface="微软雅黑" panose="020B0503020204020204" pitchFamily="34" charset="-122"/>
              </a:rPr>
              <a:t>.</a:t>
            </a:r>
          </a:p>
        </p:txBody>
      </p:sp>
      <p:sp>
        <p:nvSpPr>
          <p:cNvPr id="33" name="Content Placeholder 2"/>
          <p:cNvSpPr txBox="1"/>
          <p:nvPr/>
        </p:nvSpPr>
        <p:spPr>
          <a:xfrm>
            <a:off x="790255" y="4173200"/>
            <a:ext cx="2941040" cy="966818"/>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chemeClr val="bg1">
                    <a:lumMod val="50000"/>
                  </a:schemeClr>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schemeClr val="bg1">
                    <a:lumMod val="50000"/>
                  </a:schemeClr>
                </a:solidFill>
                <a:latin typeface="微软雅黑" panose="020B0503020204020204" pitchFamily="34" charset="-122"/>
              </a:rPr>
              <a:t>点击此处添加你需要的内容，可以是一定篇幅的文本</a:t>
            </a:r>
            <a:r>
              <a:rPr lang="en-US" altLang="zh-CN" sz="1600" dirty="0">
                <a:solidFill>
                  <a:schemeClr val="bg1">
                    <a:lumMod val="50000"/>
                  </a:schemeClr>
                </a:solidFill>
                <a:latin typeface="微软雅黑" panose="020B0503020204020204" pitchFamily="34" charset="-122"/>
              </a:rPr>
              <a:t>.</a:t>
            </a:r>
          </a:p>
        </p:txBody>
      </p:sp>
      <p:sp>
        <p:nvSpPr>
          <p:cNvPr id="34" name="Content Placeholder 2"/>
          <p:cNvSpPr txBox="1"/>
          <p:nvPr/>
        </p:nvSpPr>
        <p:spPr>
          <a:xfrm>
            <a:off x="790255" y="5174180"/>
            <a:ext cx="2941040" cy="966818"/>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chemeClr val="bg1">
                    <a:lumMod val="50000"/>
                  </a:schemeClr>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schemeClr val="bg1">
                    <a:lumMod val="50000"/>
                  </a:schemeClr>
                </a:solidFill>
                <a:latin typeface="微软雅黑" panose="020B0503020204020204" pitchFamily="34" charset="-122"/>
              </a:rPr>
              <a:t>点击此处添加你需要的内容，可以是一定篇幅的文本</a:t>
            </a:r>
            <a:r>
              <a:rPr lang="en-US" altLang="zh-CN" sz="1600" dirty="0">
                <a:solidFill>
                  <a:schemeClr val="bg1">
                    <a:lumMod val="50000"/>
                  </a:schemeClr>
                </a:solidFill>
                <a:latin typeface="微软雅黑" panose="020B0503020204020204" pitchFamily="34" charset="-122"/>
              </a:rPr>
              <a:t>.</a:t>
            </a:r>
          </a:p>
        </p:txBody>
      </p:sp>
      <p:sp>
        <p:nvSpPr>
          <p:cNvPr id="35" name="Content Placeholder 2"/>
          <p:cNvSpPr txBox="1"/>
          <p:nvPr/>
        </p:nvSpPr>
        <p:spPr>
          <a:xfrm>
            <a:off x="8582924" y="2592408"/>
            <a:ext cx="2941040" cy="966818"/>
          </a:xfrm>
          <a:prstGeom prst="rect">
            <a:avLst/>
          </a:prstGeom>
          <a:ln>
            <a:noFill/>
          </a:ln>
        </p:spPr>
        <p:txBody>
          <a:bodyPr vert="horz" lIns="121920" tIns="60960" rIns="121920" bIns="6096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1800" b="1" dirty="0">
                <a:solidFill>
                  <a:schemeClr val="bg1">
                    <a:lumMod val="50000"/>
                  </a:schemeClr>
                </a:solidFill>
                <a:latin typeface="微软雅黑" panose="020B0503020204020204" pitchFamily="34" charset="-122"/>
              </a:rPr>
              <a:t>添加文本：</a:t>
            </a:r>
          </a:p>
          <a:p>
            <a:pPr marL="0" indent="0">
              <a:buFont typeface="Arial" panose="020B0604020202020204" pitchFamily="34" charset="0"/>
              <a:buNone/>
            </a:pPr>
            <a:r>
              <a:rPr lang="zh-CN" altLang="en-US" sz="1600" dirty="0">
                <a:solidFill>
                  <a:schemeClr val="bg1">
                    <a:lumMod val="50000"/>
                  </a:schemeClr>
                </a:solidFill>
                <a:latin typeface="微软雅黑" panose="020B0503020204020204" pitchFamily="34" charset="-122"/>
              </a:rPr>
              <a:t>点击此处添加你需要的内容，可以是一定篇幅的文本</a:t>
            </a:r>
            <a:r>
              <a:rPr lang="en-US" altLang="zh-CN" sz="1600" dirty="0">
                <a:solidFill>
                  <a:schemeClr val="bg1">
                    <a:lumMod val="50000"/>
                  </a:schemeClr>
                </a:solidFill>
                <a:latin typeface="微软雅黑" panose="020B0503020204020204" pitchFamily="34" charset="-122"/>
              </a:rPr>
              <a:t>.</a:t>
            </a:r>
          </a:p>
        </p:txBody>
      </p:sp>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3" fill="hold" nodeType="withEffect" p14:presetBounceEnd="64000">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14:bounceEnd="64000">
                                          <p:cBhvr additive="base">
                                            <p:cTn id="28" dur="1000" fill="hold"/>
                                            <p:tgtEl>
                                              <p:spTgt spid="29"/>
                                            </p:tgtEl>
                                            <p:attrNameLst>
                                              <p:attrName>ppt_x</p:attrName>
                                            </p:attrNameLst>
                                          </p:cBhvr>
                                          <p:tavLst>
                                            <p:tav tm="0">
                                              <p:val>
                                                <p:strVal val="1+#ppt_w/2"/>
                                              </p:val>
                                            </p:tav>
                                            <p:tav tm="100000">
                                              <p:val>
                                                <p:strVal val="#ppt_x"/>
                                              </p:val>
                                            </p:tav>
                                          </p:tavLst>
                                        </p:anim>
                                        <p:anim calcmode="lin" valueType="num" p14:bounceEnd="64000">
                                          <p:cBhvr additive="base">
                                            <p:cTn id="29" dur="1000" fill="hold"/>
                                            <p:tgtEl>
                                              <p:spTgt spid="29"/>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14:presetBounceEnd="64000">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14:bounceEnd="64000">
                                          <p:cBhvr additive="base">
                                            <p:cTn id="32" dur="1000" fill="hold"/>
                                            <p:tgtEl>
                                              <p:spTgt spid="17"/>
                                            </p:tgtEl>
                                            <p:attrNameLst>
                                              <p:attrName>ppt_x</p:attrName>
                                            </p:attrNameLst>
                                          </p:cBhvr>
                                          <p:tavLst>
                                            <p:tav tm="0">
                                              <p:val>
                                                <p:strVal val="1+#ppt_w/2"/>
                                              </p:val>
                                            </p:tav>
                                            <p:tav tm="100000">
                                              <p:val>
                                                <p:strVal val="#ppt_x"/>
                                              </p:val>
                                            </p:tav>
                                          </p:tavLst>
                                        </p:anim>
                                        <p:anim calcmode="lin" valueType="num" p14:bounceEnd="64000">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14:presetBounceEnd="64000">
                                      <p:stCondLst>
                                        <p:cond delay="200"/>
                                      </p:stCondLst>
                                      <p:childTnLst>
                                        <p:set>
                                          <p:cBhvr>
                                            <p:cTn id="35" dur="1" fill="hold">
                                              <p:stCondLst>
                                                <p:cond delay="0"/>
                                              </p:stCondLst>
                                            </p:cTn>
                                            <p:tgtEl>
                                              <p:spTgt spid="23"/>
                                            </p:tgtEl>
                                            <p:attrNameLst>
                                              <p:attrName>style.visibility</p:attrName>
                                            </p:attrNameLst>
                                          </p:cBhvr>
                                          <p:to>
                                            <p:strVal val="visible"/>
                                          </p:to>
                                        </p:set>
                                        <p:anim calcmode="lin" valueType="num" p14:bounceEnd="64000">
                                          <p:cBhvr additive="base">
                                            <p:cTn id="36" dur="1000" fill="hold"/>
                                            <p:tgtEl>
                                              <p:spTgt spid="23"/>
                                            </p:tgtEl>
                                            <p:attrNameLst>
                                              <p:attrName>ppt_x</p:attrName>
                                            </p:attrNameLst>
                                          </p:cBhvr>
                                          <p:tavLst>
                                            <p:tav tm="0">
                                              <p:val>
                                                <p:strVal val="0-#ppt_w/2"/>
                                              </p:val>
                                            </p:tav>
                                            <p:tav tm="100000">
                                              <p:val>
                                                <p:strVal val="#ppt_x"/>
                                              </p:val>
                                            </p:tav>
                                          </p:tavLst>
                                        </p:anim>
                                        <p:anim calcmode="lin" valueType="num" p14:bounceEnd="64000">
                                          <p:cBhvr additive="base">
                                            <p:cTn id="37" dur="1000" fill="hold"/>
                                            <p:tgtEl>
                                              <p:spTgt spid="23"/>
                                            </p:tgtEl>
                                            <p:attrNameLst>
                                              <p:attrName>ppt_y</p:attrName>
                                            </p:attrNameLst>
                                          </p:cBhvr>
                                          <p:tavLst>
                                            <p:tav tm="0">
                                              <p:val>
                                                <p:strVal val="1+#ppt_h/2"/>
                                              </p:val>
                                            </p:tav>
                                            <p:tav tm="100000">
                                              <p:val>
                                                <p:strVal val="#ppt_y"/>
                                              </p:val>
                                            </p:tav>
                                          </p:tavLst>
                                        </p:anim>
                                      </p:childTnLst>
                                    </p:cTn>
                                  </p:par>
                                  <p:par>
                                    <p:cTn id="38" presetID="2" presetClass="entr" presetSubtype="9" fill="hold" nodeType="withEffect" p14:presetBounceEnd="64000">
                                      <p:stCondLst>
                                        <p:cond delay="300"/>
                                      </p:stCondLst>
                                      <p:childTnLst>
                                        <p:set>
                                          <p:cBhvr>
                                            <p:cTn id="39" dur="1" fill="hold">
                                              <p:stCondLst>
                                                <p:cond delay="0"/>
                                              </p:stCondLst>
                                            </p:cTn>
                                            <p:tgtEl>
                                              <p:spTgt spid="20"/>
                                            </p:tgtEl>
                                            <p:attrNameLst>
                                              <p:attrName>style.visibility</p:attrName>
                                            </p:attrNameLst>
                                          </p:cBhvr>
                                          <p:to>
                                            <p:strVal val="visible"/>
                                          </p:to>
                                        </p:set>
                                        <p:anim calcmode="lin" valueType="num" p14:bounceEnd="64000">
                                          <p:cBhvr additive="base">
                                            <p:cTn id="40" dur="1000" fill="hold"/>
                                            <p:tgtEl>
                                              <p:spTgt spid="20"/>
                                            </p:tgtEl>
                                            <p:attrNameLst>
                                              <p:attrName>ppt_x</p:attrName>
                                            </p:attrNameLst>
                                          </p:cBhvr>
                                          <p:tavLst>
                                            <p:tav tm="0">
                                              <p:val>
                                                <p:strVal val="0-#ppt_w/2"/>
                                              </p:val>
                                            </p:tav>
                                            <p:tav tm="100000">
                                              <p:val>
                                                <p:strVal val="#ppt_x"/>
                                              </p:val>
                                            </p:tav>
                                          </p:tavLst>
                                        </p:anim>
                                        <p:anim calcmode="lin" valueType="num" p14:bounceEnd="64000">
                                          <p:cBhvr additive="base">
                                            <p:cTn id="41" dur="1000" fill="hold"/>
                                            <p:tgtEl>
                                              <p:spTgt spid="20"/>
                                            </p:tgtEl>
                                            <p:attrNameLst>
                                              <p:attrName>ppt_y</p:attrName>
                                            </p:attrNameLst>
                                          </p:cBhvr>
                                          <p:tavLst>
                                            <p:tav tm="0">
                                              <p:val>
                                                <p:strVal val="0-#ppt_h/2"/>
                                              </p:val>
                                            </p:tav>
                                            <p:tav tm="100000">
                                              <p:val>
                                                <p:strVal val="#ppt_y"/>
                                              </p:val>
                                            </p:tav>
                                          </p:tavLst>
                                        </p:anim>
                                      </p:childTnLst>
                                    </p:cTn>
                                  </p:par>
                                  <p:par>
                                    <p:cTn id="42" presetID="10" presetClass="entr" presetSubtype="0" fill="hold" grpId="0" nodeType="withEffect">
                                      <p:stCondLst>
                                        <p:cond delay="30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childTnLst>
                                    </p:cTn>
                                  </p:par>
                                  <p:par>
                                    <p:cTn id="51" presetID="10" presetClass="entr" presetSubtype="0" fill="hold" grpId="0" nodeType="withEffect">
                                      <p:stCondLst>
                                        <p:cond delay="3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2" grpId="0"/>
          <p:bldP spid="33"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3"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1000" fill="hold"/>
                                            <p:tgtEl>
                                              <p:spTgt spid="29"/>
                                            </p:tgtEl>
                                            <p:attrNameLst>
                                              <p:attrName>ppt_x</p:attrName>
                                            </p:attrNameLst>
                                          </p:cBhvr>
                                          <p:tavLst>
                                            <p:tav tm="0">
                                              <p:val>
                                                <p:strVal val="1+#ppt_w/2"/>
                                              </p:val>
                                            </p:tav>
                                            <p:tav tm="100000">
                                              <p:val>
                                                <p:strVal val="#ppt_x"/>
                                              </p:val>
                                            </p:tav>
                                          </p:tavLst>
                                        </p:anim>
                                        <p:anim calcmode="lin" valueType="num">
                                          <p:cBhvr additive="base">
                                            <p:cTn id="29" dur="1000" fill="hold"/>
                                            <p:tgtEl>
                                              <p:spTgt spid="29"/>
                                            </p:tgtEl>
                                            <p:attrNameLst>
                                              <p:attrName>ppt_y</p:attrName>
                                            </p:attrNameLst>
                                          </p:cBhvr>
                                          <p:tavLst>
                                            <p:tav tm="0">
                                              <p:val>
                                                <p:strVal val="0-#ppt_h/2"/>
                                              </p:val>
                                            </p:tav>
                                            <p:tav tm="100000">
                                              <p:val>
                                                <p:strVal val="#ppt_y"/>
                                              </p:val>
                                            </p:tav>
                                          </p:tavLst>
                                        </p:anim>
                                      </p:childTnLst>
                                    </p:cTn>
                                  </p:par>
                                  <p:par>
                                    <p:cTn id="30" presetID="2" presetClass="entr" presetSubtype="6" fill="hold" nodeType="withEffect">
                                      <p:stCondLst>
                                        <p:cond delay="10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1000" fill="hold"/>
                                            <p:tgtEl>
                                              <p:spTgt spid="17"/>
                                            </p:tgtEl>
                                            <p:attrNameLst>
                                              <p:attrName>ppt_x</p:attrName>
                                            </p:attrNameLst>
                                          </p:cBhvr>
                                          <p:tavLst>
                                            <p:tav tm="0">
                                              <p:val>
                                                <p:strVal val="1+#ppt_w/2"/>
                                              </p:val>
                                            </p:tav>
                                            <p:tav tm="100000">
                                              <p:val>
                                                <p:strVal val="#ppt_x"/>
                                              </p:val>
                                            </p:tav>
                                          </p:tavLst>
                                        </p:anim>
                                        <p:anim calcmode="lin" valueType="num">
                                          <p:cBhvr additive="base">
                                            <p:cTn id="33" dur="1000" fill="hold"/>
                                            <p:tgtEl>
                                              <p:spTgt spid="17"/>
                                            </p:tgtEl>
                                            <p:attrNameLst>
                                              <p:attrName>ppt_y</p:attrName>
                                            </p:attrNameLst>
                                          </p:cBhvr>
                                          <p:tavLst>
                                            <p:tav tm="0">
                                              <p:val>
                                                <p:strVal val="1+#ppt_h/2"/>
                                              </p:val>
                                            </p:tav>
                                            <p:tav tm="100000">
                                              <p:val>
                                                <p:strVal val="#ppt_y"/>
                                              </p:val>
                                            </p:tav>
                                          </p:tavLst>
                                        </p:anim>
                                      </p:childTnLst>
                                    </p:cTn>
                                  </p:par>
                                  <p:par>
                                    <p:cTn id="34" presetID="2" presetClass="entr" presetSubtype="12" fill="hold" nodeType="withEffect">
                                      <p:stCondLst>
                                        <p:cond delay="20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1000" fill="hold"/>
                                            <p:tgtEl>
                                              <p:spTgt spid="23"/>
                                            </p:tgtEl>
                                            <p:attrNameLst>
                                              <p:attrName>ppt_x</p:attrName>
                                            </p:attrNameLst>
                                          </p:cBhvr>
                                          <p:tavLst>
                                            <p:tav tm="0">
                                              <p:val>
                                                <p:strVal val="0-#ppt_w/2"/>
                                              </p:val>
                                            </p:tav>
                                            <p:tav tm="100000">
                                              <p:val>
                                                <p:strVal val="#ppt_x"/>
                                              </p:val>
                                            </p:tav>
                                          </p:tavLst>
                                        </p:anim>
                                        <p:anim calcmode="lin" valueType="num">
                                          <p:cBhvr additive="base">
                                            <p:cTn id="37" dur="1000" fill="hold"/>
                                            <p:tgtEl>
                                              <p:spTgt spid="23"/>
                                            </p:tgtEl>
                                            <p:attrNameLst>
                                              <p:attrName>ppt_y</p:attrName>
                                            </p:attrNameLst>
                                          </p:cBhvr>
                                          <p:tavLst>
                                            <p:tav tm="0">
                                              <p:val>
                                                <p:strVal val="1+#ppt_h/2"/>
                                              </p:val>
                                            </p:tav>
                                            <p:tav tm="100000">
                                              <p:val>
                                                <p:strVal val="#ppt_y"/>
                                              </p:val>
                                            </p:tav>
                                          </p:tavLst>
                                        </p:anim>
                                      </p:childTnLst>
                                    </p:cTn>
                                  </p:par>
                                  <p:par>
                                    <p:cTn id="38" presetID="2" presetClass="entr" presetSubtype="9" fill="hold" nodeType="withEffect">
                                      <p:stCondLst>
                                        <p:cond delay="30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1000" fill="hold"/>
                                            <p:tgtEl>
                                              <p:spTgt spid="20"/>
                                            </p:tgtEl>
                                            <p:attrNameLst>
                                              <p:attrName>ppt_x</p:attrName>
                                            </p:attrNameLst>
                                          </p:cBhvr>
                                          <p:tavLst>
                                            <p:tav tm="0">
                                              <p:val>
                                                <p:strVal val="0-#ppt_w/2"/>
                                              </p:val>
                                            </p:tav>
                                            <p:tav tm="100000">
                                              <p:val>
                                                <p:strVal val="#ppt_x"/>
                                              </p:val>
                                            </p:tav>
                                          </p:tavLst>
                                        </p:anim>
                                        <p:anim calcmode="lin" valueType="num">
                                          <p:cBhvr additive="base">
                                            <p:cTn id="41" dur="1000" fill="hold"/>
                                            <p:tgtEl>
                                              <p:spTgt spid="20"/>
                                            </p:tgtEl>
                                            <p:attrNameLst>
                                              <p:attrName>ppt_y</p:attrName>
                                            </p:attrNameLst>
                                          </p:cBhvr>
                                          <p:tavLst>
                                            <p:tav tm="0">
                                              <p:val>
                                                <p:strVal val="0-#ppt_h/2"/>
                                              </p:val>
                                            </p:tav>
                                            <p:tav tm="100000">
                                              <p:val>
                                                <p:strVal val="#ppt_y"/>
                                              </p:val>
                                            </p:tav>
                                          </p:tavLst>
                                        </p:anim>
                                      </p:childTnLst>
                                    </p:cTn>
                                  </p:par>
                                  <p:par>
                                    <p:cTn id="42" presetID="10" presetClass="entr" presetSubtype="0" fill="hold" grpId="0" nodeType="withEffect">
                                      <p:stCondLst>
                                        <p:cond delay="30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1000"/>
                                            <p:tgtEl>
                                              <p:spTgt spid="33"/>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1000"/>
                                            <p:tgtEl>
                                              <p:spTgt spid="34"/>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childTnLst>
                                    </p:cTn>
                                  </p:par>
                                  <p:par>
                                    <p:cTn id="51" presetID="10" presetClass="entr" presetSubtype="0" fill="hold" grpId="0" nodeType="withEffect">
                                      <p:stCondLst>
                                        <p:cond delay="30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2" grpId="0"/>
          <p:bldP spid="33" grpId="0"/>
          <p:bldP spid="34" grpId="0"/>
          <p:bldP spid="35"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088772" y="341873"/>
            <a:ext cx="26564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点击加入标题</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3472144" y="2209800"/>
            <a:ext cx="3321050" cy="3321050"/>
            <a:chOff x="3472144" y="2209800"/>
            <a:chExt cx="3321050" cy="3321050"/>
          </a:xfrm>
        </p:grpSpPr>
        <p:sp>
          <p:nvSpPr>
            <p:cNvPr id="18" name="Oval 4"/>
            <p:cNvSpPr/>
            <p:nvPr/>
          </p:nvSpPr>
          <p:spPr bwMode="auto">
            <a:xfrm>
              <a:off x="3472144" y="2209800"/>
              <a:ext cx="3321050" cy="3321050"/>
            </a:xfrm>
            <a:prstGeom prst="ellipse">
              <a:avLst/>
            </a:prstGeom>
            <a:noFill/>
            <a:ln w="25400" cap="flat">
              <a:solidFill>
                <a:srgbClr val="CDCDCD"/>
              </a:solidFill>
              <a:prstDash val="solid"/>
              <a:miter lim="800000"/>
              <a:headEnd type="none" w="med" len="med"/>
              <a:tailEnd type="none" w="med" len="med"/>
            </a:ln>
          </p:spPr>
          <p:txBody>
            <a:bodyPr lIns="0" tIns="0" rIns="0" bIns="0"/>
            <a:lstStyle/>
            <a:p>
              <a:endParaRPr lang="en-US" sz="900">
                <a:solidFill>
                  <a:prstClr val="black"/>
                </a:solidFill>
              </a:endParaRPr>
            </a:p>
          </p:txBody>
        </p:sp>
        <p:sp>
          <p:nvSpPr>
            <p:cNvPr id="19" name="Oval 5"/>
            <p:cNvSpPr/>
            <p:nvPr/>
          </p:nvSpPr>
          <p:spPr bwMode="auto">
            <a:xfrm>
              <a:off x="3580094" y="2316957"/>
              <a:ext cx="3113088" cy="3117850"/>
            </a:xfrm>
            <a:prstGeom prst="ellipse">
              <a:avLst/>
            </a:prstGeom>
            <a:solidFill>
              <a:srgbClr val="00B0F0"/>
            </a:solidFill>
            <a:ln w="25400" cap="flat">
              <a:noFill/>
              <a:prstDash val="solid"/>
              <a:miter lim="800000"/>
              <a:headEnd type="none" w="med" len="med"/>
              <a:tailEnd type="none" w="med" len="med"/>
            </a:ln>
          </p:spPr>
          <p:txBody>
            <a:bodyPr lIns="0" tIns="0" rIns="0" bIns="0"/>
            <a:lstStyle/>
            <a:p>
              <a:endParaRPr lang="en-US" sz="900">
                <a:solidFill>
                  <a:prstClr val="black"/>
                </a:solidFill>
              </a:endParaRPr>
            </a:p>
          </p:txBody>
        </p:sp>
        <p:sp>
          <p:nvSpPr>
            <p:cNvPr id="20" name="Rectangle 8"/>
            <p:cNvSpPr/>
            <p:nvPr/>
          </p:nvSpPr>
          <p:spPr bwMode="auto">
            <a:xfrm>
              <a:off x="3760597" y="4282451"/>
              <a:ext cx="1589317" cy="623490"/>
            </a:xfrm>
            <a:prstGeom prst="rect">
              <a:avLst/>
            </a:prstGeom>
            <a:noFill/>
            <a:ln>
              <a:noFill/>
            </a:ln>
          </p:spPr>
          <p:txBody>
            <a:bodyPr lIns="0" tIns="0" rIns="0" bIns="0" anchor="ctr"/>
            <a:lstStyle/>
            <a:p>
              <a:pPr algn="ctr"/>
              <a:r>
                <a:rPr lang="zh-CN" altLang="en-US" sz="1400" b="1" dirty="0">
                  <a:solidFill>
                    <a:prstClr val="white"/>
                  </a:solidFill>
                  <a:latin typeface="微软雅黑" panose="020B0503020204020204" pitchFamily="34" charset="-122"/>
                </a:rPr>
                <a:t>点击此处添加你需要的内容</a:t>
              </a:r>
            </a:p>
          </p:txBody>
        </p:sp>
        <p:grpSp>
          <p:nvGrpSpPr>
            <p:cNvPr id="21" name="组合 20"/>
            <p:cNvGrpSpPr/>
            <p:nvPr/>
          </p:nvGrpSpPr>
          <p:grpSpPr>
            <a:xfrm>
              <a:off x="4126810" y="3269123"/>
              <a:ext cx="797265" cy="910938"/>
              <a:chOff x="752475" y="2582069"/>
              <a:chExt cx="406400" cy="464344"/>
            </a:xfrm>
          </p:grpSpPr>
          <p:sp>
            <p:nvSpPr>
              <p:cNvPr id="22" name="AutoShape 131"/>
              <p:cNvSpPr/>
              <p:nvPr/>
            </p:nvSpPr>
            <p:spPr bwMode="auto">
              <a:xfrm>
                <a:off x="752475" y="2582069"/>
                <a:ext cx="406400" cy="464344"/>
              </a:xfrm>
              <a:custGeom>
                <a:avLst/>
                <a:gdLst/>
                <a:ahLst/>
                <a:cxnLst/>
                <a:rect l="0" t="0" r="r" b="b"/>
                <a:pathLst>
                  <a:path w="21600" h="21600">
                    <a:moveTo>
                      <a:pt x="20057" y="5400"/>
                    </a:moveTo>
                    <a:lnTo>
                      <a:pt x="20057" y="6075"/>
                    </a:lnTo>
                    <a:lnTo>
                      <a:pt x="1543" y="6075"/>
                    </a:lnTo>
                    <a:lnTo>
                      <a:pt x="1543" y="5400"/>
                    </a:lnTo>
                    <a:lnTo>
                      <a:pt x="1543" y="4726"/>
                    </a:lnTo>
                    <a:cubicBezTo>
                      <a:pt x="1543" y="4353"/>
                      <a:pt x="1888" y="4051"/>
                      <a:pt x="2314" y="4051"/>
                    </a:cubicBezTo>
                    <a:lnTo>
                      <a:pt x="19286" y="4051"/>
                    </a:lnTo>
                    <a:cubicBezTo>
                      <a:pt x="19712" y="4051"/>
                      <a:pt x="20057" y="4353"/>
                      <a:pt x="20057" y="4726"/>
                    </a:cubicBezTo>
                    <a:cubicBezTo>
                      <a:pt x="20057" y="4726"/>
                      <a:pt x="20057" y="5400"/>
                      <a:pt x="20057" y="5400"/>
                    </a:cubicBezTo>
                    <a:close/>
                    <a:moveTo>
                      <a:pt x="18514" y="18900"/>
                    </a:moveTo>
                    <a:cubicBezTo>
                      <a:pt x="18514" y="19645"/>
                      <a:pt x="17822" y="20250"/>
                      <a:pt x="16971" y="20250"/>
                    </a:cubicBezTo>
                    <a:lnTo>
                      <a:pt x="4629" y="20250"/>
                    </a:lnTo>
                    <a:cubicBezTo>
                      <a:pt x="3778" y="20250"/>
                      <a:pt x="3086" y="19645"/>
                      <a:pt x="3086" y="18900"/>
                    </a:cubicBezTo>
                    <a:lnTo>
                      <a:pt x="3086" y="7425"/>
                    </a:lnTo>
                    <a:lnTo>
                      <a:pt x="18514" y="7425"/>
                    </a:lnTo>
                    <a:cubicBezTo>
                      <a:pt x="18514" y="7425"/>
                      <a:pt x="18514" y="18900"/>
                      <a:pt x="18514" y="18900"/>
                    </a:cubicBezTo>
                    <a:close/>
                    <a:moveTo>
                      <a:pt x="6171" y="2026"/>
                    </a:moveTo>
                    <a:cubicBezTo>
                      <a:pt x="6171" y="1653"/>
                      <a:pt x="6516" y="1351"/>
                      <a:pt x="6943" y="1351"/>
                    </a:cubicBezTo>
                    <a:lnTo>
                      <a:pt x="14657" y="1351"/>
                    </a:lnTo>
                    <a:cubicBezTo>
                      <a:pt x="15084" y="1351"/>
                      <a:pt x="15429" y="1653"/>
                      <a:pt x="15429" y="2026"/>
                    </a:cubicBezTo>
                    <a:lnTo>
                      <a:pt x="15429" y="2701"/>
                    </a:lnTo>
                    <a:lnTo>
                      <a:pt x="6171" y="2701"/>
                    </a:lnTo>
                    <a:cubicBezTo>
                      <a:pt x="6171" y="2701"/>
                      <a:pt x="6171" y="2026"/>
                      <a:pt x="6171" y="2026"/>
                    </a:cubicBezTo>
                    <a:close/>
                    <a:moveTo>
                      <a:pt x="21585" y="4601"/>
                    </a:moveTo>
                    <a:cubicBezTo>
                      <a:pt x="21511" y="3542"/>
                      <a:pt x="20516" y="2701"/>
                      <a:pt x="19286" y="2701"/>
                    </a:cubicBezTo>
                    <a:lnTo>
                      <a:pt x="16971" y="2701"/>
                    </a:lnTo>
                    <a:lnTo>
                      <a:pt x="16971" y="2026"/>
                    </a:lnTo>
                    <a:lnTo>
                      <a:pt x="16971" y="2025"/>
                    </a:lnTo>
                    <a:cubicBezTo>
                      <a:pt x="16971" y="906"/>
                      <a:pt x="15936" y="0"/>
                      <a:pt x="14657" y="0"/>
                    </a:cubicBezTo>
                    <a:lnTo>
                      <a:pt x="6943" y="0"/>
                    </a:lnTo>
                    <a:cubicBezTo>
                      <a:pt x="5664" y="0"/>
                      <a:pt x="4629" y="906"/>
                      <a:pt x="4629" y="2025"/>
                    </a:cubicBezTo>
                    <a:lnTo>
                      <a:pt x="4629" y="2026"/>
                    </a:lnTo>
                    <a:lnTo>
                      <a:pt x="4629" y="2701"/>
                    </a:lnTo>
                    <a:lnTo>
                      <a:pt x="2314" y="2701"/>
                    </a:lnTo>
                    <a:cubicBezTo>
                      <a:pt x="1084" y="2701"/>
                      <a:pt x="89" y="3542"/>
                      <a:pt x="15" y="4601"/>
                    </a:cubicBezTo>
                    <a:lnTo>
                      <a:pt x="0" y="4601"/>
                    </a:lnTo>
                    <a:lnTo>
                      <a:pt x="0" y="5400"/>
                    </a:lnTo>
                    <a:lnTo>
                      <a:pt x="0" y="6075"/>
                    </a:lnTo>
                    <a:cubicBezTo>
                      <a:pt x="0" y="6820"/>
                      <a:pt x="691" y="7425"/>
                      <a:pt x="1543" y="7425"/>
                    </a:cubicBezTo>
                    <a:lnTo>
                      <a:pt x="1543" y="18900"/>
                    </a:lnTo>
                    <a:cubicBezTo>
                      <a:pt x="1543" y="20391"/>
                      <a:pt x="2924" y="21600"/>
                      <a:pt x="4629" y="21600"/>
                    </a:cubicBezTo>
                    <a:lnTo>
                      <a:pt x="16971" y="21600"/>
                    </a:lnTo>
                    <a:cubicBezTo>
                      <a:pt x="18676" y="21600"/>
                      <a:pt x="20057" y="20391"/>
                      <a:pt x="20057" y="18900"/>
                    </a:cubicBezTo>
                    <a:lnTo>
                      <a:pt x="20057" y="7425"/>
                    </a:lnTo>
                    <a:cubicBezTo>
                      <a:pt x="20909" y="7425"/>
                      <a:pt x="21600" y="6820"/>
                      <a:pt x="21600" y="6075"/>
                    </a:cubicBezTo>
                    <a:lnTo>
                      <a:pt x="21600" y="5400"/>
                    </a:lnTo>
                    <a:lnTo>
                      <a:pt x="21600" y="4601"/>
                    </a:lnTo>
                    <a:cubicBezTo>
                      <a:pt x="21600" y="4601"/>
                      <a:pt x="21585" y="4601"/>
                      <a:pt x="21585" y="4601"/>
                    </a:cubicBezTo>
                    <a:close/>
                    <a:moveTo>
                      <a:pt x="21585" y="4601"/>
                    </a:moveTo>
                  </a:path>
                </a:pathLst>
              </a:custGeom>
              <a:solidFill>
                <a:srgbClr val="FFFFFF"/>
              </a:solidFill>
              <a:ln>
                <a:noFill/>
              </a:ln>
            </p:spPr>
            <p:txBody>
              <a:bodyPr lIns="0" tIns="0" rIns="0" bIns="0"/>
              <a:lstStyle/>
              <a:p>
                <a:endParaRPr lang="en-US" sz="900">
                  <a:solidFill>
                    <a:prstClr val="black"/>
                  </a:solidFill>
                </a:endParaRPr>
              </a:p>
            </p:txBody>
          </p:sp>
          <p:sp>
            <p:nvSpPr>
              <p:cNvPr id="23" name="AutoShape 132"/>
              <p:cNvSpPr/>
              <p:nvPr/>
            </p:nvSpPr>
            <p:spPr bwMode="auto">
              <a:xfrm>
                <a:off x="839788" y="2770188"/>
                <a:ext cx="57944" cy="218282"/>
              </a:xfrm>
              <a:custGeom>
                <a:avLst/>
                <a:gdLst/>
                <a:ahLst/>
                <a:cxnLst/>
                <a:rect l="0" t="0" r="r" b="b"/>
                <a:pathLst>
                  <a:path w="21600" h="2160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a:noFill/>
              </a:ln>
            </p:spPr>
            <p:txBody>
              <a:bodyPr lIns="0" tIns="0" rIns="0" bIns="0"/>
              <a:lstStyle/>
              <a:p>
                <a:endParaRPr lang="en-US" sz="900">
                  <a:solidFill>
                    <a:prstClr val="black"/>
                  </a:solidFill>
                </a:endParaRPr>
              </a:p>
            </p:txBody>
          </p:sp>
          <p:sp>
            <p:nvSpPr>
              <p:cNvPr id="24" name="AutoShape 133"/>
              <p:cNvSpPr/>
              <p:nvPr/>
            </p:nvSpPr>
            <p:spPr bwMode="auto">
              <a:xfrm>
                <a:off x="927100" y="2770188"/>
                <a:ext cx="57944" cy="218282"/>
              </a:xfrm>
              <a:custGeom>
                <a:avLst/>
                <a:gdLst/>
                <a:ahLst/>
                <a:cxnLst/>
                <a:rect l="0" t="0" r="r" b="b"/>
                <a:pathLst>
                  <a:path w="21600" h="2160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a:noFill/>
              </a:ln>
            </p:spPr>
            <p:txBody>
              <a:bodyPr lIns="0" tIns="0" rIns="0" bIns="0"/>
              <a:lstStyle/>
              <a:p>
                <a:endParaRPr lang="en-US" sz="900">
                  <a:solidFill>
                    <a:prstClr val="black"/>
                  </a:solidFill>
                </a:endParaRPr>
              </a:p>
            </p:txBody>
          </p:sp>
          <p:sp>
            <p:nvSpPr>
              <p:cNvPr id="25" name="AutoShape 134"/>
              <p:cNvSpPr/>
              <p:nvPr/>
            </p:nvSpPr>
            <p:spPr bwMode="auto">
              <a:xfrm>
                <a:off x="1013619" y="2770188"/>
                <a:ext cx="57944" cy="218282"/>
              </a:xfrm>
              <a:custGeom>
                <a:avLst/>
                <a:gdLst/>
                <a:ahLst/>
                <a:cxnLst/>
                <a:rect l="0" t="0" r="r" b="b"/>
                <a:pathLst>
                  <a:path w="21600" h="21600">
                    <a:moveTo>
                      <a:pt x="5400" y="1440"/>
                    </a:moveTo>
                    <a:lnTo>
                      <a:pt x="16200" y="1440"/>
                    </a:lnTo>
                    <a:lnTo>
                      <a:pt x="16200" y="20160"/>
                    </a:lnTo>
                    <a:lnTo>
                      <a:pt x="5400" y="20160"/>
                    </a:lnTo>
                    <a:cubicBezTo>
                      <a:pt x="5400" y="20160"/>
                      <a:pt x="5400" y="1440"/>
                      <a:pt x="5400" y="1440"/>
                    </a:cubicBezTo>
                    <a:close/>
                    <a:moveTo>
                      <a:pt x="5400" y="21600"/>
                    </a:moveTo>
                    <a:lnTo>
                      <a:pt x="16200" y="21600"/>
                    </a:lnTo>
                    <a:cubicBezTo>
                      <a:pt x="19187" y="21600"/>
                      <a:pt x="21600" y="20957"/>
                      <a:pt x="21600" y="20160"/>
                    </a:cubicBezTo>
                    <a:lnTo>
                      <a:pt x="21600" y="1440"/>
                    </a:lnTo>
                    <a:cubicBezTo>
                      <a:pt x="21600" y="644"/>
                      <a:pt x="19187" y="0"/>
                      <a:pt x="16200" y="0"/>
                    </a:cubicBezTo>
                    <a:lnTo>
                      <a:pt x="5400" y="0"/>
                    </a:lnTo>
                    <a:cubicBezTo>
                      <a:pt x="2413" y="0"/>
                      <a:pt x="0" y="644"/>
                      <a:pt x="0" y="1440"/>
                    </a:cubicBezTo>
                    <a:lnTo>
                      <a:pt x="0" y="20160"/>
                    </a:lnTo>
                    <a:cubicBezTo>
                      <a:pt x="0" y="20957"/>
                      <a:pt x="2413" y="21600"/>
                      <a:pt x="5400" y="21600"/>
                    </a:cubicBezTo>
                  </a:path>
                </a:pathLst>
              </a:custGeom>
              <a:solidFill>
                <a:srgbClr val="FFFFFF"/>
              </a:solidFill>
              <a:ln>
                <a:noFill/>
              </a:ln>
            </p:spPr>
            <p:txBody>
              <a:bodyPr lIns="0" tIns="0" rIns="0" bIns="0"/>
              <a:lstStyle/>
              <a:p>
                <a:endParaRPr lang="en-US" sz="900">
                  <a:solidFill>
                    <a:prstClr val="black"/>
                  </a:solidFill>
                </a:endParaRPr>
              </a:p>
            </p:txBody>
          </p:sp>
        </p:grpSp>
      </p:grpSp>
      <p:grpSp>
        <p:nvGrpSpPr>
          <p:cNvPr id="26" name="组合 25"/>
          <p:cNvGrpSpPr/>
          <p:nvPr/>
        </p:nvGrpSpPr>
        <p:grpSpPr>
          <a:xfrm>
            <a:off x="5466044" y="2209800"/>
            <a:ext cx="3321050" cy="3321050"/>
            <a:chOff x="5466044" y="2209800"/>
            <a:chExt cx="3321050" cy="3321050"/>
          </a:xfrm>
        </p:grpSpPr>
        <p:sp>
          <p:nvSpPr>
            <p:cNvPr id="27" name="Oval 6"/>
            <p:cNvSpPr/>
            <p:nvPr/>
          </p:nvSpPr>
          <p:spPr bwMode="auto">
            <a:xfrm>
              <a:off x="5571613" y="2316957"/>
              <a:ext cx="3113088" cy="3117850"/>
            </a:xfrm>
            <a:prstGeom prst="ellipse">
              <a:avLst/>
            </a:prstGeom>
            <a:solidFill>
              <a:srgbClr val="00B0F0">
                <a:alpha val="50000"/>
              </a:srgbClr>
            </a:solidFill>
            <a:ln w="25400" cap="flat">
              <a:noFill/>
              <a:prstDash val="solid"/>
              <a:miter lim="800000"/>
              <a:headEnd type="none" w="med" len="med"/>
              <a:tailEnd type="none" w="med" len="med"/>
            </a:ln>
          </p:spPr>
          <p:txBody>
            <a:bodyPr lIns="0" tIns="0" rIns="0" bIns="0"/>
            <a:lstStyle/>
            <a:p>
              <a:endParaRPr lang="en-US" sz="900">
                <a:solidFill>
                  <a:prstClr val="black"/>
                </a:solidFill>
              </a:endParaRPr>
            </a:p>
          </p:txBody>
        </p:sp>
        <p:sp>
          <p:nvSpPr>
            <p:cNvPr id="28" name="Rectangle 9"/>
            <p:cNvSpPr/>
            <p:nvPr/>
          </p:nvSpPr>
          <p:spPr bwMode="auto">
            <a:xfrm>
              <a:off x="5631144" y="3613150"/>
              <a:ext cx="1009650" cy="520700"/>
            </a:xfrm>
            <a:prstGeom prst="rect">
              <a:avLst/>
            </a:prstGeom>
            <a:noFill/>
            <a:ln>
              <a:noFill/>
            </a:ln>
          </p:spPr>
          <p:txBody>
            <a:bodyPr lIns="0" tIns="0" rIns="0" bIns="0" anchor="ctr"/>
            <a:lstStyle/>
            <a:p>
              <a:pPr algn="ctr"/>
              <a:r>
                <a:rPr lang="zh-CN" altLang="en-US" sz="1600" b="1" dirty="0">
                  <a:solidFill>
                    <a:srgbClr val="FFFFFF"/>
                  </a:solidFill>
                  <a:latin typeface="微软雅黑" panose="020B0503020204020204" pitchFamily="34" charset="-122"/>
                  <a:cs typeface="Open Sans" panose="020B0606030504020204" charset="0"/>
                  <a:sym typeface="Open Sans" panose="020B0606030504020204" charset="0"/>
                </a:rPr>
                <a:t>添加文本</a:t>
              </a:r>
              <a:endParaRPr lang="en-US" sz="1600" b="1" dirty="0">
                <a:solidFill>
                  <a:srgbClr val="FFFFFF"/>
                </a:solidFill>
                <a:latin typeface="微软雅黑" panose="020B0503020204020204" pitchFamily="34" charset="-122"/>
                <a:cs typeface="Open Sans" panose="020B0606030504020204" charset="0"/>
                <a:sym typeface="Open Sans" panose="020B0606030504020204" charset="0"/>
              </a:endParaRPr>
            </a:p>
          </p:txBody>
        </p:sp>
        <p:sp>
          <p:nvSpPr>
            <p:cNvPr id="29" name="Oval 10"/>
            <p:cNvSpPr/>
            <p:nvPr/>
          </p:nvSpPr>
          <p:spPr bwMode="auto">
            <a:xfrm>
              <a:off x="5466044" y="2209800"/>
              <a:ext cx="3321050" cy="3321050"/>
            </a:xfrm>
            <a:prstGeom prst="ellipse">
              <a:avLst/>
            </a:prstGeom>
            <a:noFill/>
            <a:ln w="25400" cap="flat">
              <a:solidFill>
                <a:srgbClr val="CDCDCD"/>
              </a:solidFill>
              <a:prstDash val="solid"/>
              <a:miter lim="800000"/>
              <a:headEnd type="none" w="med" len="med"/>
              <a:tailEnd type="none" w="med" len="med"/>
            </a:ln>
          </p:spPr>
          <p:txBody>
            <a:bodyPr lIns="0" tIns="0" rIns="0" bIns="0"/>
            <a:lstStyle/>
            <a:p>
              <a:endParaRPr lang="en-US" sz="900">
                <a:solidFill>
                  <a:prstClr val="black"/>
                </a:solidFill>
              </a:endParaRPr>
            </a:p>
          </p:txBody>
        </p:sp>
        <p:sp>
          <p:nvSpPr>
            <p:cNvPr id="30" name="Rectangle 8"/>
            <p:cNvSpPr/>
            <p:nvPr/>
          </p:nvSpPr>
          <p:spPr bwMode="auto">
            <a:xfrm>
              <a:off x="6970621" y="4282451"/>
              <a:ext cx="1589317" cy="623490"/>
            </a:xfrm>
            <a:prstGeom prst="rect">
              <a:avLst/>
            </a:prstGeom>
            <a:noFill/>
            <a:ln>
              <a:noFill/>
            </a:ln>
          </p:spPr>
          <p:txBody>
            <a:bodyPr lIns="0" tIns="0" rIns="0" bIns="0" anchor="ctr"/>
            <a:lstStyle/>
            <a:p>
              <a:pPr algn="ctr"/>
              <a:r>
                <a:rPr lang="zh-CN" altLang="en-US" sz="1400" b="1" dirty="0">
                  <a:solidFill>
                    <a:prstClr val="white"/>
                  </a:solidFill>
                  <a:latin typeface="微软雅黑" panose="020B0503020204020204" pitchFamily="34" charset="-122"/>
                </a:rPr>
                <a:t>点击此处添加你需要的内容</a:t>
              </a:r>
            </a:p>
          </p:txBody>
        </p:sp>
        <p:grpSp>
          <p:nvGrpSpPr>
            <p:cNvPr id="31" name="组合 30"/>
            <p:cNvGrpSpPr/>
            <p:nvPr/>
          </p:nvGrpSpPr>
          <p:grpSpPr>
            <a:xfrm>
              <a:off x="7213169" y="3314343"/>
              <a:ext cx="910938" cy="910938"/>
              <a:chOff x="4439444" y="2582069"/>
              <a:chExt cx="464344" cy="464344"/>
            </a:xfrm>
          </p:grpSpPr>
          <p:sp>
            <p:nvSpPr>
              <p:cNvPr id="32" name="AutoShape 123"/>
              <p:cNvSpPr/>
              <p:nvPr/>
            </p:nvSpPr>
            <p:spPr bwMode="auto">
              <a:xfrm>
                <a:off x="4439444" y="2582069"/>
                <a:ext cx="464344" cy="464344"/>
              </a:xfrm>
              <a:custGeom>
                <a:avLst/>
                <a:gdLst/>
                <a:ahLst/>
                <a:cxnLst/>
                <a:rect l="0" t="0" r="r" b="b"/>
                <a:pathLst>
                  <a:path w="21600" h="21600">
                    <a:moveTo>
                      <a:pt x="18180" y="12133"/>
                    </a:moveTo>
                    <a:cubicBezTo>
                      <a:pt x="17711" y="12226"/>
                      <a:pt x="17327" y="12561"/>
                      <a:pt x="17170" y="13013"/>
                    </a:cubicBezTo>
                    <a:cubicBezTo>
                      <a:pt x="17083" y="13262"/>
                      <a:pt x="16982" y="13503"/>
                      <a:pt x="16869" y="13738"/>
                    </a:cubicBezTo>
                    <a:cubicBezTo>
                      <a:pt x="16659" y="14169"/>
                      <a:pt x="16695" y="14678"/>
                      <a:pt x="16960" y="15075"/>
                    </a:cubicBezTo>
                    <a:lnTo>
                      <a:pt x="18132" y="16833"/>
                    </a:lnTo>
                    <a:lnTo>
                      <a:pt x="16833" y="18132"/>
                    </a:lnTo>
                    <a:lnTo>
                      <a:pt x="15076" y="16960"/>
                    </a:lnTo>
                    <a:cubicBezTo>
                      <a:pt x="14850" y="16810"/>
                      <a:pt x="14589" y="16733"/>
                      <a:pt x="14327" y="16733"/>
                    </a:cubicBezTo>
                    <a:cubicBezTo>
                      <a:pt x="14126" y="16733"/>
                      <a:pt x="13925" y="16778"/>
                      <a:pt x="13739" y="16868"/>
                    </a:cubicBezTo>
                    <a:cubicBezTo>
                      <a:pt x="13504" y="16982"/>
                      <a:pt x="13263" y="17084"/>
                      <a:pt x="13012" y="17171"/>
                    </a:cubicBezTo>
                    <a:cubicBezTo>
                      <a:pt x="12562" y="17327"/>
                      <a:pt x="12227" y="17712"/>
                      <a:pt x="12133" y="18181"/>
                    </a:cubicBezTo>
                    <a:lnTo>
                      <a:pt x="11718" y="20250"/>
                    </a:lnTo>
                    <a:lnTo>
                      <a:pt x="9881" y="20250"/>
                    </a:lnTo>
                    <a:lnTo>
                      <a:pt x="9468" y="18181"/>
                    </a:lnTo>
                    <a:cubicBezTo>
                      <a:pt x="9374" y="17712"/>
                      <a:pt x="9039" y="17327"/>
                      <a:pt x="8588" y="17171"/>
                    </a:cubicBezTo>
                    <a:cubicBezTo>
                      <a:pt x="8339" y="17084"/>
                      <a:pt x="8096" y="16983"/>
                      <a:pt x="7862" y="16869"/>
                    </a:cubicBezTo>
                    <a:cubicBezTo>
                      <a:pt x="7675" y="16778"/>
                      <a:pt x="7474" y="16733"/>
                      <a:pt x="7274" y="16733"/>
                    </a:cubicBezTo>
                    <a:cubicBezTo>
                      <a:pt x="7011" y="16733"/>
                      <a:pt x="6750" y="16810"/>
                      <a:pt x="6525" y="16960"/>
                    </a:cubicBezTo>
                    <a:lnTo>
                      <a:pt x="4767" y="18132"/>
                    </a:lnTo>
                    <a:lnTo>
                      <a:pt x="3468" y="16833"/>
                    </a:lnTo>
                    <a:lnTo>
                      <a:pt x="4640" y="15075"/>
                    </a:lnTo>
                    <a:cubicBezTo>
                      <a:pt x="4905" y="14678"/>
                      <a:pt x="4940" y="14170"/>
                      <a:pt x="4732" y="13739"/>
                    </a:cubicBezTo>
                    <a:cubicBezTo>
                      <a:pt x="4619" y="13505"/>
                      <a:pt x="4517" y="13263"/>
                      <a:pt x="4430" y="13014"/>
                    </a:cubicBezTo>
                    <a:cubicBezTo>
                      <a:pt x="4273" y="12562"/>
                      <a:pt x="3888" y="12227"/>
                      <a:pt x="3420" y="12133"/>
                    </a:cubicBezTo>
                    <a:lnTo>
                      <a:pt x="1351" y="11719"/>
                    </a:lnTo>
                    <a:lnTo>
                      <a:pt x="1350" y="9882"/>
                    </a:lnTo>
                    <a:lnTo>
                      <a:pt x="3420" y="9468"/>
                    </a:lnTo>
                    <a:cubicBezTo>
                      <a:pt x="3888" y="9375"/>
                      <a:pt x="4273" y="9040"/>
                      <a:pt x="4430" y="8588"/>
                    </a:cubicBezTo>
                    <a:cubicBezTo>
                      <a:pt x="4517" y="8339"/>
                      <a:pt x="4617" y="8097"/>
                      <a:pt x="4731" y="7862"/>
                    </a:cubicBezTo>
                    <a:cubicBezTo>
                      <a:pt x="4940" y="7432"/>
                      <a:pt x="4905" y="6923"/>
                      <a:pt x="4640" y="6525"/>
                    </a:cubicBezTo>
                    <a:lnTo>
                      <a:pt x="3468" y="4768"/>
                    </a:lnTo>
                    <a:lnTo>
                      <a:pt x="4767" y="3469"/>
                    </a:lnTo>
                    <a:lnTo>
                      <a:pt x="6525" y="4640"/>
                    </a:lnTo>
                    <a:cubicBezTo>
                      <a:pt x="6750" y="4791"/>
                      <a:pt x="7011" y="4867"/>
                      <a:pt x="7274" y="4867"/>
                    </a:cubicBezTo>
                    <a:cubicBezTo>
                      <a:pt x="7474" y="4867"/>
                      <a:pt x="7675" y="4822"/>
                      <a:pt x="7862" y="4733"/>
                    </a:cubicBezTo>
                    <a:cubicBezTo>
                      <a:pt x="8095" y="4619"/>
                      <a:pt x="8338" y="4517"/>
                      <a:pt x="8587" y="4430"/>
                    </a:cubicBezTo>
                    <a:cubicBezTo>
                      <a:pt x="9039" y="4273"/>
                      <a:pt x="9374" y="3889"/>
                      <a:pt x="9468" y="3420"/>
                    </a:cubicBezTo>
                    <a:lnTo>
                      <a:pt x="9881" y="1351"/>
                    </a:lnTo>
                    <a:lnTo>
                      <a:pt x="11718" y="1350"/>
                    </a:lnTo>
                    <a:lnTo>
                      <a:pt x="12132" y="3420"/>
                    </a:lnTo>
                    <a:cubicBezTo>
                      <a:pt x="12225" y="3889"/>
                      <a:pt x="12560" y="4273"/>
                      <a:pt x="13012" y="4430"/>
                    </a:cubicBezTo>
                    <a:cubicBezTo>
                      <a:pt x="13262" y="4517"/>
                      <a:pt x="13503" y="4618"/>
                      <a:pt x="13738" y="4732"/>
                    </a:cubicBezTo>
                    <a:cubicBezTo>
                      <a:pt x="13925" y="4822"/>
                      <a:pt x="14125" y="4867"/>
                      <a:pt x="14327" y="4867"/>
                    </a:cubicBezTo>
                    <a:cubicBezTo>
                      <a:pt x="14589" y="4867"/>
                      <a:pt x="14850" y="4791"/>
                      <a:pt x="15076" y="4640"/>
                    </a:cubicBezTo>
                    <a:lnTo>
                      <a:pt x="16833" y="3469"/>
                    </a:lnTo>
                    <a:lnTo>
                      <a:pt x="18132" y="4768"/>
                    </a:lnTo>
                    <a:lnTo>
                      <a:pt x="16960" y="6525"/>
                    </a:lnTo>
                    <a:cubicBezTo>
                      <a:pt x="16695" y="6923"/>
                      <a:pt x="16660" y="7431"/>
                      <a:pt x="16867" y="7862"/>
                    </a:cubicBezTo>
                    <a:cubicBezTo>
                      <a:pt x="16981" y="8096"/>
                      <a:pt x="17083" y="8338"/>
                      <a:pt x="17170" y="8587"/>
                    </a:cubicBezTo>
                    <a:cubicBezTo>
                      <a:pt x="17327" y="9039"/>
                      <a:pt x="17711" y="9374"/>
                      <a:pt x="18180" y="9467"/>
                    </a:cubicBezTo>
                    <a:lnTo>
                      <a:pt x="20249" y="9882"/>
                    </a:lnTo>
                    <a:lnTo>
                      <a:pt x="20250" y="11719"/>
                    </a:lnTo>
                    <a:cubicBezTo>
                      <a:pt x="20250" y="11719"/>
                      <a:pt x="18180" y="12133"/>
                      <a:pt x="18180" y="12133"/>
                    </a:cubicBezTo>
                    <a:close/>
                    <a:moveTo>
                      <a:pt x="20514" y="8558"/>
                    </a:moveTo>
                    <a:lnTo>
                      <a:pt x="18445" y="8144"/>
                    </a:lnTo>
                    <a:cubicBezTo>
                      <a:pt x="18341" y="7844"/>
                      <a:pt x="18219" y="7555"/>
                      <a:pt x="18083" y="7274"/>
                    </a:cubicBezTo>
                    <a:lnTo>
                      <a:pt x="19255" y="5516"/>
                    </a:lnTo>
                    <a:cubicBezTo>
                      <a:pt x="19612" y="4981"/>
                      <a:pt x="19541" y="4268"/>
                      <a:pt x="19086" y="3813"/>
                    </a:cubicBezTo>
                    <a:lnTo>
                      <a:pt x="17787" y="2514"/>
                    </a:lnTo>
                    <a:cubicBezTo>
                      <a:pt x="17526" y="2253"/>
                      <a:pt x="17182" y="2119"/>
                      <a:pt x="16832" y="2119"/>
                    </a:cubicBezTo>
                    <a:cubicBezTo>
                      <a:pt x="16573" y="2119"/>
                      <a:pt x="16312" y="2193"/>
                      <a:pt x="16085" y="2346"/>
                    </a:cubicBezTo>
                    <a:lnTo>
                      <a:pt x="14327" y="3517"/>
                    </a:lnTo>
                    <a:cubicBezTo>
                      <a:pt x="14045" y="3381"/>
                      <a:pt x="13755" y="3259"/>
                      <a:pt x="13455" y="3155"/>
                    </a:cubicBezTo>
                    <a:lnTo>
                      <a:pt x="13041" y="1086"/>
                    </a:lnTo>
                    <a:cubicBezTo>
                      <a:pt x="12916" y="455"/>
                      <a:pt x="12361" y="0"/>
                      <a:pt x="11718" y="0"/>
                    </a:cubicBezTo>
                    <a:lnTo>
                      <a:pt x="9881" y="0"/>
                    </a:lnTo>
                    <a:cubicBezTo>
                      <a:pt x="9238" y="0"/>
                      <a:pt x="8684" y="455"/>
                      <a:pt x="8558" y="1086"/>
                    </a:cubicBezTo>
                    <a:lnTo>
                      <a:pt x="8144" y="3155"/>
                    </a:lnTo>
                    <a:cubicBezTo>
                      <a:pt x="7844" y="3259"/>
                      <a:pt x="7555" y="3381"/>
                      <a:pt x="7274" y="3517"/>
                    </a:cubicBezTo>
                    <a:lnTo>
                      <a:pt x="5517" y="2346"/>
                    </a:lnTo>
                    <a:cubicBezTo>
                      <a:pt x="5287" y="2193"/>
                      <a:pt x="5027" y="2119"/>
                      <a:pt x="4768" y="2119"/>
                    </a:cubicBezTo>
                    <a:cubicBezTo>
                      <a:pt x="4419" y="2119"/>
                      <a:pt x="4074" y="2253"/>
                      <a:pt x="3813" y="2514"/>
                    </a:cubicBezTo>
                    <a:lnTo>
                      <a:pt x="2514" y="3813"/>
                    </a:lnTo>
                    <a:cubicBezTo>
                      <a:pt x="2059" y="4268"/>
                      <a:pt x="1988" y="4981"/>
                      <a:pt x="2345" y="5516"/>
                    </a:cubicBezTo>
                    <a:lnTo>
                      <a:pt x="3517" y="7274"/>
                    </a:lnTo>
                    <a:cubicBezTo>
                      <a:pt x="3380" y="7555"/>
                      <a:pt x="3259" y="7845"/>
                      <a:pt x="3155" y="8144"/>
                    </a:cubicBezTo>
                    <a:lnTo>
                      <a:pt x="1086" y="8558"/>
                    </a:lnTo>
                    <a:cubicBezTo>
                      <a:pt x="454" y="8685"/>
                      <a:pt x="0" y="9239"/>
                      <a:pt x="0" y="9882"/>
                    </a:cubicBezTo>
                    <a:lnTo>
                      <a:pt x="0" y="11719"/>
                    </a:lnTo>
                    <a:cubicBezTo>
                      <a:pt x="0" y="12362"/>
                      <a:pt x="454" y="12916"/>
                      <a:pt x="1086" y="13043"/>
                    </a:cubicBezTo>
                    <a:lnTo>
                      <a:pt x="3155" y="13457"/>
                    </a:lnTo>
                    <a:cubicBezTo>
                      <a:pt x="3259" y="13756"/>
                      <a:pt x="3381" y="14046"/>
                      <a:pt x="3517" y="14327"/>
                    </a:cubicBezTo>
                    <a:lnTo>
                      <a:pt x="2345" y="16084"/>
                    </a:lnTo>
                    <a:cubicBezTo>
                      <a:pt x="1988" y="16619"/>
                      <a:pt x="2059" y="17333"/>
                      <a:pt x="2514" y="17788"/>
                    </a:cubicBezTo>
                    <a:lnTo>
                      <a:pt x="3813" y="19086"/>
                    </a:lnTo>
                    <a:cubicBezTo>
                      <a:pt x="4074" y="19347"/>
                      <a:pt x="4419" y="19482"/>
                      <a:pt x="4768" y="19482"/>
                    </a:cubicBezTo>
                    <a:cubicBezTo>
                      <a:pt x="5027" y="19482"/>
                      <a:pt x="5288" y="19407"/>
                      <a:pt x="5517" y="19255"/>
                    </a:cubicBezTo>
                    <a:lnTo>
                      <a:pt x="7274" y="18083"/>
                    </a:lnTo>
                    <a:cubicBezTo>
                      <a:pt x="7555" y="18220"/>
                      <a:pt x="7844" y="18341"/>
                      <a:pt x="8144" y="18446"/>
                    </a:cubicBezTo>
                    <a:lnTo>
                      <a:pt x="8558" y="20515"/>
                    </a:lnTo>
                    <a:cubicBezTo>
                      <a:pt x="8684" y="21146"/>
                      <a:pt x="9238" y="21600"/>
                      <a:pt x="9881" y="21600"/>
                    </a:cubicBezTo>
                    <a:lnTo>
                      <a:pt x="11718" y="21600"/>
                    </a:lnTo>
                    <a:cubicBezTo>
                      <a:pt x="12361" y="21600"/>
                      <a:pt x="12916" y="21146"/>
                      <a:pt x="13041" y="20515"/>
                    </a:cubicBezTo>
                    <a:lnTo>
                      <a:pt x="13457" y="18446"/>
                    </a:lnTo>
                    <a:cubicBezTo>
                      <a:pt x="13756" y="18341"/>
                      <a:pt x="14046" y="18220"/>
                      <a:pt x="14327" y="18083"/>
                    </a:cubicBezTo>
                    <a:lnTo>
                      <a:pt x="16085" y="19255"/>
                    </a:lnTo>
                    <a:cubicBezTo>
                      <a:pt x="16312" y="19407"/>
                      <a:pt x="16573" y="19482"/>
                      <a:pt x="16832" y="19482"/>
                    </a:cubicBezTo>
                    <a:cubicBezTo>
                      <a:pt x="17182" y="19482"/>
                      <a:pt x="17526" y="19347"/>
                      <a:pt x="17787" y="19086"/>
                    </a:cubicBezTo>
                    <a:lnTo>
                      <a:pt x="19086" y="17788"/>
                    </a:lnTo>
                    <a:cubicBezTo>
                      <a:pt x="19541" y="17333"/>
                      <a:pt x="19612" y="16619"/>
                      <a:pt x="19255" y="16084"/>
                    </a:cubicBezTo>
                    <a:lnTo>
                      <a:pt x="18083" y="14327"/>
                    </a:lnTo>
                    <a:cubicBezTo>
                      <a:pt x="18220" y="14045"/>
                      <a:pt x="18341" y="13755"/>
                      <a:pt x="18445" y="13456"/>
                    </a:cubicBezTo>
                    <a:lnTo>
                      <a:pt x="20514" y="13043"/>
                    </a:lnTo>
                    <a:cubicBezTo>
                      <a:pt x="21145" y="12916"/>
                      <a:pt x="21600" y="12362"/>
                      <a:pt x="21600" y="11719"/>
                    </a:cubicBezTo>
                    <a:lnTo>
                      <a:pt x="21600" y="9882"/>
                    </a:lnTo>
                    <a:cubicBezTo>
                      <a:pt x="21600" y="9239"/>
                      <a:pt x="21145" y="8685"/>
                      <a:pt x="20514" y="8558"/>
                    </a:cubicBezTo>
                  </a:path>
                </a:pathLst>
              </a:custGeom>
              <a:solidFill>
                <a:srgbClr val="FFFFFF"/>
              </a:solidFill>
              <a:ln>
                <a:noFill/>
              </a:ln>
            </p:spPr>
            <p:txBody>
              <a:bodyPr lIns="0" tIns="0" rIns="0" bIns="0"/>
              <a:lstStyle/>
              <a:p>
                <a:endParaRPr lang="en-US" sz="900">
                  <a:solidFill>
                    <a:prstClr val="black"/>
                  </a:solidFill>
                </a:endParaRPr>
              </a:p>
            </p:txBody>
          </p:sp>
          <p:sp>
            <p:nvSpPr>
              <p:cNvPr id="33" name="AutoShape 124"/>
              <p:cNvSpPr/>
              <p:nvPr/>
            </p:nvSpPr>
            <p:spPr bwMode="auto">
              <a:xfrm>
                <a:off x="4570413" y="2712244"/>
                <a:ext cx="203200" cy="203200"/>
              </a:xfrm>
              <a:custGeom>
                <a:avLst/>
                <a:gdLst/>
                <a:ahLst/>
                <a:cxnLst/>
                <a:rect l="0" t="0" r="r" b="b"/>
                <a:pathLst>
                  <a:path w="21600" h="21600">
                    <a:moveTo>
                      <a:pt x="10800" y="20250"/>
                    </a:moveTo>
                    <a:cubicBezTo>
                      <a:pt x="5581" y="20250"/>
                      <a:pt x="1350" y="16018"/>
                      <a:pt x="1350" y="10800"/>
                    </a:cubicBezTo>
                    <a:cubicBezTo>
                      <a:pt x="1350" y="5582"/>
                      <a:pt x="5581" y="1350"/>
                      <a:pt x="10800" y="1350"/>
                    </a:cubicBezTo>
                    <a:cubicBezTo>
                      <a:pt x="16016" y="1350"/>
                      <a:pt x="20250" y="5582"/>
                      <a:pt x="20250" y="10800"/>
                    </a:cubicBezTo>
                    <a:cubicBezTo>
                      <a:pt x="20250" y="16018"/>
                      <a:pt x="16016" y="20250"/>
                      <a:pt x="10800" y="20250"/>
                    </a:cubicBezTo>
                    <a:moveTo>
                      <a:pt x="10800" y="0"/>
                    </a:moveTo>
                    <a:cubicBezTo>
                      <a:pt x="4836" y="0"/>
                      <a:pt x="0" y="4836"/>
                      <a:pt x="0" y="10800"/>
                    </a:cubicBezTo>
                    <a:cubicBezTo>
                      <a:pt x="0" y="16764"/>
                      <a:pt x="4836" y="21600"/>
                      <a:pt x="10800" y="21600"/>
                    </a:cubicBezTo>
                    <a:cubicBezTo>
                      <a:pt x="16764" y="21600"/>
                      <a:pt x="21600" y="16764"/>
                      <a:pt x="21600" y="10800"/>
                    </a:cubicBezTo>
                    <a:cubicBezTo>
                      <a:pt x="21600" y="4836"/>
                      <a:pt x="16764" y="0"/>
                      <a:pt x="10800" y="0"/>
                    </a:cubicBezTo>
                  </a:path>
                </a:pathLst>
              </a:custGeom>
              <a:solidFill>
                <a:srgbClr val="FFFFFF"/>
              </a:solidFill>
              <a:ln>
                <a:noFill/>
              </a:ln>
            </p:spPr>
            <p:txBody>
              <a:bodyPr lIns="0" tIns="0" rIns="0" bIns="0"/>
              <a:lstStyle/>
              <a:p>
                <a:endParaRPr lang="en-US" sz="900">
                  <a:solidFill>
                    <a:prstClr val="black"/>
                  </a:solidFill>
                </a:endParaRPr>
              </a:p>
            </p:txBody>
          </p:sp>
          <p:sp>
            <p:nvSpPr>
              <p:cNvPr id="34" name="AutoShape 125"/>
              <p:cNvSpPr/>
              <p:nvPr/>
            </p:nvSpPr>
            <p:spPr bwMode="auto">
              <a:xfrm>
                <a:off x="4613275" y="2755900"/>
                <a:ext cx="116682" cy="116682"/>
              </a:xfrm>
              <a:custGeom>
                <a:avLst/>
                <a:gdLst/>
                <a:ahLst/>
                <a:cxnLst/>
                <a:rect l="0" t="0" r="r" b="b"/>
                <a:pathLst>
                  <a:path w="21600" h="21600">
                    <a:moveTo>
                      <a:pt x="10800" y="18900"/>
                    </a:moveTo>
                    <a:cubicBezTo>
                      <a:pt x="6328" y="18900"/>
                      <a:pt x="2700" y="15272"/>
                      <a:pt x="2700" y="10800"/>
                    </a:cubicBezTo>
                    <a:cubicBezTo>
                      <a:pt x="2700" y="6329"/>
                      <a:pt x="6328" y="2700"/>
                      <a:pt x="10800" y="2700"/>
                    </a:cubicBezTo>
                    <a:cubicBezTo>
                      <a:pt x="15272" y="2700"/>
                      <a:pt x="18900" y="6329"/>
                      <a:pt x="18900" y="10800"/>
                    </a:cubicBezTo>
                    <a:cubicBezTo>
                      <a:pt x="18900" y="15272"/>
                      <a:pt x="15272" y="18900"/>
                      <a:pt x="10800" y="18900"/>
                    </a:cubicBezTo>
                    <a:moveTo>
                      <a:pt x="10800" y="0"/>
                    </a:moveTo>
                    <a:cubicBezTo>
                      <a:pt x="4830" y="0"/>
                      <a:pt x="0" y="4833"/>
                      <a:pt x="0" y="10800"/>
                    </a:cubicBezTo>
                    <a:cubicBezTo>
                      <a:pt x="0" y="16767"/>
                      <a:pt x="4830" y="21600"/>
                      <a:pt x="10800" y="21600"/>
                    </a:cubicBezTo>
                    <a:cubicBezTo>
                      <a:pt x="16764" y="21600"/>
                      <a:pt x="21600" y="16767"/>
                      <a:pt x="21600" y="10800"/>
                    </a:cubicBezTo>
                    <a:cubicBezTo>
                      <a:pt x="21600" y="4833"/>
                      <a:pt x="16764" y="0"/>
                      <a:pt x="10800" y="0"/>
                    </a:cubicBezTo>
                  </a:path>
                </a:pathLst>
              </a:custGeom>
              <a:solidFill>
                <a:srgbClr val="FFFFFF"/>
              </a:solidFill>
              <a:ln>
                <a:noFill/>
              </a:ln>
            </p:spPr>
            <p:txBody>
              <a:bodyPr lIns="0" tIns="0" rIns="0" bIns="0"/>
              <a:lstStyle/>
              <a:p>
                <a:endParaRPr lang="en-US" sz="900">
                  <a:solidFill>
                    <a:prstClr val="black"/>
                  </a:solidFill>
                </a:endParaRPr>
              </a:p>
            </p:txBody>
          </p:sp>
        </p:grpSp>
      </p:grpSp>
      <p:sp>
        <p:nvSpPr>
          <p:cNvPr id="35" name="文本框 17"/>
          <p:cNvSpPr txBox="1"/>
          <p:nvPr/>
        </p:nvSpPr>
        <p:spPr>
          <a:xfrm>
            <a:off x="8840741" y="2141323"/>
            <a:ext cx="2919157" cy="679801"/>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50000"/>
                  </a:schemeClr>
                </a:solidFill>
              </a:rPr>
              <a:t>点击此处添加你需要的内容，可以是一定篇幅的文本</a:t>
            </a:r>
            <a:r>
              <a:rPr lang="en-US" altLang="zh-CN" dirty="0">
                <a:solidFill>
                  <a:schemeClr val="bg1">
                    <a:lumMod val="50000"/>
                  </a:schemeClr>
                </a:solidFill>
              </a:rPr>
              <a:t>.</a:t>
            </a:r>
            <a:endParaRPr lang="zh-CN" altLang="en-US" dirty="0">
              <a:solidFill>
                <a:schemeClr val="bg1">
                  <a:lumMod val="50000"/>
                </a:schemeClr>
              </a:solidFill>
            </a:endParaRPr>
          </a:p>
        </p:txBody>
      </p:sp>
      <p:sp>
        <p:nvSpPr>
          <p:cNvPr id="36" name="文本框 18"/>
          <p:cNvSpPr txBox="1"/>
          <p:nvPr/>
        </p:nvSpPr>
        <p:spPr>
          <a:xfrm>
            <a:off x="8840741" y="2930511"/>
            <a:ext cx="2919157" cy="679801"/>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50000"/>
                  </a:schemeClr>
                </a:solidFill>
              </a:rPr>
              <a:t>点击此处添加你需要的内容，可以是一定篇幅的文本</a:t>
            </a:r>
            <a:r>
              <a:rPr lang="en-US" altLang="zh-CN" dirty="0">
                <a:solidFill>
                  <a:schemeClr val="bg1">
                    <a:lumMod val="50000"/>
                  </a:schemeClr>
                </a:solidFill>
              </a:rPr>
              <a:t>.</a:t>
            </a:r>
            <a:endParaRPr lang="zh-CN" altLang="en-US" dirty="0">
              <a:solidFill>
                <a:schemeClr val="bg1">
                  <a:lumMod val="50000"/>
                </a:schemeClr>
              </a:solidFill>
            </a:endParaRPr>
          </a:p>
        </p:txBody>
      </p:sp>
      <p:sp>
        <p:nvSpPr>
          <p:cNvPr id="37" name="文本框 19"/>
          <p:cNvSpPr txBox="1"/>
          <p:nvPr/>
        </p:nvSpPr>
        <p:spPr>
          <a:xfrm>
            <a:off x="699065" y="4158563"/>
            <a:ext cx="2919157" cy="679801"/>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50000"/>
                  </a:schemeClr>
                </a:solidFill>
              </a:rPr>
              <a:t>点击此处添加你需要的内容，可以是一定篇幅的文本</a:t>
            </a:r>
            <a:r>
              <a:rPr lang="en-US" altLang="zh-CN" dirty="0">
                <a:solidFill>
                  <a:schemeClr val="bg1">
                    <a:lumMod val="50000"/>
                  </a:schemeClr>
                </a:solidFill>
              </a:rPr>
              <a:t>.</a:t>
            </a:r>
            <a:endParaRPr lang="zh-CN" altLang="en-US" dirty="0">
              <a:solidFill>
                <a:schemeClr val="bg1">
                  <a:lumMod val="50000"/>
                </a:schemeClr>
              </a:solidFill>
            </a:endParaRPr>
          </a:p>
        </p:txBody>
      </p:sp>
      <p:sp>
        <p:nvSpPr>
          <p:cNvPr id="38" name="文本框 20"/>
          <p:cNvSpPr txBox="1"/>
          <p:nvPr/>
        </p:nvSpPr>
        <p:spPr>
          <a:xfrm>
            <a:off x="699065" y="4947751"/>
            <a:ext cx="2919157" cy="679801"/>
          </a:xfrm>
          <a:prstGeom prst="rect">
            <a:avLst/>
          </a:prstGeom>
        </p:spPr>
        <p:txBody>
          <a:bodyPr wrap="square">
            <a:spAutoFit/>
          </a:bodyPr>
          <a:lstStyle>
            <a:defPPr>
              <a:defRPr lang="zh-CN"/>
            </a:defPPr>
            <a:lvl1pPr>
              <a:lnSpc>
                <a:spcPts val="2400"/>
              </a:lnSpc>
              <a:defRPr sz="1600">
                <a:solidFill>
                  <a:schemeClr val="bg1">
                    <a:lumMod val="85000"/>
                  </a:schemeClr>
                </a:solidFill>
                <a:latin typeface="微软雅黑" panose="020B0503020204020204" pitchFamily="34" charset="-122"/>
                <a:ea typeface="微软雅黑" panose="020B0503020204020204" pitchFamily="34" charset="-122"/>
              </a:defRPr>
            </a:lvl1pPr>
          </a:lstStyle>
          <a:p>
            <a:r>
              <a:rPr lang="zh-CN" altLang="en-US" dirty="0">
                <a:solidFill>
                  <a:schemeClr val="bg1">
                    <a:lumMod val="50000"/>
                  </a:schemeClr>
                </a:solidFill>
              </a:rPr>
              <a:t>点击此处添加你需要的内容，可以是一定篇幅的文本</a:t>
            </a:r>
            <a:r>
              <a:rPr lang="en-US" altLang="zh-CN" dirty="0">
                <a:solidFill>
                  <a:schemeClr val="bg1">
                    <a:lumMod val="50000"/>
                  </a:schemeClr>
                </a:solidFill>
              </a:rPr>
              <a:t>.</a:t>
            </a:r>
            <a:endParaRPr lang="zh-CN" altLang="en-US" dirty="0">
              <a:solidFill>
                <a:schemeClr val="bg1">
                  <a:lumMod val="50000"/>
                </a:schemeClr>
              </a:solidFill>
            </a:endParaRPr>
          </a:p>
        </p:txBody>
      </p:sp>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29" y="5921587"/>
            <a:ext cx="986739" cy="986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Click="0" advTm="1000">
        <p:checker/>
      </p:transition>
    </mc:Choice>
    <mc:Fallback xmlns="">
      <p:transition spd="slow" advClick="0" advTm="100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2" fill="hold" nodeType="withEffect" p14:presetBounceEnd="67000">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14:bounceEnd="67000">
                                          <p:cBhvr additive="base">
                                            <p:cTn id="28" dur="1000" fill="hold"/>
                                            <p:tgtEl>
                                              <p:spTgt spid="17"/>
                                            </p:tgtEl>
                                            <p:attrNameLst>
                                              <p:attrName>ppt_x</p:attrName>
                                            </p:attrNameLst>
                                          </p:cBhvr>
                                          <p:tavLst>
                                            <p:tav tm="0">
                                              <p:val>
                                                <p:strVal val="1+#ppt_w/2"/>
                                              </p:val>
                                            </p:tav>
                                            <p:tav tm="100000">
                                              <p:val>
                                                <p:strVal val="#ppt_x"/>
                                              </p:val>
                                            </p:tav>
                                          </p:tavLst>
                                        </p:anim>
                                        <p:anim calcmode="lin" valueType="num" p14:bounceEnd="67000">
                                          <p:cBhvr additive="base">
                                            <p:cTn id="29" dur="10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14:presetBounceEnd="67000">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14:bounceEnd="67000">
                                          <p:cBhvr additive="base">
                                            <p:cTn id="32" dur="1000" fill="hold"/>
                                            <p:tgtEl>
                                              <p:spTgt spid="26"/>
                                            </p:tgtEl>
                                            <p:attrNameLst>
                                              <p:attrName>ppt_x</p:attrName>
                                            </p:attrNameLst>
                                          </p:cBhvr>
                                          <p:tavLst>
                                            <p:tav tm="0">
                                              <p:val>
                                                <p:strVal val="0-#ppt_w/2"/>
                                              </p:val>
                                            </p:tav>
                                            <p:tav tm="100000">
                                              <p:val>
                                                <p:strVal val="#ppt_x"/>
                                              </p:val>
                                            </p:tav>
                                          </p:tavLst>
                                        </p:anim>
                                        <p:anim calcmode="lin" valueType="num" p14:bounceEnd="67000">
                                          <p:cBhvr additive="base">
                                            <p:cTn id="33" dur="1000" fill="hold"/>
                                            <p:tgtEl>
                                              <p:spTgt spid="26"/>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5" grpId="0"/>
          <p:bldP spid="36" grpId="0"/>
          <p:bldP spid="37" grpId="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750"/>
                                            <p:tgtEl>
                                              <p:spTgt spid="4"/>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750"/>
                                            <p:tgtEl>
                                              <p:spTgt spid="6"/>
                                            </p:tgtEl>
                                          </p:cBhvr>
                                        </p:animEffect>
                                      </p:childTnLst>
                                    </p:cTn>
                                  </p:par>
                                  <p:par>
                                    <p:cTn id="20" presetID="22" presetClass="entr" presetSubtype="8" fill="hold"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2" presetClass="entr" presetSubtype="2"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1000" fill="hold"/>
                                            <p:tgtEl>
                                              <p:spTgt spid="17"/>
                                            </p:tgtEl>
                                            <p:attrNameLst>
                                              <p:attrName>ppt_x</p:attrName>
                                            </p:attrNameLst>
                                          </p:cBhvr>
                                          <p:tavLst>
                                            <p:tav tm="0">
                                              <p:val>
                                                <p:strVal val="1+#ppt_w/2"/>
                                              </p:val>
                                            </p:tav>
                                            <p:tav tm="100000">
                                              <p:val>
                                                <p:strVal val="#ppt_x"/>
                                              </p:val>
                                            </p:tav>
                                          </p:tavLst>
                                        </p:anim>
                                        <p:anim calcmode="lin" valueType="num">
                                          <p:cBhvr additive="base">
                                            <p:cTn id="29" dur="10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000" fill="hold"/>
                                            <p:tgtEl>
                                              <p:spTgt spid="26"/>
                                            </p:tgtEl>
                                            <p:attrNameLst>
                                              <p:attrName>ppt_x</p:attrName>
                                            </p:attrNameLst>
                                          </p:cBhvr>
                                          <p:tavLst>
                                            <p:tav tm="0">
                                              <p:val>
                                                <p:strVal val="0-#ppt_w/2"/>
                                              </p:val>
                                            </p:tav>
                                            <p:tav tm="100000">
                                              <p:val>
                                                <p:strVal val="#ppt_x"/>
                                              </p:val>
                                            </p:tav>
                                          </p:tavLst>
                                        </p:anim>
                                        <p:anim calcmode="lin" valueType="num">
                                          <p:cBhvr additive="base">
                                            <p:cTn id="33" dur="1000" fill="hold"/>
                                            <p:tgtEl>
                                              <p:spTgt spid="26"/>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2" grpId="0"/>
          <p:bldP spid="35" grpId="0"/>
          <p:bldP spid="36" grpId="0"/>
          <p:bldP spid="37" grpId="0"/>
          <p:bldP spid="38"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2"/>
</p:tagLst>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2652</Words>
  <Application>Microsoft Office PowerPoint</Application>
  <PresentationFormat>自定义</PresentationFormat>
  <Paragraphs>389</Paragraphs>
  <Slides>34</Slides>
  <Notes>34</Notes>
  <HiddenSlides>0</HiddenSlides>
  <MMClips>0</MMClips>
  <ScaleCrop>false</ScaleCrop>
  <HeadingPairs>
    <vt:vector size="4" baseType="variant">
      <vt:variant>
        <vt:lpstr>主题</vt:lpstr>
      </vt:variant>
      <vt:variant>
        <vt:i4>10</vt:i4>
      </vt:variant>
      <vt:variant>
        <vt:lpstr>幻灯片标题</vt:lpstr>
      </vt:variant>
      <vt:variant>
        <vt:i4>34</vt:i4>
      </vt:variant>
    </vt:vector>
  </HeadingPairs>
  <TitlesOfParts>
    <vt:vector size="44" baseType="lpstr">
      <vt:lpstr>夏雨家 https://xnwe.taobao.com/</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xbany</cp:lastModifiedBy>
  <cp:revision>934</cp:revision>
  <dcterms:created xsi:type="dcterms:W3CDTF">2018-11-08T00:30:00Z</dcterms:created>
  <dcterms:modified xsi:type="dcterms:W3CDTF">2019-08-19T03:47:31Z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2052-11.1.0.8864</vt:lpwstr>
  </property>
</Properties>
</file>