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66" r:id="rId4"/>
    <p:sldId id="304" r:id="rId6"/>
    <p:sldId id="261" r:id="rId7"/>
    <p:sldId id="262" r:id="rId8"/>
    <p:sldId id="274" r:id="rId9"/>
    <p:sldId id="275" r:id="rId10"/>
    <p:sldId id="279" r:id="rId11"/>
    <p:sldId id="282" r:id="rId12"/>
    <p:sldId id="284" r:id="rId13"/>
    <p:sldId id="265" r:id="rId14"/>
    <p:sldId id="268" r:id="rId15"/>
    <p:sldId id="269" r:id="rId16"/>
    <p:sldId id="270" r:id="rId17"/>
    <p:sldId id="271" r:id="rId18"/>
    <p:sldId id="277" r:id="rId19"/>
    <p:sldId id="264" r:id="rId20"/>
    <p:sldId id="272" r:id="rId21"/>
    <p:sldId id="276" r:id="rId22"/>
    <p:sldId id="280" r:id="rId23"/>
    <p:sldId id="283" r:id="rId24"/>
    <p:sldId id="263" r:id="rId25"/>
    <p:sldId id="285" r:id="rId26"/>
    <p:sldId id="278" r:id="rId27"/>
    <p:sldId id="273" r:id="rId28"/>
    <p:sldId id="281" r:id="rId29"/>
    <p:sldId id="267" r:id="rId30"/>
    <p:sldId id="287" r:id="rId31"/>
    <p:sldId id="286" r:id="rId32"/>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DF2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94660"/>
  </p:normalViewPr>
  <p:slideViewPr>
    <p:cSldViewPr snapToGrid="0" showGuides="1">
      <p:cViewPr>
        <p:scale>
          <a:sx n="100" d="100"/>
          <a:sy n="100" d="100"/>
        </p:scale>
        <p:origin x="-930" y="-264"/>
      </p:cViewPr>
      <p:guideLst>
        <p:guide orient="horz" pos="2160"/>
        <p:guide pos="380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gs" Target="tags/tag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9号-创粗黑" panose="00000500000000000000" pitchFamily="2" charset="-122"/>
                <a:ea typeface="字魂59号-创粗黑" panose="00000500000000000000" pitchFamily="2" charset="-122"/>
              </a:defRPr>
            </a:lvl1pPr>
          </a:lstStyle>
          <a:p>
            <a:fld id="{16452105-2DEA-4883-9E0D-630E643CBA1E}"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9号-创粗黑" panose="00000500000000000000" pitchFamily="2" charset="-122"/>
                <a:ea typeface="字魂59号-创粗黑" panose="00000500000000000000" pitchFamily="2" charset="-122"/>
              </a:defRPr>
            </a:lvl1pPr>
          </a:lstStyle>
          <a:p>
            <a:fld id="{66115273-E56A-40F7-8202-17F6624D187C}"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1pPr>
    <a:lvl2pPr marL="4572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2pPr>
    <a:lvl3pPr marL="9144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3pPr>
    <a:lvl4pPr marL="13716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4pPr>
    <a:lvl5pPr marL="18288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E0E0E2-7263-44C4-AAA9-733DBA7BD20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115273-E56A-40F7-8202-17F6624D187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349834" y="2010341"/>
            <a:ext cx="2972256" cy="2446480"/>
          </a:xfrm>
          <a:custGeom>
            <a:avLst/>
            <a:gdLst>
              <a:gd name="connsiteX0" fmla="*/ 0 w 2972256"/>
              <a:gd name="connsiteY0" fmla="*/ 0 h 2446480"/>
              <a:gd name="connsiteX1" fmla="*/ 2972256 w 2972256"/>
              <a:gd name="connsiteY1" fmla="*/ 0 h 2446480"/>
              <a:gd name="connsiteX2" fmla="*/ 2972256 w 2972256"/>
              <a:gd name="connsiteY2" fmla="*/ 2446480 h 2446480"/>
              <a:gd name="connsiteX3" fmla="*/ 0 w 2972256"/>
              <a:gd name="connsiteY3" fmla="*/ 2446480 h 2446480"/>
            </a:gdLst>
            <a:ahLst/>
            <a:cxnLst>
              <a:cxn ang="0">
                <a:pos x="connsiteX0" y="connsiteY0"/>
              </a:cxn>
              <a:cxn ang="0">
                <a:pos x="connsiteX1" y="connsiteY1"/>
              </a:cxn>
              <a:cxn ang="0">
                <a:pos x="connsiteX2" y="connsiteY2"/>
              </a:cxn>
              <a:cxn ang="0">
                <a:pos x="connsiteX3" y="connsiteY3"/>
              </a:cxn>
            </a:cxnLst>
            <a:rect l="l" t="t" r="r" b="b"/>
            <a:pathLst>
              <a:path w="2972256" h="2446480">
                <a:moveTo>
                  <a:pt x="0" y="0"/>
                </a:moveTo>
                <a:lnTo>
                  <a:pt x="2972256" y="0"/>
                </a:lnTo>
                <a:lnTo>
                  <a:pt x="2972256" y="2446480"/>
                </a:lnTo>
                <a:lnTo>
                  <a:pt x="0" y="2446480"/>
                </a:ln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1" name="图片占位符 10"/>
          <p:cNvSpPr>
            <a:spLocks noGrp="1"/>
          </p:cNvSpPr>
          <p:nvPr>
            <p:ph type="pic" sz="quarter" idx="11"/>
          </p:nvPr>
        </p:nvSpPr>
        <p:spPr>
          <a:xfrm>
            <a:off x="4609874" y="2010345"/>
            <a:ext cx="2972256" cy="2446480"/>
          </a:xfrm>
          <a:custGeom>
            <a:avLst/>
            <a:gdLst>
              <a:gd name="connsiteX0" fmla="*/ 0 w 2972256"/>
              <a:gd name="connsiteY0" fmla="*/ 0 h 2446480"/>
              <a:gd name="connsiteX1" fmla="*/ 2972256 w 2972256"/>
              <a:gd name="connsiteY1" fmla="*/ 0 h 2446480"/>
              <a:gd name="connsiteX2" fmla="*/ 2972256 w 2972256"/>
              <a:gd name="connsiteY2" fmla="*/ 2446480 h 2446480"/>
              <a:gd name="connsiteX3" fmla="*/ 0 w 2972256"/>
              <a:gd name="connsiteY3" fmla="*/ 2446480 h 2446480"/>
            </a:gdLst>
            <a:ahLst/>
            <a:cxnLst>
              <a:cxn ang="0">
                <a:pos x="connsiteX0" y="connsiteY0"/>
              </a:cxn>
              <a:cxn ang="0">
                <a:pos x="connsiteX1" y="connsiteY1"/>
              </a:cxn>
              <a:cxn ang="0">
                <a:pos x="connsiteX2" y="connsiteY2"/>
              </a:cxn>
              <a:cxn ang="0">
                <a:pos x="connsiteX3" y="connsiteY3"/>
              </a:cxn>
            </a:cxnLst>
            <a:rect l="l" t="t" r="r" b="b"/>
            <a:pathLst>
              <a:path w="2972256" h="2446480">
                <a:moveTo>
                  <a:pt x="0" y="0"/>
                </a:moveTo>
                <a:lnTo>
                  <a:pt x="2972256" y="0"/>
                </a:lnTo>
                <a:lnTo>
                  <a:pt x="2972256" y="2446480"/>
                </a:lnTo>
                <a:lnTo>
                  <a:pt x="0" y="2446480"/>
                </a:ln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2" name="图片占位符 11"/>
          <p:cNvSpPr>
            <a:spLocks noGrp="1"/>
          </p:cNvSpPr>
          <p:nvPr>
            <p:ph type="pic" sz="quarter" idx="12"/>
          </p:nvPr>
        </p:nvSpPr>
        <p:spPr>
          <a:xfrm>
            <a:off x="7869910" y="2010345"/>
            <a:ext cx="2972256" cy="2446480"/>
          </a:xfrm>
          <a:custGeom>
            <a:avLst/>
            <a:gdLst>
              <a:gd name="connsiteX0" fmla="*/ 0 w 2972256"/>
              <a:gd name="connsiteY0" fmla="*/ 0 h 2446480"/>
              <a:gd name="connsiteX1" fmla="*/ 2972256 w 2972256"/>
              <a:gd name="connsiteY1" fmla="*/ 0 h 2446480"/>
              <a:gd name="connsiteX2" fmla="*/ 2972256 w 2972256"/>
              <a:gd name="connsiteY2" fmla="*/ 2446480 h 2446480"/>
              <a:gd name="connsiteX3" fmla="*/ 0 w 2972256"/>
              <a:gd name="connsiteY3" fmla="*/ 2446480 h 2446480"/>
            </a:gdLst>
            <a:ahLst/>
            <a:cxnLst>
              <a:cxn ang="0">
                <a:pos x="connsiteX0" y="connsiteY0"/>
              </a:cxn>
              <a:cxn ang="0">
                <a:pos x="connsiteX1" y="connsiteY1"/>
              </a:cxn>
              <a:cxn ang="0">
                <a:pos x="connsiteX2" y="connsiteY2"/>
              </a:cxn>
              <a:cxn ang="0">
                <a:pos x="connsiteX3" y="connsiteY3"/>
              </a:cxn>
            </a:cxnLst>
            <a:rect l="l" t="t" r="r" b="b"/>
            <a:pathLst>
              <a:path w="2972256" h="2446480">
                <a:moveTo>
                  <a:pt x="0" y="0"/>
                </a:moveTo>
                <a:lnTo>
                  <a:pt x="2972256" y="0"/>
                </a:lnTo>
                <a:lnTo>
                  <a:pt x="2972256" y="2446480"/>
                </a:lnTo>
                <a:lnTo>
                  <a:pt x="0" y="2446480"/>
                </a:ln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688560" y="2611566"/>
            <a:ext cx="1507576" cy="2514781"/>
          </a:xfrm>
          <a:custGeom>
            <a:avLst/>
            <a:gdLst>
              <a:gd name="connsiteX0" fmla="*/ 0 w 1507576"/>
              <a:gd name="connsiteY0" fmla="*/ 0 h 2514781"/>
              <a:gd name="connsiteX1" fmla="*/ 1507576 w 1507576"/>
              <a:gd name="connsiteY1" fmla="*/ 0 h 2514781"/>
              <a:gd name="connsiteX2" fmla="*/ 1507576 w 1507576"/>
              <a:gd name="connsiteY2" fmla="*/ 2514781 h 2514781"/>
              <a:gd name="connsiteX3" fmla="*/ 0 w 1507576"/>
              <a:gd name="connsiteY3" fmla="*/ 2514781 h 2514781"/>
            </a:gdLst>
            <a:ahLst/>
            <a:cxnLst>
              <a:cxn ang="0">
                <a:pos x="connsiteX0" y="connsiteY0"/>
              </a:cxn>
              <a:cxn ang="0">
                <a:pos x="connsiteX1" y="connsiteY1"/>
              </a:cxn>
              <a:cxn ang="0">
                <a:pos x="connsiteX2" y="connsiteY2"/>
              </a:cxn>
              <a:cxn ang="0">
                <a:pos x="connsiteX3" y="connsiteY3"/>
              </a:cxn>
            </a:cxnLst>
            <a:rect l="l" t="t" r="r" b="b"/>
            <a:pathLst>
              <a:path w="1507576" h="2514781">
                <a:moveTo>
                  <a:pt x="0" y="0"/>
                </a:moveTo>
                <a:lnTo>
                  <a:pt x="1507576" y="0"/>
                </a:lnTo>
                <a:lnTo>
                  <a:pt x="1507576" y="2514781"/>
                </a:lnTo>
                <a:lnTo>
                  <a:pt x="0" y="2514781"/>
                </a:ln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1" name="图片占位符 10"/>
          <p:cNvSpPr>
            <a:spLocks noGrp="1"/>
          </p:cNvSpPr>
          <p:nvPr>
            <p:ph type="pic" sz="quarter" idx="11"/>
          </p:nvPr>
        </p:nvSpPr>
        <p:spPr>
          <a:xfrm>
            <a:off x="2805889" y="2417548"/>
            <a:ext cx="1740397" cy="2903148"/>
          </a:xfrm>
          <a:custGeom>
            <a:avLst/>
            <a:gdLst>
              <a:gd name="connsiteX0" fmla="*/ 0 w 1740397"/>
              <a:gd name="connsiteY0" fmla="*/ 0 h 2903148"/>
              <a:gd name="connsiteX1" fmla="*/ 1740397 w 1740397"/>
              <a:gd name="connsiteY1" fmla="*/ 0 h 2903148"/>
              <a:gd name="connsiteX2" fmla="*/ 1740397 w 1740397"/>
              <a:gd name="connsiteY2" fmla="*/ 2903148 h 2903148"/>
              <a:gd name="connsiteX3" fmla="*/ 0 w 1740397"/>
              <a:gd name="connsiteY3" fmla="*/ 2903148 h 2903148"/>
            </a:gdLst>
            <a:ahLst/>
            <a:cxnLst>
              <a:cxn ang="0">
                <a:pos x="connsiteX0" y="connsiteY0"/>
              </a:cxn>
              <a:cxn ang="0">
                <a:pos x="connsiteX1" y="connsiteY1"/>
              </a:cxn>
              <a:cxn ang="0">
                <a:pos x="connsiteX2" y="connsiteY2"/>
              </a:cxn>
              <a:cxn ang="0">
                <a:pos x="connsiteX3" y="connsiteY3"/>
              </a:cxn>
            </a:cxnLst>
            <a:rect l="l" t="t" r="r" b="b"/>
            <a:pathLst>
              <a:path w="1740397" h="2903148">
                <a:moveTo>
                  <a:pt x="0" y="0"/>
                </a:moveTo>
                <a:lnTo>
                  <a:pt x="1740397" y="0"/>
                </a:lnTo>
                <a:lnTo>
                  <a:pt x="1740397" y="2903148"/>
                </a:lnTo>
                <a:lnTo>
                  <a:pt x="0" y="2903148"/>
                </a:ln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0" name="图片占位符 9"/>
          <p:cNvSpPr>
            <a:spLocks noGrp="1"/>
          </p:cNvSpPr>
          <p:nvPr>
            <p:ph type="pic" sz="quarter" idx="12"/>
          </p:nvPr>
        </p:nvSpPr>
        <p:spPr>
          <a:xfrm>
            <a:off x="4153872" y="2611566"/>
            <a:ext cx="1507576" cy="2514781"/>
          </a:xfrm>
          <a:custGeom>
            <a:avLst/>
            <a:gdLst>
              <a:gd name="connsiteX0" fmla="*/ 0 w 1507576"/>
              <a:gd name="connsiteY0" fmla="*/ 0 h 2514781"/>
              <a:gd name="connsiteX1" fmla="*/ 1507576 w 1507576"/>
              <a:gd name="connsiteY1" fmla="*/ 0 h 2514781"/>
              <a:gd name="connsiteX2" fmla="*/ 1507576 w 1507576"/>
              <a:gd name="connsiteY2" fmla="*/ 2514781 h 2514781"/>
              <a:gd name="connsiteX3" fmla="*/ 0 w 1507576"/>
              <a:gd name="connsiteY3" fmla="*/ 2514781 h 2514781"/>
            </a:gdLst>
            <a:ahLst/>
            <a:cxnLst>
              <a:cxn ang="0">
                <a:pos x="connsiteX0" y="connsiteY0"/>
              </a:cxn>
              <a:cxn ang="0">
                <a:pos x="connsiteX1" y="connsiteY1"/>
              </a:cxn>
              <a:cxn ang="0">
                <a:pos x="connsiteX2" y="connsiteY2"/>
              </a:cxn>
              <a:cxn ang="0">
                <a:pos x="connsiteX3" y="connsiteY3"/>
              </a:cxn>
            </a:cxnLst>
            <a:rect l="l" t="t" r="r" b="b"/>
            <a:pathLst>
              <a:path w="1507576" h="2514781">
                <a:moveTo>
                  <a:pt x="0" y="0"/>
                </a:moveTo>
                <a:lnTo>
                  <a:pt x="1507576" y="0"/>
                </a:lnTo>
                <a:lnTo>
                  <a:pt x="1507576" y="2514781"/>
                </a:lnTo>
                <a:lnTo>
                  <a:pt x="0" y="2514781"/>
                </a:ln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602258" y="3000375"/>
            <a:ext cx="1427602" cy="1427600"/>
          </a:xfrm>
          <a:custGeom>
            <a:avLst/>
            <a:gdLst>
              <a:gd name="connsiteX0" fmla="*/ 713801 w 1427602"/>
              <a:gd name="connsiteY0" fmla="*/ 0 h 1427600"/>
              <a:gd name="connsiteX1" fmla="*/ 1427602 w 1427602"/>
              <a:gd name="connsiteY1" fmla="*/ 713800 h 1427600"/>
              <a:gd name="connsiteX2" fmla="*/ 713801 w 1427602"/>
              <a:gd name="connsiteY2" fmla="*/ 1427600 h 1427600"/>
              <a:gd name="connsiteX3" fmla="*/ 0 w 1427602"/>
              <a:gd name="connsiteY3" fmla="*/ 713800 h 1427600"/>
              <a:gd name="connsiteX4" fmla="*/ 713801 w 1427602"/>
              <a:gd name="connsiteY4" fmla="*/ 0 h 142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602" h="1427600">
                <a:moveTo>
                  <a:pt x="713801" y="0"/>
                </a:moveTo>
                <a:cubicBezTo>
                  <a:pt x="1108022" y="0"/>
                  <a:pt x="1427602" y="319579"/>
                  <a:pt x="1427602" y="713800"/>
                </a:cubicBezTo>
                <a:cubicBezTo>
                  <a:pt x="1427602" y="1108021"/>
                  <a:pt x="1108022" y="1427600"/>
                  <a:pt x="713801" y="1427600"/>
                </a:cubicBezTo>
                <a:cubicBezTo>
                  <a:pt x="319580" y="1427600"/>
                  <a:pt x="0" y="1108021"/>
                  <a:pt x="0" y="713800"/>
                </a:cubicBezTo>
                <a:cubicBezTo>
                  <a:pt x="0" y="319579"/>
                  <a:pt x="319580" y="0"/>
                  <a:pt x="713801" y="0"/>
                </a:cubicBez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3" name="图片占位符 12"/>
          <p:cNvSpPr>
            <a:spLocks noGrp="1"/>
          </p:cNvSpPr>
          <p:nvPr>
            <p:ph type="pic" sz="quarter" idx="11"/>
          </p:nvPr>
        </p:nvSpPr>
        <p:spPr>
          <a:xfrm>
            <a:off x="4122219" y="3000375"/>
            <a:ext cx="1427602" cy="1427600"/>
          </a:xfrm>
          <a:custGeom>
            <a:avLst/>
            <a:gdLst>
              <a:gd name="connsiteX0" fmla="*/ 713801 w 1427602"/>
              <a:gd name="connsiteY0" fmla="*/ 0 h 1427600"/>
              <a:gd name="connsiteX1" fmla="*/ 1427602 w 1427602"/>
              <a:gd name="connsiteY1" fmla="*/ 713800 h 1427600"/>
              <a:gd name="connsiteX2" fmla="*/ 713801 w 1427602"/>
              <a:gd name="connsiteY2" fmla="*/ 1427600 h 1427600"/>
              <a:gd name="connsiteX3" fmla="*/ 0 w 1427602"/>
              <a:gd name="connsiteY3" fmla="*/ 713800 h 1427600"/>
              <a:gd name="connsiteX4" fmla="*/ 713801 w 1427602"/>
              <a:gd name="connsiteY4" fmla="*/ 0 h 142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602" h="1427600">
                <a:moveTo>
                  <a:pt x="713801" y="0"/>
                </a:moveTo>
                <a:cubicBezTo>
                  <a:pt x="1108022" y="0"/>
                  <a:pt x="1427602" y="319579"/>
                  <a:pt x="1427602" y="713800"/>
                </a:cubicBezTo>
                <a:cubicBezTo>
                  <a:pt x="1427602" y="1108021"/>
                  <a:pt x="1108022" y="1427600"/>
                  <a:pt x="713801" y="1427600"/>
                </a:cubicBezTo>
                <a:cubicBezTo>
                  <a:pt x="319580" y="1427600"/>
                  <a:pt x="0" y="1108021"/>
                  <a:pt x="0" y="713800"/>
                </a:cubicBezTo>
                <a:cubicBezTo>
                  <a:pt x="0" y="319579"/>
                  <a:pt x="319580" y="0"/>
                  <a:pt x="713801" y="0"/>
                </a:cubicBez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4" name="图片占位符 13"/>
          <p:cNvSpPr>
            <a:spLocks noGrp="1"/>
          </p:cNvSpPr>
          <p:nvPr>
            <p:ph type="pic" sz="quarter" idx="12"/>
          </p:nvPr>
        </p:nvSpPr>
        <p:spPr>
          <a:xfrm>
            <a:off x="6642179" y="3000375"/>
            <a:ext cx="1427602" cy="1427600"/>
          </a:xfrm>
          <a:custGeom>
            <a:avLst/>
            <a:gdLst>
              <a:gd name="connsiteX0" fmla="*/ 713801 w 1427602"/>
              <a:gd name="connsiteY0" fmla="*/ 0 h 1427600"/>
              <a:gd name="connsiteX1" fmla="*/ 1427602 w 1427602"/>
              <a:gd name="connsiteY1" fmla="*/ 713800 h 1427600"/>
              <a:gd name="connsiteX2" fmla="*/ 713801 w 1427602"/>
              <a:gd name="connsiteY2" fmla="*/ 1427600 h 1427600"/>
              <a:gd name="connsiteX3" fmla="*/ 0 w 1427602"/>
              <a:gd name="connsiteY3" fmla="*/ 713800 h 1427600"/>
              <a:gd name="connsiteX4" fmla="*/ 713801 w 1427602"/>
              <a:gd name="connsiteY4" fmla="*/ 0 h 142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602" h="1427600">
                <a:moveTo>
                  <a:pt x="713801" y="0"/>
                </a:moveTo>
                <a:cubicBezTo>
                  <a:pt x="1108022" y="0"/>
                  <a:pt x="1427602" y="319579"/>
                  <a:pt x="1427602" y="713800"/>
                </a:cubicBezTo>
                <a:cubicBezTo>
                  <a:pt x="1427602" y="1108021"/>
                  <a:pt x="1108022" y="1427600"/>
                  <a:pt x="713801" y="1427600"/>
                </a:cubicBezTo>
                <a:cubicBezTo>
                  <a:pt x="319580" y="1427600"/>
                  <a:pt x="0" y="1108021"/>
                  <a:pt x="0" y="713800"/>
                </a:cubicBezTo>
                <a:cubicBezTo>
                  <a:pt x="0" y="319579"/>
                  <a:pt x="319580" y="0"/>
                  <a:pt x="713801" y="0"/>
                </a:cubicBez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5" name="图片占位符 14"/>
          <p:cNvSpPr>
            <a:spLocks noGrp="1"/>
          </p:cNvSpPr>
          <p:nvPr>
            <p:ph type="pic" sz="quarter" idx="13"/>
          </p:nvPr>
        </p:nvSpPr>
        <p:spPr>
          <a:xfrm>
            <a:off x="9162141" y="3000375"/>
            <a:ext cx="1427602" cy="1427600"/>
          </a:xfrm>
          <a:custGeom>
            <a:avLst/>
            <a:gdLst>
              <a:gd name="connsiteX0" fmla="*/ 713801 w 1427602"/>
              <a:gd name="connsiteY0" fmla="*/ 0 h 1427600"/>
              <a:gd name="connsiteX1" fmla="*/ 1427602 w 1427602"/>
              <a:gd name="connsiteY1" fmla="*/ 713800 h 1427600"/>
              <a:gd name="connsiteX2" fmla="*/ 713801 w 1427602"/>
              <a:gd name="connsiteY2" fmla="*/ 1427600 h 1427600"/>
              <a:gd name="connsiteX3" fmla="*/ 0 w 1427602"/>
              <a:gd name="connsiteY3" fmla="*/ 713800 h 1427600"/>
              <a:gd name="connsiteX4" fmla="*/ 713801 w 1427602"/>
              <a:gd name="connsiteY4" fmla="*/ 0 h 142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602" h="1427600">
                <a:moveTo>
                  <a:pt x="713801" y="0"/>
                </a:moveTo>
                <a:cubicBezTo>
                  <a:pt x="1108022" y="0"/>
                  <a:pt x="1427602" y="319579"/>
                  <a:pt x="1427602" y="713800"/>
                </a:cubicBezTo>
                <a:cubicBezTo>
                  <a:pt x="1427602" y="1108021"/>
                  <a:pt x="1108022" y="1427600"/>
                  <a:pt x="713801" y="1427600"/>
                </a:cubicBezTo>
                <a:cubicBezTo>
                  <a:pt x="319580" y="1427600"/>
                  <a:pt x="0" y="1108021"/>
                  <a:pt x="0" y="713800"/>
                </a:cubicBezTo>
                <a:cubicBezTo>
                  <a:pt x="0" y="319579"/>
                  <a:pt x="319580" y="0"/>
                  <a:pt x="713801" y="0"/>
                </a:cubicBez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602258" y="3000375"/>
            <a:ext cx="1427602" cy="1427600"/>
          </a:xfrm>
          <a:custGeom>
            <a:avLst/>
            <a:gdLst>
              <a:gd name="connsiteX0" fmla="*/ 713801 w 1427602"/>
              <a:gd name="connsiteY0" fmla="*/ 0 h 1427600"/>
              <a:gd name="connsiteX1" fmla="*/ 1427602 w 1427602"/>
              <a:gd name="connsiteY1" fmla="*/ 713800 h 1427600"/>
              <a:gd name="connsiteX2" fmla="*/ 713801 w 1427602"/>
              <a:gd name="connsiteY2" fmla="*/ 1427600 h 1427600"/>
              <a:gd name="connsiteX3" fmla="*/ 0 w 1427602"/>
              <a:gd name="connsiteY3" fmla="*/ 713800 h 1427600"/>
              <a:gd name="connsiteX4" fmla="*/ 713801 w 1427602"/>
              <a:gd name="connsiteY4" fmla="*/ 0 h 142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602" h="1427600">
                <a:moveTo>
                  <a:pt x="713801" y="0"/>
                </a:moveTo>
                <a:cubicBezTo>
                  <a:pt x="1108022" y="0"/>
                  <a:pt x="1427602" y="319579"/>
                  <a:pt x="1427602" y="713800"/>
                </a:cubicBezTo>
                <a:cubicBezTo>
                  <a:pt x="1427602" y="1108021"/>
                  <a:pt x="1108022" y="1427600"/>
                  <a:pt x="713801" y="1427600"/>
                </a:cubicBezTo>
                <a:cubicBezTo>
                  <a:pt x="319580" y="1427600"/>
                  <a:pt x="0" y="1108021"/>
                  <a:pt x="0" y="713800"/>
                </a:cubicBezTo>
                <a:cubicBezTo>
                  <a:pt x="0" y="319579"/>
                  <a:pt x="319580" y="0"/>
                  <a:pt x="713801" y="0"/>
                </a:cubicBez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3" name="图片占位符 12"/>
          <p:cNvSpPr>
            <a:spLocks noGrp="1"/>
          </p:cNvSpPr>
          <p:nvPr>
            <p:ph type="pic" sz="quarter" idx="11"/>
          </p:nvPr>
        </p:nvSpPr>
        <p:spPr>
          <a:xfrm>
            <a:off x="4122219" y="3000375"/>
            <a:ext cx="1427602" cy="1427600"/>
          </a:xfrm>
          <a:custGeom>
            <a:avLst/>
            <a:gdLst>
              <a:gd name="connsiteX0" fmla="*/ 713801 w 1427602"/>
              <a:gd name="connsiteY0" fmla="*/ 0 h 1427600"/>
              <a:gd name="connsiteX1" fmla="*/ 1427602 w 1427602"/>
              <a:gd name="connsiteY1" fmla="*/ 713800 h 1427600"/>
              <a:gd name="connsiteX2" fmla="*/ 713801 w 1427602"/>
              <a:gd name="connsiteY2" fmla="*/ 1427600 h 1427600"/>
              <a:gd name="connsiteX3" fmla="*/ 0 w 1427602"/>
              <a:gd name="connsiteY3" fmla="*/ 713800 h 1427600"/>
              <a:gd name="connsiteX4" fmla="*/ 713801 w 1427602"/>
              <a:gd name="connsiteY4" fmla="*/ 0 h 142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602" h="1427600">
                <a:moveTo>
                  <a:pt x="713801" y="0"/>
                </a:moveTo>
                <a:cubicBezTo>
                  <a:pt x="1108022" y="0"/>
                  <a:pt x="1427602" y="319579"/>
                  <a:pt x="1427602" y="713800"/>
                </a:cubicBezTo>
                <a:cubicBezTo>
                  <a:pt x="1427602" y="1108021"/>
                  <a:pt x="1108022" y="1427600"/>
                  <a:pt x="713801" y="1427600"/>
                </a:cubicBezTo>
                <a:cubicBezTo>
                  <a:pt x="319580" y="1427600"/>
                  <a:pt x="0" y="1108021"/>
                  <a:pt x="0" y="713800"/>
                </a:cubicBezTo>
                <a:cubicBezTo>
                  <a:pt x="0" y="319579"/>
                  <a:pt x="319580" y="0"/>
                  <a:pt x="713801" y="0"/>
                </a:cubicBez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4" name="图片占位符 13"/>
          <p:cNvSpPr>
            <a:spLocks noGrp="1"/>
          </p:cNvSpPr>
          <p:nvPr>
            <p:ph type="pic" sz="quarter" idx="12"/>
          </p:nvPr>
        </p:nvSpPr>
        <p:spPr>
          <a:xfrm>
            <a:off x="6642179" y="3000375"/>
            <a:ext cx="1427602" cy="1427600"/>
          </a:xfrm>
          <a:custGeom>
            <a:avLst/>
            <a:gdLst>
              <a:gd name="connsiteX0" fmla="*/ 713801 w 1427602"/>
              <a:gd name="connsiteY0" fmla="*/ 0 h 1427600"/>
              <a:gd name="connsiteX1" fmla="*/ 1427602 w 1427602"/>
              <a:gd name="connsiteY1" fmla="*/ 713800 h 1427600"/>
              <a:gd name="connsiteX2" fmla="*/ 713801 w 1427602"/>
              <a:gd name="connsiteY2" fmla="*/ 1427600 h 1427600"/>
              <a:gd name="connsiteX3" fmla="*/ 0 w 1427602"/>
              <a:gd name="connsiteY3" fmla="*/ 713800 h 1427600"/>
              <a:gd name="connsiteX4" fmla="*/ 713801 w 1427602"/>
              <a:gd name="connsiteY4" fmla="*/ 0 h 142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602" h="1427600">
                <a:moveTo>
                  <a:pt x="713801" y="0"/>
                </a:moveTo>
                <a:cubicBezTo>
                  <a:pt x="1108022" y="0"/>
                  <a:pt x="1427602" y="319579"/>
                  <a:pt x="1427602" y="713800"/>
                </a:cubicBezTo>
                <a:cubicBezTo>
                  <a:pt x="1427602" y="1108021"/>
                  <a:pt x="1108022" y="1427600"/>
                  <a:pt x="713801" y="1427600"/>
                </a:cubicBezTo>
                <a:cubicBezTo>
                  <a:pt x="319580" y="1427600"/>
                  <a:pt x="0" y="1108021"/>
                  <a:pt x="0" y="713800"/>
                </a:cubicBezTo>
                <a:cubicBezTo>
                  <a:pt x="0" y="319579"/>
                  <a:pt x="319580" y="0"/>
                  <a:pt x="713801" y="0"/>
                </a:cubicBez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5" name="图片占位符 14"/>
          <p:cNvSpPr>
            <a:spLocks noGrp="1"/>
          </p:cNvSpPr>
          <p:nvPr>
            <p:ph type="pic" sz="quarter" idx="13"/>
          </p:nvPr>
        </p:nvSpPr>
        <p:spPr>
          <a:xfrm>
            <a:off x="9162141" y="3000375"/>
            <a:ext cx="1427602" cy="1427600"/>
          </a:xfrm>
          <a:custGeom>
            <a:avLst/>
            <a:gdLst>
              <a:gd name="connsiteX0" fmla="*/ 713801 w 1427602"/>
              <a:gd name="connsiteY0" fmla="*/ 0 h 1427600"/>
              <a:gd name="connsiteX1" fmla="*/ 1427602 w 1427602"/>
              <a:gd name="connsiteY1" fmla="*/ 713800 h 1427600"/>
              <a:gd name="connsiteX2" fmla="*/ 713801 w 1427602"/>
              <a:gd name="connsiteY2" fmla="*/ 1427600 h 1427600"/>
              <a:gd name="connsiteX3" fmla="*/ 0 w 1427602"/>
              <a:gd name="connsiteY3" fmla="*/ 713800 h 1427600"/>
              <a:gd name="connsiteX4" fmla="*/ 713801 w 1427602"/>
              <a:gd name="connsiteY4" fmla="*/ 0 h 142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602" h="1427600">
                <a:moveTo>
                  <a:pt x="713801" y="0"/>
                </a:moveTo>
                <a:cubicBezTo>
                  <a:pt x="1108022" y="0"/>
                  <a:pt x="1427602" y="319579"/>
                  <a:pt x="1427602" y="713800"/>
                </a:cubicBezTo>
                <a:cubicBezTo>
                  <a:pt x="1427602" y="1108021"/>
                  <a:pt x="1108022" y="1427600"/>
                  <a:pt x="713801" y="1427600"/>
                </a:cubicBezTo>
                <a:cubicBezTo>
                  <a:pt x="319580" y="1427600"/>
                  <a:pt x="0" y="1108021"/>
                  <a:pt x="0" y="713800"/>
                </a:cubicBezTo>
                <a:cubicBezTo>
                  <a:pt x="0" y="319579"/>
                  <a:pt x="319580" y="0"/>
                  <a:pt x="713801" y="0"/>
                </a:cubicBez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7" name="TextBox 6"/>
          <p:cNvSpPr txBox="1"/>
          <p:nvPr userDrawn="1"/>
        </p:nvSpPr>
        <p:spPr>
          <a:xfrm>
            <a:off x="1007605" y="6740729"/>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2" name="图片占位符 11"/>
          <p:cNvSpPr>
            <a:spLocks noGrp="1"/>
          </p:cNvSpPr>
          <p:nvPr>
            <p:ph type="pic" sz="quarter" idx="12"/>
          </p:nvPr>
        </p:nvSpPr>
        <p:spPr>
          <a:xfrm>
            <a:off x="6548150" y="2511413"/>
            <a:ext cx="1372239" cy="1055566"/>
          </a:xfrm>
          <a:custGeom>
            <a:avLst/>
            <a:gdLst>
              <a:gd name="connsiteX0" fmla="*/ 175931 w 1372239"/>
              <a:gd name="connsiteY0" fmla="*/ 0 h 1055566"/>
              <a:gd name="connsiteX1" fmla="*/ 1196308 w 1372239"/>
              <a:gd name="connsiteY1" fmla="*/ 0 h 1055566"/>
              <a:gd name="connsiteX2" fmla="*/ 1372239 w 1372239"/>
              <a:gd name="connsiteY2" fmla="*/ 175931 h 1055566"/>
              <a:gd name="connsiteX3" fmla="*/ 1372239 w 1372239"/>
              <a:gd name="connsiteY3" fmla="*/ 879635 h 1055566"/>
              <a:gd name="connsiteX4" fmla="*/ 1196308 w 1372239"/>
              <a:gd name="connsiteY4" fmla="*/ 1055566 h 1055566"/>
              <a:gd name="connsiteX5" fmla="*/ 175931 w 1372239"/>
              <a:gd name="connsiteY5" fmla="*/ 1055566 h 1055566"/>
              <a:gd name="connsiteX6" fmla="*/ 0 w 1372239"/>
              <a:gd name="connsiteY6" fmla="*/ 879635 h 1055566"/>
              <a:gd name="connsiteX7" fmla="*/ 0 w 1372239"/>
              <a:gd name="connsiteY7" fmla="*/ 175931 h 1055566"/>
              <a:gd name="connsiteX8" fmla="*/ 175931 w 1372239"/>
              <a:gd name="connsiteY8" fmla="*/ 0 h 105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2239" h="1055566">
                <a:moveTo>
                  <a:pt x="175931" y="0"/>
                </a:moveTo>
                <a:lnTo>
                  <a:pt x="1196308" y="0"/>
                </a:lnTo>
                <a:cubicBezTo>
                  <a:pt x="1293472" y="0"/>
                  <a:pt x="1372239" y="78767"/>
                  <a:pt x="1372239" y="175931"/>
                </a:cubicBezTo>
                <a:lnTo>
                  <a:pt x="1372239" y="879635"/>
                </a:lnTo>
                <a:cubicBezTo>
                  <a:pt x="1372239" y="976799"/>
                  <a:pt x="1293472" y="1055566"/>
                  <a:pt x="1196308" y="1055566"/>
                </a:cubicBezTo>
                <a:lnTo>
                  <a:pt x="175931" y="1055566"/>
                </a:lnTo>
                <a:cubicBezTo>
                  <a:pt x="78767" y="1055566"/>
                  <a:pt x="0" y="976799"/>
                  <a:pt x="0" y="879635"/>
                </a:cubicBezTo>
                <a:lnTo>
                  <a:pt x="0" y="175931"/>
                </a:lnTo>
                <a:cubicBezTo>
                  <a:pt x="0" y="78767"/>
                  <a:pt x="78767" y="0"/>
                  <a:pt x="175931" y="0"/>
                </a:cubicBez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5" name="图片占位符 14"/>
          <p:cNvSpPr>
            <a:spLocks noGrp="1"/>
          </p:cNvSpPr>
          <p:nvPr>
            <p:ph type="pic" sz="quarter" idx="13"/>
          </p:nvPr>
        </p:nvSpPr>
        <p:spPr>
          <a:xfrm>
            <a:off x="6548150" y="4253715"/>
            <a:ext cx="1372239" cy="1055566"/>
          </a:xfrm>
          <a:custGeom>
            <a:avLst/>
            <a:gdLst>
              <a:gd name="connsiteX0" fmla="*/ 175931 w 1372239"/>
              <a:gd name="connsiteY0" fmla="*/ 0 h 1055566"/>
              <a:gd name="connsiteX1" fmla="*/ 1196308 w 1372239"/>
              <a:gd name="connsiteY1" fmla="*/ 0 h 1055566"/>
              <a:gd name="connsiteX2" fmla="*/ 1372239 w 1372239"/>
              <a:gd name="connsiteY2" fmla="*/ 175931 h 1055566"/>
              <a:gd name="connsiteX3" fmla="*/ 1372239 w 1372239"/>
              <a:gd name="connsiteY3" fmla="*/ 879635 h 1055566"/>
              <a:gd name="connsiteX4" fmla="*/ 1196308 w 1372239"/>
              <a:gd name="connsiteY4" fmla="*/ 1055566 h 1055566"/>
              <a:gd name="connsiteX5" fmla="*/ 175931 w 1372239"/>
              <a:gd name="connsiteY5" fmla="*/ 1055566 h 1055566"/>
              <a:gd name="connsiteX6" fmla="*/ 0 w 1372239"/>
              <a:gd name="connsiteY6" fmla="*/ 879635 h 1055566"/>
              <a:gd name="connsiteX7" fmla="*/ 0 w 1372239"/>
              <a:gd name="connsiteY7" fmla="*/ 175931 h 1055566"/>
              <a:gd name="connsiteX8" fmla="*/ 175931 w 1372239"/>
              <a:gd name="connsiteY8" fmla="*/ 0 h 105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2239" h="1055566">
                <a:moveTo>
                  <a:pt x="175931" y="0"/>
                </a:moveTo>
                <a:lnTo>
                  <a:pt x="1196308" y="0"/>
                </a:lnTo>
                <a:cubicBezTo>
                  <a:pt x="1293472" y="0"/>
                  <a:pt x="1372239" y="78767"/>
                  <a:pt x="1372239" y="175931"/>
                </a:cubicBezTo>
                <a:lnTo>
                  <a:pt x="1372239" y="879635"/>
                </a:lnTo>
                <a:cubicBezTo>
                  <a:pt x="1372239" y="976799"/>
                  <a:pt x="1293472" y="1055566"/>
                  <a:pt x="1196308" y="1055566"/>
                </a:cubicBezTo>
                <a:lnTo>
                  <a:pt x="175931" y="1055566"/>
                </a:lnTo>
                <a:cubicBezTo>
                  <a:pt x="78767" y="1055566"/>
                  <a:pt x="0" y="976799"/>
                  <a:pt x="0" y="879635"/>
                </a:cubicBezTo>
                <a:lnTo>
                  <a:pt x="0" y="175931"/>
                </a:lnTo>
                <a:cubicBezTo>
                  <a:pt x="0" y="78767"/>
                  <a:pt x="78767" y="0"/>
                  <a:pt x="175931" y="0"/>
                </a:cubicBez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3" name="图片占位符 12"/>
          <p:cNvSpPr>
            <a:spLocks noGrp="1"/>
          </p:cNvSpPr>
          <p:nvPr>
            <p:ph type="pic" sz="quarter" idx="10"/>
          </p:nvPr>
        </p:nvSpPr>
        <p:spPr>
          <a:xfrm>
            <a:off x="1172159" y="2511413"/>
            <a:ext cx="1372239" cy="1055566"/>
          </a:xfrm>
          <a:custGeom>
            <a:avLst/>
            <a:gdLst>
              <a:gd name="connsiteX0" fmla="*/ 175931 w 1372239"/>
              <a:gd name="connsiteY0" fmla="*/ 0 h 1055566"/>
              <a:gd name="connsiteX1" fmla="*/ 1196308 w 1372239"/>
              <a:gd name="connsiteY1" fmla="*/ 0 h 1055566"/>
              <a:gd name="connsiteX2" fmla="*/ 1372239 w 1372239"/>
              <a:gd name="connsiteY2" fmla="*/ 175931 h 1055566"/>
              <a:gd name="connsiteX3" fmla="*/ 1372239 w 1372239"/>
              <a:gd name="connsiteY3" fmla="*/ 879635 h 1055566"/>
              <a:gd name="connsiteX4" fmla="*/ 1196308 w 1372239"/>
              <a:gd name="connsiteY4" fmla="*/ 1055566 h 1055566"/>
              <a:gd name="connsiteX5" fmla="*/ 175931 w 1372239"/>
              <a:gd name="connsiteY5" fmla="*/ 1055566 h 1055566"/>
              <a:gd name="connsiteX6" fmla="*/ 0 w 1372239"/>
              <a:gd name="connsiteY6" fmla="*/ 879635 h 1055566"/>
              <a:gd name="connsiteX7" fmla="*/ 0 w 1372239"/>
              <a:gd name="connsiteY7" fmla="*/ 175931 h 1055566"/>
              <a:gd name="connsiteX8" fmla="*/ 175931 w 1372239"/>
              <a:gd name="connsiteY8" fmla="*/ 0 h 105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2239" h="1055566">
                <a:moveTo>
                  <a:pt x="175931" y="0"/>
                </a:moveTo>
                <a:lnTo>
                  <a:pt x="1196308" y="0"/>
                </a:lnTo>
                <a:cubicBezTo>
                  <a:pt x="1293472" y="0"/>
                  <a:pt x="1372239" y="78767"/>
                  <a:pt x="1372239" y="175931"/>
                </a:cubicBezTo>
                <a:lnTo>
                  <a:pt x="1372239" y="879635"/>
                </a:lnTo>
                <a:cubicBezTo>
                  <a:pt x="1372239" y="976799"/>
                  <a:pt x="1293472" y="1055566"/>
                  <a:pt x="1196308" y="1055566"/>
                </a:cubicBezTo>
                <a:lnTo>
                  <a:pt x="175931" y="1055566"/>
                </a:lnTo>
                <a:cubicBezTo>
                  <a:pt x="78767" y="1055566"/>
                  <a:pt x="0" y="976799"/>
                  <a:pt x="0" y="879635"/>
                </a:cubicBezTo>
                <a:lnTo>
                  <a:pt x="0" y="175931"/>
                </a:lnTo>
                <a:cubicBezTo>
                  <a:pt x="0" y="78767"/>
                  <a:pt x="78767" y="0"/>
                  <a:pt x="175931" y="0"/>
                </a:cubicBez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4" name="图片占位符 13"/>
          <p:cNvSpPr>
            <a:spLocks noGrp="1"/>
          </p:cNvSpPr>
          <p:nvPr>
            <p:ph type="pic" sz="quarter" idx="11"/>
          </p:nvPr>
        </p:nvSpPr>
        <p:spPr>
          <a:xfrm>
            <a:off x="1172159" y="4253715"/>
            <a:ext cx="1372239" cy="1055566"/>
          </a:xfrm>
          <a:custGeom>
            <a:avLst/>
            <a:gdLst>
              <a:gd name="connsiteX0" fmla="*/ 175931 w 1372239"/>
              <a:gd name="connsiteY0" fmla="*/ 0 h 1055566"/>
              <a:gd name="connsiteX1" fmla="*/ 1196308 w 1372239"/>
              <a:gd name="connsiteY1" fmla="*/ 0 h 1055566"/>
              <a:gd name="connsiteX2" fmla="*/ 1372239 w 1372239"/>
              <a:gd name="connsiteY2" fmla="*/ 175931 h 1055566"/>
              <a:gd name="connsiteX3" fmla="*/ 1372239 w 1372239"/>
              <a:gd name="connsiteY3" fmla="*/ 879635 h 1055566"/>
              <a:gd name="connsiteX4" fmla="*/ 1196308 w 1372239"/>
              <a:gd name="connsiteY4" fmla="*/ 1055566 h 1055566"/>
              <a:gd name="connsiteX5" fmla="*/ 175931 w 1372239"/>
              <a:gd name="connsiteY5" fmla="*/ 1055566 h 1055566"/>
              <a:gd name="connsiteX6" fmla="*/ 0 w 1372239"/>
              <a:gd name="connsiteY6" fmla="*/ 879635 h 1055566"/>
              <a:gd name="connsiteX7" fmla="*/ 0 w 1372239"/>
              <a:gd name="connsiteY7" fmla="*/ 175931 h 1055566"/>
              <a:gd name="connsiteX8" fmla="*/ 175931 w 1372239"/>
              <a:gd name="connsiteY8" fmla="*/ 0 h 1055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2239" h="1055566">
                <a:moveTo>
                  <a:pt x="175931" y="0"/>
                </a:moveTo>
                <a:lnTo>
                  <a:pt x="1196308" y="0"/>
                </a:lnTo>
                <a:cubicBezTo>
                  <a:pt x="1293472" y="0"/>
                  <a:pt x="1372239" y="78767"/>
                  <a:pt x="1372239" y="175931"/>
                </a:cubicBezTo>
                <a:lnTo>
                  <a:pt x="1372239" y="879635"/>
                </a:lnTo>
                <a:cubicBezTo>
                  <a:pt x="1372239" y="976799"/>
                  <a:pt x="1293472" y="1055566"/>
                  <a:pt x="1196308" y="1055566"/>
                </a:cubicBezTo>
                <a:lnTo>
                  <a:pt x="175931" y="1055566"/>
                </a:lnTo>
                <a:cubicBezTo>
                  <a:pt x="78767" y="1055566"/>
                  <a:pt x="0" y="976799"/>
                  <a:pt x="0" y="879635"/>
                </a:cubicBezTo>
                <a:lnTo>
                  <a:pt x="0" y="175931"/>
                </a:lnTo>
                <a:cubicBezTo>
                  <a:pt x="0" y="78767"/>
                  <a:pt x="78767" y="0"/>
                  <a:pt x="175931" y="0"/>
                </a:cubicBez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407703" y="2052678"/>
            <a:ext cx="4347811" cy="2462863"/>
          </a:xfrm>
          <a:custGeom>
            <a:avLst/>
            <a:gdLst>
              <a:gd name="connsiteX0" fmla="*/ 0 w 4347811"/>
              <a:gd name="connsiteY0" fmla="*/ 0 h 2462863"/>
              <a:gd name="connsiteX1" fmla="*/ 4347811 w 4347811"/>
              <a:gd name="connsiteY1" fmla="*/ 0 h 2462863"/>
              <a:gd name="connsiteX2" fmla="*/ 4347811 w 4347811"/>
              <a:gd name="connsiteY2" fmla="*/ 2462863 h 2462863"/>
              <a:gd name="connsiteX3" fmla="*/ 0 w 4347811"/>
              <a:gd name="connsiteY3" fmla="*/ 2462863 h 2462863"/>
            </a:gdLst>
            <a:ahLst/>
            <a:cxnLst>
              <a:cxn ang="0">
                <a:pos x="connsiteX0" y="connsiteY0"/>
              </a:cxn>
              <a:cxn ang="0">
                <a:pos x="connsiteX1" y="connsiteY1"/>
              </a:cxn>
              <a:cxn ang="0">
                <a:pos x="connsiteX2" y="connsiteY2"/>
              </a:cxn>
              <a:cxn ang="0">
                <a:pos x="connsiteX3" y="connsiteY3"/>
              </a:cxn>
            </a:cxnLst>
            <a:rect l="l" t="t" r="r" b="b"/>
            <a:pathLst>
              <a:path w="4347811" h="2462863">
                <a:moveTo>
                  <a:pt x="0" y="0"/>
                </a:moveTo>
                <a:lnTo>
                  <a:pt x="4347811" y="0"/>
                </a:lnTo>
                <a:lnTo>
                  <a:pt x="4347811" y="2462863"/>
                </a:lnTo>
                <a:lnTo>
                  <a:pt x="0" y="2462863"/>
                </a:ln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2088518" y="1930228"/>
            <a:ext cx="3335544" cy="2405374"/>
          </a:xfrm>
          <a:custGeom>
            <a:avLst/>
            <a:gdLst>
              <a:gd name="connsiteX0" fmla="*/ 0 w 3335544"/>
              <a:gd name="connsiteY0" fmla="*/ 0 h 2405374"/>
              <a:gd name="connsiteX1" fmla="*/ 3335544 w 3335544"/>
              <a:gd name="connsiteY1" fmla="*/ 0 h 2405374"/>
              <a:gd name="connsiteX2" fmla="*/ 3335544 w 3335544"/>
              <a:gd name="connsiteY2" fmla="*/ 2405374 h 2405374"/>
              <a:gd name="connsiteX3" fmla="*/ 0 w 3335544"/>
              <a:gd name="connsiteY3" fmla="*/ 2405374 h 2405374"/>
            </a:gdLst>
            <a:ahLst/>
            <a:cxnLst>
              <a:cxn ang="0">
                <a:pos x="connsiteX0" y="connsiteY0"/>
              </a:cxn>
              <a:cxn ang="0">
                <a:pos x="connsiteX1" y="connsiteY1"/>
              </a:cxn>
              <a:cxn ang="0">
                <a:pos x="connsiteX2" y="connsiteY2"/>
              </a:cxn>
              <a:cxn ang="0">
                <a:pos x="connsiteX3" y="connsiteY3"/>
              </a:cxn>
            </a:cxnLst>
            <a:rect l="l" t="t" r="r" b="b"/>
            <a:pathLst>
              <a:path w="3335544" h="2405374">
                <a:moveTo>
                  <a:pt x="0" y="0"/>
                </a:moveTo>
                <a:lnTo>
                  <a:pt x="3335544" y="0"/>
                </a:lnTo>
                <a:lnTo>
                  <a:pt x="3335544" y="2405374"/>
                </a:lnTo>
                <a:lnTo>
                  <a:pt x="0" y="2405374"/>
                </a:ln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2" name="图片占位符 11"/>
          <p:cNvSpPr>
            <a:spLocks noGrp="1"/>
          </p:cNvSpPr>
          <p:nvPr>
            <p:ph type="pic" sz="quarter" idx="11"/>
          </p:nvPr>
        </p:nvSpPr>
        <p:spPr>
          <a:xfrm>
            <a:off x="3338850" y="4415802"/>
            <a:ext cx="2082870" cy="1398705"/>
          </a:xfrm>
          <a:custGeom>
            <a:avLst/>
            <a:gdLst>
              <a:gd name="connsiteX0" fmla="*/ 0 w 2082870"/>
              <a:gd name="connsiteY0" fmla="*/ 0 h 1398705"/>
              <a:gd name="connsiteX1" fmla="*/ 2082870 w 2082870"/>
              <a:gd name="connsiteY1" fmla="*/ 0 h 1398705"/>
              <a:gd name="connsiteX2" fmla="*/ 2082870 w 2082870"/>
              <a:gd name="connsiteY2" fmla="*/ 1398705 h 1398705"/>
              <a:gd name="connsiteX3" fmla="*/ 0 w 2082870"/>
              <a:gd name="connsiteY3" fmla="*/ 1398705 h 1398705"/>
            </a:gdLst>
            <a:ahLst/>
            <a:cxnLst>
              <a:cxn ang="0">
                <a:pos x="connsiteX0" y="connsiteY0"/>
              </a:cxn>
              <a:cxn ang="0">
                <a:pos x="connsiteX1" y="connsiteY1"/>
              </a:cxn>
              <a:cxn ang="0">
                <a:pos x="connsiteX2" y="connsiteY2"/>
              </a:cxn>
              <a:cxn ang="0">
                <a:pos x="connsiteX3" y="connsiteY3"/>
              </a:cxn>
            </a:cxnLst>
            <a:rect l="l" t="t" r="r" b="b"/>
            <a:pathLst>
              <a:path w="2082870" h="1398705">
                <a:moveTo>
                  <a:pt x="0" y="0"/>
                </a:moveTo>
                <a:lnTo>
                  <a:pt x="2082870" y="0"/>
                </a:lnTo>
                <a:lnTo>
                  <a:pt x="2082870" y="1398705"/>
                </a:lnTo>
                <a:lnTo>
                  <a:pt x="0" y="1398705"/>
                </a:ln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
        <p:nvSpPr>
          <p:cNvPr id="11" name="图片占位符 10"/>
          <p:cNvSpPr>
            <a:spLocks noGrp="1"/>
          </p:cNvSpPr>
          <p:nvPr>
            <p:ph type="pic" sz="quarter" idx="12"/>
          </p:nvPr>
        </p:nvSpPr>
        <p:spPr>
          <a:xfrm>
            <a:off x="5513082" y="4435449"/>
            <a:ext cx="1216033" cy="802647"/>
          </a:xfrm>
          <a:custGeom>
            <a:avLst/>
            <a:gdLst>
              <a:gd name="connsiteX0" fmla="*/ 0 w 1216033"/>
              <a:gd name="connsiteY0" fmla="*/ 0 h 802647"/>
              <a:gd name="connsiteX1" fmla="*/ 1216033 w 1216033"/>
              <a:gd name="connsiteY1" fmla="*/ 0 h 802647"/>
              <a:gd name="connsiteX2" fmla="*/ 1216033 w 1216033"/>
              <a:gd name="connsiteY2" fmla="*/ 802647 h 802647"/>
              <a:gd name="connsiteX3" fmla="*/ 0 w 1216033"/>
              <a:gd name="connsiteY3" fmla="*/ 802647 h 802647"/>
            </a:gdLst>
            <a:ahLst/>
            <a:cxnLst>
              <a:cxn ang="0">
                <a:pos x="connsiteX0" y="connsiteY0"/>
              </a:cxn>
              <a:cxn ang="0">
                <a:pos x="connsiteX1" y="connsiteY1"/>
              </a:cxn>
              <a:cxn ang="0">
                <a:pos x="connsiteX2" y="connsiteY2"/>
              </a:cxn>
              <a:cxn ang="0">
                <a:pos x="connsiteX3" y="connsiteY3"/>
              </a:cxn>
            </a:cxnLst>
            <a:rect l="l" t="t" r="r" b="b"/>
            <a:pathLst>
              <a:path w="1216033" h="802647">
                <a:moveTo>
                  <a:pt x="0" y="0"/>
                </a:moveTo>
                <a:lnTo>
                  <a:pt x="1216033" y="0"/>
                </a:lnTo>
                <a:lnTo>
                  <a:pt x="1216033" y="802647"/>
                </a:lnTo>
                <a:lnTo>
                  <a:pt x="0" y="802647"/>
                </a:ln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 y="0"/>
            <a:ext cx="12192000" cy="3800987"/>
          </a:xfrm>
          <a:custGeom>
            <a:avLst/>
            <a:gdLst>
              <a:gd name="connsiteX0" fmla="*/ 0 w 12192000"/>
              <a:gd name="connsiteY0" fmla="*/ 0 h 3800987"/>
              <a:gd name="connsiteX1" fmla="*/ 12192000 w 12192000"/>
              <a:gd name="connsiteY1" fmla="*/ 0 h 3800987"/>
              <a:gd name="connsiteX2" fmla="*/ 12192000 w 12192000"/>
              <a:gd name="connsiteY2" fmla="*/ 3800987 h 3800987"/>
              <a:gd name="connsiteX3" fmla="*/ 0 w 12192000"/>
              <a:gd name="connsiteY3" fmla="*/ 3800987 h 3800987"/>
            </a:gdLst>
            <a:ahLst/>
            <a:cxnLst>
              <a:cxn ang="0">
                <a:pos x="connsiteX0" y="connsiteY0"/>
              </a:cxn>
              <a:cxn ang="0">
                <a:pos x="connsiteX1" y="connsiteY1"/>
              </a:cxn>
              <a:cxn ang="0">
                <a:pos x="connsiteX2" y="connsiteY2"/>
              </a:cxn>
              <a:cxn ang="0">
                <a:pos x="connsiteX3" y="connsiteY3"/>
              </a:cxn>
            </a:cxnLst>
            <a:rect l="l" t="t" r="r" b="b"/>
            <a:pathLst>
              <a:path w="12192000" h="3800987">
                <a:moveTo>
                  <a:pt x="0" y="0"/>
                </a:moveTo>
                <a:lnTo>
                  <a:pt x="12192000" y="0"/>
                </a:lnTo>
                <a:lnTo>
                  <a:pt x="12192000" y="3800987"/>
                </a:lnTo>
                <a:lnTo>
                  <a:pt x="0" y="3800987"/>
                </a:lnTo>
                <a:close/>
              </a:path>
            </a:pathLst>
          </a:custGeom>
        </p:spPr>
        <p:txBody>
          <a:bodyPr wrap="square">
            <a:noAutofit/>
          </a:bodyPr>
          <a:lstStyle>
            <a:lvl1pPr>
              <a:defRPr>
                <a:latin typeface="字魂59号-创粗黑" panose="00000500000000000000" pitchFamily="2" charset="-122"/>
                <a:ea typeface="字魂59号-创粗黑" panose="00000500000000000000" pitchFamily="2" charset="-122"/>
              </a:defRPr>
            </a:lvl1pPr>
          </a:lstStyle>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8.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6.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3.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0.xml"/><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4.xml"/><Relationship Id="rId4" Type="http://schemas.openxmlformats.org/officeDocument/2006/relationships/image" Target="../media/image22.jpeg"/><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hyperlink" Target="https://ibaotu.com/ppt/" TargetMode="Externa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 Type="http://schemas.openxmlformats.org/officeDocument/2006/relationships/hyperlink" Target="http://www.1ppt.com/hangye/" TargetMode="External"/><Relationship Id="rId18" Type="http://schemas.openxmlformats.org/officeDocument/2006/relationships/slideLayout" Target="../slideLayouts/slideLayout14.xml"/><Relationship Id="rId17" Type="http://schemas.openxmlformats.org/officeDocument/2006/relationships/image" Target="../media/image24.png"/><Relationship Id="rId16" Type="http://schemas.openxmlformats.org/officeDocument/2006/relationships/hyperlink" Target="http://www.1ppt.com/ziti/"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shouchaobao/" TargetMode="External"/><Relationship Id="rId12" Type="http://schemas.openxmlformats.org/officeDocument/2006/relationships/hyperlink" Target="http://www.1ppt.com/kejian/" TargetMode="External"/><Relationship Id="rId11" Type="http://schemas.openxmlformats.org/officeDocument/2006/relationships/hyperlink" Target="http://www.1ppt.com/jianli/"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rot="1800000">
            <a:off x="1106381" y="4423948"/>
            <a:ext cx="2997689" cy="1240953"/>
          </a:xfrm>
          <a:custGeom>
            <a:avLst/>
            <a:gdLst>
              <a:gd name="connsiteX0" fmla="*/ 0 w 3144894"/>
              <a:gd name="connsiteY0" fmla="*/ 0 h 1227203"/>
              <a:gd name="connsiteX1" fmla="*/ 3144894 w 3144894"/>
              <a:gd name="connsiteY1" fmla="*/ 0 h 1227203"/>
              <a:gd name="connsiteX2" fmla="*/ 3144894 w 3144894"/>
              <a:gd name="connsiteY2" fmla="*/ 1227203 h 1227203"/>
              <a:gd name="connsiteX3" fmla="*/ 0 w 3144894"/>
              <a:gd name="connsiteY3" fmla="*/ 1227203 h 1227203"/>
              <a:gd name="connsiteX4" fmla="*/ 0 w 3144894"/>
              <a:gd name="connsiteY4" fmla="*/ 0 h 1227203"/>
              <a:gd name="connsiteX0-1" fmla="*/ 0 w 3144894"/>
              <a:gd name="connsiteY0-2" fmla="*/ 11818 h 1239021"/>
              <a:gd name="connsiteX1-3" fmla="*/ 1483799 w 3144894"/>
              <a:gd name="connsiteY1-4" fmla="*/ 0 h 1239021"/>
              <a:gd name="connsiteX2-5" fmla="*/ 3144894 w 3144894"/>
              <a:gd name="connsiteY2-6" fmla="*/ 11818 h 1239021"/>
              <a:gd name="connsiteX3-7" fmla="*/ 3144894 w 3144894"/>
              <a:gd name="connsiteY3-8" fmla="*/ 1239021 h 1239021"/>
              <a:gd name="connsiteX4-9" fmla="*/ 0 w 3144894"/>
              <a:gd name="connsiteY4-10" fmla="*/ 1239021 h 1239021"/>
              <a:gd name="connsiteX5" fmla="*/ 0 w 3144894"/>
              <a:gd name="connsiteY5" fmla="*/ 11818 h 1239021"/>
              <a:gd name="connsiteX0-11" fmla="*/ 0 w 3144894"/>
              <a:gd name="connsiteY0-12" fmla="*/ 11818 h 1240953"/>
              <a:gd name="connsiteX1-13" fmla="*/ 1483799 w 3144894"/>
              <a:gd name="connsiteY1-14" fmla="*/ 0 h 1240953"/>
              <a:gd name="connsiteX2-15" fmla="*/ 3144894 w 3144894"/>
              <a:gd name="connsiteY2-16" fmla="*/ 11818 h 1240953"/>
              <a:gd name="connsiteX3-17" fmla="*/ 3144894 w 3144894"/>
              <a:gd name="connsiteY3-18" fmla="*/ 1239021 h 1240953"/>
              <a:gd name="connsiteX4-19" fmla="*/ 147205 w 3144894"/>
              <a:gd name="connsiteY4-20" fmla="*/ 1240953 h 1240953"/>
              <a:gd name="connsiteX5-21" fmla="*/ 0 w 3144894"/>
              <a:gd name="connsiteY5-22" fmla="*/ 1239021 h 1240953"/>
              <a:gd name="connsiteX6" fmla="*/ 0 w 3144894"/>
              <a:gd name="connsiteY6" fmla="*/ 11818 h 1240953"/>
              <a:gd name="connsiteX0-23" fmla="*/ 0 w 3144894"/>
              <a:gd name="connsiteY0-24" fmla="*/ 11818 h 1240953"/>
              <a:gd name="connsiteX1-25" fmla="*/ 1483799 w 3144894"/>
              <a:gd name="connsiteY1-26" fmla="*/ 0 h 1240953"/>
              <a:gd name="connsiteX2-27" fmla="*/ 3144894 w 3144894"/>
              <a:gd name="connsiteY2-28" fmla="*/ 11818 h 1240953"/>
              <a:gd name="connsiteX3-29" fmla="*/ 3144894 w 3144894"/>
              <a:gd name="connsiteY3-30" fmla="*/ 1239021 h 1240953"/>
              <a:gd name="connsiteX4-31" fmla="*/ 147205 w 3144894"/>
              <a:gd name="connsiteY4-32" fmla="*/ 1240953 h 1240953"/>
              <a:gd name="connsiteX5-33" fmla="*/ 0 w 3144894"/>
              <a:gd name="connsiteY5-34" fmla="*/ 11818 h 1240953"/>
              <a:gd name="connsiteX0-35" fmla="*/ 0 w 2997689"/>
              <a:gd name="connsiteY0-36" fmla="*/ 1240953 h 1240953"/>
              <a:gd name="connsiteX1-37" fmla="*/ 1336594 w 2997689"/>
              <a:gd name="connsiteY1-38" fmla="*/ 0 h 1240953"/>
              <a:gd name="connsiteX2-39" fmla="*/ 2997689 w 2997689"/>
              <a:gd name="connsiteY2-40" fmla="*/ 11818 h 1240953"/>
              <a:gd name="connsiteX3-41" fmla="*/ 2997689 w 2997689"/>
              <a:gd name="connsiteY3-42" fmla="*/ 1239021 h 1240953"/>
              <a:gd name="connsiteX4-43" fmla="*/ 0 w 2997689"/>
              <a:gd name="connsiteY4-44" fmla="*/ 1240953 h 12409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97689" h="1240953">
                <a:moveTo>
                  <a:pt x="0" y="1240953"/>
                </a:moveTo>
                <a:lnTo>
                  <a:pt x="1336594" y="0"/>
                </a:lnTo>
                <a:lnTo>
                  <a:pt x="2997689" y="11818"/>
                </a:lnTo>
                <a:lnTo>
                  <a:pt x="2997689" y="1239021"/>
                </a:lnTo>
                <a:lnTo>
                  <a:pt x="0" y="1240953"/>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25" name="组合 24"/>
          <p:cNvGrpSpPr/>
          <p:nvPr/>
        </p:nvGrpSpPr>
        <p:grpSpPr>
          <a:xfrm>
            <a:off x="2886075" y="-483672"/>
            <a:ext cx="2938060" cy="2090177"/>
            <a:chOff x="2784891" y="-471487"/>
            <a:chExt cx="3391669" cy="2412881"/>
          </a:xfrm>
        </p:grpSpPr>
        <p:sp>
          <p:nvSpPr>
            <p:cNvPr id="16" name="矩形 15"/>
            <p:cNvSpPr/>
            <p:nvPr/>
          </p:nvSpPr>
          <p:spPr>
            <a:xfrm rot="1800000">
              <a:off x="3469518" y="196728"/>
              <a:ext cx="2707042" cy="174466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 name="椭圆 2"/>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26" name="组合 25"/>
          <p:cNvGrpSpPr/>
          <p:nvPr/>
        </p:nvGrpSpPr>
        <p:grpSpPr>
          <a:xfrm>
            <a:off x="7645400" y="2436197"/>
            <a:ext cx="2313943" cy="1582353"/>
            <a:chOff x="7151913" y="1546905"/>
            <a:chExt cx="2633444" cy="1800838"/>
          </a:xfrm>
        </p:grpSpPr>
        <p:sp>
          <p:nvSpPr>
            <p:cNvPr id="17" name="矩形 16"/>
            <p:cNvSpPr/>
            <p:nvPr/>
          </p:nvSpPr>
          <p:spPr>
            <a:xfrm rot="1800000">
              <a:off x="7630883" y="2079224"/>
              <a:ext cx="2154474" cy="1268519"/>
            </a:xfrm>
            <a:custGeom>
              <a:avLst/>
              <a:gdLst>
                <a:gd name="connsiteX0" fmla="*/ 0 w 3822018"/>
                <a:gd name="connsiteY0" fmla="*/ 0 h 1251208"/>
                <a:gd name="connsiteX1" fmla="*/ 3822018 w 3822018"/>
                <a:gd name="connsiteY1" fmla="*/ 0 h 1251208"/>
                <a:gd name="connsiteX2" fmla="*/ 3822018 w 3822018"/>
                <a:gd name="connsiteY2" fmla="*/ 1251208 h 1251208"/>
                <a:gd name="connsiteX3" fmla="*/ 0 w 3822018"/>
                <a:gd name="connsiteY3" fmla="*/ 1251208 h 1251208"/>
                <a:gd name="connsiteX4" fmla="*/ 0 w 3822018"/>
                <a:gd name="connsiteY4" fmla="*/ 0 h 1251208"/>
                <a:gd name="connsiteX0-1" fmla="*/ 0 w 3822018"/>
                <a:gd name="connsiteY0-2" fmla="*/ 9415 h 1260623"/>
                <a:gd name="connsiteX1-3" fmla="*/ 1721559 w 3822018"/>
                <a:gd name="connsiteY1-4" fmla="*/ 0 h 1260623"/>
                <a:gd name="connsiteX2-5" fmla="*/ 3822018 w 3822018"/>
                <a:gd name="connsiteY2-6" fmla="*/ 9415 h 1260623"/>
                <a:gd name="connsiteX3-7" fmla="*/ 3822018 w 3822018"/>
                <a:gd name="connsiteY3-8" fmla="*/ 1260623 h 1260623"/>
                <a:gd name="connsiteX4-9" fmla="*/ 0 w 3822018"/>
                <a:gd name="connsiteY4-10" fmla="*/ 1260623 h 1260623"/>
                <a:gd name="connsiteX5" fmla="*/ 0 w 3822018"/>
                <a:gd name="connsiteY5" fmla="*/ 9415 h 1260623"/>
                <a:gd name="connsiteX0-11" fmla="*/ 0 w 3822018"/>
                <a:gd name="connsiteY0-12" fmla="*/ 9415 h 1268519"/>
                <a:gd name="connsiteX1-13" fmla="*/ 1721559 w 3822018"/>
                <a:gd name="connsiteY1-14" fmla="*/ 0 h 1268519"/>
                <a:gd name="connsiteX2-15" fmla="*/ 3822018 w 3822018"/>
                <a:gd name="connsiteY2-16" fmla="*/ 9415 h 1268519"/>
                <a:gd name="connsiteX3-17" fmla="*/ 3822018 w 3822018"/>
                <a:gd name="connsiteY3-18" fmla="*/ 1260623 h 1268519"/>
                <a:gd name="connsiteX4-19" fmla="*/ 1667544 w 3822018"/>
                <a:gd name="connsiteY4-20" fmla="*/ 1268519 h 1268519"/>
                <a:gd name="connsiteX5-21" fmla="*/ 0 w 3822018"/>
                <a:gd name="connsiteY5-22" fmla="*/ 1260623 h 1268519"/>
                <a:gd name="connsiteX6" fmla="*/ 0 w 3822018"/>
                <a:gd name="connsiteY6" fmla="*/ 9415 h 1268519"/>
                <a:gd name="connsiteX0-23" fmla="*/ 0 w 3822018"/>
                <a:gd name="connsiteY0-24" fmla="*/ 9415 h 1268519"/>
                <a:gd name="connsiteX1-25" fmla="*/ 1721559 w 3822018"/>
                <a:gd name="connsiteY1-26" fmla="*/ 0 h 1268519"/>
                <a:gd name="connsiteX2-27" fmla="*/ 3822018 w 3822018"/>
                <a:gd name="connsiteY2-28" fmla="*/ 9415 h 1268519"/>
                <a:gd name="connsiteX3-29" fmla="*/ 3822018 w 3822018"/>
                <a:gd name="connsiteY3-30" fmla="*/ 1260623 h 1268519"/>
                <a:gd name="connsiteX4-31" fmla="*/ 1667544 w 3822018"/>
                <a:gd name="connsiteY4-32" fmla="*/ 1268519 h 1268519"/>
                <a:gd name="connsiteX5-33" fmla="*/ 0 w 3822018"/>
                <a:gd name="connsiteY5-34" fmla="*/ 9415 h 1268519"/>
                <a:gd name="connsiteX0-35" fmla="*/ 0 w 2154474"/>
                <a:gd name="connsiteY0-36" fmla="*/ 1268519 h 1268519"/>
                <a:gd name="connsiteX1-37" fmla="*/ 54015 w 2154474"/>
                <a:gd name="connsiteY1-38" fmla="*/ 0 h 1268519"/>
                <a:gd name="connsiteX2-39" fmla="*/ 2154474 w 2154474"/>
                <a:gd name="connsiteY2-40" fmla="*/ 9415 h 1268519"/>
                <a:gd name="connsiteX3-41" fmla="*/ 2154474 w 2154474"/>
                <a:gd name="connsiteY3-42" fmla="*/ 1260623 h 1268519"/>
                <a:gd name="connsiteX4-43" fmla="*/ 0 w 2154474"/>
                <a:gd name="connsiteY4-44" fmla="*/ 1268519 h 12685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54474" h="1268519">
                  <a:moveTo>
                    <a:pt x="0" y="1268519"/>
                  </a:moveTo>
                  <a:lnTo>
                    <a:pt x="54015" y="0"/>
                  </a:lnTo>
                  <a:lnTo>
                    <a:pt x="2154474" y="9415"/>
                  </a:lnTo>
                  <a:lnTo>
                    <a:pt x="2154474" y="1260623"/>
                  </a:lnTo>
                  <a:lnTo>
                    <a:pt x="0" y="1268519"/>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 name="椭圆 3"/>
            <p:cNvSpPr/>
            <p:nvPr/>
          </p:nvSpPr>
          <p:spPr>
            <a:xfrm>
              <a:off x="7151913" y="1546905"/>
              <a:ext cx="1262063" cy="1262063"/>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29" name="组合 28"/>
          <p:cNvGrpSpPr/>
          <p:nvPr/>
        </p:nvGrpSpPr>
        <p:grpSpPr>
          <a:xfrm>
            <a:off x="4827408" y="5044424"/>
            <a:ext cx="2434950" cy="1789395"/>
            <a:chOff x="4965700" y="4797425"/>
            <a:chExt cx="2810883" cy="2065661"/>
          </a:xfrm>
        </p:grpSpPr>
        <p:sp>
          <p:nvSpPr>
            <p:cNvPr id="19" name="矩形 18"/>
            <p:cNvSpPr/>
            <p:nvPr/>
          </p:nvSpPr>
          <p:spPr>
            <a:xfrm rot="1800000">
              <a:off x="5571754" y="5346686"/>
              <a:ext cx="2204829" cy="1516400"/>
            </a:xfrm>
            <a:custGeom>
              <a:avLst/>
              <a:gdLst>
                <a:gd name="connsiteX0" fmla="*/ 0 w 3144894"/>
                <a:gd name="connsiteY0" fmla="*/ 0 h 1510480"/>
                <a:gd name="connsiteX1" fmla="*/ 3144894 w 3144894"/>
                <a:gd name="connsiteY1" fmla="*/ 0 h 1510480"/>
                <a:gd name="connsiteX2" fmla="*/ 3144894 w 3144894"/>
                <a:gd name="connsiteY2" fmla="*/ 1510480 h 1510480"/>
                <a:gd name="connsiteX3" fmla="*/ 0 w 3144894"/>
                <a:gd name="connsiteY3" fmla="*/ 1510480 h 1510480"/>
                <a:gd name="connsiteX4" fmla="*/ 0 w 3144894"/>
                <a:gd name="connsiteY4" fmla="*/ 0 h 1510480"/>
                <a:gd name="connsiteX0-1" fmla="*/ 0 w 3144894"/>
                <a:gd name="connsiteY0-2" fmla="*/ 3090 h 1513570"/>
                <a:gd name="connsiteX1-3" fmla="*/ 988447 w 3144894"/>
                <a:gd name="connsiteY1-4" fmla="*/ 0 h 1513570"/>
                <a:gd name="connsiteX2-5" fmla="*/ 3144894 w 3144894"/>
                <a:gd name="connsiteY2-6" fmla="*/ 3090 h 1513570"/>
                <a:gd name="connsiteX3-7" fmla="*/ 3144894 w 3144894"/>
                <a:gd name="connsiteY3-8" fmla="*/ 1513570 h 1513570"/>
                <a:gd name="connsiteX4-9" fmla="*/ 0 w 3144894"/>
                <a:gd name="connsiteY4-10" fmla="*/ 1513570 h 1513570"/>
                <a:gd name="connsiteX5" fmla="*/ 0 w 3144894"/>
                <a:gd name="connsiteY5" fmla="*/ 3090 h 1513570"/>
                <a:gd name="connsiteX0-11" fmla="*/ 0 w 3144894"/>
                <a:gd name="connsiteY0-12" fmla="*/ 3090 h 1516400"/>
                <a:gd name="connsiteX1-13" fmla="*/ 988447 w 3144894"/>
                <a:gd name="connsiteY1-14" fmla="*/ 0 h 1516400"/>
                <a:gd name="connsiteX2-15" fmla="*/ 3144894 w 3144894"/>
                <a:gd name="connsiteY2-16" fmla="*/ 3090 h 1516400"/>
                <a:gd name="connsiteX3-17" fmla="*/ 3144894 w 3144894"/>
                <a:gd name="connsiteY3-18" fmla="*/ 1513570 h 1516400"/>
                <a:gd name="connsiteX4-19" fmla="*/ 940065 w 3144894"/>
                <a:gd name="connsiteY4-20" fmla="*/ 1516400 h 1516400"/>
                <a:gd name="connsiteX5-21" fmla="*/ 0 w 3144894"/>
                <a:gd name="connsiteY5-22" fmla="*/ 1513570 h 1516400"/>
                <a:gd name="connsiteX6" fmla="*/ 0 w 3144894"/>
                <a:gd name="connsiteY6" fmla="*/ 3090 h 1516400"/>
                <a:gd name="connsiteX0-23" fmla="*/ 0 w 3144894"/>
                <a:gd name="connsiteY0-24" fmla="*/ 3090 h 1516400"/>
                <a:gd name="connsiteX1-25" fmla="*/ 988447 w 3144894"/>
                <a:gd name="connsiteY1-26" fmla="*/ 0 h 1516400"/>
                <a:gd name="connsiteX2-27" fmla="*/ 3144894 w 3144894"/>
                <a:gd name="connsiteY2-28" fmla="*/ 3090 h 1516400"/>
                <a:gd name="connsiteX3-29" fmla="*/ 3144894 w 3144894"/>
                <a:gd name="connsiteY3-30" fmla="*/ 1513570 h 1516400"/>
                <a:gd name="connsiteX4-31" fmla="*/ 940065 w 3144894"/>
                <a:gd name="connsiteY4-32" fmla="*/ 1516400 h 1516400"/>
                <a:gd name="connsiteX5-33" fmla="*/ 0 w 3144894"/>
                <a:gd name="connsiteY5-34" fmla="*/ 3090 h 1516400"/>
                <a:gd name="connsiteX0-35" fmla="*/ 0 w 2204829"/>
                <a:gd name="connsiteY0-36" fmla="*/ 1516400 h 1516400"/>
                <a:gd name="connsiteX1-37" fmla="*/ 48382 w 2204829"/>
                <a:gd name="connsiteY1-38" fmla="*/ 0 h 1516400"/>
                <a:gd name="connsiteX2-39" fmla="*/ 2204829 w 2204829"/>
                <a:gd name="connsiteY2-40" fmla="*/ 3090 h 1516400"/>
                <a:gd name="connsiteX3-41" fmla="*/ 2204829 w 2204829"/>
                <a:gd name="connsiteY3-42" fmla="*/ 1513570 h 1516400"/>
                <a:gd name="connsiteX4-43" fmla="*/ 0 w 2204829"/>
                <a:gd name="connsiteY4-44" fmla="*/ 1516400 h 151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04829" h="1516400">
                  <a:moveTo>
                    <a:pt x="0" y="1516400"/>
                  </a:moveTo>
                  <a:lnTo>
                    <a:pt x="48382" y="0"/>
                  </a:lnTo>
                  <a:lnTo>
                    <a:pt x="2204829" y="3090"/>
                  </a:lnTo>
                  <a:lnTo>
                    <a:pt x="2204829" y="1513570"/>
                  </a:lnTo>
                  <a:lnTo>
                    <a:pt x="0" y="1516400"/>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 name="椭圆 4"/>
            <p:cNvSpPr/>
            <p:nvPr/>
          </p:nvSpPr>
          <p:spPr>
            <a:xfrm>
              <a:off x="4965700" y="4797425"/>
              <a:ext cx="1511300" cy="15113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28" name="组合 27"/>
          <p:cNvGrpSpPr/>
          <p:nvPr/>
        </p:nvGrpSpPr>
        <p:grpSpPr>
          <a:xfrm>
            <a:off x="9059339" y="5919710"/>
            <a:ext cx="2023144" cy="1673380"/>
            <a:chOff x="8032750" y="5768975"/>
            <a:chExt cx="2335498" cy="1931734"/>
          </a:xfrm>
        </p:grpSpPr>
        <p:sp>
          <p:nvSpPr>
            <p:cNvPr id="20" name="矩形 19"/>
            <p:cNvSpPr/>
            <p:nvPr/>
          </p:nvSpPr>
          <p:spPr>
            <a:xfrm rot="1800000">
              <a:off x="8660632" y="6185782"/>
              <a:ext cx="1707616" cy="1514927"/>
            </a:xfrm>
            <a:custGeom>
              <a:avLst/>
              <a:gdLst>
                <a:gd name="connsiteX0" fmla="*/ 0 w 3144894"/>
                <a:gd name="connsiteY0" fmla="*/ 0 h 1510480"/>
                <a:gd name="connsiteX1" fmla="*/ 3144894 w 3144894"/>
                <a:gd name="connsiteY1" fmla="*/ 0 h 1510480"/>
                <a:gd name="connsiteX2" fmla="*/ 3144894 w 3144894"/>
                <a:gd name="connsiteY2" fmla="*/ 1510480 h 1510480"/>
                <a:gd name="connsiteX3" fmla="*/ 0 w 3144894"/>
                <a:gd name="connsiteY3" fmla="*/ 1510480 h 1510480"/>
                <a:gd name="connsiteX4" fmla="*/ 0 w 3144894"/>
                <a:gd name="connsiteY4" fmla="*/ 0 h 1510480"/>
                <a:gd name="connsiteX0-1" fmla="*/ 0 w 3144894"/>
                <a:gd name="connsiteY0-2" fmla="*/ 3758 h 1514238"/>
                <a:gd name="connsiteX1-3" fmla="*/ 1508508 w 3144894"/>
                <a:gd name="connsiteY1-4" fmla="*/ 0 h 1514238"/>
                <a:gd name="connsiteX2-5" fmla="*/ 3144894 w 3144894"/>
                <a:gd name="connsiteY2-6" fmla="*/ 3758 h 1514238"/>
                <a:gd name="connsiteX3-7" fmla="*/ 3144894 w 3144894"/>
                <a:gd name="connsiteY3-8" fmla="*/ 1514238 h 1514238"/>
                <a:gd name="connsiteX4-9" fmla="*/ 0 w 3144894"/>
                <a:gd name="connsiteY4-10" fmla="*/ 1514238 h 1514238"/>
                <a:gd name="connsiteX5" fmla="*/ 0 w 3144894"/>
                <a:gd name="connsiteY5" fmla="*/ 3758 h 1514238"/>
                <a:gd name="connsiteX0-11" fmla="*/ 0 w 3144894"/>
                <a:gd name="connsiteY0-12" fmla="*/ 3758 h 1514927"/>
                <a:gd name="connsiteX1-13" fmla="*/ 1508508 w 3144894"/>
                <a:gd name="connsiteY1-14" fmla="*/ 0 h 1514927"/>
                <a:gd name="connsiteX2-15" fmla="*/ 3144894 w 3144894"/>
                <a:gd name="connsiteY2-16" fmla="*/ 3758 h 1514927"/>
                <a:gd name="connsiteX3-17" fmla="*/ 3144894 w 3144894"/>
                <a:gd name="connsiteY3-18" fmla="*/ 1514238 h 1514927"/>
                <a:gd name="connsiteX4-19" fmla="*/ 1437278 w 3144894"/>
                <a:gd name="connsiteY4-20" fmla="*/ 1514927 h 1514927"/>
                <a:gd name="connsiteX5-21" fmla="*/ 0 w 3144894"/>
                <a:gd name="connsiteY5-22" fmla="*/ 1514238 h 1514927"/>
                <a:gd name="connsiteX6" fmla="*/ 0 w 3144894"/>
                <a:gd name="connsiteY6" fmla="*/ 3758 h 1514927"/>
                <a:gd name="connsiteX0-23" fmla="*/ 0 w 3144894"/>
                <a:gd name="connsiteY0-24" fmla="*/ 3758 h 1514927"/>
                <a:gd name="connsiteX1-25" fmla="*/ 1508508 w 3144894"/>
                <a:gd name="connsiteY1-26" fmla="*/ 0 h 1514927"/>
                <a:gd name="connsiteX2-27" fmla="*/ 3144894 w 3144894"/>
                <a:gd name="connsiteY2-28" fmla="*/ 3758 h 1514927"/>
                <a:gd name="connsiteX3-29" fmla="*/ 3144894 w 3144894"/>
                <a:gd name="connsiteY3-30" fmla="*/ 1514238 h 1514927"/>
                <a:gd name="connsiteX4-31" fmla="*/ 1437278 w 3144894"/>
                <a:gd name="connsiteY4-32" fmla="*/ 1514927 h 1514927"/>
                <a:gd name="connsiteX5-33" fmla="*/ 0 w 3144894"/>
                <a:gd name="connsiteY5-34" fmla="*/ 3758 h 1514927"/>
                <a:gd name="connsiteX0-35" fmla="*/ 0 w 1707616"/>
                <a:gd name="connsiteY0-36" fmla="*/ 1514927 h 1514927"/>
                <a:gd name="connsiteX1-37" fmla="*/ 71230 w 1707616"/>
                <a:gd name="connsiteY1-38" fmla="*/ 0 h 1514927"/>
                <a:gd name="connsiteX2-39" fmla="*/ 1707616 w 1707616"/>
                <a:gd name="connsiteY2-40" fmla="*/ 3758 h 1514927"/>
                <a:gd name="connsiteX3-41" fmla="*/ 1707616 w 1707616"/>
                <a:gd name="connsiteY3-42" fmla="*/ 1514238 h 1514927"/>
                <a:gd name="connsiteX4-43" fmla="*/ 0 w 1707616"/>
                <a:gd name="connsiteY4-44" fmla="*/ 1514927 h 15149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07616" h="1514927">
                  <a:moveTo>
                    <a:pt x="0" y="1514927"/>
                  </a:moveTo>
                  <a:lnTo>
                    <a:pt x="71230" y="0"/>
                  </a:lnTo>
                  <a:lnTo>
                    <a:pt x="1707616" y="3758"/>
                  </a:lnTo>
                  <a:lnTo>
                    <a:pt x="1707616" y="1514238"/>
                  </a:lnTo>
                  <a:lnTo>
                    <a:pt x="0" y="1514927"/>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 name="椭圆 5"/>
            <p:cNvSpPr/>
            <p:nvPr/>
          </p:nvSpPr>
          <p:spPr>
            <a:xfrm>
              <a:off x="8032750" y="5768975"/>
              <a:ext cx="1511300" cy="15113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27" name="组合 26"/>
          <p:cNvGrpSpPr/>
          <p:nvPr/>
        </p:nvGrpSpPr>
        <p:grpSpPr>
          <a:xfrm>
            <a:off x="10841937" y="1992123"/>
            <a:ext cx="2967881" cy="2610390"/>
            <a:chOff x="10401300" y="1706563"/>
            <a:chExt cx="3426094" cy="3013410"/>
          </a:xfrm>
        </p:grpSpPr>
        <p:sp>
          <p:nvSpPr>
            <p:cNvPr id="18" name="矩形 17"/>
            <p:cNvSpPr/>
            <p:nvPr/>
          </p:nvSpPr>
          <p:spPr>
            <a:xfrm rot="1800000">
              <a:off x="11428383" y="2292927"/>
              <a:ext cx="2399011" cy="2427046"/>
            </a:xfrm>
            <a:custGeom>
              <a:avLst/>
              <a:gdLst>
                <a:gd name="connsiteX0" fmla="*/ 0 w 3662646"/>
                <a:gd name="connsiteY0" fmla="*/ 0 h 2421793"/>
                <a:gd name="connsiteX1" fmla="*/ 3662646 w 3662646"/>
                <a:gd name="connsiteY1" fmla="*/ 0 h 2421793"/>
                <a:gd name="connsiteX2" fmla="*/ 3662646 w 3662646"/>
                <a:gd name="connsiteY2" fmla="*/ 2421793 h 2421793"/>
                <a:gd name="connsiteX3" fmla="*/ 0 w 3662646"/>
                <a:gd name="connsiteY3" fmla="*/ 2421793 h 2421793"/>
                <a:gd name="connsiteX4" fmla="*/ 0 w 3662646"/>
                <a:gd name="connsiteY4" fmla="*/ 0 h 2421793"/>
                <a:gd name="connsiteX0-1" fmla="*/ 0 w 3662646"/>
                <a:gd name="connsiteY0-2" fmla="*/ 0 h 2421793"/>
                <a:gd name="connsiteX1-3" fmla="*/ 1418822 w 3662646"/>
                <a:gd name="connsiteY1-4" fmla="*/ 262 h 2421793"/>
                <a:gd name="connsiteX2-5" fmla="*/ 3662646 w 3662646"/>
                <a:gd name="connsiteY2-6" fmla="*/ 0 h 2421793"/>
                <a:gd name="connsiteX3-7" fmla="*/ 3662646 w 3662646"/>
                <a:gd name="connsiteY3-8" fmla="*/ 2421793 h 2421793"/>
                <a:gd name="connsiteX4-9" fmla="*/ 0 w 3662646"/>
                <a:gd name="connsiteY4-10" fmla="*/ 2421793 h 2421793"/>
                <a:gd name="connsiteX5" fmla="*/ 0 w 3662646"/>
                <a:gd name="connsiteY5" fmla="*/ 0 h 2421793"/>
                <a:gd name="connsiteX0-11" fmla="*/ 0 w 3662646"/>
                <a:gd name="connsiteY0-12" fmla="*/ 0 h 2427046"/>
                <a:gd name="connsiteX1-13" fmla="*/ 1418822 w 3662646"/>
                <a:gd name="connsiteY1-14" fmla="*/ 262 h 2427046"/>
                <a:gd name="connsiteX2-15" fmla="*/ 3662646 w 3662646"/>
                <a:gd name="connsiteY2-16" fmla="*/ 0 h 2427046"/>
                <a:gd name="connsiteX3-17" fmla="*/ 3662646 w 3662646"/>
                <a:gd name="connsiteY3-18" fmla="*/ 2421793 h 2427046"/>
                <a:gd name="connsiteX4-19" fmla="*/ 1263635 w 3662646"/>
                <a:gd name="connsiteY4-20" fmla="*/ 2427046 h 2427046"/>
                <a:gd name="connsiteX5-21" fmla="*/ 0 w 3662646"/>
                <a:gd name="connsiteY5-22" fmla="*/ 2421793 h 2427046"/>
                <a:gd name="connsiteX6" fmla="*/ 0 w 3662646"/>
                <a:gd name="connsiteY6" fmla="*/ 0 h 2427046"/>
                <a:gd name="connsiteX0-23" fmla="*/ 0 w 3662646"/>
                <a:gd name="connsiteY0-24" fmla="*/ 0 h 2427046"/>
                <a:gd name="connsiteX1-25" fmla="*/ 1418822 w 3662646"/>
                <a:gd name="connsiteY1-26" fmla="*/ 262 h 2427046"/>
                <a:gd name="connsiteX2-27" fmla="*/ 3662646 w 3662646"/>
                <a:gd name="connsiteY2-28" fmla="*/ 0 h 2427046"/>
                <a:gd name="connsiteX3-29" fmla="*/ 3662646 w 3662646"/>
                <a:gd name="connsiteY3-30" fmla="*/ 2421793 h 2427046"/>
                <a:gd name="connsiteX4-31" fmla="*/ 1263635 w 3662646"/>
                <a:gd name="connsiteY4-32" fmla="*/ 2427046 h 2427046"/>
                <a:gd name="connsiteX5-33" fmla="*/ 0 w 3662646"/>
                <a:gd name="connsiteY5-34" fmla="*/ 0 h 2427046"/>
                <a:gd name="connsiteX0-35" fmla="*/ 0 w 2399011"/>
                <a:gd name="connsiteY0-36" fmla="*/ 2427046 h 2427046"/>
                <a:gd name="connsiteX1-37" fmla="*/ 155187 w 2399011"/>
                <a:gd name="connsiteY1-38" fmla="*/ 262 h 2427046"/>
                <a:gd name="connsiteX2-39" fmla="*/ 2399011 w 2399011"/>
                <a:gd name="connsiteY2-40" fmla="*/ 0 h 2427046"/>
                <a:gd name="connsiteX3-41" fmla="*/ 2399011 w 2399011"/>
                <a:gd name="connsiteY3-42" fmla="*/ 2421793 h 2427046"/>
                <a:gd name="connsiteX4-43" fmla="*/ 0 w 2399011"/>
                <a:gd name="connsiteY4-44" fmla="*/ 2427046 h 24270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9011" h="2427046">
                  <a:moveTo>
                    <a:pt x="0" y="2427046"/>
                  </a:moveTo>
                  <a:lnTo>
                    <a:pt x="155187" y="262"/>
                  </a:lnTo>
                  <a:lnTo>
                    <a:pt x="2399011" y="0"/>
                  </a:lnTo>
                  <a:lnTo>
                    <a:pt x="2399011" y="2421793"/>
                  </a:lnTo>
                  <a:lnTo>
                    <a:pt x="0" y="242704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 name="椭圆 6"/>
            <p:cNvSpPr/>
            <p:nvPr/>
          </p:nvSpPr>
          <p:spPr>
            <a:xfrm>
              <a:off x="10401300" y="1706563"/>
              <a:ext cx="2438400" cy="24384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8" name="文本框 7"/>
          <p:cNvSpPr txBox="1"/>
          <p:nvPr/>
        </p:nvSpPr>
        <p:spPr>
          <a:xfrm>
            <a:off x="787300" y="2912598"/>
            <a:ext cx="6391493" cy="769441"/>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smtClean="0">
                <a:ln>
                  <a:noFill/>
                </a:ln>
                <a:solidFill>
                  <a:srgbClr val="0070C0"/>
                </a:solidFill>
                <a:effectLst/>
                <a:uLnTx/>
                <a:uFillTx/>
                <a:cs typeface="+mn-ea"/>
                <a:sym typeface="+mn-lt"/>
              </a:rPr>
              <a:t>简约蓝色圆点</a:t>
            </a:r>
            <a:r>
              <a:rPr kumimoji="0" lang="zh-CN" altLang="en-US" sz="4400" b="0" i="0" u="none" strike="noStrike" kern="1200" cap="none" spc="0" normalizeH="0" baseline="0" noProof="0" dirty="0" smtClean="0">
                <a:ln>
                  <a:noFill/>
                </a:ln>
                <a:solidFill>
                  <a:prstClr val="black"/>
                </a:solidFill>
                <a:effectLst/>
                <a:uLnTx/>
                <a:uFillTx/>
                <a:cs typeface="+mn-ea"/>
                <a:sym typeface="+mn-lt"/>
              </a:rPr>
              <a:t>长</a:t>
            </a:r>
            <a:r>
              <a:rPr kumimoji="0" lang="zh-CN" altLang="en-US" sz="4400" b="0" i="0" u="none" strike="noStrike" kern="1200" cap="none" spc="0" normalizeH="0" baseline="0" noProof="0" dirty="0">
                <a:ln>
                  <a:noFill/>
                </a:ln>
                <a:solidFill>
                  <a:prstClr val="black"/>
                </a:solidFill>
                <a:effectLst/>
                <a:uLnTx/>
                <a:uFillTx/>
                <a:cs typeface="+mn-ea"/>
                <a:sym typeface="+mn-lt"/>
              </a:rPr>
              <a:t>阴影模板</a:t>
            </a:r>
            <a:endParaRPr kumimoji="0" lang="zh-CN" altLang="en-US" sz="4400" b="0" i="0" u="none" strike="noStrike" kern="1200" cap="none" spc="0" normalizeH="0" baseline="0" noProof="0" dirty="0">
              <a:ln>
                <a:noFill/>
              </a:ln>
              <a:solidFill>
                <a:prstClr val="black"/>
              </a:solidFill>
              <a:effectLst/>
              <a:uLnTx/>
              <a:uFillTx/>
              <a:cs typeface="+mn-ea"/>
              <a:sym typeface="+mn-lt"/>
            </a:endParaRPr>
          </a:p>
        </p:txBody>
      </p:sp>
      <p:sp>
        <p:nvSpPr>
          <p:cNvPr id="9" name="文本框 8"/>
          <p:cNvSpPr txBox="1"/>
          <p:nvPr/>
        </p:nvSpPr>
        <p:spPr>
          <a:xfrm>
            <a:off x="799039" y="3640039"/>
            <a:ext cx="6245334" cy="6063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white">
                    <a:lumMod val="50000"/>
                  </a:prstClr>
                </a:solidFill>
                <a:effectLst/>
                <a:uLnTx/>
                <a:uFillTx/>
                <a:cs typeface="+mn-ea"/>
                <a:sym typeface="+mn-lt"/>
              </a:rPr>
              <a:t>The user can demonstrate on a projector or computer, or print the presentation and make it into a film to be used in a wider field</a:t>
            </a:r>
            <a:endParaRPr kumimoji="0" lang="en-US" altLang="zh-CN" sz="1400" b="0" i="0" u="none" strike="noStrike" kern="1200" cap="none" spc="0" normalizeH="0" baseline="0" noProof="0" dirty="0">
              <a:ln>
                <a:noFill/>
              </a:ln>
              <a:solidFill>
                <a:prstClr val="white">
                  <a:lumMod val="50000"/>
                </a:prstClr>
              </a:solidFill>
              <a:effectLst/>
              <a:uLnTx/>
              <a:uFillTx/>
              <a:cs typeface="+mn-ea"/>
              <a:sym typeface="+mn-lt"/>
            </a:endParaRPr>
          </a:p>
        </p:txBody>
      </p:sp>
      <p:grpSp>
        <p:nvGrpSpPr>
          <p:cNvPr id="30" name="组合 29"/>
          <p:cNvGrpSpPr/>
          <p:nvPr/>
        </p:nvGrpSpPr>
        <p:grpSpPr>
          <a:xfrm>
            <a:off x="874712" y="4397375"/>
            <a:ext cx="2011363" cy="467204"/>
            <a:chOff x="874712" y="4397375"/>
            <a:chExt cx="2011363" cy="467204"/>
          </a:xfrm>
        </p:grpSpPr>
        <p:sp>
          <p:nvSpPr>
            <p:cNvPr id="2" name="圆角矩形 1"/>
            <p:cNvSpPr/>
            <p:nvPr/>
          </p:nvSpPr>
          <p:spPr>
            <a:xfrm>
              <a:off x="874712" y="4397375"/>
              <a:ext cx="2011363" cy="467204"/>
            </a:xfrm>
            <a:prstGeom prst="roundRect">
              <a:avLst>
                <a:gd name="adj" fmla="val 50000"/>
              </a:avLst>
            </a:prstGeom>
            <a:gradFill>
              <a:gsLst>
                <a:gs pos="0">
                  <a:schemeClr val="accent1">
                    <a:lumMod val="60000"/>
                    <a:lumOff val="40000"/>
                  </a:schemeClr>
                </a:gs>
                <a:gs pos="100000">
                  <a:schemeClr val="accent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0" name="文本框 9"/>
            <p:cNvSpPr txBox="1"/>
            <p:nvPr/>
          </p:nvSpPr>
          <p:spPr>
            <a:xfrm>
              <a:off x="1059895" y="4435894"/>
              <a:ext cx="1722651" cy="40011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cs typeface="+mn-ea"/>
                  <a:sym typeface="+mn-lt"/>
                </a:rPr>
                <a:t>BY</a:t>
              </a:r>
              <a:r>
                <a:rPr kumimoji="0" lang="zh-CN" altLang="en-US" sz="2000" b="0" i="0" u="none" strike="noStrike" kern="1200" cap="none" spc="0" normalizeH="0" baseline="0" noProof="0" dirty="0" smtClean="0">
                  <a:ln>
                    <a:noFill/>
                  </a:ln>
                  <a:solidFill>
                    <a:prstClr val="white"/>
                  </a:solidFill>
                  <a:effectLst/>
                  <a:uLnTx/>
                  <a:uFillTx/>
                  <a:cs typeface="+mn-ea"/>
                  <a:sym typeface="+mn-lt"/>
                </a:rPr>
                <a:t>：第一</a:t>
              </a:r>
              <a:r>
                <a:rPr kumimoji="0" lang="en-US" altLang="zh-CN" sz="2000" b="0" i="0" u="none" strike="noStrike" kern="1200" cap="none" spc="0" normalizeH="0" baseline="0" noProof="0" dirty="0" smtClean="0">
                  <a:ln>
                    <a:noFill/>
                  </a:ln>
                  <a:solidFill>
                    <a:prstClr val="white"/>
                  </a:solidFill>
                  <a:effectLst/>
                  <a:uLnTx/>
                  <a:uFillTx/>
                  <a:cs typeface="+mn-ea"/>
                  <a:sym typeface="+mn-lt"/>
                </a:rPr>
                <a:t>PPT</a:t>
              </a:r>
              <a:endParaRPr kumimoji="0" lang="zh-CN" altLang="en-US" sz="2000" b="0" i="0" u="none" strike="noStrike" kern="1200" cap="none" spc="0" normalizeH="0" baseline="0" noProof="0" dirty="0">
                <a:ln>
                  <a:noFill/>
                </a:ln>
                <a:solidFill>
                  <a:prstClr val="white"/>
                </a:solidFill>
                <a:effectLst/>
                <a:uLnTx/>
                <a:uFillTx/>
                <a:cs typeface="+mn-ea"/>
                <a:sym typeface="+mn-lt"/>
              </a:endParaRPr>
            </a:p>
          </p:txBody>
        </p:sp>
      </p:grpSp>
      <p:sp>
        <p:nvSpPr>
          <p:cNvPr id="11" name="文本框 10"/>
          <p:cNvSpPr txBox="1"/>
          <p:nvPr/>
        </p:nvSpPr>
        <p:spPr>
          <a:xfrm>
            <a:off x="787300" y="1804557"/>
            <a:ext cx="2460930"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smtClean="0">
                <a:ln>
                  <a:noFill/>
                </a:ln>
                <a:solidFill>
                  <a:srgbClr val="0070C0"/>
                </a:solidFill>
                <a:effectLst/>
                <a:uLnTx/>
                <a:uFillTx/>
                <a:cs typeface="+mn-ea"/>
                <a:sym typeface="+mn-lt"/>
              </a:rPr>
              <a:t>20XX</a:t>
            </a:r>
            <a:endParaRPr kumimoji="0" lang="zh-CN" altLang="en-US" sz="7200" b="0" i="0" u="none" strike="noStrike" kern="1200" cap="none" spc="0" normalizeH="0" baseline="0" noProof="0" dirty="0">
              <a:ln>
                <a:noFill/>
              </a:ln>
              <a:solidFill>
                <a:srgbClr val="0070C0"/>
              </a:solidFill>
              <a:effectLst/>
              <a:uLnTx/>
              <a:uFillTx/>
              <a:cs typeface="+mn-ea"/>
              <a:sym typeface="+mn-lt"/>
            </a:endParaRPr>
          </a:p>
        </p:txBody>
      </p:sp>
      <p:sp>
        <p:nvSpPr>
          <p:cNvPr id="12" name="文本框 11"/>
          <p:cNvSpPr txBox="1"/>
          <p:nvPr/>
        </p:nvSpPr>
        <p:spPr>
          <a:xfrm>
            <a:off x="5750990" y="391685"/>
            <a:ext cx="1107996" cy="36933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lumMod val="50000"/>
                  </a:prstClr>
                </a:solidFill>
                <a:effectLst/>
                <a:uLnTx/>
                <a:uFillTx/>
                <a:cs typeface="+mn-ea"/>
                <a:sym typeface="+mn-lt"/>
              </a:rPr>
              <a:t>项目介绍</a:t>
            </a:r>
            <a:endParaRPr kumimoji="0" lang="zh-CN" altLang="en-US" sz="18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13" name="文本框 12"/>
          <p:cNvSpPr txBox="1"/>
          <p:nvPr/>
        </p:nvSpPr>
        <p:spPr>
          <a:xfrm>
            <a:off x="7378191" y="391685"/>
            <a:ext cx="1107996" cy="36933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lumMod val="50000"/>
                  </a:prstClr>
                </a:solidFill>
                <a:effectLst/>
                <a:uLnTx/>
                <a:uFillTx/>
                <a:cs typeface="+mn-ea"/>
                <a:sym typeface="+mn-lt"/>
              </a:rPr>
              <a:t>市场分析</a:t>
            </a:r>
            <a:endParaRPr kumimoji="0" lang="zh-CN" altLang="en-US" sz="18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14" name="文本框 13"/>
          <p:cNvSpPr txBox="1"/>
          <p:nvPr/>
        </p:nvSpPr>
        <p:spPr>
          <a:xfrm>
            <a:off x="9005392" y="391685"/>
            <a:ext cx="1107996" cy="36933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lumMod val="50000"/>
                  </a:prstClr>
                </a:solidFill>
                <a:effectLst/>
                <a:uLnTx/>
                <a:uFillTx/>
                <a:cs typeface="+mn-ea"/>
                <a:sym typeface="+mn-lt"/>
              </a:rPr>
              <a:t>城市规划</a:t>
            </a:r>
            <a:endParaRPr kumimoji="0" lang="zh-CN" altLang="en-US" sz="18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15" name="文本框 14"/>
          <p:cNvSpPr txBox="1"/>
          <p:nvPr/>
        </p:nvSpPr>
        <p:spPr>
          <a:xfrm>
            <a:off x="10632592" y="391685"/>
            <a:ext cx="1107996" cy="36933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lumMod val="50000"/>
                  </a:prstClr>
                </a:solidFill>
                <a:effectLst/>
                <a:uLnTx/>
                <a:uFillTx/>
                <a:cs typeface="+mn-ea"/>
                <a:sym typeface="+mn-lt"/>
              </a:rPr>
              <a:t>投资汇报</a:t>
            </a:r>
            <a:endParaRPr kumimoji="0" lang="zh-CN" altLang="en-US" sz="1800" b="0" i="0" u="none" strike="noStrike" kern="1200" cap="none" spc="0" normalizeH="0" baseline="0" noProof="0" dirty="0">
              <a:ln>
                <a:noFill/>
              </a:ln>
              <a:solidFill>
                <a:prstClr val="white">
                  <a:lumMod val="50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1+#ppt_w/2"/>
                                          </p:val>
                                        </p:tav>
                                        <p:tav tm="100000">
                                          <p:val>
                                            <p:strVal val="#ppt_x"/>
                                          </p:val>
                                        </p:tav>
                                      </p:tavLst>
                                    </p:anim>
                                    <p:anim calcmode="lin" valueType="num">
                                      <p:cBhvr additive="base">
                                        <p:cTn id="8" dur="10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1000" fill="hold"/>
                                        <p:tgtEl>
                                          <p:spTgt spid="29"/>
                                        </p:tgtEl>
                                        <p:attrNameLst>
                                          <p:attrName>ppt_x</p:attrName>
                                        </p:attrNameLst>
                                      </p:cBhvr>
                                      <p:tavLst>
                                        <p:tav tm="0">
                                          <p:val>
                                            <p:strVal val="1+#ppt_w/2"/>
                                          </p:val>
                                        </p:tav>
                                        <p:tav tm="100000">
                                          <p:val>
                                            <p:strVal val="#ppt_x"/>
                                          </p:val>
                                        </p:tav>
                                      </p:tavLst>
                                    </p:anim>
                                    <p:anim calcmode="lin" valueType="num">
                                      <p:cBhvr additive="base">
                                        <p:cTn id="12" dur="10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6" decel="10000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1000" fill="hold"/>
                                        <p:tgtEl>
                                          <p:spTgt spid="26"/>
                                        </p:tgtEl>
                                        <p:attrNameLst>
                                          <p:attrName>ppt_x</p:attrName>
                                        </p:attrNameLst>
                                      </p:cBhvr>
                                      <p:tavLst>
                                        <p:tav tm="0">
                                          <p:val>
                                            <p:strVal val="1+#ppt_w/2"/>
                                          </p:val>
                                        </p:tav>
                                        <p:tav tm="100000">
                                          <p:val>
                                            <p:strVal val="#ppt_x"/>
                                          </p:val>
                                        </p:tav>
                                      </p:tavLst>
                                    </p:anim>
                                    <p:anim calcmode="lin" valueType="num">
                                      <p:cBhvr additive="base">
                                        <p:cTn id="16" dur="10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6" decel="10000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1000" fill="hold"/>
                                        <p:tgtEl>
                                          <p:spTgt spid="28"/>
                                        </p:tgtEl>
                                        <p:attrNameLst>
                                          <p:attrName>ppt_x</p:attrName>
                                        </p:attrNameLst>
                                      </p:cBhvr>
                                      <p:tavLst>
                                        <p:tav tm="0">
                                          <p:val>
                                            <p:strVal val="1+#ppt_w/2"/>
                                          </p:val>
                                        </p:tav>
                                        <p:tav tm="100000">
                                          <p:val>
                                            <p:strVal val="#ppt_x"/>
                                          </p:val>
                                        </p:tav>
                                      </p:tavLst>
                                    </p:anim>
                                    <p:anim calcmode="lin" valueType="num">
                                      <p:cBhvr additive="base">
                                        <p:cTn id="20" dur="10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6" decel="10000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1000" fill="hold"/>
                                        <p:tgtEl>
                                          <p:spTgt spid="27"/>
                                        </p:tgtEl>
                                        <p:attrNameLst>
                                          <p:attrName>ppt_x</p:attrName>
                                        </p:attrNameLst>
                                      </p:cBhvr>
                                      <p:tavLst>
                                        <p:tav tm="0">
                                          <p:val>
                                            <p:strVal val="1+#ppt_w/2"/>
                                          </p:val>
                                        </p:tav>
                                        <p:tav tm="100000">
                                          <p:val>
                                            <p:strVal val="#ppt_x"/>
                                          </p:val>
                                        </p:tav>
                                      </p:tavLst>
                                    </p:anim>
                                    <p:anim calcmode="lin" valueType="num">
                                      <p:cBhvr additive="base">
                                        <p:cTn id="24" dur="1000" fill="hold"/>
                                        <p:tgtEl>
                                          <p:spTgt spid="27"/>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14" presetClass="entr" presetSubtype="1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randombar(horizontal)">
                                      <p:cBhvr>
                                        <p:cTn id="34" dur="500"/>
                                        <p:tgtEl>
                                          <p:spTgt spid="14"/>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randombar(horizontal)">
                                      <p:cBhvr>
                                        <p:cTn id="37" dur="500"/>
                                        <p:tgtEl>
                                          <p:spTgt spid="15"/>
                                        </p:tgtEl>
                                      </p:cBhvr>
                                    </p:animEffect>
                                  </p:childTnLst>
                                </p:cTn>
                              </p:par>
                            </p:childTnLst>
                          </p:cTn>
                        </p:par>
                        <p:par>
                          <p:cTn id="38" fill="hold">
                            <p:stCondLst>
                              <p:cond delay="1500"/>
                            </p:stCondLst>
                            <p:childTnLst>
                              <p:par>
                                <p:cTn id="39" presetID="12" presetClass="entr" presetSubtype="4"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p:tgtEl>
                                          <p:spTgt spid="11"/>
                                        </p:tgtEl>
                                        <p:attrNameLst>
                                          <p:attrName>ppt_y</p:attrName>
                                        </p:attrNameLst>
                                      </p:cBhvr>
                                      <p:tavLst>
                                        <p:tav tm="0">
                                          <p:val>
                                            <p:strVal val="#ppt_y+#ppt_h*1.125000"/>
                                          </p:val>
                                        </p:tav>
                                        <p:tav tm="100000">
                                          <p:val>
                                            <p:strVal val="#ppt_y"/>
                                          </p:val>
                                        </p:tav>
                                      </p:tavLst>
                                    </p:anim>
                                    <p:animEffect transition="in" filter="wipe(up)">
                                      <p:cBhvr>
                                        <p:cTn id="42" dur="500"/>
                                        <p:tgtEl>
                                          <p:spTgt spid="11"/>
                                        </p:tgtEl>
                                      </p:cBhvr>
                                    </p:animEffect>
                                  </p:childTnLst>
                                </p:cTn>
                              </p:par>
                            </p:childTnLst>
                          </p:cTn>
                        </p:par>
                        <p:par>
                          <p:cTn id="43" fill="hold">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left)">
                                      <p:cBhvr>
                                        <p:cTn id="46" dur="500"/>
                                        <p:tgtEl>
                                          <p:spTgt spid="8"/>
                                        </p:tgtEl>
                                      </p:cBhvr>
                                    </p:animEffect>
                                  </p:childTnLst>
                                </p:cTn>
                              </p:par>
                            </p:childTnLst>
                          </p:cTn>
                        </p:par>
                        <p:par>
                          <p:cTn id="47" fill="hold">
                            <p:stCondLst>
                              <p:cond delay="2500"/>
                            </p:stCondLst>
                            <p:childTnLst>
                              <p:par>
                                <p:cTn id="48" presetID="10" presetClass="entr" presetSubtype="0"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par>
                          <p:cTn id="51" fill="hold">
                            <p:stCondLst>
                              <p:cond delay="3000"/>
                            </p:stCondLst>
                            <p:childTnLst>
                              <p:par>
                                <p:cTn id="52" presetID="53" presetClass="entr" presetSubtype="16" fill="hold" nodeType="after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p:cTn id="54" dur="500" fill="hold"/>
                                        <p:tgtEl>
                                          <p:spTgt spid="30"/>
                                        </p:tgtEl>
                                        <p:attrNameLst>
                                          <p:attrName>ppt_w</p:attrName>
                                        </p:attrNameLst>
                                      </p:cBhvr>
                                      <p:tavLst>
                                        <p:tav tm="0">
                                          <p:val>
                                            <p:fltVal val="0"/>
                                          </p:val>
                                        </p:tav>
                                        <p:tav tm="100000">
                                          <p:val>
                                            <p:strVal val="#ppt_w"/>
                                          </p:val>
                                        </p:tav>
                                      </p:tavLst>
                                    </p:anim>
                                    <p:anim calcmode="lin" valueType="num">
                                      <p:cBhvr>
                                        <p:cTn id="55" dur="500" fill="hold"/>
                                        <p:tgtEl>
                                          <p:spTgt spid="30"/>
                                        </p:tgtEl>
                                        <p:attrNameLst>
                                          <p:attrName>ppt_h</p:attrName>
                                        </p:attrNameLst>
                                      </p:cBhvr>
                                      <p:tavLst>
                                        <p:tav tm="0">
                                          <p:val>
                                            <p:fltVal val="0"/>
                                          </p:val>
                                        </p:tav>
                                        <p:tav tm="100000">
                                          <p:val>
                                            <p:strVal val="#ppt_h"/>
                                          </p:val>
                                        </p:tav>
                                      </p:tavLst>
                                    </p:anim>
                                    <p:animEffect transition="in" filter="fade">
                                      <p:cBhvr>
                                        <p:cTn id="56" dur="500"/>
                                        <p:tgtEl>
                                          <p:spTgt spid="30"/>
                                        </p:tgtEl>
                                      </p:cBhvr>
                                    </p:animEffect>
                                  </p:childTnLst>
                                </p:cTn>
                              </p:par>
                            </p:childTnLst>
                          </p:cTn>
                        </p:par>
                        <p:par>
                          <p:cTn id="57" fill="hold">
                            <p:stCondLst>
                              <p:cond delay="3500"/>
                            </p:stCondLst>
                            <p:childTnLst>
                              <p:par>
                                <p:cTn id="58" presetID="10" presetClass="entr" presetSubtype="0"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8" grpId="0"/>
      <p:bldP spid="9" grpId="0"/>
      <p:bldP spid="11" grpId="0"/>
      <p:bldP spid="12" grpId="0"/>
      <p:bldP spid="13" grpId="0"/>
      <p:bldP spid="1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rot="1800000">
            <a:off x="297403" y="2961672"/>
            <a:ext cx="4806817" cy="2401396"/>
          </a:xfrm>
          <a:custGeom>
            <a:avLst/>
            <a:gdLst>
              <a:gd name="connsiteX0" fmla="*/ 0 w 9266664"/>
              <a:gd name="connsiteY0" fmla="*/ 0 h 2369924"/>
              <a:gd name="connsiteX1" fmla="*/ 9266664 w 9266664"/>
              <a:gd name="connsiteY1" fmla="*/ 0 h 2369924"/>
              <a:gd name="connsiteX2" fmla="*/ 9266664 w 9266664"/>
              <a:gd name="connsiteY2" fmla="*/ 2369924 h 2369924"/>
              <a:gd name="connsiteX3" fmla="*/ 0 w 9266664"/>
              <a:gd name="connsiteY3" fmla="*/ 2369924 h 2369924"/>
              <a:gd name="connsiteX4" fmla="*/ 0 w 9266664"/>
              <a:gd name="connsiteY4" fmla="*/ 0 h 2369924"/>
              <a:gd name="connsiteX0-1" fmla="*/ 0 w 9266664"/>
              <a:gd name="connsiteY0-2" fmla="*/ 0 h 2369924"/>
              <a:gd name="connsiteX1-3" fmla="*/ 4198570 w 9266664"/>
              <a:gd name="connsiteY1-4" fmla="*/ 3826 h 2369924"/>
              <a:gd name="connsiteX2-5" fmla="*/ 9266664 w 9266664"/>
              <a:gd name="connsiteY2-6" fmla="*/ 0 h 2369924"/>
              <a:gd name="connsiteX3-7" fmla="*/ 9266664 w 9266664"/>
              <a:gd name="connsiteY3-8" fmla="*/ 2369924 h 2369924"/>
              <a:gd name="connsiteX4-9" fmla="*/ 0 w 9266664"/>
              <a:gd name="connsiteY4-10" fmla="*/ 2369924 h 2369924"/>
              <a:gd name="connsiteX5" fmla="*/ 0 w 9266664"/>
              <a:gd name="connsiteY5" fmla="*/ 0 h 2369924"/>
              <a:gd name="connsiteX0-11" fmla="*/ 0 w 9266664"/>
              <a:gd name="connsiteY0-12" fmla="*/ 0 h 2377462"/>
              <a:gd name="connsiteX1-13" fmla="*/ 4198570 w 9266664"/>
              <a:gd name="connsiteY1-14" fmla="*/ 3826 h 2377462"/>
              <a:gd name="connsiteX2-15" fmla="*/ 9266664 w 9266664"/>
              <a:gd name="connsiteY2-16" fmla="*/ 0 h 2377462"/>
              <a:gd name="connsiteX3-17" fmla="*/ 9266664 w 9266664"/>
              <a:gd name="connsiteY3-18" fmla="*/ 2369924 h 2377462"/>
              <a:gd name="connsiteX4-19" fmla="*/ 2049462 w 9266664"/>
              <a:gd name="connsiteY4-20" fmla="*/ 2377462 h 2377462"/>
              <a:gd name="connsiteX5-21" fmla="*/ 0 w 9266664"/>
              <a:gd name="connsiteY5-22" fmla="*/ 2369924 h 2377462"/>
              <a:gd name="connsiteX6" fmla="*/ 0 w 9266664"/>
              <a:gd name="connsiteY6" fmla="*/ 0 h 2377462"/>
              <a:gd name="connsiteX0-23" fmla="*/ 0 w 9266664"/>
              <a:gd name="connsiteY0-24" fmla="*/ 0 h 2377462"/>
              <a:gd name="connsiteX1-25" fmla="*/ 4198570 w 9266664"/>
              <a:gd name="connsiteY1-26" fmla="*/ 3826 h 2377462"/>
              <a:gd name="connsiteX2-27" fmla="*/ 9266664 w 9266664"/>
              <a:gd name="connsiteY2-28" fmla="*/ 0 h 2377462"/>
              <a:gd name="connsiteX3-29" fmla="*/ 9266664 w 9266664"/>
              <a:gd name="connsiteY3-30" fmla="*/ 2369924 h 2377462"/>
              <a:gd name="connsiteX4-31" fmla="*/ 2049462 w 9266664"/>
              <a:gd name="connsiteY4-32" fmla="*/ 2377462 h 2377462"/>
              <a:gd name="connsiteX5-33" fmla="*/ 0 w 9266664"/>
              <a:gd name="connsiteY5-34" fmla="*/ 0 h 2377462"/>
              <a:gd name="connsiteX0-35" fmla="*/ 0 w 7217202"/>
              <a:gd name="connsiteY0-36" fmla="*/ 2377462 h 2377462"/>
              <a:gd name="connsiteX1-37" fmla="*/ 2149108 w 7217202"/>
              <a:gd name="connsiteY1-38" fmla="*/ 3826 h 2377462"/>
              <a:gd name="connsiteX2-39" fmla="*/ 7217202 w 7217202"/>
              <a:gd name="connsiteY2-40" fmla="*/ 0 h 2377462"/>
              <a:gd name="connsiteX3-41" fmla="*/ 7217202 w 7217202"/>
              <a:gd name="connsiteY3-42" fmla="*/ 2369924 h 2377462"/>
              <a:gd name="connsiteX4-43" fmla="*/ 0 w 7217202"/>
              <a:gd name="connsiteY4-44" fmla="*/ 2377462 h 2377462"/>
              <a:gd name="connsiteX0-45" fmla="*/ 0 w 7217202"/>
              <a:gd name="connsiteY0-46" fmla="*/ 2401396 h 2401396"/>
              <a:gd name="connsiteX1-47" fmla="*/ 2149108 w 7217202"/>
              <a:gd name="connsiteY1-48" fmla="*/ 27760 h 2401396"/>
              <a:gd name="connsiteX2-49" fmla="*/ 3184170 w 7217202"/>
              <a:gd name="connsiteY2-50" fmla="*/ 0 h 2401396"/>
              <a:gd name="connsiteX3-51" fmla="*/ 7217202 w 7217202"/>
              <a:gd name="connsiteY3-52" fmla="*/ 23934 h 2401396"/>
              <a:gd name="connsiteX4-53" fmla="*/ 7217202 w 7217202"/>
              <a:gd name="connsiteY4-54" fmla="*/ 2393858 h 2401396"/>
              <a:gd name="connsiteX5-55" fmla="*/ 0 w 7217202"/>
              <a:gd name="connsiteY5-56" fmla="*/ 2401396 h 2401396"/>
              <a:gd name="connsiteX0-57" fmla="*/ 0 w 7217202"/>
              <a:gd name="connsiteY0-58" fmla="*/ 2401396 h 2401396"/>
              <a:gd name="connsiteX1-59" fmla="*/ 3184170 w 7217202"/>
              <a:gd name="connsiteY1-60" fmla="*/ 0 h 2401396"/>
              <a:gd name="connsiteX2-61" fmla="*/ 7217202 w 7217202"/>
              <a:gd name="connsiteY2-62" fmla="*/ 23934 h 2401396"/>
              <a:gd name="connsiteX3-63" fmla="*/ 7217202 w 7217202"/>
              <a:gd name="connsiteY3-64" fmla="*/ 2393858 h 2401396"/>
              <a:gd name="connsiteX4-65" fmla="*/ 0 w 7217202"/>
              <a:gd name="connsiteY4-66" fmla="*/ 2401396 h 24013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17202" h="2401396">
                <a:moveTo>
                  <a:pt x="0" y="2401396"/>
                </a:moveTo>
                <a:lnTo>
                  <a:pt x="3184170" y="0"/>
                </a:lnTo>
                <a:lnTo>
                  <a:pt x="7217202" y="23934"/>
                </a:lnTo>
                <a:lnTo>
                  <a:pt x="7217202" y="2393858"/>
                </a:lnTo>
                <a:lnTo>
                  <a:pt x="0" y="240139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2" name="矩形 31"/>
          <p:cNvSpPr/>
          <p:nvPr/>
        </p:nvSpPr>
        <p:spPr>
          <a:xfrm rot="1800000">
            <a:off x="9495150" y="2885470"/>
            <a:ext cx="4808965" cy="2388362"/>
          </a:xfrm>
          <a:custGeom>
            <a:avLst/>
            <a:gdLst>
              <a:gd name="connsiteX0" fmla="*/ 0 w 9266664"/>
              <a:gd name="connsiteY0" fmla="*/ 0 h 2382833"/>
              <a:gd name="connsiteX1" fmla="*/ 9266664 w 9266664"/>
              <a:gd name="connsiteY1" fmla="*/ 0 h 2382833"/>
              <a:gd name="connsiteX2" fmla="*/ 9266664 w 9266664"/>
              <a:gd name="connsiteY2" fmla="*/ 2382833 h 2382833"/>
              <a:gd name="connsiteX3" fmla="*/ 0 w 9266664"/>
              <a:gd name="connsiteY3" fmla="*/ 2382833 h 2382833"/>
              <a:gd name="connsiteX4" fmla="*/ 0 w 9266664"/>
              <a:gd name="connsiteY4" fmla="*/ 0 h 2382833"/>
              <a:gd name="connsiteX0-1" fmla="*/ 0 w 9266664"/>
              <a:gd name="connsiteY0-2" fmla="*/ 0 h 2382833"/>
              <a:gd name="connsiteX1-3" fmla="*/ 6466659 w 9266664"/>
              <a:gd name="connsiteY1-4" fmla="*/ 25983 h 2382833"/>
              <a:gd name="connsiteX2-5" fmla="*/ 9266664 w 9266664"/>
              <a:gd name="connsiteY2-6" fmla="*/ 0 h 2382833"/>
              <a:gd name="connsiteX3-7" fmla="*/ 9266664 w 9266664"/>
              <a:gd name="connsiteY3-8" fmla="*/ 2382833 h 2382833"/>
              <a:gd name="connsiteX4-9" fmla="*/ 0 w 9266664"/>
              <a:gd name="connsiteY4-10" fmla="*/ 2382833 h 2382833"/>
              <a:gd name="connsiteX5" fmla="*/ 0 w 9266664"/>
              <a:gd name="connsiteY5" fmla="*/ 0 h 2382833"/>
              <a:gd name="connsiteX0-11" fmla="*/ 0 w 9266664"/>
              <a:gd name="connsiteY0-12" fmla="*/ 0 h 2388362"/>
              <a:gd name="connsiteX1-13" fmla="*/ 6466659 w 9266664"/>
              <a:gd name="connsiteY1-14" fmla="*/ 25983 h 2388362"/>
              <a:gd name="connsiteX2-15" fmla="*/ 9266664 w 9266664"/>
              <a:gd name="connsiteY2-16" fmla="*/ 0 h 2388362"/>
              <a:gd name="connsiteX3-17" fmla="*/ 9266664 w 9266664"/>
              <a:gd name="connsiteY3-18" fmla="*/ 2382833 h 2388362"/>
              <a:gd name="connsiteX4-19" fmla="*/ 4457699 w 9266664"/>
              <a:gd name="connsiteY4-20" fmla="*/ 2388362 h 2388362"/>
              <a:gd name="connsiteX5-21" fmla="*/ 0 w 9266664"/>
              <a:gd name="connsiteY5-22" fmla="*/ 2382833 h 2388362"/>
              <a:gd name="connsiteX6" fmla="*/ 0 w 9266664"/>
              <a:gd name="connsiteY6" fmla="*/ 0 h 2388362"/>
              <a:gd name="connsiteX0-23" fmla="*/ 0 w 9266664"/>
              <a:gd name="connsiteY0-24" fmla="*/ 0 h 2388362"/>
              <a:gd name="connsiteX1-25" fmla="*/ 6466659 w 9266664"/>
              <a:gd name="connsiteY1-26" fmla="*/ 25983 h 2388362"/>
              <a:gd name="connsiteX2-27" fmla="*/ 9266664 w 9266664"/>
              <a:gd name="connsiteY2-28" fmla="*/ 0 h 2388362"/>
              <a:gd name="connsiteX3-29" fmla="*/ 9266664 w 9266664"/>
              <a:gd name="connsiteY3-30" fmla="*/ 2382833 h 2388362"/>
              <a:gd name="connsiteX4-31" fmla="*/ 4457699 w 9266664"/>
              <a:gd name="connsiteY4-32" fmla="*/ 2388362 h 2388362"/>
              <a:gd name="connsiteX5-33" fmla="*/ 0 w 9266664"/>
              <a:gd name="connsiteY5-34" fmla="*/ 0 h 2388362"/>
              <a:gd name="connsiteX0-35" fmla="*/ 0 w 4808965"/>
              <a:gd name="connsiteY0-36" fmla="*/ 2388362 h 2388362"/>
              <a:gd name="connsiteX1-37" fmla="*/ 2008960 w 4808965"/>
              <a:gd name="connsiteY1-38" fmla="*/ 25983 h 2388362"/>
              <a:gd name="connsiteX2-39" fmla="*/ 4808965 w 4808965"/>
              <a:gd name="connsiteY2-40" fmla="*/ 0 h 2388362"/>
              <a:gd name="connsiteX3-41" fmla="*/ 4808965 w 4808965"/>
              <a:gd name="connsiteY3-42" fmla="*/ 2382833 h 2388362"/>
              <a:gd name="connsiteX4-43" fmla="*/ 0 w 4808965"/>
              <a:gd name="connsiteY4-44" fmla="*/ 2388362 h 23883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08965" h="2388362">
                <a:moveTo>
                  <a:pt x="0" y="2388362"/>
                </a:moveTo>
                <a:lnTo>
                  <a:pt x="2008960" y="25983"/>
                </a:lnTo>
                <a:lnTo>
                  <a:pt x="4808965" y="0"/>
                </a:lnTo>
                <a:lnTo>
                  <a:pt x="4808965" y="2382833"/>
                </a:lnTo>
                <a:lnTo>
                  <a:pt x="0" y="2388362"/>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8" name="任意多边形 27"/>
          <p:cNvSpPr/>
          <p:nvPr/>
        </p:nvSpPr>
        <p:spPr>
          <a:xfrm>
            <a:off x="1" y="2850131"/>
            <a:ext cx="3247725" cy="1157738"/>
          </a:xfrm>
          <a:custGeom>
            <a:avLst/>
            <a:gdLst>
              <a:gd name="connsiteX0" fmla="*/ 0 w 3247725"/>
              <a:gd name="connsiteY0" fmla="*/ 0 h 1157738"/>
              <a:gd name="connsiteX1" fmla="*/ 2668856 w 3247725"/>
              <a:gd name="connsiteY1" fmla="*/ 0 h 1157738"/>
              <a:gd name="connsiteX2" fmla="*/ 3247725 w 3247725"/>
              <a:gd name="connsiteY2" fmla="*/ 578869 h 1157738"/>
              <a:gd name="connsiteX3" fmla="*/ 2668856 w 3247725"/>
              <a:gd name="connsiteY3" fmla="*/ 1157738 h 1157738"/>
              <a:gd name="connsiteX4" fmla="*/ 0 w 3247725"/>
              <a:gd name="connsiteY4" fmla="*/ 1157738 h 1157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7725" h="1157738">
                <a:moveTo>
                  <a:pt x="0" y="0"/>
                </a:moveTo>
                <a:lnTo>
                  <a:pt x="2668856" y="0"/>
                </a:lnTo>
                <a:cubicBezTo>
                  <a:pt x="2988557" y="0"/>
                  <a:pt x="3247725" y="259168"/>
                  <a:pt x="3247725" y="578869"/>
                </a:cubicBezTo>
                <a:cubicBezTo>
                  <a:pt x="3247725" y="898570"/>
                  <a:pt x="2988557" y="1157738"/>
                  <a:pt x="2668856" y="1157738"/>
                </a:cubicBezTo>
                <a:lnTo>
                  <a:pt x="0" y="1157738"/>
                </a:lnTo>
                <a:close/>
              </a:path>
            </a:pathLst>
          </a:cu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任意多边形 26"/>
          <p:cNvSpPr/>
          <p:nvPr/>
        </p:nvSpPr>
        <p:spPr>
          <a:xfrm>
            <a:off x="8932496" y="2850131"/>
            <a:ext cx="3259501" cy="1157738"/>
          </a:xfrm>
          <a:custGeom>
            <a:avLst/>
            <a:gdLst>
              <a:gd name="connsiteX0" fmla="*/ 578869 w 3259501"/>
              <a:gd name="connsiteY0" fmla="*/ 0 h 1157738"/>
              <a:gd name="connsiteX1" fmla="*/ 3259501 w 3259501"/>
              <a:gd name="connsiteY1" fmla="*/ 0 h 1157738"/>
              <a:gd name="connsiteX2" fmla="*/ 3259501 w 3259501"/>
              <a:gd name="connsiteY2" fmla="*/ 1157738 h 1157738"/>
              <a:gd name="connsiteX3" fmla="*/ 578869 w 3259501"/>
              <a:gd name="connsiteY3" fmla="*/ 1157738 h 1157738"/>
              <a:gd name="connsiteX4" fmla="*/ 0 w 3259501"/>
              <a:gd name="connsiteY4" fmla="*/ 578869 h 1157738"/>
              <a:gd name="connsiteX5" fmla="*/ 578869 w 3259501"/>
              <a:gd name="connsiteY5" fmla="*/ 0 h 115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9501" h="1157738">
                <a:moveTo>
                  <a:pt x="578869" y="0"/>
                </a:moveTo>
                <a:lnTo>
                  <a:pt x="3259501" y="0"/>
                </a:lnTo>
                <a:lnTo>
                  <a:pt x="3259501" y="1157738"/>
                </a:lnTo>
                <a:lnTo>
                  <a:pt x="578869" y="1157738"/>
                </a:lnTo>
                <a:cubicBezTo>
                  <a:pt x="259168" y="1157738"/>
                  <a:pt x="0" y="898570"/>
                  <a:pt x="0" y="578869"/>
                </a:cubicBezTo>
                <a:cubicBezTo>
                  <a:pt x="0" y="259168"/>
                  <a:pt x="259168" y="0"/>
                  <a:pt x="578869" y="0"/>
                </a:cubicBezTo>
                <a:close/>
              </a:path>
            </a:pathLst>
          </a:cu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文本框 18"/>
          <p:cNvSpPr txBox="1"/>
          <p:nvPr/>
        </p:nvSpPr>
        <p:spPr>
          <a:xfrm>
            <a:off x="4157007" y="3119321"/>
            <a:ext cx="3877985" cy="64633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b="1" dirty="0">
                <a:solidFill>
                  <a:schemeClr val="accent1"/>
                </a:solidFill>
                <a:cs typeface="+mn-ea"/>
                <a:sym typeface="+mn-lt"/>
              </a:rPr>
              <a:t>标题文字</a:t>
            </a:r>
            <a:r>
              <a:rPr lang="zh-CN" altLang="en-US" sz="3600" b="1" dirty="0">
                <a:solidFill>
                  <a:schemeClr val="tx1">
                    <a:lumMod val="75000"/>
                    <a:lumOff val="25000"/>
                  </a:schemeClr>
                </a:solidFill>
                <a:cs typeface="+mn-ea"/>
                <a:sym typeface="+mn-lt"/>
              </a:rPr>
              <a:t>添加此处</a:t>
            </a:r>
            <a:endParaRPr kumimoji="0" lang="zh-CN" altLang="en-US" sz="36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20" name="文本框 19"/>
          <p:cNvSpPr txBox="1"/>
          <p:nvPr/>
        </p:nvSpPr>
        <p:spPr>
          <a:xfrm>
            <a:off x="3627787" y="3760063"/>
            <a:ext cx="4936424" cy="49622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25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lumMod val="50000"/>
                  </a:prstClr>
                </a:solidFill>
                <a:effectLst/>
                <a:uLnTx/>
                <a:uFillTx/>
                <a:cs typeface="+mn-ea"/>
                <a:sym typeface="+mn-lt"/>
              </a:rPr>
              <a:t>The user can demonstrate on a projector or computer, or print the presentation and make it into a film to be used in a wider field</a:t>
            </a:r>
            <a:endParaRPr kumimoji="0" lang="en-US" altLang="zh-CN" sz="11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21" name="文本框 20"/>
          <p:cNvSpPr txBox="1"/>
          <p:nvPr/>
        </p:nvSpPr>
        <p:spPr>
          <a:xfrm>
            <a:off x="5449028" y="1962681"/>
            <a:ext cx="1293944" cy="1200329"/>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7200" i="0" u="none" strike="noStrike" kern="1200" cap="none" spc="0" normalizeH="0" baseline="0" noProof="0" dirty="0">
                <a:ln>
                  <a:noFill/>
                </a:ln>
                <a:solidFill>
                  <a:schemeClr val="accent1"/>
                </a:solidFill>
                <a:effectLst/>
                <a:uLnTx/>
                <a:uFillTx/>
                <a:cs typeface="+mn-ea"/>
                <a:sym typeface="+mn-lt"/>
              </a:rPr>
              <a:t>02</a:t>
            </a:r>
            <a:endParaRPr kumimoji="0" lang="zh-CN" altLang="en-US" sz="7200" i="0" u="none" strike="noStrike" kern="1200" cap="none" spc="0" normalizeH="0" baseline="0" noProof="0" dirty="0">
              <a:ln>
                <a:noFill/>
              </a:ln>
              <a:solidFill>
                <a:schemeClr val="accent1"/>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0-#ppt_w/2"/>
                                          </p:val>
                                        </p:tav>
                                        <p:tav tm="100000">
                                          <p:val>
                                            <p:strVal val="#ppt_x"/>
                                          </p:val>
                                        </p:tav>
                                      </p:tavLst>
                                    </p:anim>
                                    <p:anim calcmode="lin" valueType="num">
                                      <p:cBhvr additive="base">
                                        <p:cTn id="8" dur="10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000" fill="hold"/>
                                        <p:tgtEl>
                                          <p:spTgt spid="27"/>
                                        </p:tgtEl>
                                        <p:attrNameLst>
                                          <p:attrName>ppt_x</p:attrName>
                                        </p:attrNameLst>
                                      </p:cBhvr>
                                      <p:tavLst>
                                        <p:tav tm="0">
                                          <p:val>
                                            <p:strVal val="1+#ppt_w/2"/>
                                          </p:val>
                                        </p:tav>
                                        <p:tav tm="100000">
                                          <p:val>
                                            <p:strVal val="#ppt_x"/>
                                          </p:val>
                                        </p:tav>
                                      </p:tavLst>
                                    </p:anim>
                                    <p:anim calcmode="lin" valueType="num">
                                      <p:cBhvr additive="base">
                                        <p:cTn id="12" dur="10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anim calcmode="lin" valueType="num">
                                      <p:cBhvr>
                                        <p:cTn id="30" dur="1000" fill="hold"/>
                                        <p:tgtEl>
                                          <p:spTgt spid="19"/>
                                        </p:tgtEl>
                                        <p:attrNameLst>
                                          <p:attrName>ppt_x</p:attrName>
                                        </p:attrNameLst>
                                      </p:cBhvr>
                                      <p:tavLst>
                                        <p:tav tm="0">
                                          <p:val>
                                            <p:strVal val="#ppt_x"/>
                                          </p:val>
                                        </p:tav>
                                        <p:tav tm="100000">
                                          <p:val>
                                            <p:strVal val="#ppt_x"/>
                                          </p:val>
                                        </p:tav>
                                      </p:tavLst>
                                    </p:anim>
                                    <p:anim calcmode="lin" valueType="num">
                                      <p:cBhvr>
                                        <p:cTn id="31" dur="1000" fill="hold"/>
                                        <p:tgtEl>
                                          <p:spTgt spid="19"/>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animBg="1"/>
      <p:bldP spid="28" grpId="0" animBg="1"/>
      <p:bldP spid="27" grpId="0" animBg="1"/>
      <p:bldP spid="19" grpId="0"/>
      <p:bldP spid="2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rot="1800000">
            <a:off x="4205746" y="2361916"/>
            <a:ext cx="1408078" cy="790122"/>
          </a:xfrm>
          <a:custGeom>
            <a:avLst/>
            <a:gdLst>
              <a:gd name="connsiteX0" fmla="*/ 0 w 3990709"/>
              <a:gd name="connsiteY0" fmla="*/ 0 h 786749"/>
              <a:gd name="connsiteX1" fmla="*/ 3990709 w 3990709"/>
              <a:gd name="connsiteY1" fmla="*/ 0 h 786749"/>
              <a:gd name="connsiteX2" fmla="*/ 3990709 w 3990709"/>
              <a:gd name="connsiteY2" fmla="*/ 786749 h 786749"/>
              <a:gd name="connsiteX3" fmla="*/ 0 w 3990709"/>
              <a:gd name="connsiteY3" fmla="*/ 786749 h 786749"/>
              <a:gd name="connsiteX4" fmla="*/ 0 w 3990709"/>
              <a:gd name="connsiteY4" fmla="*/ 0 h 786749"/>
              <a:gd name="connsiteX0-1" fmla="*/ 0 w 3990709"/>
              <a:gd name="connsiteY0-2" fmla="*/ 3373 h 790122"/>
              <a:gd name="connsiteX1-3" fmla="*/ 2609882 w 3990709"/>
              <a:gd name="connsiteY1-4" fmla="*/ 0 h 790122"/>
              <a:gd name="connsiteX2-5" fmla="*/ 3990709 w 3990709"/>
              <a:gd name="connsiteY2-6" fmla="*/ 3373 h 790122"/>
              <a:gd name="connsiteX3-7" fmla="*/ 3990709 w 3990709"/>
              <a:gd name="connsiteY3-8" fmla="*/ 790122 h 790122"/>
              <a:gd name="connsiteX4-9" fmla="*/ 0 w 3990709"/>
              <a:gd name="connsiteY4-10" fmla="*/ 790122 h 790122"/>
              <a:gd name="connsiteX5" fmla="*/ 0 w 3990709"/>
              <a:gd name="connsiteY5" fmla="*/ 3373 h 790122"/>
              <a:gd name="connsiteX0-11" fmla="*/ 0 w 3990709"/>
              <a:gd name="connsiteY0-12" fmla="*/ 3373 h 790122"/>
              <a:gd name="connsiteX1-13" fmla="*/ 2609882 w 3990709"/>
              <a:gd name="connsiteY1-14" fmla="*/ 0 h 790122"/>
              <a:gd name="connsiteX2-15" fmla="*/ 3990709 w 3990709"/>
              <a:gd name="connsiteY2-16" fmla="*/ 3373 h 790122"/>
              <a:gd name="connsiteX3-17" fmla="*/ 3990709 w 3990709"/>
              <a:gd name="connsiteY3-18" fmla="*/ 790122 h 790122"/>
              <a:gd name="connsiteX4-19" fmla="*/ 2582631 w 3990709"/>
              <a:gd name="connsiteY4-20" fmla="*/ 778298 h 790122"/>
              <a:gd name="connsiteX5-21" fmla="*/ 0 w 3990709"/>
              <a:gd name="connsiteY5-22" fmla="*/ 790122 h 790122"/>
              <a:gd name="connsiteX6" fmla="*/ 0 w 3990709"/>
              <a:gd name="connsiteY6" fmla="*/ 3373 h 790122"/>
              <a:gd name="connsiteX0-23" fmla="*/ 0 w 3990709"/>
              <a:gd name="connsiteY0-24" fmla="*/ 3373 h 790122"/>
              <a:gd name="connsiteX1-25" fmla="*/ 2609882 w 3990709"/>
              <a:gd name="connsiteY1-26" fmla="*/ 0 h 790122"/>
              <a:gd name="connsiteX2-27" fmla="*/ 3990709 w 3990709"/>
              <a:gd name="connsiteY2-28" fmla="*/ 3373 h 790122"/>
              <a:gd name="connsiteX3-29" fmla="*/ 3990709 w 3990709"/>
              <a:gd name="connsiteY3-30" fmla="*/ 790122 h 790122"/>
              <a:gd name="connsiteX4-31" fmla="*/ 2582631 w 3990709"/>
              <a:gd name="connsiteY4-32" fmla="*/ 778298 h 790122"/>
              <a:gd name="connsiteX5-33" fmla="*/ 0 w 3990709"/>
              <a:gd name="connsiteY5-34" fmla="*/ 3373 h 790122"/>
              <a:gd name="connsiteX0-35" fmla="*/ 0 w 1408078"/>
              <a:gd name="connsiteY0-36" fmla="*/ 778298 h 790122"/>
              <a:gd name="connsiteX1-37" fmla="*/ 27251 w 1408078"/>
              <a:gd name="connsiteY1-38" fmla="*/ 0 h 790122"/>
              <a:gd name="connsiteX2-39" fmla="*/ 1408078 w 1408078"/>
              <a:gd name="connsiteY2-40" fmla="*/ 3373 h 790122"/>
              <a:gd name="connsiteX3-41" fmla="*/ 1408078 w 1408078"/>
              <a:gd name="connsiteY3-42" fmla="*/ 790122 h 790122"/>
              <a:gd name="connsiteX4-43" fmla="*/ 0 w 1408078"/>
              <a:gd name="connsiteY4-44" fmla="*/ 778298 h 7901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8078" h="790122">
                <a:moveTo>
                  <a:pt x="0" y="778298"/>
                </a:moveTo>
                <a:lnTo>
                  <a:pt x="27251" y="0"/>
                </a:lnTo>
                <a:lnTo>
                  <a:pt x="1408078" y="3373"/>
                </a:lnTo>
                <a:lnTo>
                  <a:pt x="1408078" y="790122"/>
                </a:lnTo>
                <a:lnTo>
                  <a:pt x="0" y="778298"/>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78" name="矩形 76"/>
          <p:cNvSpPr/>
          <p:nvPr/>
        </p:nvSpPr>
        <p:spPr>
          <a:xfrm rot="1800000">
            <a:off x="4205746" y="3808976"/>
            <a:ext cx="1408078" cy="790122"/>
          </a:xfrm>
          <a:custGeom>
            <a:avLst/>
            <a:gdLst>
              <a:gd name="connsiteX0" fmla="*/ 0 w 3990709"/>
              <a:gd name="connsiteY0" fmla="*/ 0 h 786749"/>
              <a:gd name="connsiteX1" fmla="*/ 3990709 w 3990709"/>
              <a:gd name="connsiteY1" fmla="*/ 0 h 786749"/>
              <a:gd name="connsiteX2" fmla="*/ 3990709 w 3990709"/>
              <a:gd name="connsiteY2" fmla="*/ 786749 h 786749"/>
              <a:gd name="connsiteX3" fmla="*/ 0 w 3990709"/>
              <a:gd name="connsiteY3" fmla="*/ 786749 h 786749"/>
              <a:gd name="connsiteX4" fmla="*/ 0 w 3990709"/>
              <a:gd name="connsiteY4" fmla="*/ 0 h 786749"/>
              <a:gd name="connsiteX0-1" fmla="*/ 0 w 3990709"/>
              <a:gd name="connsiteY0-2" fmla="*/ 3373 h 790122"/>
              <a:gd name="connsiteX1-3" fmla="*/ 2609882 w 3990709"/>
              <a:gd name="connsiteY1-4" fmla="*/ 0 h 790122"/>
              <a:gd name="connsiteX2-5" fmla="*/ 3990709 w 3990709"/>
              <a:gd name="connsiteY2-6" fmla="*/ 3373 h 790122"/>
              <a:gd name="connsiteX3-7" fmla="*/ 3990709 w 3990709"/>
              <a:gd name="connsiteY3-8" fmla="*/ 790122 h 790122"/>
              <a:gd name="connsiteX4-9" fmla="*/ 0 w 3990709"/>
              <a:gd name="connsiteY4-10" fmla="*/ 790122 h 790122"/>
              <a:gd name="connsiteX5" fmla="*/ 0 w 3990709"/>
              <a:gd name="connsiteY5" fmla="*/ 3373 h 790122"/>
              <a:gd name="connsiteX0-11" fmla="*/ 0 w 3990709"/>
              <a:gd name="connsiteY0-12" fmla="*/ 3373 h 790122"/>
              <a:gd name="connsiteX1-13" fmla="*/ 2609882 w 3990709"/>
              <a:gd name="connsiteY1-14" fmla="*/ 0 h 790122"/>
              <a:gd name="connsiteX2-15" fmla="*/ 3990709 w 3990709"/>
              <a:gd name="connsiteY2-16" fmla="*/ 3373 h 790122"/>
              <a:gd name="connsiteX3-17" fmla="*/ 3990709 w 3990709"/>
              <a:gd name="connsiteY3-18" fmla="*/ 790122 h 790122"/>
              <a:gd name="connsiteX4-19" fmla="*/ 2582631 w 3990709"/>
              <a:gd name="connsiteY4-20" fmla="*/ 778298 h 790122"/>
              <a:gd name="connsiteX5-21" fmla="*/ 0 w 3990709"/>
              <a:gd name="connsiteY5-22" fmla="*/ 790122 h 790122"/>
              <a:gd name="connsiteX6" fmla="*/ 0 w 3990709"/>
              <a:gd name="connsiteY6" fmla="*/ 3373 h 790122"/>
              <a:gd name="connsiteX0-23" fmla="*/ 0 w 3990709"/>
              <a:gd name="connsiteY0-24" fmla="*/ 3373 h 790122"/>
              <a:gd name="connsiteX1-25" fmla="*/ 2609882 w 3990709"/>
              <a:gd name="connsiteY1-26" fmla="*/ 0 h 790122"/>
              <a:gd name="connsiteX2-27" fmla="*/ 3990709 w 3990709"/>
              <a:gd name="connsiteY2-28" fmla="*/ 3373 h 790122"/>
              <a:gd name="connsiteX3-29" fmla="*/ 3990709 w 3990709"/>
              <a:gd name="connsiteY3-30" fmla="*/ 790122 h 790122"/>
              <a:gd name="connsiteX4-31" fmla="*/ 2582631 w 3990709"/>
              <a:gd name="connsiteY4-32" fmla="*/ 778298 h 790122"/>
              <a:gd name="connsiteX5-33" fmla="*/ 0 w 3990709"/>
              <a:gd name="connsiteY5-34" fmla="*/ 3373 h 790122"/>
              <a:gd name="connsiteX0-35" fmla="*/ 0 w 1408078"/>
              <a:gd name="connsiteY0-36" fmla="*/ 778298 h 790122"/>
              <a:gd name="connsiteX1-37" fmla="*/ 27251 w 1408078"/>
              <a:gd name="connsiteY1-38" fmla="*/ 0 h 790122"/>
              <a:gd name="connsiteX2-39" fmla="*/ 1408078 w 1408078"/>
              <a:gd name="connsiteY2-40" fmla="*/ 3373 h 790122"/>
              <a:gd name="connsiteX3-41" fmla="*/ 1408078 w 1408078"/>
              <a:gd name="connsiteY3-42" fmla="*/ 790122 h 790122"/>
              <a:gd name="connsiteX4-43" fmla="*/ 0 w 1408078"/>
              <a:gd name="connsiteY4-44" fmla="*/ 778298 h 7901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8078" h="790122">
                <a:moveTo>
                  <a:pt x="0" y="778298"/>
                </a:moveTo>
                <a:lnTo>
                  <a:pt x="27251" y="0"/>
                </a:lnTo>
                <a:lnTo>
                  <a:pt x="1408078" y="3373"/>
                </a:lnTo>
                <a:lnTo>
                  <a:pt x="1408078" y="790122"/>
                </a:lnTo>
                <a:lnTo>
                  <a:pt x="0" y="778298"/>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79" name="矩形 76"/>
          <p:cNvSpPr/>
          <p:nvPr/>
        </p:nvSpPr>
        <p:spPr>
          <a:xfrm rot="1800000">
            <a:off x="4205746" y="5233176"/>
            <a:ext cx="1408078" cy="790122"/>
          </a:xfrm>
          <a:custGeom>
            <a:avLst/>
            <a:gdLst>
              <a:gd name="connsiteX0" fmla="*/ 0 w 3990709"/>
              <a:gd name="connsiteY0" fmla="*/ 0 h 786749"/>
              <a:gd name="connsiteX1" fmla="*/ 3990709 w 3990709"/>
              <a:gd name="connsiteY1" fmla="*/ 0 h 786749"/>
              <a:gd name="connsiteX2" fmla="*/ 3990709 w 3990709"/>
              <a:gd name="connsiteY2" fmla="*/ 786749 h 786749"/>
              <a:gd name="connsiteX3" fmla="*/ 0 w 3990709"/>
              <a:gd name="connsiteY3" fmla="*/ 786749 h 786749"/>
              <a:gd name="connsiteX4" fmla="*/ 0 w 3990709"/>
              <a:gd name="connsiteY4" fmla="*/ 0 h 786749"/>
              <a:gd name="connsiteX0-1" fmla="*/ 0 w 3990709"/>
              <a:gd name="connsiteY0-2" fmla="*/ 3373 h 790122"/>
              <a:gd name="connsiteX1-3" fmla="*/ 2609882 w 3990709"/>
              <a:gd name="connsiteY1-4" fmla="*/ 0 h 790122"/>
              <a:gd name="connsiteX2-5" fmla="*/ 3990709 w 3990709"/>
              <a:gd name="connsiteY2-6" fmla="*/ 3373 h 790122"/>
              <a:gd name="connsiteX3-7" fmla="*/ 3990709 w 3990709"/>
              <a:gd name="connsiteY3-8" fmla="*/ 790122 h 790122"/>
              <a:gd name="connsiteX4-9" fmla="*/ 0 w 3990709"/>
              <a:gd name="connsiteY4-10" fmla="*/ 790122 h 790122"/>
              <a:gd name="connsiteX5" fmla="*/ 0 w 3990709"/>
              <a:gd name="connsiteY5" fmla="*/ 3373 h 790122"/>
              <a:gd name="connsiteX0-11" fmla="*/ 0 w 3990709"/>
              <a:gd name="connsiteY0-12" fmla="*/ 3373 h 790122"/>
              <a:gd name="connsiteX1-13" fmla="*/ 2609882 w 3990709"/>
              <a:gd name="connsiteY1-14" fmla="*/ 0 h 790122"/>
              <a:gd name="connsiteX2-15" fmla="*/ 3990709 w 3990709"/>
              <a:gd name="connsiteY2-16" fmla="*/ 3373 h 790122"/>
              <a:gd name="connsiteX3-17" fmla="*/ 3990709 w 3990709"/>
              <a:gd name="connsiteY3-18" fmla="*/ 790122 h 790122"/>
              <a:gd name="connsiteX4-19" fmla="*/ 2582631 w 3990709"/>
              <a:gd name="connsiteY4-20" fmla="*/ 778298 h 790122"/>
              <a:gd name="connsiteX5-21" fmla="*/ 0 w 3990709"/>
              <a:gd name="connsiteY5-22" fmla="*/ 790122 h 790122"/>
              <a:gd name="connsiteX6" fmla="*/ 0 w 3990709"/>
              <a:gd name="connsiteY6" fmla="*/ 3373 h 790122"/>
              <a:gd name="connsiteX0-23" fmla="*/ 0 w 3990709"/>
              <a:gd name="connsiteY0-24" fmla="*/ 3373 h 790122"/>
              <a:gd name="connsiteX1-25" fmla="*/ 2609882 w 3990709"/>
              <a:gd name="connsiteY1-26" fmla="*/ 0 h 790122"/>
              <a:gd name="connsiteX2-27" fmla="*/ 3990709 w 3990709"/>
              <a:gd name="connsiteY2-28" fmla="*/ 3373 h 790122"/>
              <a:gd name="connsiteX3-29" fmla="*/ 3990709 w 3990709"/>
              <a:gd name="connsiteY3-30" fmla="*/ 790122 h 790122"/>
              <a:gd name="connsiteX4-31" fmla="*/ 2582631 w 3990709"/>
              <a:gd name="connsiteY4-32" fmla="*/ 778298 h 790122"/>
              <a:gd name="connsiteX5-33" fmla="*/ 0 w 3990709"/>
              <a:gd name="connsiteY5-34" fmla="*/ 3373 h 790122"/>
              <a:gd name="connsiteX0-35" fmla="*/ 0 w 1408078"/>
              <a:gd name="connsiteY0-36" fmla="*/ 778298 h 790122"/>
              <a:gd name="connsiteX1-37" fmla="*/ 27251 w 1408078"/>
              <a:gd name="connsiteY1-38" fmla="*/ 0 h 790122"/>
              <a:gd name="connsiteX2-39" fmla="*/ 1408078 w 1408078"/>
              <a:gd name="connsiteY2-40" fmla="*/ 3373 h 790122"/>
              <a:gd name="connsiteX3-41" fmla="*/ 1408078 w 1408078"/>
              <a:gd name="connsiteY3-42" fmla="*/ 790122 h 790122"/>
              <a:gd name="connsiteX4-43" fmla="*/ 0 w 1408078"/>
              <a:gd name="connsiteY4-44" fmla="*/ 778298 h 7901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8078" h="790122">
                <a:moveTo>
                  <a:pt x="0" y="778298"/>
                </a:moveTo>
                <a:lnTo>
                  <a:pt x="27251" y="0"/>
                </a:lnTo>
                <a:lnTo>
                  <a:pt x="1408078" y="3373"/>
                </a:lnTo>
                <a:lnTo>
                  <a:pt x="1408078" y="790122"/>
                </a:lnTo>
                <a:lnTo>
                  <a:pt x="0" y="778298"/>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80" name="矩形 76"/>
          <p:cNvSpPr/>
          <p:nvPr/>
        </p:nvSpPr>
        <p:spPr>
          <a:xfrm rot="1800000">
            <a:off x="7794917" y="2361916"/>
            <a:ext cx="1408078" cy="790122"/>
          </a:xfrm>
          <a:custGeom>
            <a:avLst/>
            <a:gdLst>
              <a:gd name="connsiteX0" fmla="*/ 0 w 3990709"/>
              <a:gd name="connsiteY0" fmla="*/ 0 h 786749"/>
              <a:gd name="connsiteX1" fmla="*/ 3990709 w 3990709"/>
              <a:gd name="connsiteY1" fmla="*/ 0 h 786749"/>
              <a:gd name="connsiteX2" fmla="*/ 3990709 w 3990709"/>
              <a:gd name="connsiteY2" fmla="*/ 786749 h 786749"/>
              <a:gd name="connsiteX3" fmla="*/ 0 w 3990709"/>
              <a:gd name="connsiteY3" fmla="*/ 786749 h 786749"/>
              <a:gd name="connsiteX4" fmla="*/ 0 w 3990709"/>
              <a:gd name="connsiteY4" fmla="*/ 0 h 786749"/>
              <a:gd name="connsiteX0-1" fmla="*/ 0 w 3990709"/>
              <a:gd name="connsiteY0-2" fmla="*/ 3373 h 790122"/>
              <a:gd name="connsiteX1-3" fmla="*/ 2609882 w 3990709"/>
              <a:gd name="connsiteY1-4" fmla="*/ 0 h 790122"/>
              <a:gd name="connsiteX2-5" fmla="*/ 3990709 w 3990709"/>
              <a:gd name="connsiteY2-6" fmla="*/ 3373 h 790122"/>
              <a:gd name="connsiteX3-7" fmla="*/ 3990709 w 3990709"/>
              <a:gd name="connsiteY3-8" fmla="*/ 790122 h 790122"/>
              <a:gd name="connsiteX4-9" fmla="*/ 0 w 3990709"/>
              <a:gd name="connsiteY4-10" fmla="*/ 790122 h 790122"/>
              <a:gd name="connsiteX5" fmla="*/ 0 w 3990709"/>
              <a:gd name="connsiteY5" fmla="*/ 3373 h 790122"/>
              <a:gd name="connsiteX0-11" fmla="*/ 0 w 3990709"/>
              <a:gd name="connsiteY0-12" fmla="*/ 3373 h 790122"/>
              <a:gd name="connsiteX1-13" fmla="*/ 2609882 w 3990709"/>
              <a:gd name="connsiteY1-14" fmla="*/ 0 h 790122"/>
              <a:gd name="connsiteX2-15" fmla="*/ 3990709 w 3990709"/>
              <a:gd name="connsiteY2-16" fmla="*/ 3373 h 790122"/>
              <a:gd name="connsiteX3-17" fmla="*/ 3990709 w 3990709"/>
              <a:gd name="connsiteY3-18" fmla="*/ 790122 h 790122"/>
              <a:gd name="connsiteX4-19" fmla="*/ 2582631 w 3990709"/>
              <a:gd name="connsiteY4-20" fmla="*/ 778298 h 790122"/>
              <a:gd name="connsiteX5-21" fmla="*/ 0 w 3990709"/>
              <a:gd name="connsiteY5-22" fmla="*/ 790122 h 790122"/>
              <a:gd name="connsiteX6" fmla="*/ 0 w 3990709"/>
              <a:gd name="connsiteY6" fmla="*/ 3373 h 790122"/>
              <a:gd name="connsiteX0-23" fmla="*/ 0 w 3990709"/>
              <a:gd name="connsiteY0-24" fmla="*/ 3373 h 790122"/>
              <a:gd name="connsiteX1-25" fmla="*/ 2609882 w 3990709"/>
              <a:gd name="connsiteY1-26" fmla="*/ 0 h 790122"/>
              <a:gd name="connsiteX2-27" fmla="*/ 3990709 w 3990709"/>
              <a:gd name="connsiteY2-28" fmla="*/ 3373 h 790122"/>
              <a:gd name="connsiteX3-29" fmla="*/ 3990709 w 3990709"/>
              <a:gd name="connsiteY3-30" fmla="*/ 790122 h 790122"/>
              <a:gd name="connsiteX4-31" fmla="*/ 2582631 w 3990709"/>
              <a:gd name="connsiteY4-32" fmla="*/ 778298 h 790122"/>
              <a:gd name="connsiteX5-33" fmla="*/ 0 w 3990709"/>
              <a:gd name="connsiteY5-34" fmla="*/ 3373 h 790122"/>
              <a:gd name="connsiteX0-35" fmla="*/ 0 w 1408078"/>
              <a:gd name="connsiteY0-36" fmla="*/ 778298 h 790122"/>
              <a:gd name="connsiteX1-37" fmla="*/ 27251 w 1408078"/>
              <a:gd name="connsiteY1-38" fmla="*/ 0 h 790122"/>
              <a:gd name="connsiteX2-39" fmla="*/ 1408078 w 1408078"/>
              <a:gd name="connsiteY2-40" fmla="*/ 3373 h 790122"/>
              <a:gd name="connsiteX3-41" fmla="*/ 1408078 w 1408078"/>
              <a:gd name="connsiteY3-42" fmla="*/ 790122 h 790122"/>
              <a:gd name="connsiteX4-43" fmla="*/ 0 w 1408078"/>
              <a:gd name="connsiteY4-44" fmla="*/ 778298 h 7901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8078" h="790122">
                <a:moveTo>
                  <a:pt x="0" y="778298"/>
                </a:moveTo>
                <a:lnTo>
                  <a:pt x="27251" y="0"/>
                </a:lnTo>
                <a:lnTo>
                  <a:pt x="1408078" y="3373"/>
                </a:lnTo>
                <a:lnTo>
                  <a:pt x="1408078" y="790122"/>
                </a:lnTo>
                <a:lnTo>
                  <a:pt x="0" y="778298"/>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81" name="矩形 76"/>
          <p:cNvSpPr/>
          <p:nvPr/>
        </p:nvSpPr>
        <p:spPr>
          <a:xfrm rot="1800000">
            <a:off x="7794917" y="3808976"/>
            <a:ext cx="1408078" cy="790122"/>
          </a:xfrm>
          <a:custGeom>
            <a:avLst/>
            <a:gdLst>
              <a:gd name="connsiteX0" fmla="*/ 0 w 3990709"/>
              <a:gd name="connsiteY0" fmla="*/ 0 h 786749"/>
              <a:gd name="connsiteX1" fmla="*/ 3990709 w 3990709"/>
              <a:gd name="connsiteY1" fmla="*/ 0 h 786749"/>
              <a:gd name="connsiteX2" fmla="*/ 3990709 w 3990709"/>
              <a:gd name="connsiteY2" fmla="*/ 786749 h 786749"/>
              <a:gd name="connsiteX3" fmla="*/ 0 w 3990709"/>
              <a:gd name="connsiteY3" fmla="*/ 786749 h 786749"/>
              <a:gd name="connsiteX4" fmla="*/ 0 w 3990709"/>
              <a:gd name="connsiteY4" fmla="*/ 0 h 786749"/>
              <a:gd name="connsiteX0-1" fmla="*/ 0 w 3990709"/>
              <a:gd name="connsiteY0-2" fmla="*/ 3373 h 790122"/>
              <a:gd name="connsiteX1-3" fmla="*/ 2609882 w 3990709"/>
              <a:gd name="connsiteY1-4" fmla="*/ 0 h 790122"/>
              <a:gd name="connsiteX2-5" fmla="*/ 3990709 w 3990709"/>
              <a:gd name="connsiteY2-6" fmla="*/ 3373 h 790122"/>
              <a:gd name="connsiteX3-7" fmla="*/ 3990709 w 3990709"/>
              <a:gd name="connsiteY3-8" fmla="*/ 790122 h 790122"/>
              <a:gd name="connsiteX4-9" fmla="*/ 0 w 3990709"/>
              <a:gd name="connsiteY4-10" fmla="*/ 790122 h 790122"/>
              <a:gd name="connsiteX5" fmla="*/ 0 w 3990709"/>
              <a:gd name="connsiteY5" fmla="*/ 3373 h 790122"/>
              <a:gd name="connsiteX0-11" fmla="*/ 0 w 3990709"/>
              <a:gd name="connsiteY0-12" fmla="*/ 3373 h 790122"/>
              <a:gd name="connsiteX1-13" fmla="*/ 2609882 w 3990709"/>
              <a:gd name="connsiteY1-14" fmla="*/ 0 h 790122"/>
              <a:gd name="connsiteX2-15" fmla="*/ 3990709 w 3990709"/>
              <a:gd name="connsiteY2-16" fmla="*/ 3373 h 790122"/>
              <a:gd name="connsiteX3-17" fmla="*/ 3990709 w 3990709"/>
              <a:gd name="connsiteY3-18" fmla="*/ 790122 h 790122"/>
              <a:gd name="connsiteX4-19" fmla="*/ 2582631 w 3990709"/>
              <a:gd name="connsiteY4-20" fmla="*/ 778298 h 790122"/>
              <a:gd name="connsiteX5-21" fmla="*/ 0 w 3990709"/>
              <a:gd name="connsiteY5-22" fmla="*/ 790122 h 790122"/>
              <a:gd name="connsiteX6" fmla="*/ 0 w 3990709"/>
              <a:gd name="connsiteY6" fmla="*/ 3373 h 790122"/>
              <a:gd name="connsiteX0-23" fmla="*/ 0 w 3990709"/>
              <a:gd name="connsiteY0-24" fmla="*/ 3373 h 790122"/>
              <a:gd name="connsiteX1-25" fmla="*/ 2609882 w 3990709"/>
              <a:gd name="connsiteY1-26" fmla="*/ 0 h 790122"/>
              <a:gd name="connsiteX2-27" fmla="*/ 3990709 w 3990709"/>
              <a:gd name="connsiteY2-28" fmla="*/ 3373 h 790122"/>
              <a:gd name="connsiteX3-29" fmla="*/ 3990709 w 3990709"/>
              <a:gd name="connsiteY3-30" fmla="*/ 790122 h 790122"/>
              <a:gd name="connsiteX4-31" fmla="*/ 2582631 w 3990709"/>
              <a:gd name="connsiteY4-32" fmla="*/ 778298 h 790122"/>
              <a:gd name="connsiteX5-33" fmla="*/ 0 w 3990709"/>
              <a:gd name="connsiteY5-34" fmla="*/ 3373 h 790122"/>
              <a:gd name="connsiteX0-35" fmla="*/ 0 w 1408078"/>
              <a:gd name="connsiteY0-36" fmla="*/ 778298 h 790122"/>
              <a:gd name="connsiteX1-37" fmla="*/ 27251 w 1408078"/>
              <a:gd name="connsiteY1-38" fmla="*/ 0 h 790122"/>
              <a:gd name="connsiteX2-39" fmla="*/ 1408078 w 1408078"/>
              <a:gd name="connsiteY2-40" fmla="*/ 3373 h 790122"/>
              <a:gd name="connsiteX3-41" fmla="*/ 1408078 w 1408078"/>
              <a:gd name="connsiteY3-42" fmla="*/ 790122 h 790122"/>
              <a:gd name="connsiteX4-43" fmla="*/ 0 w 1408078"/>
              <a:gd name="connsiteY4-44" fmla="*/ 778298 h 7901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8078" h="790122">
                <a:moveTo>
                  <a:pt x="0" y="778298"/>
                </a:moveTo>
                <a:lnTo>
                  <a:pt x="27251" y="0"/>
                </a:lnTo>
                <a:lnTo>
                  <a:pt x="1408078" y="3373"/>
                </a:lnTo>
                <a:lnTo>
                  <a:pt x="1408078" y="790122"/>
                </a:lnTo>
                <a:lnTo>
                  <a:pt x="0" y="778298"/>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82" name="矩形 76"/>
          <p:cNvSpPr/>
          <p:nvPr/>
        </p:nvSpPr>
        <p:spPr>
          <a:xfrm rot="1800000">
            <a:off x="7794917" y="5233176"/>
            <a:ext cx="1408078" cy="790122"/>
          </a:xfrm>
          <a:custGeom>
            <a:avLst/>
            <a:gdLst>
              <a:gd name="connsiteX0" fmla="*/ 0 w 3990709"/>
              <a:gd name="connsiteY0" fmla="*/ 0 h 786749"/>
              <a:gd name="connsiteX1" fmla="*/ 3990709 w 3990709"/>
              <a:gd name="connsiteY1" fmla="*/ 0 h 786749"/>
              <a:gd name="connsiteX2" fmla="*/ 3990709 w 3990709"/>
              <a:gd name="connsiteY2" fmla="*/ 786749 h 786749"/>
              <a:gd name="connsiteX3" fmla="*/ 0 w 3990709"/>
              <a:gd name="connsiteY3" fmla="*/ 786749 h 786749"/>
              <a:gd name="connsiteX4" fmla="*/ 0 w 3990709"/>
              <a:gd name="connsiteY4" fmla="*/ 0 h 786749"/>
              <a:gd name="connsiteX0-1" fmla="*/ 0 w 3990709"/>
              <a:gd name="connsiteY0-2" fmla="*/ 3373 h 790122"/>
              <a:gd name="connsiteX1-3" fmla="*/ 2609882 w 3990709"/>
              <a:gd name="connsiteY1-4" fmla="*/ 0 h 790122"/>
              <a:gd name="connsiteX2-5" fmla="*/ 3990709 w 3990709"/>
              <a:gd name="connsiteY2-6" fmla="*/ 3373 h 790122"/>
              <a:gd name="connsiteX3-7" fmla="*/ 3990709 w 3990709"/>
              <a:gd name="connsiteY3-8" fmla="*/ 790122 h 790122"/>
              <a:gd name="connsiteX4-9" fmla="*/ 0 w 3990709"/>
              <a:gd name="connsiteY4-10" fmla="*/ 790122 h 790122"/>
              <a:gd name="connsiteX5" fmla="*/ 0 w 3990709"/>
              <a:gd name="connsiteY5" fmla="*/ 3373 h 790122"/>
              <a:gd name="connsiteX0-11" fmla="*/ 0 w 3990709"/>
              <a:gd name="connsiteY0-12" fmla="*/ 3373 h 790122"/>
              <a:gd name="connsiteX1-13" fmla="*/ 2609882 w 3990709"/>
              <a:gd name="connsiteY1-14" fmla="*/ 0 h 790122"/>
              <a:gd name="connsiteX2-15" fmla="*/ 3990709 w 3990709"/>
              <a:gd name="connsiteY2-16" fmla="*/ 3373 h 790122"/>
              <a:gd name="connsiteX3-17" fmla="*/ 3990709 w 3990709"/>
              <a:gd name="connsiteY3-18" fmla="*/ 790122 h 790122"/>
              <a:gd name="connsiteX4-19" fmla="*/ 2582631 w 3990709"/>
              <a:gd name="connsiteY4-20" fmla="*/ 778298 h 790122"/>
              <a:gd name="connsiteX5-21" fmla="*/ 0 w 3990709"/>
              <a:gd name="connsiteY5-22" fmla="*/ 790122 h 790122"/>
              <a:gd name="connsiteX6" fmla="*/ 0 w 3990709"/>
              <a:gd name="connsiteY6" fmla="*/ 3373 h 790122"/>
              <a:gd name="connsiteX0-23" fmla="*/ 0 w 3990709"/>
              <a:gd name="connsiteY0-24" fmla="*/ 3373 h 790122"/>
              <a:gd name="connsiteX1-25" fmla="*/ 2609882 w 3990709"/>
              <a:gd name="connsiteY1-26" fmla="*/ 0 h 790122"/>
              <a:gd name="connsiteX2-27" fmla="*/ 3990709 w 3990709"/>
              <a:gd name="connsiteY2-28" fmla="*/ 3373 h 790122"/>
              <a:gd name="connsiteX3-29" fmla="*/ 3990709 w 3990709"/>
              <a:gd name="connsiteY3-30" fmla="*/ 790122 h 790122"/>
              <a:gd name="connsiteX4-31" fmla="*/ 2582631 w 3990709"/>
              <a:gd name="connsiteY4-32" fmla="*/ 778298 h 790122"/>
              <a:gd name="connsiteX5-33" fmla="*/ 0 w 3990709"/>
              <a:gd name="connsiteY5-34" fmla="*/ 3373 h 790122"/>
              <a:gd name="connsiteX0-35" fmla="*/ 0 w 1408078"/>
              <a:gd name="connsiteY0-36" fmla="*/ 778298 h 790122"/>
              <a:gd name="connsiteX1-37" fmla="*/ 27251 w 1408078"/>
              <a:gd name="connsiteY1-38" fmla="*/ 0 h 790122"/>
              <a:gd name="connsiteX2-39" fmla="*/ 1408078 w 1408078"/>
              <a:gd name="connsiteY2-40" fmla="*/ 3373 h 790122"/>
              <a:gd name="connsiteX3-41" fmla="*/ 1408078 w 1408078"/>
              <a:gd name="connsiteY3-42" fmla="*/ 790122 h 790122"/>
              <a:gd name="connsiteX4-43" fmla="*/ 0 w 1408078"/>
              <a:gd name="connsiteY4-44" fmla="*/ 778298 h 79012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08078" h="790122">
                <a:moveTo>
                  <a:pt x="0" y="778298"/>
                </a:moveTo>
                <a:lnTo>
                  <a:pt x="27251" y="0"/>
                </a:lnTo>
                <a:lnTo>
                  <a:pt x="1408078" y="3373"/>
                </a:lnTo>
                <a:lnTo>
                  <a:pt x="1408078" y="790122"/>
                </a:lnTo>
                <a:lnTo>
                  <a:pt x="0" y="778298"/>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 name="Oval 2"/>
          <p:cNvSpPr/>
          <p:nvPr/>
        </p:nvSpPr>
        <p:spPr>
          <a:xfrm rot="5400000">
            <a:off x="3903141" y="2004895"/>
            <a:ext cx="798027" cy="8003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5" name="Oval 3"/>
          <p:cNvSpPr/>
          <p:nvPr/>
        </p:nvSpPr>
        <p:spPr>
          <a:xfrm rot="5400000">
            <a:off x="3903141" y="3439522"/>
            <a:ext cx="798027" cy="8003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6" name="Oval 4"/>
          <p:cNvSpPr/>
          <p:nvPr/>
        </p:nvSpPr>
        <p:spPr>
          <a:xfrm rot="5400000">
            <a:off x="3903142" y="4874151"/>
            <a:ext cx="798025" cy="8003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7" name="Freeform: Shape 5"/>
          <p:cNvSpPr/>
          <p:nvPr/>
        </p:nvSpPr>
        <p:spPr bwMode="auto">
          <a:xfrm>
            <a:off x="5264968" y="2006041"/>
            <a:ext cx="1679819" cy="3968927"/>
          </a:xfrm>
          <a:custGeom>
            <a:avLst/>
            <a:gdLst>
              <a:gd name="T0" fmla="*/ 625 w 693"/>
              <a:gd name="T1" fmla="*/ 1522 h 1641"/>
              <a:gd name="T2" fmla="*/ 520 w 693"/>
              <a:gd name="T3" fmla="*/ 985 h 1641"/>
              <a:gd name="T4" fmla="*/ 498 w 693"/>
              <a:gd name="T5" fmla="*/ 789 h 1641"/>
              <a:gd name="T6" fmla="*/ 532 w 693"/>
              <a:gd name="T7" fmla="*/ 760 h 1641"/>
              <a:gd name="T8" fmla="*/ 571 w 693"/>
              <a:gd name="T9" fmla="*/ 506 h 1641"/>
              <a:gd name="T10" fmla="*/ 505 w 693"/>
              <a:gd name="T11" fmla="*/ 282 h 1641"/>
              <a:gd name="T12" fmla="*/ 394 w 693"/>
              <a:gd name="T13" fmla="*/ 243 h 1641"/>
              <a:gd name="T14" fmla="*/ 344 w 693"/>
              <a:gd name="T15" fmla="*/ 214 h 1641"/>
              <a:gd name="T16" fmla="*/ 341 w 693"/>
              <a:gd name="T17" fmla="*/ 204 h 1641"/>
              <a:gd name="T18" fmla="*/ 354 w 693"/>
              <a:gd name="T19" fmla="*/ 65 h 1641"/>
              <a:gd name="T20" fmla="*/ 313 w 693"/>
              <a:gd name="T21" fmla="*/ 0 h 1641"/>
              <a:gd name="T22" fmla="*/ 228 w 693"/>
              <a:gd name="T23" fmla="*/ 24 h 1641"/>
              <a:gd name="T24" fmla="*/ 214 w 693"/>
              <a:gd name="T25" fmla="*/ 121 h 1641"/>
              <a:gd name="T26" fmla="*/ 240 w 693"/>
              <a:gd name="T27" fmla="*/ 200 h 1641"/>
              <a:gd name="T28" fmla="*/ 240 w 693"/>
              <a:gd name="T29" fmla="*/ 215 h 1641"/>
              <a:gd name="T30" fmla="*/ 147 w 693"/>
              <a:gd name="T31" fmla="*/ 272 h 1641"/>
              <a:gd name="T32" fmla="*/ 22 w 693"/>
              <a:gd name="T33" fmla="*/ 531 h 1641"/>
              <a:gd name="T34" fmla="*/ 113 w 693"/>
              <a:gd name="T35" fmla="*/ 777 h 1641"/>
              <a:gd name="T36" fmla="*/ 143 w 693"/>
              <a:gd name="T37" fmla="*/ 802 h 1641"/>
              <a:gd name="T38" fmla="*/ 220 w 693"/>
              <a:gd name="T39" fmla="*/ 1183 h 1641"/>
              <a:gd name="T40" fmla="*/ 267 w 693"/>
              <a:gd name="T41" fmla="*/ 1470 h 1641"/>
              <a:gd name="T42" fmla="*/ 231 w 693"/>
              <a:gd name="T43" fmla="*/ 1602 h 1641"/>
              <a:gd name="T44" fmla="*/ 343 w 693"/>
              <a:gd name="T45" fmla="*/ 1595 h 1641"/>
              <a:gd name="T46" fmla="*/ 351 w 693"/>
              <a:gd name="T47" fmla="*/ 1504 h 1641"/>
              <a:gd name="T48" fmla="*/ 342 w 693"/>
              <a:gd name="T49" fmla="*/ 1327 h 1641"/>
              <a:gd name="T50" fmla="*/ 334 w 693"/>
              <a:gd name="T51" fmla="*/ 1168 h 1641"/>
              <a:gd name="T52" fmla="*/ 372 w 693"/>
              <a:gd name="T53" fmla="*/ 991 h 1641"/>
              <a:gd name="T54" fmla="*/ 495 w 693"/>
              <a:gd name="T55" fmla="*/ 1455 h 1641"/>
              <a:gd name="T56" fmla="*/ 553 w 693"/>
              <a:gd name="T57" fmla="*/ 1595 h 1641"/>
              <a:gd name="T58" fmla="*/ 693 w 693"/>
              <a:gd name="T59" fmla="*/ 1628 h 1641"/>
              <a:gd name="T60" fmla="*/ 115 w 693"/>
              <a:gd name="T61" fmla="*/ 608 h 1641"/>
              <a:gd name="T62" fmla="*/ 125 w 693"/>
              <a:gd name="T63" fmla="*/ 524 h 1641"/>
              <a:gd name="T64" fmla="*/ 395 w 693"/>
              <a:gd name="T65" fmla="*/ 690 h 1641"/>
              <a:gd name="T66" fmla="*/ 314 w 693"/>
              <a:gd name="T67" fmla="*/ 307 h 1641"/>
              <a:gd name="T68" fmla="*/ 280 w 693"/>
              <a:gd name="T69" fmla="*/ 291 h 1641"/>
              <a:gd name="T70" fmla="*/ 295 w 693"/>
              <a:gd name="T71" fmla="*/ 485 h 1641"/>
              <a:gd name="T72" fmla="*/ 274 w 693"/>
              <a:gd name="T73" fmla="*/ 687 h 1641"/>
              <a:gd name="T74" fmla="*/ 235 w 693"/>
              <a:gd name="T75" fmla="*/ 542 h 1641"/>
              <a:gd name="T76" fmla="*/ 248 w 693"/>
              <a:gd name="T77" fmla="*/ 225 h 1641"/>
              <a:gd name="T78" fmla="*/ 334 w 693"/>
              <a:gd name="T79" fmla="*/ 227 h 1641"/>
              <a:gd name="T80" fmla="*/ 381 w 693"/>
              <a:gd name="T81" fmla="*/ 413 h 1641"/>
              <a:gd name="T82" fmla="*/ 411 w 693"/>
              <a:gd name="T83" fmla="*/ 689 h 1641"/>
              <a:gd name="T84" fmla="*/ 473 w 693"/>
              <a:gd name="T85" fmla="*/ 485 h 1641"/>
              <a:gd name="T86" fmla="*/ 501 w 693"/>
              <a:gd name="T87" fmla="*/ 57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3" h="1641">
                <a:moveTo>
                  <a:pt x="669" y="1590"/>
                </a:moveTo>
                <a:cubicBezTo>
                  <a:pt x="650" y="1579"/>
                  <a:pt x="636" y="1550"/>
                  <a:pt x="629" y="1542"/>
                </a:cubicBezTo>
                <a:cubicBezTo>
                  <a:pt x="622" y="1535"/>
                  <a:pt x="631" y="1537"/>
                  <a:pt x="625" y="1522"/>
                </a:cubicBezTo>
                <a:cubicBezTo>
                  <a:pt x="619" y="1507"/>
                  <a:pt x="600" y="1419"/>
                  <a:pt x="597" y="1391"/>
                </a:cubicBezTo>
                <a:cubicBezTo>
                  <a:pt x="593" y="1362"/>
                  <a:pt x="595" y="1265"/>
                  <a:pt x="582" y="1219"/>
                </a:cubicBezTo>
                <a:cubicBezTo>
                  <a:pt x="568" y="1173"/>
                  <a:pt x="526" y="1025"/>
                  <a:pt x="520" y="985"/>
                </a:cubicBezTo>
                <a:cubicBezTo>
                  <a:pt x="514" y="944"/>
                  <a:pt x="505" y="903"/>
                  <a:pt x="505" y="881"/>
                </a:cubicBezTo>
                <a:cubicBezTo>
                  <a:pt x="505" y="858"/>
                  <a:pt x="503" y="843"/>
                  <a:pt x="496" y="827"/>
                </a:cubicBezTo>
                <a:cubicBezTo>
                  <a:pt x="490" y="811"/>
                  <a:pt x="498" y="789"/>
                  <a:pt x="498" y="789"/>
                </a:cubicBezTo>
                <a:cubicBezTo>
                  <a:pt x="498" y="789"/>
                  <a:pt x="514" y="801"/>
                  <a:pt x="524" y="810"/>
                </a:cubicBezTo>
                <a:cubicBezTo>
                  <a:pt x="534" y="819"/>
                  <a:pt x="534" y="805"/>
                  <a:pt x="529" y="785"/>
                </a:cubicBezTo>
                <a:cubicBezTo>
                  <a:pt x="524" y="765"/>
                  <a:pt x="527" y="754"/>
                  <a:pt x="532" y="760"/>
                </a:cubicBezTo>
                <a:cubicBezTo>
                  <a:pt x="537" y="767"/>
                  <a:pt x="541" y="728"/>
                  <a:pt x="553" y="705"/>
                </a:cubicBezTo>
                <a:cubicBezTo>
                  <a:pt x="566" y="681"/>
                  <a:pt x="593" y="633"/>
                  <a:pt x="587" y="606"/>
                </a:cubicBezTo>
                <a:cubicBezTo>
                  <a:pt x="581" y="578"/>
                  <a:pt x="578" y="530"/>
                  <a:pt x="571" y="506"/>
                </a:cubicBezTo>
                <a:cubicBezTo>
                  <a:pt x="563" y="483"/>
                  <a:pt x="556" y="441"/>
                  <a:pt x="547" y="415"/>
                </a:cubicBezTo>
                <a:cubicBezTo>
                  <a:pt x="538" y="389"/>
                  <a:pt x="540" y="376"/>
                  <a:pt x="529" y="350"/>
                </a:cubicBezTo>
                <a:cubicBezTo>
                  <a:pt x="517" y="324"/>
                  <a:pt x="505" y="295"/>
                  <a:pt x="505" y="282"/>
                </a:cubicBezTo>
                <a:cubicBezTo>
                  <a:pt x="505" y="275"/>
                  <a:pt x="502" y="269"/>
                  <a:pt x="491" y="265"/>
                </a:cubicBezTo>
                <a:cubicBezTo>
                  <a:pt x="483" y="261"/>
                  <a:pt x="469" y="258"/>
                  <a:pt x="449" y="255"/>
                </a:cubicBezTo>
                <a:cubicBezTo>
                  <a:pt x="428" y="252"/>
                  <a:pt x="409" y="248"/>
                  <a:pt x="394" y="243"/>
                </a:cubicBezTo>
                <a:cubicBezTo>
                  <a:pt x="393" y="243"/>
                  <a:pt x="392" y="242"/>
                  <a:pt x="391" y="242"/>
                </a:cubicBezTo>
                <a:cubicBezTo>
                  <a:pt x="391" y="242"/>
                  <a:pt x="390" y="242"/>
                  <a:pt x="390" y="242"/>
                </a:cubicBezTo>
                <a:cubicBezTo>
                  <a:pt x="370" y="235"/>
                  <a:pt x="344" y="214"/>
                  <a:pt x="344" y="214"/>
                </a:cubicBezTo>
                <a:cubicBezTo>
                  <a:pt x="336" y="225"/>
                  <a:pt x="336" y="225"/>
                  <a:pt x="336" y="225"/>
                </a:cubicBezTo>
                <a:cubicBezTo>
                  <a:pt x="339" y="221"/>
                  <a:pt x="341" y="218"/>
                  <a:pt x="344" y="214"/>
                </a:cubicBezTo>
                <a:cubicBezTo>
                  <a:pt x="341" y="211"/>
                  <a:pt x="336" y="204"/>
                  <a:pt x="341" y="204"/>
                </a:cubicBezTo>
                <a:cubicBezTo>
                  <a:pt x="352" y="203"/>
                  <a:pt x="354" y="159"/>
                  <a:pt x="360" y="146"/>
                </a:cubicBezTo>
                <a:cubicBezTo>
                  <a:pt x="366" y="133"/>
                  <a:pt x="364" y="124"/>
                  <a:pt x="360" y="112"/>
                </a:cubicBezTo>
                <a:cubicBezTo>
                  <a:pt x="356" y="101"/>
                  <a:pt x="364" y="84"/>
                  <a:pt x="354" y="65"/>
                </a:cubicBezTo>
                <a:cubicBezTo>
                  <a:pt x="344" y="47"/>
                  <a:pt x="358" y="24"/>
                  <a:pt x="344" y="22"/>
                </a:cubicBezTo>
                <a:cubicBezTo>
                  <a:pt x="330" y="20"/>
                  <a:pt x="335" y="3"/>
                  <a:pt x="322" y="3"/>
                </a:cubicBezTo>
                <a:cubicBezTo>
                  <a:pt x="318" y="3"/>
                  <a:pt x="315" y="2"/>
                  <a:pt x="313" y="0"/>
                </a:cubicBezTo>
                <a:cubicBezTo>
                  <a:pt x="302" y="21"/>
                  <a:pt x="285" y="14"/>
                  <a:pt x="285" y="14"/>
                </a:cubicBezTo>
                <a:cubicBezTo>
                  <a:pt x="259" y="8"/>
                  <a:pt x="242" y="14"/>
                  <a:pt x="230" y="23"/>
                </a:cubicBezTo>
                <a:cubicBezTo>
                  <a:pt x="230" y="23"/>
                  <a:pt x="229" y="24"/>
                  <a:pt x="228" y="24"/>
                </a:cubicBezTo>
                <a:cubicBezTo>
                  <a:pt x="213" y="38"/>
                  <a:pt x="208" y="57"/>
                  <a:pt x="208" y="58"/>
                </a:cubicBezTo>
                <a:cubicBezTo>
                  <a:pt x="207" y="65"/>
                  <a:pt x="206" y="72"/>
                  <a:pt x="206" y="77"/>
                </a:cubicBezTo>
                <a:cubicBezTo>
                  <a:pt x="208" y="95"/>
                  <a:pt x="213" y="113"/>
                  <a:pt x="214" y="121"/>
                </a:cubicBezTo>
                <a:cubicBezTo>
                  <a:pt x="215" y="128"/>
                  <a:pt x="219" y="158"/>
                  <a:pt x="225" y="158"/>
                </a:cubicBezTo>
                <a:cubicBezTo>
                  <a:pt x="231" y="158"/>
                  <a:pt x="233" y="159"/>
                  <a:pt x="233" y="159"/>
                </a:cubicBezTo>
                <a:cubicBezTo>
                  <a:pt x="233" y="159"/>
                  <a:pt x="240" y="182"/>
                  <a:pt x="240" y="200"/>
                </a:cubicBezTo>
                <a:cubicBezTo>
                  <a:pt x="240" y="208"/>
                  <a:pt x="240" y="212"/>
                  <a:pt x="240" y="215"/>
                </a:cubicBezTo>
                <a:cubicBezTo>
                  <a:pt x="240" y="215"/>
                  <a:pt x="240" y="215"/>
                  <a:pt x="240" y="215"/>
                </a:cubicBezTo>
                <a:cubicBezTo>
                  <a:pt x="240" y="215"/>
                  <a:pt x="240" y="215"/>
                  <a:pt x="240" y="215"/>
                </a:cubicBezTo>
                <a:cubicBezTo>
                  <a:pt x="240" y="215"/>
                  <a:pt x="240" y="215"/>
                  <a:pt x="240" y="215"/>
                </a:cubicBezTo>
                <a:cubicBezTo>
                  <a:pt x="240" y="215"/>
                  <a:pt x="224" y="238"/>
                  <a:pt x="206" y="246"/>
                </a:cubicBezTo>
                <a:cubicBezTo>
                  <a:pt x="188" y="255"/>
                  <a:pt x="162" y="268"/>
                  <a:pt x="147" y="272"/>
                </a:cubicBezTo>
                <a:cubicBezTo>
                  <a:pt x="136" y="275"/>
                  <a:pt x="124" y="279"/>
                  <a:pt x="115" y="285"/>
                </a:cubicBezTo>
                <a:cubicBezTo>
                  <a:pt x="103" y="293"/>
                  <a:pt x="93" y="305"/>
                  <a:pt x="89" y="326"/>
                </a:cubicBezTo>
                <a:cubicBezTo>
                  <a:pt x="82" y="365"/>
                  <a:pt x="42" y="495"/>
                  <a:pt x="22" y="531"/>
                </a:cubicBezTo>
                <a:cubicBezTo>
                  <a:pt x="3" y="567"/>
                  <a:pt x="0" y="616"/>
                  <a:pt x="20" y="646"/>
                </a:cubicBezTo>
                <a:cubicBezTo>
                  <a:pt x="39" y="676"/>
                  <a:pt x="86" y="750"/>
                  <a:pt x="93" y="760"/>
                </a:cubicBezTo>
                <a:cubicBezTo>
                  <a:pt x="100" y="770"/>
                  <a:pt x="102" y="778"/>
                  <a:pt x="113" y="777"/>
                </a:cubicBezTo>
                <a:cubicBezTo>
                  <a:pt x="113" y="777"/>
                  <a:pt x="114" y="776"/>
                  <a:pt x="115" y="776"/>
                </a:cubicBezTo>
                <a:cubicBezTo>
                  <a:pt x="124" y="776"/>
                  <a:pt x="130" y="777"/>
                  <a:pt x="130" y="777"/>
                </a:cubicBezTo>
                <a:cubicBezTo>
                  <a:pt x="130" y="777"/>
                  <a:pt x="135" y="796"/>
                  <a:pt x="143" y="802"/>
                </a:cubicBezTo>
                <a:cubicBezTo>
                  <a:pt x="151" y="808"/>
                  <a:pt x="161" y="828"/>
                  <a:pt x="163" y="821"/>
                </a:cubicBezTo>
                <a:cubicBezTo>
                  <a:pt x="166" y="814"/>
                  <a:pt x="173" y="872"/>
                  <a:pt x="180" y="903"/>
                </a:cubicBezTo>
                <a:cubicBezTo>
                  <a:pt x="187" y="934"/>
                  <a:pt x="220" y="1152"/>
                  <a:pt x="220" y="1183"/>
                </a:cubicBezTo>
                <a:cubicBezTo>
                  <a:pt x="220" y="1214"/>
                  <a:pt x="232" y="1246"/>
                  <a:pt x="231" y="1268"/>
                </a:cubicBezTo>
                <a:cubicBezTo>
                  <a:pt x="230" y="1291"/>
                  <a:pt x="235" y="1349"/>
                  <a:pt x="236" y="1381"/>
                </a:cubicBezTo>
                <a:cubicBezTo>
                  <a:pt x="237" y="1413"/>
                  <a:pt x="267" y="1447"/>
                  <a:pt x="267" y="1470"/>
                </a:cubicBezTo>
                <a:cubicBezTo>
                  <a:pt x="267" y="1494"/>
                  <a:pt x="260" y="1505"/>
                  <a:pt x="263" y="1519"/>
                </a:cubicBezTo>
                <a:cubicBezTo>
                  <a:pt x="267" y="1532"/>
                  <a:pt x="266" y="1542"/>
                  <a:pt x="251" y="1558"/>
                </a:cubicBezTo>
                <a:cubicBezTo>
                  <a:pt x="236" y="1574"/>
                  <a:pt x="230" y="1589"/>
                  <a:pt x="231" y="1602"/>
                </a:cubicBezTo>
                <a:cubicBezTo>
                  <a:pt x="232" y="1614"/>
                  <a:pt x="236" y="1619"/>
                  <a:pt x="266" y="1620"/>
                </a:cubicBezTo>
                <a:cubicBezTo>
                  <a:pt x="296" y="1621"/>
                  <a:pt x="324" y="1613"/>
                  <a:pt x="324" y="1605"/>
                </a:cubicBezTo>
                <a:cubicBezTo>
                  <a:pt x="324" y="1598"/>
                  <a:pt x="334" y="1595"/>
                  <a:pt x="343" y="1595"/>
                </a:cubicBezTo>
                <a:cubicBezTo>
                  <a:pt x="351" y="1595"/>
                  <a:pt x="350" y="1587"/>
                  <a:pt x="346" y="1569"/>
                </a:cubicBezTo>
                <a:cubicBezTo>
                  <a:pt x="343" y="1552"/>
                  <a:pt x="330" y="1528"/>
                  <a:pt x="338" y="1531"/>
                </a:cubicBezTo>
                <a:cubicBezTo>
                  <a:pt x="345" y="1533"/>
                  <a:pt x="351" y="1528"/>
                  <a:pt x="351" y="1504"/>
                </a:cubicBezTo>
                <a:cubicBezTo>
                  <a:pt x="351" y="1479"/>
                  <a:pt x="355" y="1471"/>
                  <a:pt x="344" y="1457"/>
                </a:cubicBezTo>
                <a:cubicBezTo>
                  <a:pt x="333" y="1442"/>
                  <a:pt x="335" y="1415"/>
                  <a:pt x="338" y="1392"/>
                </a:cubicBezTo>
                <a:cubicBezTo>
                  <a:pt x="340" y="1370"/>
                  <a:pt x="348" y="1354"/>
                  <a:pt x="342" y="1327"/>
                </a:cubicBezTo>
                <a:cubicBezTo>
                  <a:pt x="335" y="1299"/>
                  <a:pt x="334" y="1266"/>
                  <a:pt x="338" y="1252"/>
                </a:cubicBezTo>
                <a:cubicBezTo>
                  <a:pt x="342" y="1239"/>
                  <a:pt x="339" y="1222"/>
                  <a:pt x="329" y="1211"/>
                </a:cubicBezTo>
                <a:cubicBezTo>
                  <a:pt x="319" y="1200"/>
                  <a:pt x="334" y="1180"/>
                  <a:pt x="334" y="1168"/>
                </a:cubicBezTo>
                <a:cubicBezTo>
                  <a:pt x="334" y="1156"/>
                  <a:pt x="330" y="1104"/>
                  <a:pt x="337" y="1052"/>
                </a:cubicBezTo>
                <a:cubicBezTo>
                  <a:pt x="343" y="999"/>
                  <a:pt x="344" y="960"/>
                  <a:pt x="345" y="946"/>
                </a:cubicBezTo>
                <a:cubicBezTo>
                  <a:pt x="346" y="933"/>
                  <a:pt x="354" y="939"/>
                  <a:pt x="372" y="991"/>
                </a:cubicBezTo>
                <a:cubicBezTo>
                  <a:pt x="391" y="1043"/>
                  <a:pt x="438" y="1205"/>
                  <a:pt x="447" y="1241"/>
                </a:cubicBezTo>
                <a:cubicBezTo>
                  <a:pt x="454" y="1272"/>
                  <a:pt x="480" y="1385"/>
                  <a:pt x="491" y="1436"/>
                </a:cubicBezTo>
                <a:cubicBezTo>
                  <a:pt x="493" y="1444"/>
                  <a:pt x="494" y="1451"/>
                  <a:pt x="495" y="1455"/>
                </a:cubicBezTo>
                <a:cubicBezTo>
                  <a:pt x="501" y="1486"/>
                  <a:pt x="509" y="1548"/>
                  <a:pt x="517" y="1548"/>
                </a:cubicBezTo>
                <a:cubicBezTo>
                  <a:pt x="526" y="1548"/>
                  <a:pt x="524" y="1554"/>
                  <a:pt x="525" y="1572"/>
                </a:cubicBezTo>
                <a:cubicBezTo>
                  <a:pt x="526" y="1589"/>
                  <a:pt x="543" y="1592"/>
                  <a:pt x="553" y="1595"/>
                </a:cubicBezTo>
                <a:cubicBezTo>
                  <a:pt x="563" y="1599"/>
                  <a:pt x="566" y="1589"/>
                  <a:pt x="566" y="1589"/>
                </a:cubicBezTo>
                <a:cubicBezTo>
                  <a:pt x="566" y="1589"/>
                  <a:pt x="582" y="1623"/>
                  <a:pt x="610" y="1626"/>
                </a:cubicBezTo>
                <a:cubicBezTo>
                  <a:pt x="639" y="1630"/>
                  <a:pt x="693" y="1641"/>
                  <a:pt x="693" y="1628"/>
                </a:cubicBezTo>
                <a:cubicBezTo>
                  <a:pt x="693" y="1614"/>
                  <a:pt x="687" y="1602"/>
                  <a:pt x="669" y="1590"/>
                </a:cubicBezTo>
                <a:close/>
                <a:moveTo>
                  <a:pt x="128" y="644"/>
                </a:moveTo>
                <a:cubicBezTo>
                  <a:pt x="128" y="632"/>
                  <a:pt x="122" y="619"/>
                  <a:pt x="115" y="608"/>
                </a:cubicBezTo>
                <a:cubicBezTo>
                  <a:pt x="105" y="594"/>
                  <a:pt x="95" y="582"/>
                  <a:pt x="99" y="575"/>
                </a:cubicBezTo>
                <a:cubicBezTo>
                  <a:pt x="105" y="563"/>
                  <a:pt x="110" y="563"/>
                  <a:pt x="115" y="554"/>
                </a:cubicBezTo>
                <a:cubicBezTo>
                  <a:pt x="118" y="549"/>
                  <a:pt x="121" y="541"/>
                  <a:pt x="125" y="524"/>
                </a:cubicBezTo>
                <a:cubicBezTo>
                  <a:pt x="124" y="559"/>
                  <a:pt x="136" y="611"/>
                  <a:pt x="128" y="644"/>
                </a:cubicBezTo>
                <a:close/>
                <a:moveTo>
                  <a:pt x="411" y="689"/>
                </a:moveTo>
                <a:cubicBezTo>
                  <a:pt x="407" y="690"/>
                  <a:pt x="402" y="690"/>
                  <a:pt x="395" y="690"/>
                </a:cubicBezTo>
                <a:cubicBezTo>
                  <a:pt x="395" y="685"/>
                  <a:pt x="395" y="680"/>
                  <a:pt x="393" y="674"/>
                </a:cubicBezTo>
                <a:cubicBezTo>
                  <a:pt x="389" y="655"/>
                  <a:pt x="367" y="523"/>
                  <a:pt x="351" y="448"/>
                </a:cubicBezTo>
                <a:cubicBezTo>
                  <a:pt x="335" y="373"/>
                  <a:pt x="318" y="317"/>
                  <a:pt x="314" y="307"/>
                </a:cubicBezTo>
                <a:cubicBezTo>
                  <a:pt x="310" y="297"/>
                  <a:pt x="323" y="293"/>
                  <a:pt x="323" y="293"/>
                </a:cubicBezTo>
                <a:cubicBezTo>
                  <a:pt x="299" y="269"/>
                  <a:pt x="299" y="269"/>
                  <a:pt x="299" y="269"/>
                </a:cubicBezTo>
                <a:cubicBezTo>
                  <a:pt x="288" y="274"/>
                  <a:pt x="280" y="291"/>
                  <a:pt x="280" y="291"/>
                </a:cubicBezTo>
                <a:cubicBezTo>
                  <a:pt x="280" y="291"/>
                  <a:pt x="292" y="299"/>
                  <a:pt x="294" y="307"/>
                </a:cubicBezTo>
                <a:cubicBezTo>
                  <a:pt x="296" y="315"/>
                  <a:pt x="292" y="325"/>
                  <a:pt x="286" y="343"/>
                </a:cubicBezTo>
                <a:cubicBezTo>
                  <a:pt x="281" y="362"/>
                  <a:pt x="288" y="443"/>
                  <a:pt x="295" y="485"/>
                </a:cubicBezTo>
                <a:cubicBezTo>
                  <a:pt x="302" y="527"/>
                  <a:pt x="315" y="621"/>
                  <a:pt x="323" y="669"/>
                </a:cubicBezTo>
                <a:cubicBezTo>
                  <a:pt x="324" y="677"/>
                  <a:pt x="326" y="683"/>
                  <a:pt x="327" y="689"/>
                </a:cubicBezTo>
                <a:cubicBezTo>
                  <a:pt x="308" y="688"/>
                  <a:pt x="289" y="687"/>
                  <a:pt x="274" y="687"/>
                </a:cubicBezTo>
                <a:cubicBezTo>
                  <a:pt x="232" y="687"/>
                  <a:pt x="191" y="692"/>
                  <a:pt x="191" y="692"/>
                </a:cubicBezTo>
                <a:cubicBezTo>
                  <a:pt x="191" y="692"/>
                  <a:pt x="199" y="672"/>
                  <a:pt x="212" y="643"/>
                </a:cubicBezTo>
                <a:cubicBezTo>
                  <a:pt x="224" y="615"/>
                  <a:pt x="226" y="589"/>
                  <a:pt x="235" y="542"/>
                </a:cubicBezTo>
                <a:cubicBezTo>
                  <a:pt x="245" y="495"/>
                  <a:pt x="237" y="463"/>
                  <a:pt x="237" y="406"/>
                </a:cubicBezTo>
                <a:cubicBezTo>
                  <a:pt x="237" y="361"/>
                  <a:pt x="234" y="300"/>
                  <a:pt x="231" y="263"/>
                </a:cubicBezTo>
                <a:cubicBezTo>
                  <a:pt x="231" y="257"/>
                  <a:pt x="231" y="235"/>
                  <a:pt x="248" y="225"/>
                </a:cubicBezTo>
                <a:cubicBezTo>
                  <a:pt x="257" y="236"/>
                  <a:pt x="268" y="248"/>
                  <a:pt x="281" y="257"/>
                </a:cubicBezTo>
                <a:cubicBezTo>
                  <a:pt x="304" y="273"/>
                  <a:pt x="306" y="261"/>
                  <a:pt x="320" y="244"/>
                </a:cubicBezTo>
                <a:cubicBezTo>
                  <a:pt x="326" y="237"/>
                  <a:pt x="330" y="232"/>
                  <a:pt x="334" y="227"/>
                </a:cubicBezTo>
                <a:cubicBezTo>
                  <a:pt x="334" y="227"/>
                  <a:pt x="334" y="227"/>
                  <a:pt x="334" y="227"/>
                </a:cubicBezTo>
                <a:cubicBezTo>
                  <a:pt x="353" y="218"/>
                  <a:pt x="370" y="255"/>
                  <a:pt x="370" y="255"/>
                </a:cubicBezTo>
                <a:cubicBezTo>
                  <a:pt x="382" y="288"/>
                  <a:pt x="381" y="349"/>
                  <a:pt x="381" y="413"/>
                </a:cubicBezTo>
                <a:cubicBezTo>
                  <a:pt x="381" y="478"/>
                  <a:pt x="393" y="542"/>
                  <a:pt x="406" y="589"/>
                </a:cubicBezTo>
                <a:cubicBezTo>
                  <a:pt x="418" y="636"/>
                  <a:pt x="437" y="678"/>
                  <a:pt x="437" y="678"/>
                </a:cubicBezTo>
                <a:cubicBezTo>
                  <a:pt x="437" y="678"/>
                  <a:pt x="426" y="684"/>
                  <a:pt x="411" y="689"/>
                </a:cubicBezTo>
                <a:close/>
                <a:moveTo>
                  <a:pt x="491" y="631"/>
                </a:moveTo>
                <a:cubicBezTo>
                  <a:pt x="489" y="627"/>
                  <a:pt x="490" y="600"/>
                  <a:pt x="484" y="579"/>
                </a:cubicBezTo>
                <a:cubicBezTo>
                  <a:pt x="477" y="556"/>
                  <a:pt x="474" y="524"/>
                  <a:pt x="473" y="485"/>
                </a:cubicBezTo>
                <a:cubicBezTo>
                  <a:pt x="473" y="485"/>
                  <a:pt x="482" y="518"/>
                  <a:pt x="491" y="538"/>
                </a:cubicBezTo>
                <a:cubicBezTo>
                  <a:pt x="495" y="547"/>
                  <a:pt x="498" y="553"/>
                  <a:pt x="501" y="553"/>
                </a:cubicBezTo>
                <a:cubicBezTo>
                  <a:pt x="511" y="556"/>
                  <a:pt x="512" y="570"/>
                  <a:pt x="501" y="576"/>
                </a:cubicBezTo>
                <a:cubicBezTo>
                  <a:pt x="490" y="582"/>
                  <a:pt x="498" y="624"/>
                  <a:pt x="493" y="630"/>
                </a:cubicBezTo>
                <a:cubicBezTo>
                  <a:pt x="492" y="631"/>
                  <a:pt x="491" y="631"/>
                  <a:pt x="491" y="631"/>
                </a:cubicBezTo>
                <a:close/>
              </a:path>
            </a:pathLst>
          </a:custGeom>
          <a:gradFill>
            <a:gsLst>
              <a:gs pos="0">
                <a:schemeClr val="accent1"/>
              </a:gs>
              <a:gs pos="100000">
                <a:schemeClr val="accent1">
                  <a:lumMod val="60000"/>
                  <a:lumOff val="40000"/>
                </a:schemeClr>
              </a:gs>
            </a:gsLst>
            <a:lin ang="13500000" scaled="1"/>
          </a:gradFill>
          <a:ln>
            <a:noFill/>
          </a:ln>
          <a:effectLst/>
        </p:spPr>
        <p:txBody>
          <a:bodyPr anchor="ctr"/>
          <a:lstStyle/>
          <a:p>
            <a:pPr algn="ctr"/>
            <a:endParaRPr dirty="0">
              <a:cs typeface="+mn-ea"/>
              <a:sym typeface="+mn-lt"/>
            </a:endParaRPr>
          </a:p>
        </p:txBody>
      </p:sp>
      <p:sp>
        <p:nvSpPr>
          <p:cNvPr id="8" name="Oval 6"/>
          <p:cNvSpPr/>
          <p:nvPr/>
        </p:nvSpPr>
        <p:spPr>
          <a:xfrm rot="5400000">
            <a:off x="7505929" y="2004895"/>
            <a:ext cx="798025" cy="8003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9" name="Group 7"/>
          <p:cNvGrpSpPr/>
          <p:nvPr/>
        </p:nvGrpSpPr>
        <p:grpSpPr>
          <a:xfrm>
            <a:off x="7732717" y="2154807"/>
            <a:ext cx="344443" cy="500499"/>
            <a:chOff x="-1587" y="-1587"/>
            <a:chExt cx="4211637" cy="6119812"/>
          </a:xfrm>
          <a:solidFill>
            <a:schemeClr val="accent1"/>
          </a:solidFill>
        </p:grpSpPr>
        <p:sp>
          <p:nvSpPr>
            <p:cNvPr id="51" name="Freeform: Shape 49"/>
            <p:cNvSpPr/>
            <p:nvPr/>
          </p:nvSpPr>
          <p:spPr bwMode="auto">
            <a:xfrm>
              <a:off x="-1587" y="-1587"/>
              <a:ext cx="4211637" cy="6119812"/>
            </a:xfrm>
            <a:custGeom>
              <a:avLst/>
              <a:gdLst>
                <a:gd name="T0" fmla="*/ 560 w 1120"/>
                <a:gd name="T1" fmla="*/ 0 h 1629"/>
                <a:gd name="T2" fmla="*/ 0 w 1120"/>
                <a:gd name="T3" fmla="*/ 560 h 1629"/>
                <a:gd name="T4" fmla="*/ 256 w 1120"/>
                <a:gd name="T5" fmla="*/ 1174 h 1629"/>
                <a:gd name="T6" fmla="*/ 560 w 1120"/>
                <a:gd name="T7" fmla="*/ 1629 h 1629"/>
                <a:gd name="T8" fmla="*/ 864 w 1120"/>
                <a:gd name="T9" fmla="*/ 1175 h 1629"/>
                <a:gd name="T10" fmla="*/ 1120 w 1120"/>
                <a:gd name="T11" fmla="*/ 560 h 1629"/>
                <a:gd name="T12" fmla="*/ 560 w 1120"/>
                <a:gd name="T13" fmla="*/ 0 h 1629"/>
                <a:gd name="T14" fmla="*/ 692 w 1120"/>
                <a:gd name="T15" fmla="*/ 1383 h 1629"/>
                <a:gd name="T16" fmla="*/ 440 w 1120"/>
                <a:gd name="T17" fmla="*/ 1415 h 1629"/>
                <a:gd name="T18" fmla="*/ 409 w 1120"/>
                <a:gd name="T19" fmla="*/ 1319 h 1629"/>
                <a:gd name="T20" fmla="*/ 409 w 1120"/>
                <a:gd name="T21" fmla="*/ 1317 h 1629"/>
                <a:gd name="T22" fmla="*/ 724 w 1120"/>
                <a:gd name="T23" fmla="*/ 1278 h 1629"/>
                <a:gd name="T24" fmla="*/ 710 w 1120"/>
                <a:gd name="T25" fmla="*/ 1323 h 1629"/>
                <a:gd name="T26" fmla="*/ 692 w 1120"/>
                <a:gd name="T27" fmla="*/ 1383 h 1629"/>
                <a:gd name="T28" fmla="*/ 394 w 1120"/>
                <a:gd name="T29" fmla="*/ 1268 h 1629"/>
                <a:gd name="T30" fmla="*/ 363 w 1120"/>
                <a:gd name="T31" fmla="*/ 1171 h 1629"/>
                <a:gd name="T32" fmla="*/ 758 w 1120"/>
                <a:gd name="T33" fmla="*/ 1171 h 1629"/>
                <a:gd name="T34" fmla="*/ 740 w 1120"/>
                <a:gd name="T35" fmla="*/ 1225 h 1629"/>
                <a:gd name="T36" fmla="*/ 394 w 1120"/>
                <a:gd name="T37" fmla="*/ 1268 h 1629"/>
                <a:gd name="T38" fmla="*/ 560 w 1120"/>
                <a:gd name="T39" fmla="*/ 1527 h 1629"/>
                <a:gd name="T40" fmla="*/ 458 w 1120"/>
                <a:gd name="T41" fmla="*/ 1464 h 1629"/>
                <a:gd name="T42" fmla="*/ 674 w 1120"/>
                <a:gd name="T43" fmla="*/ 1437 h 1629"/>
                <a:gd name="T44" fmla="*/ 560 w 1120"/>
                <a:gd name="T45" fmla="*/ 1527 h 1629"/>
                <a:gd name="T46" fmla="*/ 798 w 1120"/>
                <a:gd name="T47" fmla="*/ 1069 h 1629"/>
                <a:gd name="T48" fmla="*/ 323 w 1120"/>
                <a:gd name="T49" fmla="*/ 1069 h 1629"/>
                <a:gd name="T50" fmla="*/ 237 w 1120"/>
                <a:gd name="T51" fmla="*/ 905 h 1629"/>
                <a:gd name="T52" fmla="*/ 102 w 1120"/>
                <a:gd name="T53" fmla="*/ 560 h 1629"/>
                <a:gd name="T54" fmla="*/ 560 w 1120"/>
                <a:gd name="T55" fmla="*/ 102 h 1629"/>
                <a:gd name="T56" fmla="*/ 1018 w 1120"/>
                <a:gd name="T57" fmla="*/ 560 h 1629"/>
                <a:gd name="T58" fmla="*/ 883 w 1120"/>
                <a:gd name="T59" fmla="*/ 906 h 1629"/>
                <a:gd name="T60" fmla="*/ 798 w 1120"/>
                <a:gd name="T61" fmla="*/ 1069 h 1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20" h="1629">
                  <a:moveTo>
                    <a:pt x="560" y="0"/>
                  </a:moveTo>
                  <a:cubicBezTo>
                    <a:pt x="251" y="0"/>
                    <a:pt x="0" y="251"/>
                    <a:pt x="0" y="560"/>
                  </a:cubicBezTo>
                  <a:cubicBezTo>
                    <a:pt x="0" y="765"/>
                    <a:pt x="188" y="983"/>
                    <a:pt x="256" y="1174"/>
                  </a:cubicBezTo>
                  <a:cubicBezTo>
                    <a:pt x="358" y="1459"/>
                    <a:pt x="347" y="1629"/>
                    <a:pt x="560" y="1629"/>
                  </a:cubicBezTo>
                  <a:cubicBezTo>
                    <a:pt x="776" y="1629"/>
                    <a:pt x="762" y="1459"/>
                    <a:pt x="864" y="1175"/>
                  </a:cubicBezTo>
                  <a:cubicBezTo>
                    <a:pt x="932" y="983"/>
                    <a:pt x="1120" y="764"/>
                    <a:pt x="1120" y="560"/>
                  </a:cubicBezTo>
                  <a:cubicBezTo>
                    <a:pt x="1120" y="251"/>
                    <a:pt x="869" y="0"/>
                    <a:pt x="560" y="0"/>
                  </a:cubicBezTo>
                  <a:close/>
                  <a:moveTo>
                    <a:pt x="692" y="1383"/>
                  </a:moveTo>
                  <a:cubicBezTo>
                    <a:pt x="440" y="1415"/>
                    <a:pt x="440" y="1415"/>
                    <a:pt x="440" y="1415"/>
                  </a:cubicBezTo>
                  <a:cubicBezTo>
                    <a:pt x="431" y="1389"/>
                    <a:pt x="421" y="1358"/>
                    <a:pt x="409" y="1319"/>
                  </a:cubicBezTo>
                  <a:cubicBezTo>
                    <a:pt x="409" y="1318"/>
                    <a:pt x="409" y="1318"/>
                    <a:pt x="409" y="1317"/>
                  </a:cubicBezTo>
                  <a:cubicBezTo>
                    <a:pt x="724" y="1278"/>
                    <a:pt x="724" y="1278"/>
                    <a:pt x="724" y="1278"/>
                  </a:cubicBezTo>
                  <a:cubicBezTo>
                    <a:pt x="719" y="1293"/>
                    <a:pt x="714" y="1309"/>
                    <a:pt x="710" y="1323"/>
                  </a:cubicBezTo>
                  <a:cubicBezTo>
                    <a:pt x="704" y="1346"/>
                    <a:pt x="698" y="1365"/>
                    <a:pt x="692" y="1383"/>
                  </a:cubicBezTo>
                  <a:close/>
                  <a:moveTo>
                    <a:pt x="394" y="1268"/>
                  </a:moveTo>
                  <a:cubicBezTo>
                    <a:pt x="385" y="1237"/>
                    <a:pt x="374" y="1205"/>
                    <a:pt x="363" y="1171"/>
                  </a:cubicBezTo>
                  <a:cubicBezTo>
                    <a:pt x="758" y="1171"/>
                    <a:pt x="758" y="1171"/>
                    <a:pt x="758" y="1171"/>
                  </a:cubicBezTo>
                  <a:cubicBezTo>
                    <a:pt x="752" y="1189"/>
                    <a:pt x="745" y="1208"/>
                    <a:pt x="740" y="1225"/>
                  </a:cubicBezTo>
                  <a:lnTo>
                    <a:pt x="394" y="1268"/>
                  </a:lnTo>
                  <a:close/>
                  <a:moveTo>
                    <a:pt x="560" y="1527"/>
                  </a:moveTo>
                  <a:cubicBezTo>
                    <a:pt x="508" y="1527"/>
                    <a:pt x="485" y="1521"/>
                    <a:pt x="458" y="1464"/>
                  </a:cubicBezTo>
                  <a:cubicBezTo>
                    <a:pt x="674" y="1437"/>
                    <a:pt x="674" y="1437"/>
                    <a:pt x="674" y="1437"/>
                  </a:cubicBezTo>
                  <a:cubicBezTo>
                    <a:pt x="643" y="1521"/>
                    <a:pt x="620" y="1527"/>
                    <a:pt x="560" y="1527"/>
                  </a:cubicBezTo>
                  <a:close/>
                  <a:moveTo>
                    <a:pt x="798" y="1069"/>
                  </a:moveTo>
                  <a:cubicBezTo>
                    <a:pt x="323" y="1069"/>
                    <a:pt x="323" y="1069"/>
                    <a:pt x="323" y="1069"/>
                  </a:cubicBezTo>
                  <a:cubicBezTo>
                    <a:pt x="297" y="1014"/>
                    <a:pt x="267" y="959"/>
                    <a:pt x="237" y="905"/>
                  </a:cubicBezTo>
                  <a:cubicBezTo>
                    <a:pt x="170" y="786"/>
                    <a:pt x="102" y="664"/>
                    <a:pt x="102" y="560"/>
                  </a:cubicBezTo>
                  <a:cubicBezTo>
                    <a:pt x="102" y="307"/>
                    <a:pt x="307" y="102"/>
                    <a:pt x="560" y="102"/>
                  </a:cubicBezTo>
                  <a:cubicBezTo>
                    <a:pt x="813" y="102"/>
                    <a:pt x="1018" y="307"/>
                    <a:pt x="1018" y="560"/>
                  </a:cubicBezTo>
                  <a:cubicBezTo>
                    <a:pt x="1018" y="663"/>
                    <a:pt x="949" y="786"/>
                    <a:pt x="883" y="906"/>
                  </a:cubicBezTo>
                  <a:cubicBezTo>
                    <a:pt x="853" y="960"/>
                    <a:pt x="823" y="1014"/>
                    <a:pt x="798" y="10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2" name="Freeform: Shape 50"/>
            <p:cNvSpPr/>
            <p:nvPr/>
          </p:nvSpPr>
          <p:spPr bwMode="auto">
            <a:xfrm>
              <a:off x="957263" y="955675"/>
              <a:ext cx="1239837" cy="1239837"/>
            </a:xfrm>
            <a:custGeom>
              <a:avLst/>
              <a:gdLst>
                <a:gd name="T0" fmla="*/ 305 w 330"/>
                <a:gd name="T1" fmla="*/ 0 h 330"/>
                <a:gd name="T2" fmla="*/ 0 w 330"/>
                <a:gd name="T3" fmla="*/ 305 h 330"/>
                <a:gd name="T4" fmla="*/ 25 w 330"/>
                <a:gd name="T5" fmla="*/ 330 h 330"/>
                <a:gd name="T6" fmla="*/ 50 w 330"/>
                <a:gd name="T7" fmla="*/ 305 h 330"/>
                <a:gd name="T8" fmla="*/ 305 w 330"/>
                <a:gd name="T9" fmla="*/ 50 h 330"/>
                <a:gd name="T10" fmla="*/ 330 w 330"/>
                <a:gd name="T11" fmla="*/ 25 h 330"/>
                <a:gd name="T12" fmla="*/ 305 w 330"/>
                <a:gd name="T13" fmla="*/ 0 h 330"/>
              </a:gdLst>
              <a:ahLst/>
              <a:cxnLst>
                <a:cxn ang="0">
                  <a:pos x="T0" y="T1"/>
                </a:cxn>
                <a:cxn ang="0">
                  <a:pos x="T2" y="T3"/>
                </a:cxn>
                <a:cxn ang="0">
                  <a:pos x="T4" y="T5"/>
                </a:cxn>
                <a:cxn ang="0">
                  <a:pos x="T6" y="T7"/>
                </a:cxn>
                <a:cxn ang="0">
                  <a:pos x="T8" y="T9"/>
                </a:cxn>
                <a:cxn ang="0">
                  <a:pos x="T10" y="T11"/>
                </a:cxn>
                <a:cxn ang="0">
                  <a:pos x="T12" y="T13"/>
                </a:cxn>
              </a:cxnLst>
              <a:rect l="0" t="0" r="r" b="b"/>
              <a:pathLst>
                <a:path w="330" h="330">
                  <a:moveTo>
                    <a:pt x="305" y="0"/>
                  </a:moveTo>
                  <a:cubicBezTo>
                    <a:pt x="137" y="0"/>
                    <a:pt x="0" y="137"/>
                    <a:pt x="0" y="305"/>
                  </a:cubicBezTo>
                  <a:cubicBezTo>
                    <a:pt x="0" y="319"/>
                    <a:pt x="11" y="330"/>
                    <a:pt x="25" y="330"/>
                  </a:cubicBezTo>
                  <a:cubicBezTo>
                    <a:pt x="39" y="330"/>
                    <a:pt x="50" y="319"/>
                    <a:pt x="50" y="305"/>
                  </a:cubicBezTo>
                  <a:cubicBezTo>
                    <a:pt x="50" y="165"/>
                    <a:pt x="165" y="50"/>
                    <a:pt x="305" y="50"/>
                  </a:cubicBezTo>
                  <a:cubicBezTo>
                    <a:pt x="319" y="50"/>
                    <a:pt x="330" y="39"/>
                    <a:pt x="330" y="25"/>
                  </a:cubicBezTo>
                  <a:cubicBezTo>
                    <a:pt x="330" y="11"/>
                    <a:pt x="319" y="0"/>
                    <a:pt x="30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grpSp>
      <p:sp>
        <p:nvSpPr>
          <p:cNvPr id="10" name="Oval 8"/>
          <p:cNvSpPr/>
          <p:nvPr/>
        </p:nvSpPr>
        <p:spPr>
          <a:xfrm rot="5400000">
            <a:off x="7505929" y="3439523"/>
            <a:ext cx="798025" cy="8003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11" name="Group 9"/>
          <p:cNvGrpSpPr/>
          <p:nvPr/>
        </p:nvGrpSpPr>
        <p:grpSpPr>
          <a:xfrm>
            <a:off x="7717410" y="3652227"/>
            <a:ext cx="375061" cy="374912"/>
            <a:chOff x="0" y="1588"/>
            <a:chExt cx="4016375" cy="4014787"/>
          </a:xfrm>
          <a:solidFill>
            <a:schemeClr val="accent1"/>
          </a:solidFill>
        </p:grpSpPr>
        <p:sp>
          <p:nvSpPr>
            <p:cNvPr id="49" name="Freeform: Shape 47"/>
            <p:cNvSpPr/>
            <p:nvPr/>
          </p:nvSpPr>
          <p:spPr bwMode="auto">
            <a:xfrm>
              <a:off x="0" y="1588"/>
              <a:ext cx="4016375" cy="4014787"/>
            </a:xfrm>
            <a:custGeom>
              <a:avLst/>
              <a:gdLst>
                <a:gd name="T0" fmla="*/ 690 w 1068"/>
                <a:gd name="T1" fmla="*/ 335 h 1068"/>
                <a:gd name="T2" fmla="*/ 534 w 1068"/>
                <a:gd name="T3" fmla="*/ 0 h 1068"/>
                <a:gd name="T4" fmla="*/ 301 w 1068"/>
                <a:gd name="T5" fmla="*/ 342 h 1068"/>
                <a:gd name="T6" fmla="*/ 267 w 1068"/>
                <a:gd name="T7" fmla="*/ 360 h 1068"/>
                <a:gd name="T8" fmla="*/ 100 w 1068"/>
                <a:gd name="T9" fmla="*/ 334 h 1068"/>
                <a:gd name="T10" fmla="*/ 0 w 1068"/>
                <a:gd name="T11" fmla="*/ 968 h 1068"/>
                <a:gd name="T12" fmla="*/ 201 w 1068"/>
                <a:gd name="T13" fmla="*/ 1068 h 1068"/>
                <a:gd name="T14" fmla="*/ 291 w 1068"/>
                <a:gd name="T15" fmla="*/ 1011 h 1068"/>
                <a:gd name="T16" fmla="*/ 301 w 1068"/>
                <a:gd name="T17" fmla="*/ 1013 h 1068"/>
                <a:gd name="T18" fmla="*/ 635 w 1068"/>
                <a:gd name="T19" fmla="*/ 1068 h 1068"/>
                <a:gd name="T20" fmla="*/ 937 w 1068"/>
                <a:gd name="T21" fmla="*/ 1004 h 1068"/>
                <a:gd name="T22" fmla="*/ 952 w 1068"/>
                <a:gd name="T23" fmla="*/ 909 h 1068"/>
                <a:gd name="T24" fmla="*/ 1007 w 1068"/>
                <a:gd name="T25" fmla="*/ 732 h 1068"/>
                <a:gd name="T26" fmla="*/ 1039 w 1068"/>
                <a:gd name="T27" fmla="*/ 560 h 1068"/>
                <a:gd name="T28" fmla="*/ 1068 w 1068"/>
                <a:gd name="T29" fmla="*/ 481 h 1068"/>
                <a:gd name="T30" fmla="*/ 974 w 1068"/>
                <a:gd name="T31" fmla="*/ 349 h 1068"/>
                <a:gd name="T32" fmla="*/ 201 w 1068"/>
                <a:gd name="T33" fmla="*/ 1001 h 1068"/>
                <a:gd name="T34" fmla="*/ 67 w 1068"/>
                <a:gd name="T35" fmla="*/ 968 h 1068"/>
                <a:gd name="T36" fmla="*/ 100 w 1068"/>
                <a:gd name="T37" fmla="*/ 401 h 1068"/>
                <a:gd name="T38" fmla="*/ 234 w 1068"/>
                <a:gd name="T39" fmla="*/ 434 h 1068"/>
                <a:gd name="T40" fmla="*/ 1001 w 1068"/>
                <a:gd name="T41" fmla="*/ 485 h 1068"/>
                <a:gd name="T42" fmla="*/ 868 w 1068"/>
                <a:gd name="T43" fmla="*/ 534 h 1068"/>
                <a:gd name="T44" fmla="*/ 868 w 1068"/>
                <a:gd name="T45" fmla="*/ 567 h 1068"/>
                <a:gd name="T46" fmla="*/ 986 w 1068"/>
                <a:gd name="T47" fmla="*/ 629 h 1068"/>
                <a:gd name="T48" fmla="*/ 835 w 1068"/>
                <a:gd name="T49" fmla="*/ 701 h 1068"/>
                <a:gd name="T50" fmla="*/ 835 w 1068"/>
                <a:gd name="T51" fmla="*/ 734 h 1068"/>
                <a:gd name="T52" fmla="*/ 944 w 1068"/>
                <a:gd name="T53" fmla="*/ 803 h 1068"/>
                <a:gd name="T54" fmla="*/ 801 w 1068"/>
                <a:gd name="T55" fmla="*/ 868 h 1068"/>
                <a:gd name="T56" fmla="*/ 801 w 1068"/>
                <a:gd name="T57" fmla="*/ 901 h 1068"/>
                <a:gd name="T58" fmla="*/ 888 w 1068"/>
                <a:gd name="T59" fmla="*/ 948 h 1068"/>
                <a:gd name="T60" fmla="*/ 818 w 1068"/>
                <a:gd name="T61" fmla="*/ 1001 h 1068"/>
                <a:gd name="T62" fmla="*/ 450 w 1068"/>
                <a:gd name="T63" fmla="*/ 980 h 1068"/>
                <a:gd name="T64" fmla="*/ 268 w 1068"/>
                <a:gd name="T65" fmla="*/ 914 h 1068"/>
                <a:gd name="T66" fmla="*/ 294 w 1068"/>
                <a:gd name="T67" fmla="*/ 418 h 1068"/>
                <a:gd name="T68" fmla="*/ 501 w 1068"/>
                <a:gd name="T69" fmla="*/ 100 h 1068"/>
                <a:gd name="T70" fmla="*/ 632 w 1068"/>
                <a:gd name="T71" fmla="*/ 225 h 1068"/>
                <a:gd name="T72" fmla="*/ 962 w 1068"/>
                <a:gd name="T73" fmla="*/ 413 h 1068"/>
                <a:gd name="T74" fmla="*/ 1001 w 1068"/>
                <a:gd name="T75" fmla="*/ 485 h 1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8" h="1068">
                  <a:moveTo>
                    <a:pt x="974" y="349"/>
                  </a:moveTo>
                  <a:cubicBezTo>
                    <a:pt x="932" y="339"/>
                    <a:pt x="834" y="339"/>
                    <a:pt x="690" y="335"/>
                  </a:cubicBezTo>
                  <a:cubicBezTo>
                    <a:pt x="697" y="304"/>
                    <a:pt x="699" y="275"/>
                    <a:pt x="699" y="225"/>
                  </a:cubicBezTo>
                  <a:cubicBezTo>
                    <a:pt x="699" y="105"/>
                    <a:pt x="611" y="0"/>
                    <a:pt x="534" y="0"/>
                  </a:cubicBezTo>
                  <a:cubicBezTo>
                    <a:pt x="480" y="0"/>
                    <a:pt x="435" y="45"/>
                    <a:pt x="434" y="99"/>
                  </a:cubicBezTo>
                  <a:cubicBezTo>
                    <a:pt x="433" y="167"/>
                    <a:pt x="413" y="283"/>
                    <a:pt x="301" y="342"/>
                  </a:cubicBezTo>
                  <a:cubicBezTo>
                    <a:pt x="292" y="346"/>
                    <a:pt x="269" y="357"/>
                    <a:pt x="265" y="359"/>
                  </a:cubicBezTo>
                  <a:cubicBezTo>
                    <a:pt x="267" y="360"/>
                    <a:pt x="267" y="360"/>
                    <a:pt x="267" y="360"/>
                  </a:cubicBezTo>
                  <a:cubicBezTo>
                    <a:pt x="250" y="345"/>
                    <a:pt x="225" y="334"/>
                    <a:pt x="201" y="334"/>
                  </a:cubicBezTo>
                  <a:cubicBezTo>
                    <a:pt x="100" y="334"/>
                    <a:pt x="100" y="334"/>
                    <a:pt x="100" y="334"/>
                  </a:cubicBezTo>
                  <a:cubicBezTo>
                    <a:pt x="45" y="334"/>
                    <a:pt x="0" y="379"/>
                    <a:pt x="0" y="434"/>
                  </a:cubicBezTo>
                  <a:cubicBezTo>
                    <a:pt x="0" y="968"/>
                    <a:pt x="0" y="968"/>
                    <a:pt x="0" y="968"/>
                  </a:cubicBezTo>
                  <a:cubicBezTo>
                    <a:pt x="0" y="1023"/>
                    <a:pt x="45" y="1068"/>
                    <a:pt x="100" y="1068"/>
                  </a:cubicBezTo>
                  <a:cubicBezTo>
                    <a:pt x="201" y="1068"/>
                    <a:pt x="201" y="1068"/>
                    <a:pt x="201" y="1068"/>
                  </a:cubicBezTo>
                  <a:cubicBezTo>
                    <a:pt x="240" y="1068"/>
                    <a:pt x="273" y="1044"/>
                    <a:pt x="290" y="1010"/>
                  </a:cubicBezTo>
                  <a:cubicBezTo>
                    <a:pt x="290" y="1011"/>
                    <a:pt x="291" y="1011"/>
                    <a:pt x="291" y="1011"/>
                  </a:cubicBezTo>
                  <a:cubicBezTo>
                    <a:pt x="293" y="1011"/>
                    <a:pt x="296" y="1012"/>
                    <a:pt x="299" y="1013"/>
                  </a:cubicBezTo>
                  <a:cubicBezTo>
                    <a:pt x="300" y="1013"/>
                    <a:pt x="300" y="1013"/>
                    <a:pt x="301" y="1013"/>
                  </a:cubicBezTo>
                  <a:cubicBezTo>
                    <a:pt x="320" y="1018"/>
                    <a:pt x="357" y="1027"/>
                    <a:pt x="436" y="1045"/>
                  </a:cubicBezTo>
                  <a:cubicBezTo>
                    <a:pt x="453" y="1049"/>
                    <a:pt x="542" y="1068"/>
                    <a:pt x="635" y="1068"/>
                  </a:cubicBezTo>
                  <a:cubicBezTo>
                    <a:pt x="818" y="1068"/>
                    <a:pt x="818" y="1068"/>
                    <a:pt x="818" y="1068"/>
                  </a:cubicBezTo>
                  <a:cubicBezTo>
                    <a:pt x="873" y="1068"/>
                    <a:pt x="913" y="1047"/>
                    <a:pt x="937" y="1004"/>
                  </a:cubicBezTo>
                  <a:cubicBezTo>
                    <a:pt x="938" y="1003"/>
                    <a:pt x="945" y="988"/>
                    <a:pt x="952" y="968"/>
                  </a:cubicBezTo>
                  <a:cubicBezTo>
                    <a:pt x="956" y="952"/>
                    <a:pt x="958" y="931"/>
                    <a:pt x="952" y="909"/>
                  </a:cubicBezTo>
                  <a:cubicBezTo>
                    <a:pt x="988" y="884"/>
                    <a:pt x="1000" y="847"/>
                    <a:pt x="1007" y="823"/>
                  </a:cubicBezTo>
                  <a:cubicBezTo>
                    <a:pt x="1020" y="783"/>
                    <a:pt x="1016" y="753"/>
                    <a:pt x="1007" y="732"/>
                  </a:cubicBezTo>
                  <a:cubicBezTo>
                    <a:pt x="1027" y="713"/>
                    <a:pt x="1045" y="684"/>
                    <a:pt x="1052" y="640"/>
                  </a:cubicBezTo>
                  <a:cubicBezTo>
                    <a:pt x="1056" y="612"/>
                    <a:pt x="1052" y="584"/>
                    <a:pt x="1039" y="560"/>
                  </a:cubicBezTo>
                  <a:cubicBezTo>
                    <a:pt x="1058" y="539"/>
                    <a:pt x="1066" y="513"/>
                    <a:pt x="1067" y="488"/>
                  </a:cubicBezTo>
                  <a:cubicBezTo>
                    <a:pt x="1068" y="481"/>
                    <a:pt x="1068" y="481"/>
                    <a:pt x="1068" y="481"/>
                  </a:cubicBezTo>
                  <a:cubicBezTo>
                    <a:pt x="1068" y="476"/>
                    <a:pt x="1068" y="474"/>
                    <a:pt x="1068" y="464"/>
                  </a:cubicBezTo>
                  <a:cubicBezTo>
                    <a:pt x="1068" y="422"/>
                    <a:pt x="1039" y="368"/>
                    <a:pt x="974" y="349"/>
                  </a:cubicBezTo>
                  <a:close/>
                  <a:moveTo>
                    <a:pt x="234" y="968"/>
                  </a:moveTo>
                  <a:cubicBezTo>
                    <a:pt x="234" y="986"/>
                    <a:pt x="219" y="1001"/>
                    <a:pt x="201" y="1001"/>
                  </a:cubicBezTo>
                  <a:cubicBezTo>
                    <a:pt x="100" y="1001"/>
                    <a:pt x="100" y="1001"/>
                    <a:pt x="100" y="1001"/>
                  </a:cubicBezTo>
                  <a:cubicBezTo>
                    <a:pt x="82" y="1001"/>
                    <a:pt x="67" y="986"/>
                    <a:pt x="67" y="968"/>
                  </a:cubicBezTo>
                  <a:cubicBezTo>
                    <a:pt x="67" y="434"/>
                    <a:pt x="67" y="434"/>
                    <a:pt x="67" y="434"/>
                  </a:cubicBezTo>
                  <a:cubicBezTo>
                    <a:pt x="67" y="415"/>
                    <a:pt x="82" y="401"/>
                    <a:pt x="100" y="401"/>
                  </a:cubicBezTo>
                  <a:cubicBezTo>
                    <a:pt x="201" y="401"/>
                    <a:pt x="201" y="401"/>
                    <a:pt x="201" y="401"/>
                  </a:cubicBezTo>
                  <a:cubicBezTo>
                    <a:pt x="219" y="401"/>
                    <a:pt x="234" y="415"/>
                    <a:pt x="234" y="434"/>
                  </a:cubicBezTo>
                  <a:lnTo>
                    <a:pt x="234" y="968"/>
                  </a:lnTo>
                  <a:close/>
                  <a:moveTo>
                    <a:pt x="1001" y="485"/>
                  </a:moveTo>
                  <a:cubicBezTo>
                    <a:pt x="1000" y="502"/>
                    <a:pt x="993" y="534"/>
                    <a:pt x="935" y="534"/>
                  </a:cubicBezTo>
                  <a:cubicBezTo>
                    <a:pt x="885" y="534"/>
                    <a:pt x="868" y="534"/>
                    <a:pt x="868" y="534"/>
                  </a:cubicBezTo>
                  <a:cubicBezTo>
                    <a:pt x="859" y="534"/>
                    <a:pt x="851" y="541"/>
                    <a:pt x="851" y="551"/>
                  </a:cubicBezTo>
                  <a:cubicBezTo>
                    <a:pt x="851" y="560"/>
                    <a:pt x="859" y="567"/>
                    <a:pt x="868" y="567"/>
                  </a:cubicBezTo>
                  <a:cubicBezTo>
                    <a:pt x="868" y="567"/>
                    <a:pt x="883" y="567"/>
                    <a:pt x="933" y="567"/>
                  </a:cubicBezTo>
                  <a:cubicBezTo>
                    <a:pt x="983" y="567"/>
                    <a:pt x="989" y="609"/>
                    <a:pt x="986" y="629"/>
                  </a:cubicBezTo>
                  <a:cubicBezTo>
                    <a:pt x="982" y="654"/>
                    <a:pt x="970" y="701"/>
                    <a:pt x="914" y="701"/>
                  </a:cubicBezTo>
                  <a:cubicBezTo>
                    <a:pt x="858" y="701"/>
                    <a:pt x="835" y="701"/>
                    <a:pt x="835" y="701"/>
                  </a:cubicBezTo>
                  <a:cubicBezTo>
                    <a:pt x="825" y="701"/>
                    <a:pt x="818" y="708"/>
                    <a:pt x="818" y="718"/>
                  </a:cubicBezTo>
                  <a:cubicBezTo>
                    <a:pt x="818" y="727"/>
                    <a:pt x="825" y="734"/>
                    <a:pt x="835" y="734"/>
                  </a:cubicBezTo>
                  <a:cubicBezTo>
                    <a:pt x="835" y="734"/>
                    <a:pt x="874" y="734"/>
                    <a:pt x="900" y="734"/>
                  </a:cubicBezTo>
                  <a:cubicBezTo>
                    <a:pt x="957" y="734"/>
                    <a:pt x="952" y="777"/>
                    <a:pt x="944" y="803"/>
                  </a:cubicBezTo>
                  <a:cubicBezTo>
                    <a:pt x="933" y="837"/>
                    <a:pt x="926" y="868"/>
                    <a:pt x="856" y="868"/>
                  </a:cubicBezTo>
                  <a:cubicBezTo>
                    <a:pt x="831" y="868"/>
                    <a:pt x="801" y="868"/>
                    <a:pt x="801" y="868"/>
                  </a:cubicBezTo>
                  <a:cubicBezTo>
                    <a:pt x="792" y="868"/>
                    <a:pt x="784" y="875"/>
                    <a:pt x="784" y="884"/>
                  </a:cubicBezTo>
                  <a:cubicBezTo>
                    <a:pt x="784" y="894"/>
                    <a:pt x="792" y="901"/>
                    <a:pt x="801" y="901"/>
                  </a:cubicBezTo>
                  <a:cubicBezTo>
                    <a:pt x="801" y="901"/>
                    <a:pt x="824" y="901"/>
                    <a:pt x="853" y="901"/>
                  </a:cubicBezTo>
                  <a:cubicBezTo>
                    <a:pt x="890" y="901"/>
                    <a:pt x="892" y="936"/>
                    <a:pt x="888" y="948"/>
                  </a:cubicBezTo>
                  <a:cubicBezTo>
                    <a:pt x="884" y="962"/>
                    <a:pt x="879" y="972"/>
                    <a:pt x="878" y="972"/>
                  </a:cubicBezTo>
                  <a:cubicBezTo>
                    <a:pt x="868" y="990"/>
                    <a:pt x="852" y="1001"/>
                    <a:pt x="818" y="1001"/>
                  </a:cubicBezTo>
                  <a:cubicBezTo>
                    <a:pt x="635" y="1001"/>
                    <a:pt x="635" y="1001"/>
                    <a:pt x="635" y="1001"/>
                  </a:cubicBezTo>
                  <a:cubicBezTo>
                    <a:pt x="544" y="1001"/>
                    <a:pt x="453" y="980"/>
                    <a:pt x="450" y="980"/>
                  </a:cubicBezTo>
                  <a:cubicBezTo>
                    <a:pt x="312" y="948"/>
                    <a:pt x="304" y="946"/>
                    <a:pt x="296" y="943"/>
                  </a:cubicBezTo>
                  <a:cubicBezTo>
                    <a:pt x="296" y="943"/>
                    <a:pt x="268" y="938"/>
                    <a:pt x="268" y="914"/>
                  </a:cubicBezTo>
                  <a:cubicBezTo>
                    <a:pt x="267" y="453"/>
                    <a:pt x="267" y="453"/>
                    <a:pt x="267" y="453"/>
                  </a:cubicBezTo>
                  <a:cubicBezTo>
                    <a:pt x="267" y="437"/>
                    <a:pt x="277" y="423"/>
                    <a:pt x="294" y="418"/>
                  </a:cubicBezTo>
                  <a:cubicBezTo>
                    <a:pt x="296" y="417"/>
                    <a:pt x="299" y="416"/>
                    <a:pt x="301" y="415"/>
                  </a:cubicBezTo>
                  <a:cubicBezTo>
                    <a:pt x="453" y="352"/>
                    <a:pt x="500" y="214"/>
                    <a:pt x="501" y="100"/>
                  </a:cubicBezTo>
                  <a:cubicBezTo>
                    <a:pt x="501" y="84"/>
                    <a:pt x="513" y="67"/>
                    <a:pt x="534" y="67"/>
                  </a:cubicBezTo>
                  <a:cubicBezTo>
                    <a:pt x="570" y="67"/>
                    <a:pt x="632" y="138"/>
                    <a:pt x="632" y="225"/>
                  </a:cubicBezTo>
                  <a:cubicBezTo>
                    <a:pt x="632" y="304"/>
                    <a:pt x="629" y="318"/>
                    <a:pt x="601" y="401"/>
                  </a:cubicBezTo>
                  <a:cubicBezTo>
                    <a:pt x="935" y="401"/>
                    <a:pt x="932" y="405"/>
                    <a:pt x="962" y="413"/>
                  </a:cubicBezTo>
                  <a:cubicBezTo>
                    <a:pt x="998" y="423"/>
                    <a:pt x="1002" y="454"/>
                    <a:pt x="1002" y="464"/>
                  </a:cubicBezTo>
                  <a:cubicBezTo>
                    <a:pt x="1002" y="476"/>
                    <a:pt x="1001" y="474"/>
                    <a:pt x="1001" y="4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0" name="Freeform: Shape 48"/>
            <p:cNvSpPr/>
            <p:nvPr/>
          </p:nvSpPr>
          <p:spPr bwMode="auto">
            <a:xfrm>
              <a:off x="376238" y="3263900"/>
              <a:ext cx="379413" cy="376237"/>
            </a:xfrm>
            <a:custGeom>
              <a:avLst/>
              <a:gdLst>
                <a:gd name="T0" fmla="*/ 50 w 101"/>
                <a:gd name="T1" fmla="*/ 0 h 100"/>
                <a:gd name="T2" fmla="*/ 0 w 101"/>
                <a:gd name="T3" fmla="*/ 50 h 100"/>
                <a:gd name="T4" fmla="*/ 50 w 101"/>
                <a:gd name="T5" fmla="*/ 100 h 100"/>
                <a:gd name="T6" fmla="*/ 101 w 101"/>
                <a:gd name="T7" fmla="*/ 50 h 100"/>
                <a:gd name="T8" fmla="*/ 50 w 101"/>
                <a:gd name="T9" fmla="*/ 0 h 100"/>
                <a:gd name="T10" fmla="*/ 50 w 101"/>
                <a:gd name="T11" fmla="*/ 67 h 100"/>
                <a:gd name="T12" fmla="*/ 34 w 101"/>
                <a:gd name="T13" fmla="*/ 50 h 100"/>
                <a:gd name="T14" fmla="*/ 50 w 101"/>
                <a:gd name="T15" fmla="*/ 33 h 100"/>
                <a:gd name="T16" fmla="*/ 67 w 101"/>
                <a:gd name="T17" fmla="*/ 50 h 100"/>
                <a:gd name="T18" fmla="*/ 50 w 101"/>
                <a:gd name="T19" fmla="*/ 6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0">
                  <a:moveTo>
                    <a:pt x="50" y="0"/>
                  </a:moveTo>
                  <a:cubicBezTo>
                    <a:pt x="23" y="0"/>
                    <a:pt x="0" y="22"/>
                    <a:pt x="0" y="50"/>
                  </a:cubicBezTo>
                  <a:cubicBezTo>
                    <a:pt x="0" y="77"/>
                    <a:pt x="23" y="100"/>
                    <a:pt x="50" y="100"/>
                  </a:cubicBezTo>
                  <a:cubicBezTo>
                    <a:pt x="78" y="100"/>
                    <a:pt x="101" y="77"/>
                    <a:pt x="101" y="50"/>
                  </a:cubicBezTo>
                  <a:cubicBezTo>
                    <a:pt x="101" y="22"/>
                    <a:pt x="78" y="0"/>
                    <a:pt x="50" y="0"/>
                  </a:cubicBezTo>
                  <a:close/>
                  <a:moveTo>
                    <a:pt x="50" y="67"/>
                  </a:moveTo>
                  <a:cubicBezTo>
                    <a:pt x="41" y="67"/>
                    <a:pt x="34" y="59"/>
                    <a:pt x="34" y="50"/>
                  </a:cubicBezTo>
                  <a:cubicBezTo>
                    <a:pt x="34" y="41"/>
                    <a:pt x="41" y="33"/>
                    <a:pt x="50" y="33"/>
                  </a:cubicBezTo>
                  <a:cubicBezTo>
                    <a:pt x="60" y="33"/>
                    <a:pt x="67" y="41"/>
                    <a:pt x="67" y="50"/>
                  </a:cubicBezTo>
                  <a:cubicBezTo>
                    <a:pt x="67" y="59"/>
                    <a:pt x="60" y="67"/>
                    <a:pt x="50"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grpSp>
      <p:grpSp>
        <p:nvGrpSpPr>
          <p:cNvPr id="12" name="Group 10"/>
          <p:cNvGrpSpPr/>
          <p:nvPr/>
        </p:nvGrpSpPr>
        <p:grpSpPr>
          <a:xfrm>
            <a:off x="4071935" y="2206474"/>
            <a:ext cx="460440" cy="397165"/>
            <a:chOff x="-122235" y="-128590"/>
            <a:chExt cx="4632327" cy="3995735"/>
          </a:xfrm>
          <a:solidFill>
            <a:schemeClr val="accent1"/>
          </a:solidFill>
        </p:grpSpPr>
        <p:sp>
          <p:nvSpPr>
            <p:cNvPr id="47" name="Freeform: Shape 45"/>
            <p:cNvSpPr/>
            <p:nvPr/>
          </p:nvSpPr>
          <p:spPr bwMode="auto">
            <a:xfrm>
              <a:off x="-122235" y="-128590"/>
              <a:ext cx="4632327" cy="3995735"/>
            </a:xfrm>
            <a:custGeom>
              <a:avLst/>
              <a:gdLst>
                <a:gd name="T0" fmla="*/ 1096 w 1232"/>
                <a:gd name="T1" fmla="*/ 134 h 1062"/>
                <a:gd name="T2" fmla="*/ 616 w 1232"/>
                <a:gd name="T3" fmla="*/ 123 h 1062"/>
                <a:gd name="T4" fmla="*/ 136 w 1232"/>
                <a:gd name="T5" fmla="*/ 134 h 1062"/>
                <a:gd name="T6" fmla="*/ 136 w 1232"/>
                <a:gd name="T7" fmla="*/ 622 h 1062"/>
                <a:gd name="T8" fmla="*/ 538 w 1232"/>
                <a:gd name="T9" fmla="*/ 1020 h 1062"/>
                <a:gd name="T10" fmla="*/ 694 w 1232"/>
                <a:gd name="T11" fmla="*/ 1020 h 1062"/>
                <a:gd name="T12" fmla="*/ 1096 w 1232"/>
                <a:gd name="T13" fmla="*/ 622 h 1062"/>
                <a:gd name="T14" fmla="*/ 1096 w 1232"/>
                <a:gd name="T15" fmla="*/ 134 h 1062"/>
                <a:gd name="T16" fmla="*/ 1044 w 1232"/>
                <a:gd name="T17" fmla="*/ 570 h 1062"/>
                <a:gd name="T18" fmla="*/ 642 w 1232"/>
                <a:gd name="T19" fmla="*/ 968 h 1062"/>
                <a:gd name="T20" fmla="*/ 590 w 1232"/>
                <a:gd name="T21" fmla="*/ 968 h 1062"/>
                <a:gd name="T22" fmla="*/ 188 w 1232"/>
                <a:gd name="T23" fmla="*/ 570 h 1062"/>
                <a:gd name="T24" fmla="*/ 188 w 1232"/>
                <a:gd name="T25" fmla="*/ 185 h 1062"/>
                <a:gd name="T26" fmla="*/ 567 w 1232"/>
                <a:gd name="T27" fmla="*/ 177 h 1062"/>
                <a:gd name="T28" fmla="*/ 616 w 1232"/>
                <a:gd name="T29" fmla="*/ 221 h 1062"/>
                <a:gd name="T30" fmla="*/ 665 w 1232"/>
                <a:gd name="T31" fmla="*/ 177 h 1062"/>
                <a:gd name="T32" fmla="*/ 1044 w 1232"/>
                <a:gd name="T33" fmla="*/ 185 h 1062"/>
                <a:gd name="T34" fmla="*/ 1044 w 1232"/>
                <a:gd name="T35" fmla="*/ 570 h 10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32" h="1062">
                  <a:moveTo>
                    <a:pt x="1096" y="134"/>
                  </a:moveTo>
                  <a:cubicBezTo>
                    <a:pt x="964" y="3"/>
                    <a:pt x="753" y="0"/>
                    <a:pt x="616" y="123"/>
                  </a:cubicBezTo>
                  <a:cubicBezTo>
                    <a:pt x="479" y="0"/>
                    <a:pt x="268" y="3"/>
                    <a:pt x="136" y="134"/>
                  </a:cubicBezTo>
                  <a:cubicBezTo>
                    <a:pt x="0" y="268"/>
                    <a:pt x="0" y="487"/>
                    <a:pt x="136" y="622"/>
                  </a:cubicBezTo>
                  <a:cubicBezTo>
                    <a:pt x="175" y="660"/>
                    <a:pt x="538" y="1020"/>
                    <a:pt x="538" y="1020"/>
                  </a:cubicBezTo>
                  <a:cubicBezTo>
                    <a:pt x="581" y="1062"/>
                    <a:pt x="651" y="1062"/>
                    <a:pt x="694" y="1020"/>
                  </a:cubicBezTo>
                  <a:cubicBezTo>
                    <a:pt x="694" y="1020"/>
                    <a:pt x="1092" y="626"/>
                    <a:pt x="1096" y="622"/>
                  </a:cubicBezTo>
                  <a:cubicBezTo>
                    <a:pt x="1232" y="487"/>
                    <a:pt x="1232" y="268"/>
                    <a:pt x="1096" y="134"/>
                  </a:cubicBezTo>
                  <a:close/>
                  <a:moveTo>
                    <a:pt x="1044" y="570"/>
                  </a:moveTo>
                  <a:cubicBezTo>
                    <a:pt x="642" y="968"/>
                    <a:pt x="642" y="968"/>
                    <a:pt x="642" y="968"/>
                  </a:cubicBezTo>
                  <a:cubicBezTo>
                    <a:pt x="628" y="982"/>
                    <a:pt x="604" y="982"/>
                    <a:pt x="590" y="968"/>
                  </a:cubicBezTo>
                  <a:cubicBezTo>
                    <a:pt x="188" y="570"/>
                    <a:pt x="188" y="570"/>
                    <a:pt x="188" y="570"/>
                  </a:cubicBezTo>
                  <a:cubicBezTo>
                    <a:pt x="81" y="464"/>
                    <a:pt x="81" y="291"/>
                    <a:pt x="188" y="185"/>
                  </a:cubicBezTo>
                  <a:cubicBezTo>
                    <a:pt x="291" y="82"/>
                    <a:pt x="458" y="79"/>
                    <a:pt x="567" y="177"/>
                  </a:cubicBezTo>
                  <a:cubicBezTo>
                    <a:pt x="616" y="221"/>
                    <a:pt x="616" y="221"/>
                    <a:pt x="616" y="221"/>
                  </a:cubicBezTo>
                  <a:cubicBezTo>
                    <a:pt x="665" y="177"/>
                    <a:pt x="665" y="177"/>
                    <a:pt x="665" y="177"/>
                  </a:cubicBezTo>
                  <a:cubicBezTo>
                    <a:pt x="774" y="79"/>
                    <a:pt x="941" y="82"/>
                    <a:pt x="1044" y="185"/>
                  </a:cubicBezTo>
                  <a:cubicBezTo>
                    <a:pt x="1151" y="291"/>
                    <a:pt x="1151" y="464"/>
                    <a:pt x="1044" y="5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8" name="Freeform: Shape 46"/>
            <p:cNvSpPr/>
            <p:nvPr/>
          </p:nvSpPr>
          <p:spPr bwMode="auto">
            <a:xfrm>
              <a:off x="688975" y="681038"/>
              <a:ext cx="650875" cy="650875"/>
            </a:xfrm>
            <a:custGeom>
              <a:avLst/>
              <a:gdLst>
                <a:gd name="T0" fmla="*/ 154 w 173"/>
                <a:gd name="T1" fmla="*/ 0 h 173"/>
                <a:gd name="T2" fmla="*/ 154 w 173"/>
                <a:gd name="T3" fmla="*/ 0 h 173"/>
                <a:gd name="T4" fmla="*/ 0 w 173"/>
                <a:gd name="T5" fmla="*/ 154 h 173"/>
                <a:gd name="T6" fmla="*/ 0 w 173"/>
                <a:gd name="T7" fmla="*/ 154 h 173"/>
                <a:gd name="T8" fmla="*/ 18 w 173"/>
                <a:gd name="T9" fmla="*/ 173 h 173"/>
                <a:gd name="T10" fmla="*/ 36 w 173"/>
                <a:gd name="T11" fmla="*/ 154 h 173"/>
                <a:gd name="T12" fmla="*/ 36 w 173"/>
                <a:gd name="T13" fmla="*/ 154 h 173"/>
                <a:gd name="T14" fmla="*/ 154 w 173"/>
                <a:gd name="T15" fmla="*/ 36 h 173"/>
                <a:gd name="T16" fmla="*/ 154 w 173"/>
                <a:gd name="T17" fmla="*/ 36 h 173"/>
                <a:gd name="T18" fmla="*/ 173 w 173"/>
                <a:gd name="T19" fmla="*/ 18 h 173"/>
                <a:gd name="T20" fmla="*/ 154 w 173"/>
                <a:gd name="T21"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173">
                  <a:moveTo>
                    <a:pt x="154" y="0"/>
                  </a:moveTo>
                  <a:cubicBezTo>
                    <a:pt x="154" y="0"/>
                    <a:pt x="154" y="0"/>
                    <a:pt x="154" y="0"/>
                  </a:cubicBezTo>
                  <a:cubicBezTo>
                    <a:pt x="69" y="0"/>
                    <a:pt x="0" y="69"/>
                    <a:pt x="0" y="154"/>
                  </a:cubicBezTo>
                  <a:cubicBezTo>
                    <a:pt x="0" y="154"/>
                    <a:pt x="0" y="154"/>
                    <a:pt x="0" y="154"/>
                  </a:cubicBezTo>
                  <a:cubicBezTo>
                    <a:pt x="0" y="165"/>
                    <a:pt x="8" y="173"/>
                    <a:pt x="18" y="173"/>
                  </a:cubicBezTo>
                  <a:cubicBezTo>
                    <a:pt x="28" y="173"/>
                    <a:pt x="36" y="165"/>
                    <a:pt x="36" y="154"/>
                  </a:cubicBezTo>
                  <a:cubicBezTo>
                    <a:pt x="36" y="154"/>
                    <a:pt x="36" y="154"/>
                    <a:pt x="36" y="154"/>
                  </a:cubicBezTo>
                  <a:cubicBezTo>
                    <a:pt x="36" y="89"/>
                    <a:pt x="89" y="36"/>
                    <a:pt x="154" y="36"/>
                  </a:cubicBezTo>
                  <a:cubicBezTo>
                    <a:pt x="154" y="36"/>
                    <a:pt x="154" y="36"/>
                    <a:pt x="154" y="36"/>
                  </a:cubicBezTo>
                  <a:cubicBezTo>
                    <a:pt x="165" y="36"/>
                    <a:pt x="173" y="28"/>
                    <a:pt x="173" y="18"/>
                  </a:cubicBezTo>
                  <a:cubicBezTo>
                    <a:pt x="173" y="8"/>
                    <a:pt x="165" y="0"/>
                    <a:pt x="1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grpSp>
      <p:sp>
        <p:nvSpPr>
          <p:cNvPr id="13" name="Freeform: Shape 11"/>
          <p:cNvSpPr/>
          <p:nvPr/>
        </p:nvSpPr>
        <p:spPr bwMode="auto">
          <a:xfrm>
            <a:off x="4095456" y="3684543"/>
            <a:ext cx="413397" cy="310281"/>
          </a:xfrm>
          <a:custGeom>
            <a:avLst/>
            <a:gdLst>
              <a:gd name="T0" fmla="*/ 925 w 1124"/>
              <a:gd name="T1" fmla="*/ 21 h 843"/>
              <a:gd name="T2" fmla="*/ 249 w 1124"/>
              <a:gd name="T3" fmla="*/ 0 h 843"/>
              <a:gd name="T4" fmla="*/ 21 w 1124"/>
              <a:gd name="T5" fmla="*/ 199 h 843"/>
              <a:gd name="T6" fmla="*/ 18 w 1124"/>
              <a:gd name="T7" fmla="*/ 295 h 843"/>
              <a:gd name="T8" fmla="*/ 562 w 1124"/>
              <a:gd name="T9" fmla="*/ 843 h 843"/>
              <a:gd name="T10" fmla="*/ 1106 w 1124"/>
              <a:gd name="T11" fmla="*/ 295 h 843"/>
              <a:gd name="T12" fmla="*/ 1103 w 1124"/>
              <a:gd name="T13" fmla="*/ 199 h 843"/>
              <a:gd name="T14" fmla="*/ 484 w 1124"/>
              <a:gd name="T15" fmla="*/ 246 h 843"/>
              <a:gd name="T16" fmla="*/ 640 w 1124"/>
              <a:gd name="T17" fmla="*/ 246 h 843"/>
              <a:gd name="T18" fmla="*/ 685 w 1124"/>
              <a:gd name="T19" fmla="*/ 78 h 843"/>
              <a:gd name="T20" fmla="*/ 667 w 1124"/>
              <a:gd name="T21" fmla="*/ 223 h 843"/>
              <a:gd name="T22" fmla="*/ 457 w 1124"/>
              <a:gd name="T23" fmla="*/ 223 h 843"/>
              <a:gd name="T24" fmla="*/ 439 w 1124"/>
              <a:gd name="T25" fmla="*/ 78 h 843"/>
              <a:gd name="T26" fmla="*/ 457 w 1124"/>
              <a:gd name="T27" fmla="*/ 223 h 843"/>
              <a:gd name="T28" fmla="*/ 562 w 1124"/>
              <a:gd name="T29" fmla="*/ 718 h 843"/>
              <a:gd name="T30" fmla="*/ 649 w 1124"/>
              <a:gd name="T31" fmla="*/ 281 h 843"/>
              <a:gd name="T32" fmla="*/ 858 w 1124"/>
              <a:gd name="T33" fmla="*/ 281 h 843"/>
              <a:gd name="T34" fmla="*/ 685 w 1124"/>
              <a:gd name="T35" fmla="*/ 281 h 843"/>
              <a:gd name="T36" fmla="*/ 781 w 1124"/>
              <a:gd name="T37" fmla="*/ 174 h 843"/>
              <a:gd name="T38" fmla="*/ 695 w 1124"/>
              <a:gd name="T39" fmla="*/ 246 h 843"/>
              <a:gd name="T40" fmla="*/ 851 w 1124"/>
              <a:gd name="T41" fmla="*/ 70 h 843"/>
              <a:gd name="T42" fmla="*/ 727 w 1124"/>
              <a:gd name="T43" fmla="*/ 70 h 843"/>
              <a:gd name="T44" fmla="*/ 484 w 1124"/>
              <a:gd name="T45" fmla="*/ 70 h 843"/>
              <a:gd name="T46" fmla="*/ 562 w 1124"/>
              <a:gd name="T47" fmla="*/ 135 h 843"/>
              <a:gd name="T48" fmla="*/ 273 w 1124"/>
              <a:gd name="T49" fmla="*/ 70 h 843"/>
              <a:gd name="T50" fmla="*/ 341 w 1124"/>
              <a:gd name="T51" fmla="*/ 126 h 843"/>
              <a:gd name="T52" fmla="*/ 429 w 1124"/>
              <a:gd name="T53" fmla="*/ 246 h 843"/>
              <a:gd name="T54" fmla="*/ 343 w 1124"/>
              <a:gd name="T55" fmla="*/ 174 h 843"/>
              <a:gd name="T56" fmla="*/ 525 w 1124"/>
              <a:gd name="T57" fmla="*/ 712 h 843"/>
              <a:gd name="T58" fmla="*/ 439 w 1124"/>
              <a:gd name="T59" fmla="*/ 281 h 843"/>
              <a:gd name="T60" fmla="*/ 101 w 1124"/>
              <a:gd name="T61" fmla="*/ 281 h 843"/>
              <a:gd name="T62" fmla="*/ 446 w 1124"/>
              <a:gd name="T63" fmla="*/ 649 h 843"/>
              <a:gd name="T64" fmla="*/ 1023 w 1124"/>
              <a:gd name="T65" fmla="*/ 281 h 843"/>
              <a:gd name="T66" fmla="*/ 899 w 1124"/>
              <a:gd name="T67" fmla="*/ 281 h 843"/>
              <a:gd name="T68" fmla="*/ 808 w 1124"/>
              <a:gd name="T69" fmla="*/ 151 h 843"/>
              <a:gd name="T70" fmla="*/ 1051 w 1124"/>
              <a:gd name="T71" fmla="*/ 246 h 843"/>
              <a:gd name="T72" fmla="*/ 235 w 1124"/>
              <a:gd name="T73" fmla="*/ 84 h 843"/>
              <a:gd name="T74" fmla="*/ 221 w 1124"/>
              <a:gd name="T75" fmla="*/ 246 h 843"/>
              <a:gd name="T76" fmla="*/ 235 w 1124"/>
              <a:gd name="T77" fmla="*/ 84 h 8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4" h="843">
                <a:moveTo>
                  <a:pt x="1103" y="199"/>
                </a:moveTo>
                <a:cubicBezTo>
                  <a:pt x="925" y="21"/>
                  <a:pt x="925" y="21"/>
                  <a:pt x="925" y="21"/>
                </a:cubicBezTo>
                <a:cubicBezTo>
                  <a:pt x="912" y="7"/>
                  <a:pt x="894" y="0"/>
                  <a:pt x="875" y="0"/>
                </a:cubicBezTo>
                <a:cubicBezTo>
                  <a:pt x="249" y="0"/>
                  <a:pt x="249" y="0"/>
                  <a:pt x="249" y="0"/>
                </a:cubicBezTo>
                <a:cubicBezTo>
                  <a:pt x="230" y="0"/>
                  <a:pt x="212" y="7"/>
                  <a:pt x="199" y="21"/>
                </a:cubicBezTo>
                <a:cubicBezTo>
                  <a:pt x="21" y="199"/>
                  <a:pt x="21" y="199"/>
                  <a:pt x="21" y="199"/>
                </a:cubicBezTo>
                <a:cubicBezTo>
                  <a:pt x="7" y="213"/>
                  <a:pt x="0" y="231"/>
                  <a:pt x="0" y="249"/>
                </a:cubicBezTo>
                <a:cubicBezTo>
                  <a:pt x="0" y="266"/>
                  <a:pt x="6" y="282"/>
                  <a:pt x="18" y="295"/>
                </a:cubicBezTo>
                <a:cubicBezTo>
                  <a:pt x="509" y="819"/>
                  <a:pt x="509" y="819"/>
                  <a:pt x="509" y="819"/>
                </a:cubicBezTo>
                <a:cubicBezTo>
                  <a:pt x="523" y="834"/>
                  <a:pt x="542" y="843"/>
                  <a:pt x="562" y="843"/>
                </a:cubicBezTo>
                <a:cubicBezTo>
                  <a:pt x="582" y="843"/>
                  <a:pt x="601" y="834"/>
                  <a:pt x="615" y="819"/>
                </a:cubicBezTo>
                <a:cubicBezTo>
                  <a:pt x="1106" y="295"/>
                  <a:pt x="1106" y="295"/>
                  <a:pt x="1106" y="295"/>
                </a:cubicBezTo>
                <a:cubicBezTo>
                  <a:pt x="1118" y="282"/>
                  <a:pt x="1124" y="265"/>
                  <a:pt x="1124" y="248"/>
                </a:cubicBezTo>
                <a:cubicBezTo>
                  <a:pt x="1124" y="230"/>
                  <a:pt x="1117" y="213"/>
                  <a:pt x="1103" y="199"/>
                </a:cubicBezTo>
                <a:close/>
                <a:moveTo>
                  <a:pt x="640" y="246"/>
                </a:moveTo>
                <a:cubicBezTo>
                  <a:pt x="484" y="246"/>
                  <a:pt x="484" y="246"/>
                  <a:pt x="484" y="246"/>
                </a:cubicBezTo>
                <a:cubicBezTo>
                  <a:pt x="562" y="181"/>
                  <a:pt x="562" y="181"/>
                  <a:pt x="562" y="181"/>
                </a:cubicBezTo>
                <a:lnTo>
                  <a:pt x="640" y="246"/>
                </a:lnTo>
                <a:close/>
                <a:moveTo>
                  <a:pt x="589" y="158"/>
                </a:moveTo>
                <a:cubicBezTo>
                  <a:pt x="685" y="78"/>
                  <a:pt x="685" y="78"/>
                  <a:pt x="685" y="78"/>
                </a:cubicBezTo>
                <a:cubicBezTo>
                  <a:pt x="756" y="149"/>
                  <a:pt x="756" y="149"/>
                  <a:pt x="756" y="149"/>
                </a:cubicBezTo>
                <a:cubicBezTo>
                  <a:pt x="667" y="223"/>
                  <a:pt x="667" y="223"/>
                  <a:pt x="667" y="223"/>
                </a:cubicBezTo>
                <a:lnTo>
                  <a:pt x="589" y="158"/>
                </a:lnTo>
                <a:close/>
                <a:moveTo>
                  <a:pt x="457" y="223"/>
                </a:moveTo>
                <a:cubicBezTo>
                  <a:pt x="368" y="149"/>
                  <a:pt x="368" y="149"/>
                  <a:pt x="368" y="149"/>
                </a:cubicBezTo>
                <a:cubicBezTo>
                  <a:pt x="439" y="78"/>
                  <a:pt x="439" y="78"/>
                  <a:pt x="439" y="78"/>
                </a:cubicBezTo>
                <a:cubicBezTo>
                  <a:pt x="535" y="158"/>
                  <a:pt x="535" y="158"/>
                  <a:pt x="535" y="158"/>
                </a:cubicBezTo>
                <a:lnTo>
                  <a:pt x="457" y="223"/>
                </a:lnTo>
                <a:close/>
                <a:moveTo>
                  <a:pt x="649" y="281"/>
                </a:moveTo>
                <a:cubicBezTo>
                  <a:pt x="562" y="718"/>
                  <a:pt x="562" y="718"/>
                  <a:pt x="562" y="718"/>
                </a:cubicBezTo>
                <a:cubicBezTo>
                  <a:pt x="475" y="281"/>
                  <a:pt x="475" y="281"/>
                  <a:pt x="475" y="281"/>
                </a:cubicBezTo>
                <a:lnTo>
                  <a:pt x="649" y="281"/>
                </a:lnTo>
                <a:close/>
                <a:moveTo>
                  <a:pt x="685" y="281"/>
                </a:moveTo>
                <a:cubicBezTo>
                  <a:pt x="858" y="281"/>
                  <a:pt x="858" y="281"/>
                  <a:pt x="858" y="281"/>
                </a:cubicBezTo>
                <a:cubicBezTo>
                  <a:pt x="599" y="712"/>
                  <a:pt x="599" y="712"/>
                  <a:pt x="599" y="712"/>
                </a:cubicBezTo>
                <a:lnTo>
                  <a:pt x="685" y="281"/>
                </a:lnTo>
                <a:close/>
                <a:moveTo>
                  <a:pt x="695" y="246"/>
                </a:moveTo>
                <a:cubicBezTo>
                  <a:pt x="781" y="174"/>
                  <a:pt x="781" y="174"/>
                  <a:pt x="781" y="174"/>
                </a:cubicBezTo>
                <a:cubicBezTo>
                  <a:pt x="853" y="246"/>
                  <a:pt x="853" y="246"/>
                  <a:pt x="853" y="246"/>
                </a:cubicBezTo>
                <a:lnTo>
                  <a:pt x="695" y="246"/>
                </a:lnTo>
                <a:close/>
                <a:moveTo>
                  <a:pt x="727" y="70"/>
                </a:moveTo>
                <a:cubicBezTo>
                  <a:pt x="851" y="70"/>
                  <a:pt x="851" y="70"/>
                  <a:pt x="851" y="70"/>
                </a:cubicBezTo>
                <a:cubicBezTo>
                  <a:pt x="783" y="126"/>
                  <a:pt x="783" y="126"/>
                  <a:pt x="783" y="126"/>
                </a:cubicBezTo>
                <a:lnTo>
                  <a:pt x="727" y="70"/>
                </a:lnTo>
                <a:close/>
                <a:moveTo>
                  <a:pt x="562" y="135"/>
                </a:moveTo>
                <a:cubicBezTo>
                  <a:pt x="484" y="70"/>
                  <a:pt x="484" y="70"/>
                  <a:pt x="484" y="70"/>
                </a:cubicBezTo>
                <a:cubicBezTo>
                  <a:pt x="640" y="70"/>
                  <a:pt x="640" y="70"/>
                  <a:pt x="640" y="70"/>
                </a:cubicBezTo>
                <a:lnTo>
                  <a:pt x="562" y="135"/>
                </a:lnTo>
                <a:close/>
                <a:moveTo>
                  <a:pt x="341" y="126"/>
                </a:moveTo>
                <a:cubicBezTo>
                  <a:pt x="273" y="70"/>
                  <a:pt x="273" y="70"/>
                  <a:pt x="273" y="70"/>
                </a:cubicBezTo>
                <a:cubicBezTo>
                  <a:pt x="397" y="70"/>
                  <a:pt x="397" y="70"/>
                  <a:pt x="397" y="70"/>
                </a:cubicBezTo>
                <a:lnTo>
                  <a:pt x="341" y="126"/>
                </a:lnTo>
                <a:close/>
                <a:moveTo>
                  <a:pt x="343" y="174"/>
                </a:moveTo>
                <a:cubicBezTo>
                  <a:pt x="429" y="246"/>
                  <a:pt x="429" y="246"/>
                  <a:pt x="429" y="246"/>
                </a:cubicBezTo>
                <a:cubicBezTo>
                  <a:pt x="271" y="246"/>
                  <a:pt x="271" y="246"/>
                  <a:pt x="271" y="246"/>
                </a:cubicBezTo>
                <a:lnTo>
                  <a:pt x="343" y="174"/>
                </a:lnTo>
                <a:close/>
                <a:moveTo>
                  <a:pt x="439" y="281"/>
                </a:moveTo>
                <a:cubicBezTo>
                  <a:pt x="525" y="712"/>
                  <a:pt x="525" y="712"/>
                  <a:pt x="525" y="712"/>
                </a:cubicBezTo>
                <a:cubicBezTo>
                  <a:pt x="266" y="281"/>
                  <a:pt x="266" y="281"/>
                  <a:pt x="266" y="281"/>
                </a:cubicBezTo>
                <a:lnTo>
                  <a:pt x="439" y="281"/>
                </a:lnTo>
                <a:close/>
                <a:moveTo>
                  <a:pt x="446" y="649"/>
                </a:moveTo>
                <a:cubicBezTo>
                  <a:pt x="101" y="281"/>
                  <a:pt x="101" y="281"/>
                  <a:pt x="101" y="281"/>
                </a:cubicBezTo>
                <a:cubicBezTo>
                  <a:pt x="225" y="281"/>
                  <a:pt x="225" y="281"/>
                  <a:pt x="225" y="281"/>
                </a:cubicBezTo>
                <a:lnTo>
                  <a:pt x="446" y="649"/>
                </a:lnTo>
                <a:close/>
                <a:moveTo>
                  <a:pt x="899" y="281"/>
                </a:moveTo>
                <a:cubicBezTo>
                  <a:pt x="1023" y="281"/>
                  <a:pt x="1023" y="281"/>
                  <a:pt x="1023" y="281"/>
                </a:cubicBezTo>
                <a:cubicBezTo>
                  <a:pt x="678" y="649"/>
                  <a:pt x="678" y="649"/>
                  <a:pt x="678" y="649"/>
                </a:cubicBezTo>
                <a:lnTo>
                  <a:pt x="899" y="281"/>
                </a:lnTo>
                <a:close/>
                <a:moveTo>
                  <a:pt x="903" y="246"/>
                </a:moveTo>
                <a:cubicBezTo>
                  <a:pt x="808" y="151"/>
                  <a:pt x="808" y="151"/>
                  <a:pt x="808" y="151"/>
                </a:cubicBezTo>
                <a:cubicBezTo>
                  <a:pt x="889" y="84"/>
                  <a:pt x="889" y="84"/>
                  <a:pt x="889" y="84"/>
                </a:cubicBezTo>
                <a:cubicBezTo>
                  <a:pt x="1051" y="246"/>
                  <a:pt x="1051" y="246"/>
                  <a:pt x="1051" y="246"/>
                </a:cubicBezTo>
                <a:lnTo>
                  <a:pt x="903" y="246"/>
                </a:lnTo>
                <a:close/>
                <a:moveTo>
                  <a:pt x="235" y="84"/>
                </a:moveTo>
                <a:cubicBezTo>
                  <a:pt x="316" y="151"/>
                  <a:pt x="316" y="151"/>
                  <a:pt x="316" y="151"/>
                </a:cubicBezTo>
                <a:cubicBezTo>
                  <a:pt x="221" y="246"/>
                  <a:pt x="221" y="246"/>
                  <a:pt x="221" y="246"/>
                </a:cubicBezTo>
                <a:cubicBezTo>
                  <a:pt x="70" y="246"/>
                  <a:pt x="70" y="246"/>
                  <a:pt x="70" y="246"/>
                </a:cubicBezTo>
                <a:lnTo>
                  <a:pt x="235" y="84"/>
                </a:lnTo>
                <a:close/>
              </a:path>
            </a:pathLst>
          </a:custGeom>
          <a:solidFill>
            <a:schemeClr val="accent1"/>
          </a:solidFill>
          <a:ln>
            <a:noFill/>
          </a:ln>
        </p:spPr>
        <p:txBody>
          <a:bodyPr anchor="ctr"/>
          <a:lstStyle/>
          <a:p>
            <a:pPr algn="ctr"/>
            <a:endParaRPr dirty="0">
              <a:cs typeface="+mn-ea"/>
              <a:sym typeface="+mn-lt"/>
            </a:endParaRPr>
          </a:p>
        </p:txBody>
      </p:sp>
      <p:grpSp>
        <p:nvGrpSpPr>
          <p:cNvPr id="20" name="Group 18"/>
          <p:cNvGrpSpPr/>
          <p:nvPr/>
        </p:nvGrpSpPr>
        <p:grpSpPr>
          <a:xfrm>
            <a:off x="4076229" y="5049383"/>
            <a:ext cx="451851" cy="449859"/>
            <a:chOff x="-365126" y="-2462213"/>
            <a:chExt cx="4321176" cy="4302126"/>
          </a:xfrm>
          <a:solidFill>
            <a:schemeClr val="accent1"/>
          </a:solidFill>
        </p:grpSpPr>
        <p:sp>
          <p:nvSpPr>
            <p:cNvPr id="29" name="Freeform: Shape 27"/>
            <p:cNvSpPr/>
            <p:nvPr/>
          </p:nvSpPr>
          <p:spPr bwMode="auto">
            <a:xfrm>
              <a:off x="-365126" y="-2058988"/>
              <a:ext cx="3937000" cy="3898901"/>
            </a:xfrm>
            <a:custGeom>
              <a:avLst/>
              <a:gdLst>
                <a:gd name="T0" fmla="*/ 744 w 1047"/>
                <a:gd name="T1" fmla="*/ 26 h 1037"/>
                <a:gd name="T2" fmla="*/ 681 w 1047"/>
                <a:gd name="T3" fmla="*/ 0 h 1037"/>
                <a:gd name="T4" fmla="*/ 618 w 1047"/>
                <a:gd name="T5" fmla="*/ 26 h 1037"/>
                <a:gd name="T6" fmla="*/ 568 w 1047"/>
                <a:gd name="T7" fmla="*/ 77 h 1037"/>
                <a:gd name="T8" fmla="*/ 541 w 1047"/>
                <a:gd name="T9" fmla="*/ 140 h 1037"/>
                <a:gd name="T10" fmla="*/ 555 w 1047"/>
                <a:gd name="T11" fmla="*/ 187 h 1037"/>
                <a:gd name="T12" fmla="*/ 69 w 1047"/>
                <a:gd name="T13" fmla="*/ 382 h 1037"/>
                <a:gd name="T14" fmla="*/ 7 w 1047"/>
                <a:gd name="T15" fmla="*/ 460 h 1037"/>
                <a:gd name="T16" fmla="*/ 37 w 1047"/>
                <a:gd name="T17" fmla="*/ 556 h 1037"/>
                <a:gd name="T18" fmla="*/ 491 w 1047"/>
                <a:gd name="T19" fmla="*/ 1006 h 1037"/>
                <a:gd name="T20" fmla="*/ 565 w 1047"/>
                <a:gd name="T21" fmla="*/ 1037 h 1037"/>
                <a:gd name="T22" fmla="*/ 567 w 1047"/>
                <a:gd name="T23" fmla="*/ 1037 h 1037"/>
                <a:gd name="T24" fmla="*/ 589 w 1047"/>
                <a:gd name="T25" fmla="*/ 1035 h 1037"/>
                <a:gd name="T26" fmla="*/ 667 w 1047"/>
                <a:gd name="T27" fmla="*/ 969 h 1037"/>
                <a:gd name="T28" fmla="*/ 858 w 1047"/>
                <a:gd name="T29" fmla="*/ 491 h 1037"/>
                <a:gd name="T30" fmla="*/ 907 w 1047"/>
                <a:gd name="T31" fmla="*/ 506 h 1037"/>
                <a:gd name="T32" fmla="*/ 970 w 1047"/>
                <a:gd name="T33" fmla="*/ 480 h 1037"/>
                <a:gd name="T34" fmla="*/ 1020 w 1047"/>
                <a:gd name="T35" fmla="*/ 429 h 1037"/>
                <a:gd name="T36" fmla="*/ 1047 w 1047"/>
                <a:gd name="T37" fmla="*/ 366 h 1037"/>
                <a:gd name="T38" fmla="*/ 1021 w 1047"/>
                <a:gd name="T39" fmla="*/ 303 h 1037"/>
                <a:gd name="T40" fmla="*/ 744 w 1047"/>
                <a:gd name="T41" fmla="*/ 26 h 1037"/>
                <a:gd name="T42" fmla="*/ 601 w 1047"/>
                <a:gd name="T43" fmla="*/ 943 h 1037"/>
                <a:gd name="T44" fmla="*/ 575 w 1047"/>
                <a:gd name="T45" fmla="*/ 965 h 1037"/>
                <a:gd name="T46" fmla="*/ 566 w 1047"/>
                <a:gd name="T47" fmla="*/ 966 h 1037"/>
                <a:gd name="T48" fmla="*/ 542 w 1047"/>
                <a:gd name="T49" fmla="*/ 955 h 1037"/>
                <a:gd name="T50" fmla="*/ 87 w 1047"/>
                <a:gd name="T51" fmla="*/ 505 h 1037"/>
                <a:gd name="T52" fmla="*/ 77 w 1047"/>
                <a:gd name="T53" fmla="*/ 473 h 1037"/>
                <a:gd name="T54" fmla="*/ 98 w 1047"/>
                <a:gd name="T55" fmla="*/ 447 h 1037"/>
                <a:gd name="T56" fmla="*/ 320 w 1047"/>
                <a:gd name="T57" fmla="*/ 358 h 1037"/>
                <a:gd name="T58" fmla="*/ 770 w 1047"/>
                <a:gd name="T59" fmla="*/ 520 h 1037"/>
                <a:gd name="T60" fmla="*/ 601 w 1047"/>
                <a:gd name="T61" fmla="*/ 943 h 1037"/>
                <a:gd name="T62" fmla="*/ 970 w 1047"/>
                <a:gd name="T63" fmla="*/ 378 h 1037"/>
                <a:gd name="T64" fmla="*/ 919 w 1047"/>
                <a:gd name="T65" fmla="*/ 429 h 1037"/>
                <a:gd name="T66" fmla="*/ 894 w 1047"/>
                <a:gd name="T67" fmla="*/ 429 h 1037"/>
                <a:gd name="T68" fmla="*/ 831 w 1047"/>
                <a:gd name="T69" fmla="*/ 366 h 1037"/>
                <a:gd name="T70" fmla="*/ 780 w 1047"/>
                <a:gd name="T71" fmla="*/ 494 h 1037"/>
                <a:gd name="T72" fmla="*/ 784 w 1047"/>
                <a:gd name="T73" fmla="*/ 483 h 1037"/>
                <a:gd name="T74" fmla="*/ 468 w 1047"/>
                <a:gd name="T75" fmla="*/ 350 h 1037"/>
                <a:gd name="T76" fmla="*/ 376 w 1047"/>
                <a:gd name="T77" fmla="*/ 336 h 1037"/>
                <a:gd name="T78" fmla="*/ 679 w 1047"/>
                <a:gd name="T79" fmla="*/ 214 h 1037"/>
                <a:gd name="T80" fmla="*/ 618 w 1047"/>
                <a:gd name="T81" fmla="*/ 153 h 1037"/>
                <a:gd name="T82" fmla="*/ 618 w 1047"/>
                <a:gd name="T83" fmla="*/ 128 h 1037"/>
                <a:gd name="T84" fmla="*/ 669 w 1047"/>
                <a:gd name="T85" fmla="*/ 77 h 1037"/>
                <a:gd name="T86" fmla="*/ 694 w 1047"/>
                <a:gd name="T87" fmla="*/ 77 h 1037"/>
                <a:gd name="T88" fmla="*/ 970 w 1047"/>
                <a:gd name="T89" fmla="*/ 353 h 1037"/>
                <a:gd name="T90" fmla="*/ 970 w 1047"/>
                <a:gd name="T91" fmla="*/ 378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7" h="1037">
                  <a:moveTo>
                    <a:pt x="744" y="26"/>
                  </a:moveTo>
                  <a:cubicBezTo>
                    <a:pt x="727" y="10"/>
                    <a:pt x="705" y="0"/>
                    <a:pt x="681" y="0"/>
                  </a:cubicBezTo>
                  <a:cubicBezTo>
                    <a:pt x="657" y="0"/>
                    <a:pt x="635" y="10"/>
                    <a:pt x="618" y="26"/>
                  </a:cubicBezTo>
                  <a:cubicBezTo>
                    <a:pt x="568" y="77"/>
                    <a:pt x="568" y="77"/>
                    <a:pt x="568" y="77"/>
                  </a:cubicBezTo>
                  <a:cubicBezTo>
                    <a:pt x="551" y="94"/>
                    <a:pt x="541" y="116"/>
                    <a:pt x="541" y="140"/>
                  </a:cubicBezTo>
                  <a:cubicBezTo>
                    <a:pt x="541" y="157"/>
                    <a:pt x="546" y="173"/>
                    <a:pt x="555" y="187"/>
                  </a:cubicBezTo>
                  <a:cubicBezTo>
                    <a:pt x="69" y="382"/>
                    <a:pt x="69" y="382"/>
                    <a:pt x="69" y="382"/>
                  </a:cubicBezTo>
                  <a:cubicBezTo>
                    <a:pt x="37" y="396"/>
                    <a:pt x="13" y="425"/>
                    <a:pt x="7" y="460"/>
                  </a:cubicBezTo>
                  <a:cubicBezTo>
                    <a:pt x="0" y="495"/>
                    <a:pt x="11" y="531"/>
                    <a:pt x="37" y="556"/>
                  </a:cubicBezTo>
                  <a:cubicBezTo>
                    <a:pt x="491" y="1006"/>
                    <a:pt x="491" y="1006"/>
                    <a:pt x="491" y="1006"/>
                  </a:cubicBezTo>
                  <a:cubicBezTo>
                    <a:pt x="511" y="1025"/>
                    <a:pt x="537" y="1036"/>
                    <a:pt x="565" y="1037"/>
                  </a:cubicBezTo>
                  <a:cubicBezTo>
                    <a:pt x="565" y="1037"/>
                    <a:pt x="567" y="1037"/>
                    <a:pt x="567" y="1037"/>
                  </a:cubicBezTo>
                  <a:cubicBezTo>
                    <a:pt x="575" y="1037"/>
                    <a:pt x="582" y="1036"/>
                    <a:pt x="589" y="1035"/>
                  </a:cubicBezTo>
                  <a:cubicBezTo>
                    <a:pt x="625" y="1027"/>
                    <a:pt x="654" y="1003"/>
                    <a:pt x="667" y="969"/>
                  </a:cubicBezTo>
                  <a:cubicBezTo>
                    <a:pt x="858" y="491"/>
                    <a:pt x="858" y="491"/>
                    <a:pt x="858" y="491"/>
                  </a:cubicBezTo>
                  <a:cubicBezTo>
                    <a:pt x="872" y="501"/>
                    <a:pt x="889" y="506"/>
                    <a:pt x="907" y="506"/>
                  </a:cubicBezTo>
                  <a:cubicBezTo>
                    <a:pt x="931" y="506"/>
                    <a:pt x="953" y="496"/>
                    <a:pt x="970" y="480"/>
                  </a:cubicBezTo>
                  <a:cubicBezTo>
                    <a:pt x="1020" y="429"/>
                    <a:pt x="1020" y="429"/>
                    <a:pt x="1020" y="429"/>
                  </a:cubicBezTo>
                  <a:cubicBezTo>
                    <a:pt x="1037" y="412"/>
                    <a:pt x="1047" y="390"/>
                    <a:pt x="1047" y="366"/>
                  </a:cubicBezTo>
                  <a:cubicBezTo>
                    <a:pt x="1047" y="342"/>
                    <a:pt x="1037" y="319"/>
                    <a:pt x="1021" y="303"/>
                  </a:cubicBezTo>
                  <a:lnTo>
                    <a:pt x="744" y="26"/>
                  </a:lnTo>
                  <a:close/>
                  <a:moveTo>
                    <a:pt x="601" y="943"/>
                  </a:moveTo>
                  <a:cubicBezTo>
                    <a:pt x="596" y="954"/>
                    <a:pt x="586" y="962"/>
                    <a:pt x="575" y="965"/>
                  </a:cubicBezTo>
                  <a:cubicBezTo>
                    <a:pt x="572" y="965"/>
                    <a:pt x="569" y="966"/>
                    <a:pt x="566" y="966"/>
                  </a:cubicBezTo>
                  <a:cubicBezTo>
                    <a:pt x="557" y="965"/>
                    <a:pt x="549" y="962"/>
                    <a:pt x="542" y="955"/>
                  </a:cubicBezTo>
                  <a:cubicBezTo>
                    <a:pt x="87" y="505"/>
                    <a:pt x="87" y="505"/>
                    <a:pt x="87" y="505"/>
                  </a:cubicBezTo>
                  <a:cubicBezTo>
                    <a:pt x="79" y="497"/>
                    <a:pt x="75" y="485"/>
                    <a:pt x="77" y="473"/>
                  </a:cubicBezTo>
                  <a:cubicBezTo>
                    <a:pt x="79" y="462"/>
                    <a:pt x="87" y="452"/>
                    <a:pt x="98" y="447"/>
                  </a:cubicBezTo>
                  <a:cubicBezTo>
                    <a:pt x="320" y="358"/>
                    <a:pt x="320" y="358"/>
                    <a:pt x="320" y="358"/>
                  </a:cubicBezTo>
                  <a:cubicBezTo>
                    <a:pt x="470" y="408"/>
                    <a:pt x="620" y="360"/>
                    <a:pt x="770" y="520"/>
                  </a:cubicBezTo>
                  <a:lnTo>
                    <a:pt x="601" y="943"/>
                  </a:lnTo>
                  <a:close/>
                  <a:moveTo>
                    <a:pt x="970" y="378"/>
                  </a:moveTo>
                  <a:cubicBezTo>
                    <a:pt x="919" y="429"/>
                    <a:pt x="919" y="429"/>
                    <a:pt x="919" y="429"/>
                  </a:cubicBezTo>
                  <a:cubicBezTo>
                    <a:pt x="912" y="436"/>
                    <a:pt x="901" y="436"/>
                    <a:pt x="894" y="429"/>
                  </a:cubicBezTo>
                  <a:cubicBezTo>
                    <a:pt x="831" y="366"/>
                    <a:pt x="831" y="366"/>
                    <a:pt x="831" y="366"/>
                  </a:cubicBezTo>
                  <a:cubicBezTo>
                    <a:pt x="780" y="494"/>
                    <a:pt x="780" y="494"/>
                    <a:pt x="780" y="494"/>
                  </a:cubicBezTo>
                  <a:cubicBezTo>
                    <a:pt x="784" y="483"/>
                    <a:pt x="784" y="483"/>
                    <a:pt x="784" y="483"/>
                  </a:cubicBezTo>
                  <a:cubicBezTo>
                    <a:pt x="676" y="376"/>
                    <a:pt x="567" y="362"/>
                    <a:pt x="468" y="350"/>
                  </a:cubicBezTo>
                  <a:cubicBezTo>
                    <a:pt x="437" y="346"/>
                    <a:pt x="406" y="342"/>
                    <a:pt x="376" y="336"/>
                  </a:cubicBezTo>
                  <a:cubicBezTo>
                    <a:pt x="679" y="214"/>
                    <a:pt x="679" y="214"/>
                    <a:pt x="679" y="214"/>
                  </a:cubicBezTo>
                  <a:cubicBezTo>
                    <a:pt x="618" y="153"/>
                    <a:pt x="618" y="153"/>
                    <a:pt x="618" y="153"/>
                  </a:cubicBezTo>
                  <a:cubicBezTo>
                    <a:pt x="611" y="146"/>
                    <a:pt x="611" y="135"/>
                    <a:pt x="618" y="128"/>
                  </a:cubicBezTo>
                  <a:cubicBezTo>
                    <a:pt x="669" y="77"/>
                    <a:pt x="669" y="77"/>
                    <a:pt x="669" y="77"/>
                  </a:cubicBezTo>
                  <a:cubicBezTo>
                    <a:pt x="676" y="70"/>
                    <a:pt x="687" y="70"/>
                    <a:pt x="694" y="77"/>
                  </a:cubicBezTo>
                  <a:cubicBezTo>
                    <a:pt x="970" y="353"/>
                    <a:pt x="970" y="353"/>
                    <a:pt x="970" y="353"/>
                  </a:cubicBezTo>
                  <a:cubicBezTo>
                    <a:pt x="977" y="360"/>
                    <a:pt x="977" y="372"/>
                    <a:pt x="970" y="3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0" name="Freeform: Shape 28"/>
            <p:cNvSpPr/>
            <p:nvPr/>
          </p:nvSpPr>
          <p:spPr bwMode="auto">
            <a:xfrm>
              <a:off x="1536700" y="-311150"/>
              <a:ext cx="669925" cy="673100"/>
            </a:xfrm>
            <a:custGeom>
              <a:avLst/>
              <a:gdLst>
                <a:gd name="T0" fmla="*/ 89 w 178"/>
                <a:gd name="T1" fmla="*/ 179 h 179"/>
                <a:gd name="T2" fmla="*/ 178 w 178"/>
                <a:gd name="T3" fmla="*/ 89 h 179"/>
                <a:gd name="T4" fmla="*/ 89 w 178"/>
                <a:gd name="T5" fmla="*/ 0 h 179"/>
                <a:gd name="T6" fmla="*/ 0 w 178"/>
                <a:gd name="T7" fmla="*/ 89 h 179"/>
                <a:gd name="T8" fmla="*/ 89 w 178"/>
                <a:gd name="T9" fmla="*/ 179 h 179"/>
                <a:gd name="T10" fmla="*/ 89 w 178"/>
                <a:gd name="T11" fmla="*/ 36 h 179"/>
                <a:gd name="T12" fmla="*/ 143 w 178"/>
                <a:gd name="T13" fmla="*/ 89 h 179"/>
                <a:gd name="T14" fmla="*/ 89 w 178"/>
                <a:gd name="T15" fmla="*/ 143 h 179"/>
                <a:gd name="T16" fmla="*/ 35 w 178"/>
                <a:gd name="T17" fmla="*/ 89 h 179"/>
                <a:gd name="T18" fmla="*/ 89 w 178"/>
                <a:gd name="T19" fmla="*/ 3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8" h="179">
                  <a:moveTo>
                    <a:pt x="89" y="179"/>
                  </a:moveTo>
                  <a:cubicBezTo>
                    <a:pt x="138" y="179"/>
                    <a:pt x="178" y="139"/>
                    <a:pt x="178" y="89"/>
                  </a:cubicBezTo>
                  <a:cubicBezTo>
                    <a:pt x="178" y="40"/>
                    <a:pt x="138" y="0"/>
                    <a:pt x="89" y="0"/>
                  </a:cubicBezTo>
                  <a:cubicBezTo>
                    <a:pt x="40" y="0"/>
                    <a:pt x="0" y="40"/>
                    <a:pt x="0" y="89"/>
                  </a:cubicBezTo>
                  <a:cubicBezTo>
                    <a:pt x="0" y="139"/>
                    <a:pt x="40" y="179"/>
                    <a:pt x="89" y="179"/>
                  </a:cubicBezTo>
                  <a:close/>
                  <a:moveTo>
                    <a:pt x="89" y="36"/>
                  </a:moveTo>
                  <a:cubicBezTo>
                    <a:pt x="119" y="36"/>
                    <a:pt x="143" y="60"/>
                    <a:pt x="143" y="89"/>
                  </a:cubicBezTo>
                  <a:cubicBezTo>
                    <a:pt x="143" y="119"/>
                    <a:pt x="119" y="143"/>
                    <a:pt x="89" y="143"/>
                  </a:cubicBezTo>
                  <a:cubicBezTo>
                    <a:pt x="59" y="143"/>
                    <a:pt x="35" y="119"/>
                    <a:pt x="35" y="89"/>
                  </a:cubicBezTo>
                  <a:cubicBezTo>
                    <a:pt x="35" y="60"/>
                    <a:pt x="59" y="36"/>
                    <a:pt x="89"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1" name="Freeform: Shape 29"/>
            <p:cNvSpPr/>
            <p:nvPr/>
          </p:nvSpPr>
          <p:spPr bwMode="auto">
            <a:xfrm>
              <a:off x="3282950" y="-2462213"/>
              <a:ext cx="673100" cy="673100"/>
            </a:xfrm>
            <a:custGeom>
              <a:avLst/>
              <a:gdLst>
                <a:gd name="T0" fmla="*/ 90 w 179"/>
                <a:gd name="T1" fmla="*/ 0 h 179"/>
                <a:gd name="T2" fmla="*/ 0 w 179"/>
                <a:gd name="T3" fmla="*/ 89 h 179"/>
                <a:gd name="T4" fmla="*/ 90 w 179"/>
                <a:gd name="T5" fmla="*/ 179 h 179"/>
                <a:gd name="T6" fmla="*/ 179 w 179"/>
                <a:gd name="T7" fmla="*/ 89 h 179"/>
                <a:gd name="T8" fmla="*/ 90 w 179"/>
                <a:gd name="T9" fmla="*/ 0 h 179"/>
                <a:gd name="T10" fmla="*/ 90 w 179"/>
                <a:gd name="T11" fmla="*/ 143 h 179"/>
                <a:gd name="T12" fmla="*/ 36 w 179"/>
                <a:gd name="T13" fmla="*/ 89 h 179"/>
                <a:gd name="T14" fmla="*/ 90 w 179"/>
                <a:gd name="T15" fmla="*/ 36 h 179"/>
                <a:gd name="T16" fmla="*/ 143 w 179"/>
                <a:gd name="T17" fmla="*/ 89 h 179"/>
                <a:gd name="T18" fmla="*/ 90 w 179"/>
                <a:gd name="T19" fmla="*/ 14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79">
                  <a:moveTo>
                    <a:pt x="90" y="0"/>
                  </a:moveTo>
                  <a:cubicBezTo>
                    <a:pt x="40" y="0"/>
                    <a:pt x="0" y="40"/>
                    <a:pt x="0" y="89"/>
                  </a:cubicBezTo>
                  <a:cubicBezTo>
                    <a:pt x="0" y="139"/>
                    <a:pt x="40" y="179"/>
                    <a:pt x="90" y="179"/>
                  </a:cubicBezTo>
                  <a:cubicBezTo>
                    <a:pt x="139" y="179"/>
                    <a:pt x="179" y="139"/>
                    <a:pt x="179" y="89"/>
                  </a:cubicBezTo>
                  <a:cubicBezTo>
                    <a:pt x="179" y="40"/>
                    <a:pt x="139" y="0"/>
                    <a:pt x="90" y="0"/>
                  </a:cubicBezTo>
                  <a:close/>
                  <a:moveTo>
                    <a:pt x="90" y="143"/>
                  </a:moveTo>
                  <a:cubicBezTo>
                    <a:pt x="60" y="143"/>
                    <a:pt x="36" y="119"/>
                    <a:pt x="36" y="89"/>
                  </a:cubicBezTo>
                  <a:cubicBezTo>
                    <a:pt x="36" y="60"/>
                    <a:pt x="60" y="36"/>
                    <a:pt x="90" y="36"/>
                  </a:cubicBezTo>
                  <a:cubicBezTo>
                    <a:pt x="119" y="36"/>
                    <a:pt x="143" y="60"/>
                    <a:pt x="143" y="89"/>
                  </a:cubicBezTo>
                  <a:cubicBezTo>
                    <a:pt x="143" y="119"/>
                    <a:pt x="119" y="143"/>
                    <a:pt x="90" y="1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2" name="Freeform: Shape 30"/>
            <p:cNvSpPr/>
            <p:nvPr/>
          </p:nvSpPr>
          <p:spPr bwMode="auto">
            <a:xfrm>
              <a:off x="728662" y="-446088"/>
              <a:ext cx="538163" cy="536575"/>
            </a:xfrm>
            <a:custGeom>
              <a:avLst/>
              <a:gdLst>
                <a:gd name="T0" fmla="*/ 0 w 143"/>
                <a:gd name="T1" fmla="*/ 72 h 143"/>
                <a:gd name="T2" fmla="*/ 72 w 143"/>
                <a:gd name="T3" fmla="*/ 143 h 143"/>
                <a:gd name="T4" fmla="*/ 143 w 143"/>
                <a:gd name="T5" fmla="*/ 72 h 143"/>
                <a:gd name="T6" fmla="*/ 72 w 143"/>
                <a:gd name="T7" fmla="*/ 0 h 143"/>
                <a:gd name="T8" fmla="*/ 0 w 143"/>
                <a:gd name="T9" fmla="*/ 72 h 143"/>
                <a:gd name="T10" fmla="*/ 72 w 143"/>
                <a:gd name="T11" fmla="*/ 36 h 143"/>
                <a:gd name="T12" fmla="*/ 107 w 143"/>
                <a:gd name="T13" fmla="*/ 72 h 143"/>
                <a:gd name="T14" fmla="*/ 72 w 143"/>
                <a:gd name="T15" fmla="*/ 108 h 143"/>
                <a:gd name="T16" fmla="*/ 36 w 143"/>
                <a:gd name="T17" fmla="*/ 72 h 143"/>
                <a:gd name="T18" fmla="*/ 72 w 143"/>
                <a:gd name="T19" fmla="*/ 3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3" h="143">
                  <a:moveTo>
                    <a:pt x="0" y="72"/>
                  </a:moveTo>
                  <a:cubicBezTo>
                    <a:pt x="0" y="111"/>
                    <a:pt x="32" y="143"/>
                    <a:pt x="72" y="143"/>
                  </a:cubicBezTo>
                  <a:cubicBezTo>
                    <a:pt x="111" y="143"/>
                    <a:pt x="143" y="111"/>
                    <a:pt x="143" y="72"/>
                  </a:cubicBezTo>
                  <a:cubicBezTo>
                    <a:pt x="143" y="32"/>
                    <a:pt x="111" y="0"/>
                    <a:pt x="72" y="0"/>
                  </a:cubicBezTo>
                  <a:cubicBezTo>
                    <a:pt x="32" y="0"/>
                    <a:pt x="0" y="32"/>
                    <a:pt x="0" y="72"/>
                  </a:cubicBezTo>
                  <a:close/>
                  <a:moveTo>
                    <a:pt x="72" y="36"/>
                  </a:moveTo>
                  <a:cubicBezTo>
                    <a:pt x="91" y="36"/>
                    <a:pt x="107" y="52"/>
                    <a:pt x="107" y="72"/>
                  </a:cubicBezTo>
                  <a:cubicBezTo>
                    <a:pt x="107" y="92"/>
                    <a:pt x="91" y="108"/>
                    <a:pt x="72" y="108"/>
                  </a:cubicBezTo>
                  <a:cubicBezTo>
                    <a:pt x="52" y="108"/>
                    <a:pt x="36" y="92"/>
                    <a:pt x="36" y="72"/>
                  </a:cubicBezTo>
                  <a:cubicBezTo>
                    <a:pt x="36" y="52"/>
                    <a:pt x="52" y="36"/>
                    <a:pt x="72"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3" name="Oval 31"/>
            <p:cNvSpPr/>
            <p:nvPr/>
          </p:nvSpPr>
          <p:spPr bwMode="auto">
            <a:xfrm>
              <a:off x="1266825" y="496888"/>
              <a:ext cx="269875" cy="2667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4" name="Oval 32"/>
            <p:cNvSpPr/>
            <p:nvPr/>
          </p:nvSpPr>
          <p:spPr bwMode="auto">
            <a:xfrm>
              <a:off x="3417887" y="-1522413"/>
              <a:ext cx="269875" cy="271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grpSp>
      <p:sp>
        <p:nvSpPr>
          <p:cNvPr id="21" name="Oval 19"/>
          <p:cNvSpPr/>
          <p:nvPr/>
        </p:nvSpPr>
        <p:spPr>
          <a:xfrm rot="5400000">
            <a:off x="7505927" y="4874150"/>
            <a:ext cx="798027" cy="80032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22" name="Freeform: Shape 20"/>
          <p:cNvSpPr/>
          <p:nvPr/>
        </p:nvSpPr>
        <p:spPr bwMode="auto">
          <a:xfrm>
            <a:off x="7691710" y="5061211"/>
            <a:ext cx="426463" cy="426201"/>
          </a:xfrm>
          <a:custGeom>
            <a:avLst/>
            <a:gdLst>
              <a:gd name="T0" fmla="*/ 434 w 688"/>
              <a:gd name="T1" fmla="*/ 77 h 688"/>
              <a:gd name="T2" fmla="*/ 284 w 688"/>
              <a:gd name="T3" fmla="*/ 194 h 688"/>
              <a:gd name="T4" fmla="*/ 175 w 688"/>
              <a:gd name="T5" fmla="*/ 194 h 688"/>
              <a:gd name="T6" fmla="*/ 0 w 688"/>
              <a:gd name="T7" fmla="*/ 301 h 688"/>
              <a:gd name="T8" fmla="*/ 129 w 688"/>
              <a:gd name="T9" fmla="*/ 452 h 688"/>
              <a:gd name="T10" fmla="*/ 172 w 688"/>
              <a:gd name="T11" fmla="*/ 688 h 688"/>
              <a:gd name="T12" fmla="*/ 301 w 688"/>
              <a:gd name="T13" fmla="*/ 645 h 688"/>
              <a:gd name="T14" fmla="*/ 279 w 688"/>
              <a:gd name="T15" fmla="*/ 581 h 688"/>
              <a:gd name="T16" fmla="*/ 280 w 688"/>
              <a:gd name="T17" fmla="*/ 429 h 688"/>
              <a:gd name="T18" fmla="*/ 283 w 688"/>
              <a:gd name="T19" fmla="*/ 418 h 688"/>
              <a:gd name="T20" fmla="*/ 290 w 688"/>
              <a:gd name="T21" fmla="*/ 412 h 688"/>
              <a:gd name="T22" fmla="*/ 296 w 688"/>
              <a:gd name="T23" fmla="*/ 410 h 688"/>
              <a:gd name="T24" fmla="*/ 434 w 688"/>
              <a:gd name="T25" fmla="*/ 525 h 688"/>
              <a:gd name="T26" fmla="*/ 688 w 688"/>
              <a:gd name="T27" fmla="*/ 301 h 688"/>
              <a:gd name="T28" fmla="*/ 430 w 688"/>
              <a:gd name="T29" fmla="*/ 301 h 688"/>
              <a:gd name="T30" fmla="*/ 495 w 688"/>
              <a:gd name="T31" fmla="*/ 237 h 688"/>
              <a:gd name="T32" fmla="*/ 495 w 688"/>
              <a:gd name="T33" fmla="*/ 366 h 688"/>
              <a:gd name="T34" fmla="*/ 430 w 688"/>
              <a:gd name="T35" fmla="*/ 301 h 688"/>
              <a:gd name="T36" fmla="*/ 86 w 688"/>
              <a:gd name="T37" fmla="*/ 237 h 688"/>
              <a:gd name="T38" fmla="*/ 215 w 688"/>
              <a:gd name="T39" fmla="*/ 301 h 688"/>
              <a:gd name="T40" fmla="*/ 86 w 688"/>
              <a:gd name="T41" fmla="*/ 366 h 688"/>
              <a:gd name="T42" fmla="*/ 258 w 688"/>
              <a:gd name="T43" fmla="*/ 645 h 688"/>
              <a:gd name="T44" fmla="*/ 172 w 688"/>
              <a:gd name="T45" fmla="*/ 452 h 688"/>
              <a:gd name="T46" fmla="*/ 175 w 688"/>
              <a:gd name="T47" fmla="*/ 409 h 688"/>
              <a:gd name="T48" fmla="*/ 240 w 688"/>
              <a:gd name="T49" fmla="*/ 409 h 688"/>
              <a:gd name="T50" fmla="*/ 236 w 688"/>
              <a:gd name="T51" fmla="*/ 581 h 688"/>
              <a:gd name="T52" fmla="*/ 258 w 688"/>
              <a:gd name="T53" fmla="*/ 627 h 688"/>
              <a:gd name="T54" fmla="*/ 284 w 688"/>
              <a:gd name="T55" fmla="*/ 366 h 688"/>
              <a:gd name="T56" fmla="*/ 280 w 688"/>
              <a:gd name="T57" fmla="*/ 366 h 688"/>
              <a:gd name="T58" fmla="*/ 280 w 688"/>
              <a:gd name="T59" fmla="*/ 237 h 688"/>
              <a:gd name="T60" fmla="*/ 396 w 688"/>
              <a:gd name="T61" fmla="*/ 193 h 688"/>
              <a:gd name="T62" fmla="*/ 396 w 688"/>
              <a:gd name="T63" fmla="*/ 409 h 688"/>
              <a:gd name="T64" fmla="*/ 538 w 688"/>
              <a:gd name="T65" fmla="*/ 559 h 688"/>
              <a:gd name="T66" fmla="*/ 495 w 688"/>
              <a:gd name="T67" fmla="*/ 409 h 688"/>
              <a:gd name="T68" fmla="*/ 495 w 688"/>
              <a:gd name="T69" fmla="*/ 194 h 688"/>
              <a:gd name="T70" fmla="*/ 538 w 688"/>
              <a:gd name="T71" fmla="*/ 43 h 688"/>
              <a:gd name="T72" fmla="*/ 538 w 688"/>
              <a:gd name="T73" fmla="*/ 559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8" h="688">
                <a:moveTo>
                  <a:pt x="538" y="0"/>
                </a:moveTo>
                <a:cubicBezTo>
                  <a:pt x="493" y="0"/>
                  <a:pt x="459" y="30"/>
                  <a:pt x="434" y="77"/>
                </a:cubicBezTo>
                <a:cubicBezTo>
                  <a:pt x="433" y="77"/>
                  <a:pt x="433" y="77"/>
                  <a:pt x="433" y="77"/>
                </a:cubicBezTo>
                <a:cubicBezTo>
                  <a:pt x="397" y="148"/>
                  <a:pt x="343" y="194"/>
                  <a:pt x="284" y="194"/>
                </a:cubicBezTo>
                <a:cubicBezTo>
                  <a:pt x="270" y="194"/>
                  <a:pt x="270" y="194"/>
                  <a:pt x="270" y="194"/>
                </a:cubicBezTo>
                <a:cubicBezTo>
                  <a:pt x="175" y="194"/>
                  <a:pt x="175" y="194"/>
                  <a:pt x="175" y="194"/>
                </a:cubicBezTo>
                <a:cubicBezTo>
                  <a:pt x="86" y="194"/>
                  <a:pt x="86" y="194"/>
                  <a:pt x="86" y="194"/>
                </a:cubicBezTo>
                <a:cubicBezTo>
                  <a:pt x="38" y="194"/>
                  <a:pt x="0" y="241"/>
                  <a:pt x="0" y="301"/>
                </a:cubicBezTo>
                <a:cubicBezTo>
                  <a:pt x="0" y="361"/>
                  <a:pt x="38" y="409"/>
                  <a:pt x="86" y="409"/>
                </a:cubicBezTo>
                <a:cubicBezTo>
                  <a:pt x="110" y="409"/>
                  <a:pt x="129" y="428"/>
                  <a:pt x="129" y="452"/>
                </a:cubicBezTo>
                <a:cubicBezTo>
                  <a:pt x="129" y="645"/>
                  <a:pt x="129" y="645"/>
                  <a:pt x="129" y="645"/>
                </a:cubicBezTo>
                <a:cubicBezTo>
                  <a:pt x="129" y="669"/>
                  <a:pt x="148" y="688"/>
                  <a:pt x="172" y="688"/>
                </a:cubicBezTo>
                <a:cubicBezTo>
                  <a:pt x="258" y="688"/>
                  <a:pt x="258" y="688"/>
                  <a:pt x="258" y="688"/>
                </a:cubicBezTo>
                <a:cubicBezTo>
                  <a:pt x="282" y="688"/>
                  <a:pt x="301" y="669"/>
                  <a:pt x="301" y="645"/>
                </a:cubicBezTo>
                <a:cubicBezTo>
                  <a:pt x="301" y="624"/>
                  <a:pt x="301" y="624"/>
                  <a:pt x="301" y="624"/>
                </a:cubicBezTo>
                <a:cubicBezTo>
                  <a:pt x="301" y="602"/>
                  <a:pt x="279" y="592"/>
                  <a:pt x="279" y="581"/>
                </a:cubicBezTo>
                <a:cubicBezTo>
                  <a:pt x="279" y="430"/>
                  <a:pt x="279" y="430"/>
                  <a:pt x="279" y="430"/>
                </a:cubicBezTo>
                <a:cubicBezTo>
                  <a:pt x="279" y="429"/>
                  <a:pt x="280" y="429"/>
                  <a:pt x="280" y="429"/>
                </a:cubicBezTo>
                <a:cubicBezTo>
                  <a:pt x="280" y="426"/>
                  <a:pt x="281" y="423"/>
                  <a:pt x="282" y="420"/>
                </a:cubicBezTo>
                <a:cubicBezTo>
                  <a:pt x="283" y="419"/>
                  <a:pt x="283" y="419"/>
                  <a:pt x="283" y="418"/>
                </a:cubicBezTo>
                <a:cubicBezTo>
                  <a:pt x="285" y="416"/>
                  <a:pt x="287" y="414"/>
                  <a:pt x="290" y="412"/>
                </a:cubicBezTo>
                <a:cubicBezTo>
                  <a:pt x="290" y="412"/>
                  <a:pt x="290" y="412"/>
                  <a:pt x="290" y="412"/>
                </a:cubicBezTo>
                <a:cubicBezTo>
                  <a:pt x="290" y="412"/>
                  <a:pt x="290" y="412"/>
                  <a:pt x="291" y="412"/>
                </a:cubicBezTo>
                <a:cubicBezTo>
                  <a:pt x="292" y="411"/>
                  <a:pt x="294" y="410"/>
                  <a:pt x="296" y="410"/>
                </a:cubicBezTo>
                <a:cubicBezTo>
                  <a:pt x="350" y="416"/>
                  <a:pt x="400" y="459"/>
                  <a:pt x="433" y="525"/>
                </a:cubicBezTo>
                <a:cubicBezTo>
                  <a:pt x="434" y="525"/>
                  <a:pt x="434" y="525"/>
                  <a:pt x="434" y="525"/>
                </a:cubicBezTo>
                <a:cubicBezTo>
                  <a:pt x="459" y="572"/>
                  <a:pt x="493" y="602"/>
                  <a:pt x="538" y="602"/>
                </a:cubicBezTo>
                <a:cubicBezTo>
                  <a:pt x="636" y="602"/>
                  <a:pt x="688" y="451"/>
                  <a:pt x="688" y="301"/>
                </a:cubicBezTo>
                <a:cubicBezTo>
                  <a:pt x="688" y="151"/>
                  <a:pt x="636" y="0"/>
                  <a:pt x="538" y="0"/>
                </a:cubicBezTo>
                <a:close/>
                <a:moveTo>
                  <a:pt x="430" y="301"/>
                </a:moveTo>
                <a:cubicBezTo>
                  <a:pt x="430" y="279"/>
                  <a:pt x="431" y="257"/>
                  <a:pt x="434" y="237"/>
                </a:cubicBezTo>
                <a:cubicBezTo>
                  <a:pt x="495" y="237"/>
                  <a:pt x="495" y="237"/>
                  <a:pt x="495" y="237"/>
                </a:cubicBezTo>
                <a:cubicBezTo>
                  <a:pt x="518" y="237"/>
                  <a:pt x="538" y="265"/>
                  <a:pt x="538" y="301"/>
                </a:cubicBezTo>
                <a:cubicBezTo>
                  <a:pt x="538" y="337"/>
                  <a:pt x="518" y="366"/>
                  <a:pt x="495" y="366"/>
                </a:cubicBezTo>
                <a:cubicBezTo>
                  <a:pt x="434" y="366"/>
                  <a:pt x="434" y="366"/>
                  <a:pt x="434" y="366"/>
                </a:cubicBezTo>
                <a:cubicBezTo>
                  <a:pt x="431" y="345"/>
                  <a:pt x="430" y="323"/>
                  <a:pt x="430" y="301"/>
                </a:cubicBezTo>
                <a:close/>
                <a:moveTo>
                  <a:pt x="43" y="301"/>
                </a:moveTo>
                <a:cubicBezTo>
                  <a:pt x="43" y="265"/>
                  <a:pt x="62" y="237"/>
                  <a:pt x="86" y="237"/>
                </a:cubicBezTo>
                <a:cubicBezTo>
                  <a:pt x="237" y="237"/>
                  <a:pt x="237" y="237"/>
                  <a:pt x="237" y="237"/>
                </a:cubicBezTo>
                <a:cubicBezTo>
                  <a:pt x="223" y="252"/>
                  <a:pt x="215" y="275"/>
                  <a:pt x="215" y="301"/>
                </a:cubicBezTo>
                <a:cubicBezTo>
                  <a:pt x="215" y="327"/>
                  <a:pt x="223" y="350"/>
                  <a:pt x="237" y="366"/>
                </a:cubicBezTo>
                <a:cubicBezTo>
                  <a:pt x="86" y="366"/>
                  <a:pt x="86" y="366"/>
                  <a:pt x="86" y="366"/>
                </a:cubicBezTo>
                <a:cubicBezTo>
                  <a:pt x="62" y="366"/>
                  <a:pt x="43" y="337"/>
                  <a:pt x="43" y="301"/>
                </a:cubicBezTo>
                <a:close/>
                <a:moveTo>
                  <a:pt x="258" y="645"/>
                </a:moveTo>
                <a:cubicBezTo>
                  <a:pt x="172" y="645"/>
                  <a:pt x="172" y="645"/>
                  <a:pt x="172" y="645"/>
                </a:cubicBezTo>
                <a:cubicBezTo>
                  <a:pt x="172" y="452"/>
                  <a:pt x="172" y="452"/>
                  <a:pt x="172" y="452"/>
                </a:cubicBezTo>
                <a:cubicBezTo>
                  <a:pt x="172" y="436"/>
                  <a:pt x="168" y="421"/>
                  <a:pt x="160" y="409"/>
                </a:cubicBezTo>
                <a:cubicBezTo>
                  <a:pt x="175" y="409"/>
                  <a:pt x="175" y="409"/>
                  <a:pt x="175" y="409"/>
                </a:cubicBezTo>
                <a:cubicBezTo>
                  <a:pt x="175" y="409"/>
                  <a:pt x="175" y="409"/>
                  <a:pt x="175" y="409"/>
                </a:cubicBezTo>
                <a:cubicBezTo>
                  <a:pt x="240" y="409"/>
                  <a:pt x="240" y="409"/>
                  <a:pt x="240" y="409"/>
                </a:cubicBezTo>
                <a:cubicBezTo>
                  <a:pt x="238" y="415"/>
                  <a:pt x="236" y="423"/>
                  <a:pt x="236" y="430"/>
                </a:cubicBezTo>
                <a:cubicBezTo>
                  <a:pt x="236" y="581"/>
                  <a:pt x="236" y="581"/>
                  <a:pt x="236" y="581"/>
                </a:cubicBezTo>
                <a:cubicBezTo>
                  <a:pt x="236" y="601"/>
                  <a:pt x="248" y="615"/>
                  <a:pt x="255" y="623"/>
                </a:cubicBezTo>
                <a:cubicBezTo>
                  <a:pt x="256" y="624"/>
                  <a:pt x="257" y="626"/>
                  <a:pt x="258" y="627"/>
                </a:cubicBezTo>
                <a:lnTo>
                  <a:pt x="258" y="645"/>
                </a:lnTo>
                <a:close/>
                <a:moveTo>
                  <a:pt x="284" y="366"/>
                </a:moveTo>
                <a:cubicBezTo>
                  <a:pt x="280" y="366"/>
                  <a:pt x="280" y="366"/>
                  <a:pt x="280" y="366"/>
                </a:cubicBezTo>
                <a:cubicBezTo>
                  <a:pt x="280" y="366"/>
                  <a:pt x="280" y="366"/>
                  <a:pt x="280" y="366"/>
                </a:cubicBezTo>
                <a:cubicBezTo>
                  <a:pt x="256" y="366"/>
                  <a:pt x="237" y="337"/>
                  <a:pt x="237" y="301"/>
                </a:cubicBezTo>
                <a:cubicBezTo>
                  <a:pt x="237" y="265"/>
                  <a:pt x="256" y="237"/>
                  <a:pt x="280" y="237"/>
                </a:cubicBezTo>
                <a:cubicBezTo>
                  <a:pt x="284" y="237"/>
                  <a:pt x="284" y="237"/>
                  <a:pt x="284" y="237"/>
                </a:cubicBezTo>
                <a:cubicBezTo>
                  <a:pt x="325" y="237"/>
                  <a:pt x="363" y="221"/>
                  <a:pt x="396" y="193"/>
                </a:cubicBezTo>
                <a:cubicBezTo>
                  <a:pt x="390" y="228"/>
                  <a:pt x="387" y="264"/>
                  <a:pt x="387" y="301"/>
                </a:cubicBezTo>
                <a:cubicBezTo>
                  <a:pt x="387" y="338"/>
                  <a:pt x="390" y="375"/>
                  <a:pt x="396" y="409"/>
                </a:cubicBezTo>
                <a:cubicBezTo>
                  <a:pt x="363" y="382"/>
                  <a:pt x="325" y="366"/>
                  <a:pt x="284" y="366"/>
                </a:cubicBezTo>
                <a:close/>
                <a:moveTo>
                  <a:pt x="538" y="559"/>
                </a:moveTo>
                <a:cubicBezTo>
                  <a:pt x="494" y="559"/>
                  <a:pt x="457" y="497"/>
                  <a:pt x="440" y="409"/>
                </a:cubicBezTo>
                <a:cubicBezTo>
                  <a:pt x="495" y="409"/>
                  <a:pt x="495" y="409"/>
                  <a:pt x="495" y="409"/>
                </a:cubicBezTo>
                <a:cubicBezTo>
                  <a:pt x="543" y="409"/>
                  <a:pt x="581" y="361"/>
                  <a:pt x="581" y="301"/>
                </a:cubicBezTo>
                <a:cubicBezTo>
                  <a:pt x="581" y="241"/>
                  <a:pt x="543" y="194"/>
                  <a:pt x="495" y="194"/>
                </a:cubicBezTo>
                <a:cubicBezTo>
                  <a:pt x="440" y="194"/>
                  <a:pt x="440" y="194"/>
                  <a:pt x="440" y="194"/>
                </a:cubicBezTo>
                <a:cubicBezTo>
                  <a:pt x="457" y="105"/>
                  <a:pt x="494" y="43"/>
                  <a:pt x="538" y="43"/>
                </a:cubicBezTo>
                <a:cubicBezTo>
                  <a:pt x="597" y="43"/>
                  <a:pt x="645" y="159"/>
                  <a:pt x="645" y="301"/>
                </a:cubicBezTo>
                <a:cubicBezTo>
                  <a:pt x="645" y="443"/>
                  <a:pt x="597" y="559"/>
                  <a:pt x="538" y="559"/>
                </a:cubicBezTo>
                <a:close/>
              </a:path>
            </a:pathLst>
          </a:custGeom>
          <a:solidFill>
            <a:schemeClr val="accent1"/>
          </a:solidFill>
          <a:ln>
            <a:noFill/>
          </a:ln>
        </p:spPr>
        <p:txBody>
          <a:bodyPr anchor="ctr"/>
          <a:lstStyle/>
          <a:p>
            <a:pPr algn="ctr"/>
            <a:endParaRPr dirty="0">
              <a:cs typeface="+mn-ea"/>
              <a:sym typeface="+mn-lt"/>
            </a:endParaRPr>
          </a:p>
        </p:txBody>
      </p:sp>
      <p:cxnSp>
        <p:nvCxnSpPr>
          <p:cNvPr id="23" name="Straight Connector 21"/>
          <p:cNvCxnSpPr/>
          <p:nvPr/>
        </p:nvCxnSpPr>
        <p:spPr>
          <a:xfrm>
            <a:off x="4774874" y="2356914"/>
            <a:ext cx="582543" cy="0"/>
          </a:xfrm>
          <a:prstGeom prst="line">
            <a:avLst/>
          </a:prstGeom>
          <a:ln w="12700">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24" name="Straight Connector 22"/>
          <p:cNvCxnSpPr/>
          <p:nvPr/>
        </p:nvCxnSpPr>
        <p:spPr>
          <a:xfrm>
            <a:off x="6849678" y="2356914"/>
            <a:ext cx="582543" cy="0"/>
          </a:xfrm>
          <a:prstGeom prst="line">
            <a:avLst/>
          </a:prstGeom>
          <a:ln w="12700">
            <a:solidFill>
              <a:schemeClr val="bg1">
                <a:lumMod val="75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3"/>
          <p:cNvCxnSpPr/>
          <p:nvPr/>
        </p:nvCxnSpPr>
        <p:spPr>
          <a:xfrm>
            <a:off x="4774874" y="3802813"/>
            <a:ext cx="582543" cy="0"/>
          </a:xfrm>
          <a:prstGeom prst="line">
            <a:avLst/>
          </a:prstGeom>
          <a:ln w="12700">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26" name="Straight Connector 24"/>
          <p:cNvCxnSpPr/>
          <p:nvPr/>
        </p:nvCxnSpPr>
        <p:spPr>
          <a:xfrm>
            <a:off x="6849678" y="3802813"/>
            <a:ext cx="582543" cy="0"/>
          </a:xfrm>
          <a:prstGeom prst="line">
            <a:avLst/>
          </a:prstGeom>
          <a:ln w="12700">
            <a:solidFill>
              <a:schemeClr val="bg1">
                <a:lumMod val="75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cxnSp>
        <p:nvCxnSpPr>
          <p:cNvPr id="27" name="Straight Connector 25"/>
          <p:cNvCxnSpPr/>
          <p:nvPr/>
        </p:nvCxnSpPr>
        <p:spPr>
          <a:xfrm>
            <a:off x="4774874" y="5243523"/>
            <a:ext cx="582543" cy="0"/>
          </a:xfrm>
          <a:prstGeom prst="line">
            <a:avLst/>
          </a:prstGeom>
          <a:ln w="12700">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28" name="Straight Connector 26"/>
          <p:cNvCxnSpPr/>
          <p:nvPr/>
        </p:nvCxnSpPr>
        <p:spPr>
          <a:xfrm>
            <a:off x="6849678" y="5243523"/>
            <a:ext cx="582543" cy="0"/>
          </a:xfrm>
          <a:prstGeom prst="line">
            <a:avLst/>
          </a:prstGeom>
          <a:ln w="12700">
            <a:solidFill>
              <a:schemeClr val="bg1">
                <a:lumMod val="75000"/>
              </a:schemeClr>
            </a:solidFill>
            <a:prstDash val="dash"/>
            <a:headEnd type="none"/>
            <a:tailEnd type="oval"/>
          </a:ln>
        </p:spPr>
        <p:style>
          <a:lnRef idx="1">
            <a:schemeClr val="accent1"/>
          </a:lnRef>
          <a:fillRef idx="0">
            <a:schemeClr val="accent1"/>
          </a:fillRef>
          <a:effectRef idx="0">
            <a:schemeClr val="accent1"/>
          </a:effectRef>
          <a:fontRef idx="minor">
            <a:schemeClr val="tx1"/>
          </a:fontRef>
        </p:style>
      </p:cxnSp>
      <p:grpSp>
        <p:nvGrpSpPr>
          <p:cNvPr id="53" name="组合 52"/>
          <p:cNvGrpSpPr/>
          <p:nvPr/>
        </p:nvGrpSpPr>
        <p:grpSpPr>
          <a:xfrm>
            <a:off x="-288509" y="-190606"/>
            <a:ext cx="2002465" cy="1316037"/>
            <a:chOff x="2784891" y="-471487"/>
            <a:chExt cx="3863970" cy="2539434"/>
          </a:xfrm>
        </p:grpSpPr>
        <p:sp>
          <p:nvSpPr>
            <p:cNvPr id="54"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5" name="椭圆 54"/>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56" name="组合 55"/>
          <p:cNvGrpSpPr/>
          <p:nvPr/>
        </p:nvGrpSpPr>
        <p:grpSpPr>
          <a:xfrm>
            <a:off x="792345" y="332683"/>
            <a:ext cx="5751330" cy="764173"/>
            <a:chOff x="1059045" y="332683"/>
            <a:chExt cx="5751330" cy="764173"/>
          </a:xfrm>
        </p:grpSpPr>
        <p:sp>
          <p:nvSpPr>
            <p:cNvPr id="57" name="文本框 56"/>
            <p:cNvSpPr txBox="1"/>
            <p:nvPr/>
          </p:nvSpPr>
          <p:spPr>
            <a:xfrm>
              <a:off x="1059045" y="332683"/>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noProof="0" dirty="0">
                  <a:solidFill>
                    <a:schemeClr val="accent1"/>
                  </a:solidFill>
                  <a:cs typeface="+mn-ea"/>
                  <a:sym typeface="+mn-lt"/>
                </a:rPr>
                <a:t>标题文字</a:t>
              </a:r>
              <a:r>
                <a:rPr lang="zh-CN" altLang="en-US" sz="3200" b="1" noProof="0" dirty="0">
                  <a:solidFill>
                    <a:schemeClr val="tx1">
                      <a:lumMod val="75000"/>
                      <a:lumOff val="25000"/>
                    </a:schemeClr>
                  </a:solidFill>
                  <a:cs typeface="+mn-ea"/>
                  <a:sym typeface="+mn-lt"/>
                </a:rPr>
                <a:t>添加此处</a:t>
              </a:r>
              <a:endParaRPr kumimoji="0"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58" name="文本框 57"/>
            <p:cNvSpPr txBox="1"/>
            <p:nvPr/>
          </p:nvSpPr>
          <p:spPr>
            <a:xfrm>
              <a:off x="1059045" y="794786"/>
              <a:ext cx="5751330" cy="30207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5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cs typeface="+mn-ea"/>
                  <a:sym typeface="+mn-lt"/>
                </a:rPr>
                <a:t>print the presentation and make it into a film to be used in a wider field</a:t>
              </a:r>
              <a:endParaRPr kumimoji="0" lang="en-US" altLang="zh-CN" sz="1200" b="0" i="0" u="none" strike="noStrike" kern="1200" cap="none" spc="0" normalizeH="0" baseline="0" noProof="0" dirty="0">
                <a:ln>
                  <a:noFill/>
                </a:ln>
                <a:solidFill>
                  <a:prstClr val="white">
                    <a:lumMod val="50000"/>
                  </a:prstClr>
                </a:solidFill>
                <a:effectLst/>
                <a:uLnTx/>
                <a:uFillTx/>
                <a:cs typeface="+mn-ea"/>
                <a:sym typeface="+mn-lt"/>
              </a:endParaRPr>
            </a:p>
          </p:txBody>
        </p:sp>
      </p:grpSp>
      <p:grpSp>
        <p:nvGrpSpPr>
          <p:cNvPr id="59" name="组合 58"/>
          <p:cNvGrpSpPr/>
          <p:nvPr/>
        </p:nvGrpSpPr>
        <p:grpSpPr>
          <a:xfrm>
            <a:off x="8437048" y="1931408"/>
            <a:ext cx="2784248" cy="859580"/>
            <a:chOff x="937750" y="5016378"/>
            <a:chExt cx="2784248" cy="859580"/>
          </a:xfrm>
        </p:grpSpPr>
        <p:sp>
          <p:nvSpPr>
            <p:cNvPr id="60" name="矩形 59"/>
            <p:cNvSpPr/>
            <p:nvPr/>
          </p:nvSpPr>
          <p:spPr>
            <a:xfrm>
              <a:off x="937750" y="5340427"/>
              <a:ext cx="2784248"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rgbClr val="7F7F7F"/>
                  </a:solidFill>
                  <a:cs typeface="+mn-ea"/>
                  <a:sym typeface="+mn-lt"/>
                </a:rPr>
                <a:t>用户可以在投影仪或者计算机上进行演示也可以将演示文稿打印出来制作</a:t>
              </a:r>
              <a:endParaRPr lang="zh-CN" altLang="en-US" sz="1200" dirty="0">
                <a:solidFill>
                  <a:srgbClr val="7F7F7F"/>
                </a:solidFill>
                <a:cs typeface="+mn-ea"/>
                <a:sym typeface="+mn-lt"/>
              </a:endParaRPr>
            </a:p>
          </p:txBody>
        </p:sp>
        <p:sp>
          <p:nvSpPr>
            <p:cNvPr id="61" name="矩形 60"/>
            <p:cNvSpPr/>
            <p:nvPr/>
          </p:nvSpPr>
          <p:spPr>
            <a:xfrm>
              <a:off x="937750" y="5016378"/>
              <a:ext cx="2241974" cy="36279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cs typeface="+mn-ea"/>
                  <a:sym typeface="+mn-lt"/>
                </a:rPr>
                <a:t>标题文字添加</a:t>
              </a:r>
              <a:endParaRPr lang="zh-CN" altLang="en-US" sz="1600" b="1" dirty="0">
                <a:cs typeface="+mn-ea"/>
                <a:sym typeface="+mn-lt"/>
              </a:endParaRPr>
            </a:p>
          </p:txBody>
        </p:sp>
      </p:grpSp>
      <p:grpSp>
        <p:nvGrpSpPr>
          <p:cNvPr id="62" name="组合 61"/>
          <p:cNvGrpSpPr/>
          <p:nvPr/>
        </p:nvGrpSpPr>
        <p:grpSpPr>
          <a:xfrm>
            <a:off x="8437048" y="3392741"/>
            <a:ext cx="2784248" cy="859580"/>
            <a:chOff x="937750" y="5016378"/>
            <a:chExt cx="2784248" cy="859580"/>
          </a:xfrm>
        </p:grpSpPr>
        <p:sp>
          <p:nvSpPr>
            <p:cNvPr id="63" name="矩形 62"/>
            <p:cNvSpPr/>
            <p:nvPr/>
          </p:nvSpPr>
          <p:spPr>
            <a:xfrm>
              <a:off x="937750" y="5340427"/>
              <a:ext cx="2784248"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rgbClr val="7F7F7F"/>
                  </a:solidFill>
                  <a:cs typeface="+mn-ea"/>
                  <a:sym typeface="+mn-lt"/>
                </a:rPr>
                <a:t>用户可以在投影仪或者计算机上进行演示也可以将演示文稿打印出来制作</a:t>
              </a:r>
              <a:endParaRPr lang="zh-CN" altLang="en-US" sz="1200" dirty="0">
                <a:solidFill>
                  <a:srgbClr val="7F7F7F"/>
                </a:solidFill>
                <a:cs typeface="+mn-ea"/>
                <a:sym typeface="+mn-lt"/>
              </a:endParaRPr>
            </a:p>
          </p:txBody>
        </p:sp>
        <p:sp>
          <p:nvSpPr>
            <p:cNvPr id="64" name="矩形 63"/>
            <p:cNvSpPr/>
            <p:nvPr/>
          </p:nvSpPr>
          <p:spPr>
            <a:xfrm>
              <a:off x="937750" y="5016378"/>
              <a:ext cx="2241974" cy="36279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cs typeface="+mn-ea"/>
                  <a:sym typeface="+mn-lt"/>
                </a:rPr>
                <a:t>标题文字添加</a:t>
              </a:r>
              <a:endParaRPr lang="zh-CN" altLang="en-US" sz="1600" b="1" dirty="0">
                <a:cs typeface="+mn-ea"/>
                <a:sym typeface="+mn-lt"/>
              </a:endParaRPr>
            </a:p>
          </p:txBody>
        </p:sp>
      </p:grpSp>
      <p:grpSp>
        <p:nvGrpSpPr>
          <p:cNvPr id="65" name="组合 64"/>
          <p:cNvGrpSpPr/>
          <p:nvPr/>
        </p:nvGrpSpPr>
        <p:grpSpPr>
          <a:xfrm>
            <a:off x="8437048" y="4854075"/>
            <a:ext cx="2784248" cy="859580"/>
            <a:chOff x="937750" y="5016378"/>
            <a:chExt cx="2784248" cy="859580"/>
          </a:xfrm>
        </p:grpSpPr>
        <p:sp>
          <p:nvSpPr>
            <p:cNvPr id="66" name="矩形 65"/>
            <p:cNvSpPr/>
            <p:nvPr/>
          </p:nvSpPr>
          <p:spPr>
            <a:xfrm>
              <a:off x="937750" y="5340427"/>
              <a:ext cx="2784248"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rgbClr val="7F7F7F"/>
                  </a:solidFill>
                  <a:cs typeface="+mn-ea"/>
                  <a:sym typeface="+mn-lt"/>
                </a:rPr>
                <a:t>用户可以在投影仪或者计算机上进行演示也可以将演示文稿打印出来制作</a:t>
              </a:r>
              <a:endParaRPr lang="zh-CN" altLang="en-US" sz="1200" dirty="0">
                <a:solidFill>
                  <a:srgbClr val="7F7F7F"/>
                </a:solidFill>
                <a:cs typeface="+mn-ea"/>
                <a:sym typeface="+mn-lt"/>
              </a:endParaRPr>
            </a:p>
          </p:txBody>
        </p:sp>
        <p:sp>
          <p:nvSpPr>
            <p:cNvPr id="67" name="矩形 66"/>
            <p:cNvSpPr/>
            <p:nvPr/>
          </p:nvSpPr>
          <p:spPr>
            <a:xfrm>
              <a:off x="937750" y="5016378"/>
              <a:ext cx="2241974" cy="36279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cs typeface="+mn-ea"/>
                  <a:sym typeface="+mn-lt"/>
                </a:rPr>
                <a:t>标题文字添加</a:t>
              </a:r>
              <a:endParaRPr lang="zh-CN" altLang="en-US" sz="1600" b="1" dirty="0">
                <a:cs typeface="+mn-ea"/>
                <a:sym typeface="+mn-lt"/>
              </a:endParaRPr>
            </a:p>
          </p:txBody>
        </p:sp>
      </p:grpSp>
      <p:grpSp>
        <p:nvGrpSpPr>
          <p:cNvPr id="68" name="组合 67"/>
          <p:cNvGrpSpPr/>
          <p:nvPr/>
        </p:nvGrpSpPr>
        <p:grpSpPr>
          <a:xfrm>
            <a:off x="941428" y="1931408"/>
            <a:ext cx="2784248" cy="859580"/>
            <a:chOff x="937750" y="5016378"/>
            <a:chExt cx="2784248" cy="859580"/>
          </a:xfrm>
        </p:grpSpPr>
        <p:sp>
          <p:nvSpPr>
            <p:cNvPr id="69" name="矩形 68"/>
            <p:cNvSpPr/>
            <p:nvPr/>
          </p:nvSpPr>
          <p:spPr>
            <a:xfrm>
              <a:off x="937750" y="5340427"/>
              <a:ext cx="2784248"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rgbClr val="7F7F7F"/>
                  </a:solidFill>
                  <a:cs typeface="+mn-ea"/>
                  <a:sym typeface="+mn-lt"/>
                </a:rPr>
                <a:t>用户可以在投影仪或者计算机上进行演示也可以将演示文稿打印出来制作</a:t>
              </a:r>
              <a:endParaRPr lang="zh-CN" altLang="en-US" sz="1200" dirty="0">
                <a:solidFill>
                  <a:srgbClr val="7F7F7F"/>
                </a:solidFill>
                <a:cs typeface="+mn-ea"/>
                <a:sym typeface="+mn-lt"/>
              </a:endParaRPr>
            </a:p>
          </p:txBody>
        </p:sp>
        <p:sp>
          <p:nvSpPr>
            <p:cNvPr id="70" name="矩形 69"/>
            <p:cNvSpPr/>
            <p:nvPr/>
          </p:nvSpPr>
          <p:spPr>
            <a:xfrm>
              <a:off x="1480024" y="5016378"/>
              <a:ext cx="2241974" cy="36279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cs typeface="+mn-ea"/>
                  <a:sym typeface="+mn-lt"/>
                </a:rPr>
                <a:t>标题文字添加</a:t>
              </a:r>
              <a:endParaRPr lang="zh-CN" altLang="en-US" sz="1600" b="1" dirty="0">
                <a:cs typeface="+mn-ea"/>
                <a:sym typeface="+mn-lt"/>
              </a:endParaRPr>
            </a:p>
          </p:txBody>
        </p:sp>
      </p:grpSp>
      <p:grpSp>
        <p:nvGrpSpPr>
          <p:cNvPr id="71" name="组合 70"/>
          <p:cNvGrpSpPr/>
          <p:nvPr/>
        </p:nvGrpSpPr>
        <p:grpSpPr>
          <a:xfrm>
            <a:off x="941428" y="3392741"/>
            <a:ext cx="2784248" cy="859580"/>
            <a:chOff x="937750" y="5016378"/>
            <a:chExt cx="2784248" cy="859580"/>
          </a:xfrm>
        </p:grpSpPr>
        <p:sp>
          <p:nvSpPr>
            <p:cNvPr id="72" name="矩形 71"/>
            <p:cNvSpPr/>
            <p:nvPr/>
          </p:nvSpPr>
          <p:spPr>
            <a:xfrm>
              <a:off x="937750" y="5340427"/>
              <a:ext cx="2784248"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rgbClr val="7F7F7F"/>
                  </a:solidFill>
                  <a:cs typeface="+mn-ea"/>
                  <a:sym typeface="+mn-lt"/>
                </a:rPr>
                <a:t>用户可以在投影仪或者计算机上进行演示也可以将演示文稿打印出来制作</a:t>
              </a:r>
              <a:endParaRPr lang="zh-CN" altLang="en-US" sz="1200" dirty="0">
                <a:solidFill>
                  <a:srgbClr val="7F7F7F"/>
                </a:solidFill>
                <a:cs typeface="+mn-ea"/>
                <a:sym typeface="+mn-lt"/>
              </a:endParaRPr>
            </a:p>
          </p:txBody>
        </p:sp>
        <p:sp>
          <p:nvSpPr>
            <p:cNvPr id="73" name="矩形 72"/>
            <p:cNvSpPr/>
            <p:nvPr/>
          </p:nvSpPr>
          <p:spPr>
            <a:xfrm>
              <a:off x="1480024" y="5016378"/>
              <a:ext cx="2241974" cy="36279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cs typeface="+mn-ea"/>
                  <a:sym typeface="+mn-lt"/>
                </a:rPr>
                <a:t>标题文字添加</a:t>
              </a:r>
              <a:endParaRPr lang="zh-CN" altLang="en-US" sz="1600" b="1" dirty="0">
                <a:cs typeface="+mn-ea"/>
                <a:sym typeface="+mn-lt"/>
              </a:endParaRPr>
            </a:p>
          </p:txBody>
        </p:sp>
      </p:grpSp>
      <p:grpSp>
        <p:nvGrpSpPr>
          <p:cNvPr id="74" name="组合 73"/>
          <p:cNvGrpSpPr/>
          <p:nvPr/>
        </p:nvGrpSpPr>
        <p:grpSpPr>
          <a:xfrm>
            <a:off x="941428" y="4854075"/>
            <a:ext cx="2784248" cy="859580"/>
            <a:chOff x="937750" y="5016378"/>
            <a:chExt cx="2784248" cy="859580"/>
          </a:xfrm>
        </p:grpSpPr>
        <p:sp>
          <p:nvSpPr>
            <p:cNvPr id="75" name="矩形 74"/>
            <p:cNvSpPr/>
            <p:nvPr/>
          </p:nvSpPr>
          <p:spPr>
            <a:xfrm>
              <a:off x="937750" y="5340427"/>
              <a:ext cx="2784248"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rgbClr val="7F7F7F"/>
                  </a:solidFill>
                  <a:cs typeface="+mn-ea"/>
                  <a:sym typeface="+mn-lt"/>
                </a:rPr>
                <a:t>用户可以在投影仪或者计算机上进行演示也可以将演示文稿打印出来制作</a:t>
              </a:r>
              <a:endParaRPr lang="zh-CN" altLang="en-US" sz="1200" dirty="0">
                <a:solidFill>
                  <a:srgbClr val="7F7F7F"/>
                </a:solidFill>
                <a:cs typeface="+mn-ea"/>
                <a:sym typeface="+mn-lt"/>
              </a:endParaRPr>
            </a:p>
          </p:txBody>
        </p:sp>
        <p:sp>
          <p:nvSpPr>
            <p:cNvPr id="76" name="矩形 75"/>
            <p:cNvSpPr/>
            <p:nvPr/>
          </p:nvSpPr>
          <p:spPr>
            <a:xfrm>
              <a:off x="1480024" y="5016378"/>
              <a:ext cx="2241974" cy="36279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cs typeface="+mn-ea"/>
                  <a:sym typeface="+mn-lt"/>
                </a:rPr>
                <a:t>标题文字添加</a:t>
              </a:r>
              <a:endParaRPr lang="zh-CN" altLang="en-US" sz="1600" b="1" dirty="0">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1000" fill="hold"/>
                                        <p:tgtEl>
                                          <p:spTgt spid="53"/>
                                        </p:tgtEl>
                                        <p:attrNameLst>
                                          <p:attrName>ppt_x</p:attrName>
                                        </p:attrNameLst>
                                      </p:cBhvr>
                                      <p:tavLst>
                                        <p:tav tm="0">
                                          <p:val>
                                            <p:strVal val="1+#ppt_w/2"/>
                                          </p:val>
                                        </p:tav>
                                        <p:tav tm="100000">
                                          <p:val>
                                            <p:strVal val="#ppt_x"/>
                                          </p:val>
                                        </p:tav>
                                      </p:tavLst>
                                    </p:anim>
                                    <p:anim calcmode="lin" valueType="num">
                                      <p:cBhvr additive="base">
                                        <p:cTn id="8" dur="1000" fill="hold"/>
                                        <p:tgtEl>
                                          <p:spTgt spid="53"/>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8" fill="hold" nodeType="after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additive="base">
                                        <p:cTn id="12" dur="500"/>
                                        <p:tgtEl>
                                          <p:spTgt spid="56"/>
                                        </p:tgtEl>
                                        <p:attrNameLst>
                                          <p:attrName>ppt_x</p:attrName>
                                        </p:attrNameLst>
                                      </p:cBhvr>
                                      <p:tavLst>
                                        <p:tav tm="0">
                                          <p:val>
                                            <p:strVal val="#ppt_x-#ppt_w*1.125000"/>
                                          </p:val>
                                        </p:tav>
                                        <p:tav tm="100000">
                                          <p:val>
                                            <p:strVal val="#ppt_x"/>
                                          </p:val>
                                        </p:tav>
                                      </p:tavLst>
                                    </p:anim>
                                    <p:animEffect transition="in" filter="wipe(right)">
                                      <p:cBhvr>
                                        <p:cTn id="13" dur="500"/>
                                        <p:tgtEl>
                                          <p:spTgt spid="56"/>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2" presetClass="entr" presetSubtype="2"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right)">
                                      <p:cBhvr>
                                        <p:cTn id="23" dur="500"/>
                                        <p:tgtEl>
                                          <p:spTgt spid="23"/>
                                        </p:tgtEl>
                                      </p:cBhvr>
                                    </p:animEffect>
                                  </p:childTnLst>
                                </p:cTn>
                              </p:par>
                              <p:par>
                                <p:cTn id="24" presetID="22" presetClass="entr" presetSubtype="2"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right)">
                                      <p:cBhvr>
                                        <p:cTn id="26" dur="500"/>
                                        <p:tgtEl>
                                          <p:spTgt spid="25"/>
                                        </p:tgtEl>
                                      </p:cBhvr>
                                    </p:animEffect>
                                  </p:childTnLst>
                                </p:cTn>
                              </p:par>
                              <p:par>
                                <p:cTn id="27" presetID="22" presetClass="entr" presetSubtype="2"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right)">
                                      <p:cBhvr>
                                        <p:cTn id="29" dur="500"/>
                                        <p:tgtEl>
                                          <p:spTgt spid="27"/>
                                        </p:tgtEl>
                                      </p:cBhvr>
                                    </p:animEffect>
                                  </p:childTnLst>
                                </p:cTn>
                              </p:par>
                              <p:par>
                                <p:cTn id="30" presetID="22" presetClass="entr" presetSubtype="8"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500"/>
                                        <p:tgtEl>
                                          <p:spTgt spid="24"/>
                                        </p:tgtEl>
                                      </p:cBhvr>
                                    </p:animEffect>
                                  </p:childTnLst>
                                </p:cTn>
                              </p:par>
                              <p:par>
                                <p:cTn id="33" presetID="22" presetClass="entr" presetSubtype="8"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par>
                                <p:cTn id="36" presetID="22" presetClass="entr" presetSubtype="8"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childTnLst>
                          </p:cTn>
                        </p:par>
                        <p:par>
                          <p:cTn id="39" fill="hold">
                            <p:stCondLst>
                              <p:cond delay="3000"/>
                            </p:stCondLst>
                            <p:childTnLst>
                              <p:par>
                                <p:cTn id="40" presetID="53" presetClass="entr" presetSubtype="16" fill="hold" grpId="0" nodeType="after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ppt_w</p:attrName>
                                        </p:attrNameLst>
                                      </p:cBhvr>
                                      <p:tavLst>
                                        <p:tav tm="0">
                                          <p:val>
                                            <p:fltVal val="0"/>
                                          </p:val>
                                        </p:tav>
                                        <p:tav tm="100000">
                                          <p:val>
                                            <p:strVal val="#ppt_w"/>
                                          </p:val>
                                        </p:tav>
                                      </p:tavLst>
                                    </p:anim>
                                    <p:anim calcmode="lin" valueType="num">
                                      <p:cBhvr>
                                        <p:cTn id="48" dur="500" fill="hold"/>
                                        <p:tgtEl>
                                          <p:spTgt spid="5"/>
                                        </p:tgtEl>
                                        <p:attrNameLst>
                                          <p:attrName>ppt_h</p:attrName>
                                        </p:attrNameLst>
                                      </p:cBhvr>
                                      <p:tavLst>
                                        <p:tav tm="0">
                                          <p:val>
                                            <p:fltVal val="0"/>
                                          </p:val>
                                        </p:tav>
                                        <p:tav tm="100000">
                                          <p:val>
                                            <p:strVal val="#ppt_h"/>
                                          </p:val>
                                        </p:tav>
                                      </p:tavLst>
                                    </p:anim>
                                    <p:animEffect transition="in" filter="fade">
                                      <p:cBhvr>
                                        <p:cTn id="49" dur="500"/>
                                        <p:tgtEl>
                                          <p:spTgt spid="5"/>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p:cTn id="52" dur="500" fill="hold"/>
                                        <p:tgtEl>
                                          <p:spTgt spid="6"/>
                                        </p:tgtEl>
                                        <p:attrNameLst>
                                          <p:attrName>ppt_w</p:attrName>
                                        </p:attrNameLst>
                                      </p:cBhvr>
                                      <p:tavLst>
                                        <p:tav tm="0">
                                          <p:val>
                                            <p:fltVal val="0"/>
                                          </p:val>
                                        </p:tav>
                                        <p:tav tm="100000">
                                          <p:val>
                                            <p:strVal val="#ppt_w"/>
                                          </p:val>
                                        </p:tav>
                                      </p:tavLst>
                                    </p:anim>
                                    <p:anim calcmode="lin" valueType="num">
                                      <p:cBhvr>
                                        <p:cTn id="53" dur="500" fill="hold"/>
                                        <p:tgtEl>
                                          <p:spTgt spid="6"/>
                                        </p:tgtEl>
                                        <p:attrNameLst>
                                          <p:attrName>ppt_h</p:attrName>
                                        </p:attrNameLst>
                                      </p:cBhvr>
                                      <p:tavLst>
                                        <p:tav tm="0">
                                          <p:val>
                                            <p:fltVal val="0"/>
                                          </p:val>
                                        </p:tav>
                                        <p:tav tm="100000">
                                          <p:val>
                                            <p:strVal val="#ppt_h"/>
                                          </p:val>
                                        </p:tav>
                                      </p:tavLst>
                                    </p:anim>
                                    <p:animEffect transition="in" filter="fade">
                                      <p:cBhvr>
                                        <p:cTn id="54" dur="500"/>
                                        <p:tgtEl>
                                          <p:spTgt spid="6"/>
                                        </p:tgtEl>
                                      </p:cBhvr>
                                    </p:animEffect>
                                  </p:childTnLst>
                                </p:cTn>
                              </p:par>
                              <p:par>
                                <p:cTn id="55" presetID="53" presetClass="entr" presetSubtype="16" fill="hold" nodeType="with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ppt_w</p:attrName>
                                        </p:attrNameLst>
                                      </p:cBhvr>
                                      <p:tavLst>
                                        <p:tav tm="0">
                                          <p:val>
                                            <p:fltVal val="0"/>
                                          </p:val>
                                        </p:tav>
                                        <p:tav tm="100000">
                                          <p:val>
                                            <p:strVal val="#ppt_w"/>
                                          </p:val>
                                        </p:tav>
                                      </p:tavLst>
                                    </p:anim>
                                    <p:anim calcmode="lin" valueType="num">
                                      <p:cBhvr>
                                        <p:cTn id="58" dur="500" fill="hold"/>
                                        <p:tgtEl>
                                          <p:spTgt spid="12"/>
                                        </p:tgtEl>
                                        <p:attrNameLst>
                                          <p:attrName>ppt_h</p:attrName>
                                        </p:attrNameLst>
                                      </p:cBhvr>
                                      <p:tavLst>
                                        <p:tav tm="0">
                                          <p:val>
                                            <p:fltVal val="0"/>
                                          </p:val>
                                        </p:tav>
                                        <p:tav tm="100000">
                                          <p:val>
                                            <p:strVal val="#ppt_h"/>
                                          </p:val>
                                        </p:tav>
                                      </p:tavLst>
                                    </p:anim>
                                    <p:animEffect transition="in" filter="fade">
                                      <p:cBhvr>
                                        <p:cTn id="59" dur="500"/>
                                        <p:tgtEl>
                                          <p:spTgt spid="12"/>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p:cTn id="62" dur="500" fill="hold"/>
                                        <p:tgtEl>
                                          <p:spTgt spid="13"/>
                                        </p:tgtEl>
                                        <p:attrNameLst>
                                          <p:attrName>ppt_w</p:attrName>
                                        </p:attrNameLst>
                                      </p:cBhvr>
                                      <p:tavLst>
                                        <p:tav tm="0">
                                          <p:val>
                                            <p:fltVal val="0"/>
                                          </p:val>
                                        </p:tav>
                                        <p:tav tm="100000">
                                          <p:val>
                                            <p:strVal val="#ppt_w"/>
                                          </p:val>
                                        </p:tav>
                                      </p:tavLst>
                                    </p:anim>
                                    <p:anim calcmode="lin" valueType="num">
                                      <p:cBhvr>
                                        <p:cTn id="63" dur="500" fill="hold"/>
                                        <p:tgtEl>
                                          <p:spTgt spid="13"/>
                                        </p:tgtEl>
                                        <p:attrNameLst>
                                          <p:attrName>ppt_h</p:attrName>
                                        </p:attrNameLst>
                                      </p:cBhvr>
                                      <p:tavLst>
                                        <p:tav tm="0">
                                          <p:val>
                                            <p:fltVal val="0"/>
                                          </p:val>
                                        </p:tav>
                                        <p:tav tm="100000">
                                          <p:val>
                                            <p:strVal val="#ppt_h"/>
                                          </p:val>
                                        </p:tav>
                                      </p:tavLst>
                                    </p:anim>
                                    <p:animEffect transition="in" filter="fade">
                                      <p:cBhvr>
                                        <p:cTn id="64" dur="500"/>
                                        <p:tgtEl>
                                          <p:spTgt spid="13"/>
                                        </p:tgtEl>
                                      </p:cBhvr>
                                    </p:animEffect>
                                  </p:childTnLst>
                                </p:cTn>
                              </p:par>
                              <p:par>
                                <p:cTn id="65" presetID="53" presetClass="entr" presetSubtype="16"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8"/>
                                        </p:tgtEl>
                                        <p:attrNameLst>
                                          <p:attrName>style.visibility</p:attrName>
                                        </p:attrNameLst>
                                      </p:cBhvr>
                                      <p:to>
                                        <p:strVal val="visible"/>
                                      </p:to>
                                    </p:set>
                                    <p:anim calcmode="lin" valueType="num">
                                      <p:cBhvr>
                                        <p:cTn id="72" dur="500" fill="hold"/>
                                        <p:tgtEl>
                                          <p:spTgt spid="8"/>
                                        </p:tgtEl>
                                        <p:attrNameLst>
                                          <p:attrName>ppt_w</p:attrName>
                                        </p:attrNameLst>
                                      </p:cBhvr>
                                      <p:tavLst>
                                        <p:tav tm="0">
                                          <p:val>
                                            <p:fltVal val="0"/>
                                          </p:val>
                                        </p:tav>
                                        <p:tav tm="100000">
                                          <p:val>
                                            <p:strVal val="#ppt_w"/>
                                          </p:val>
                                        </p:tav>
                                      </p:tavLst>
                                    </p:anim>
                                    <p:anim calcmode="lin" valueType="num">
                                      <p:cBhvr>
                                        <p:cTn id="73" dur="500" fill="hold"/>
                                        <p:tgtEl>
                                          <p:spTgt spid="8"/>
                                        </p:tgtEl>
                                        <p:attrNameLst>
                                          <p:attrName>ppt_h</p:attrName>
                                        </p:attrNameLst>
                                      </p:cBhvr>
                                      <p:tavLst>
                                        <p:tav tm="0">
                                          <p:val>
                                            <p:fltVal val="0"/>
                                          </p:val>
                                        </p:tav>
                                        <p:tav tm="100000">
                                          <p:val>
                                            <p:strVal val="#ppt_h"/>
                                          </p:val>
                                        </p:tav>
                                      </p:tavLst>
                                    </p:anim>
                                    <p:animEffect transition="in" filter="fade">
                                      <p:cBhvr>
                                        <p:cTn id="74" dur="500"/>
                                        <p:tgtEl>
                                          <p:spTgt spid="8"/>
                                        </p:tgtEl>
                                      </p:cBhvr>
                                    </p:animEffect>
                                  </p:childTnLst>
                                </p:cTn>
                              </p:par>
                              <p:par>
                                <p:cTn id="75" presetID="53" presetClass="entr" presetSubtype="16" fill="hold" nodeType="with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p:cTn id="77" dur="500" fill="hold"/>
                                        <p:tgtEl>
                                          <p:spTgt spid="9"/>
                                        </p:tgtEl>
                                        <p:attrNameLst>
                                          <p:attrName>ppt_w</p:attrName>
                                        </p:attrNameLst>
                                      </p:cBhvr>
                                      <p:tavLst>
                                        <p:tav tm="0">
                                          <p:val>
                                            <p:fltVal val="0"/>
                                          </p:val>
                                        </p:tav>
                                        <p:tav tm="100000">
                                          <p:val>
                                            <p:strVal val="#ppt_w"/>
                                          </p:val>
                                        </p:tav>
                                      </p:tavLst>
                                    </p:anim>
                                    <p:anim calcmode="lin" valueType="num">
                                      <p:cBhvr>
                                        <p:cTn id="78" dur="500" fill="hold"/>
                                        <p:tgtEl>
                                          <p:spTgt spid="9"/>
                                        </p:tgtEl>
                                        <p:attrNameLst>
                                          <p:attrName>ppt_h</p:attrName>
                                        </p:attrNameLst>
                                      </p:cBhvr>
                                      <p:tavLst>
                                        <p:tav tm="0">
                                          <p:val>
                                            <p:fltVal val="0"/>
                                          </p:val>
                                        </p:tav>
                                        <p:tav tm="100000">
                                          <p:val>
                                            <p:strVal val="#ppt_h"/>
                                          </p:val>
                                        </p:tav>
                                      </p:tavLst>
                                    </p:anim>
                                    <p:animEffect transition="in" filter="fade">
                                      <p:cBhvr>
                                        <p:cTn id="79" dur="500"/>
                                        <p:tgtEl>
                                          <p:spTgt spid="9"/>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0"/>
                                        </p:tgtEl>
                                        <p:attrNameLst>
                                          <p:attrName>style.visibility</p:attrName>
                                        </p:attrNameLst>
                                      </p:cBhvr>
                                      <p:to>
                                        <p:strVal val="visible"/>
                                      </p:to>
                                    </p:set>
                                    <p:anim calcmode="lin" valueType="num">
                                      <p:cBhvr>
                                        <p:cTn id="82" dur="500" fill="hold"/>
                                        <p:tgtEl>
                                          <p:spTgt spid="10"/>
                                        </p:tgtEl>
                                        <p:attrNameLst>
                                          <p:attrName>ppt_w</p:attrName>
                                        </p:attrNameLst>
                                      </p:cBhvr>
                                      <p:tavLst>
                                        <p:tav tm="0">
                                          <p:val>
                                            <p:fltVal val="0"/>
                                          </p:val>
                                        </p:tav>
                                        <p:tav tm="100000">
                                          <p:val>
                                            <p:strVal val="#ppt_w"/>
                                          </p:val>
                                        </p:tav>
                                      </p:tavLst>
                                    </p:anim>
                                    <p:anim calcmode="lin" valueType="num">
                                      <p:cBhvr>
                                        <p:cTn id="83" dur="500" fill="hold"/>
                                        <p:tgtEl>
                                          <p:spTgt spid="10"/>
                                        </p:tgtEl>
                                        <p:attrNameLst>
                                          <p:attrName>ppt_h</p:attrName>
                                        </p:attrNameLst>
                                      </p:cBhvr>
                                      <p:tavLst>
                                        <p:tav tm="0">
                                          <p:val>
                                            <p:fltVal val="0"/>
                                          </p:val>
                                        </p:tav>
                                        <p:tav tm="100000">
                                          <p:val>
                                            <p:strVal val="#ppt_h"/>
                                          </p:val>
                                        </p:tav>
                                      </p:tavLst>
                                    </p:anim>
                                    <p:animEffect transition="in" filter="fade">
                                      <p:cBhvr>
                                        <p:cTn id="84" dur="500"/>
                                        <p:tgtEl>
                                          <p:spTgt spid="10"/>
                                        </p:tgtEl>
                                      </p:cBhvr>
                                    </p:animEffect>
                                  </p:childTnLst>
                                </p:cTn>
                              </p:par>
                              <p:par>
                                <p:cTn id="85" presetID="53" presetClass="entr" presetSubtype="16" fill="hold" nodeType="withEffect">
                                  <p:stCondLst>
                                    <p:cond delay="0"/>
                                  </p:stCondLst>
                                  <p:childTnLst>
                                    <p:set>
                                      <p:cBhvr>
                                        <p:cTn id="86" dur="1" fill="hold">
                                          <p:stCondLst>
                                            <p:cond delay="0"/>
                                          </p:stCondLst>
                                        </p:cTn>
                                        <p:tgtEl>
                                          <p:spTgt spid="11"/>
                                        </p:tgtEl>
                                        <p:attrNameLst>
                                          <p:attrName>style.visibility</p:attrName>
                                        </p:attrNameLst>
                                      </p:cBhvr>
                                      <p:to>
                                        <p:strVal val="visible"/>
                                      </p:to>
                                    </p:set>
                                    <p:anim calcmode="lin" valueType="num">
                                      <p:cBhvr>
                                        <p:cTn id="87" dur="500" fill="hold"/>
                                        <p:tgtEl>
                                          <p:spTgt spid="11"/>
                                        </p:tgtEl>
                                        <p:attrNameLst>
                                          <p:attrName>ppt_w</p:attrName>
                                        </p:attrNameLst>
                                      </p:cBhvr>
                                      <p:tavLst>
                                        <p:tav tm="0">
                                          <p:val>
                                            <p:fltVal val="0"/>
                                          </p:val>
                                        </p:tav>
                                        <p:tav tm="100000">
                                          <p:val>
                                            <p:strVal val="#ppt_w"/>
                                          </p:val>
                                        </p:tav>
                                      </p:tavLst>
                                    </p:anim>
                                    <p:anim calcmode="lin" valueType="num">
                                      <p:cBhvr>
                                        <p:cTn id="88" dur="500" fill="hold"/>
                                        <p:tgtEl>
                                          <p:spTgt spid="11"/>
                                        </p:tgtEl>
                                        <p:attrNameLst>
                                          <p:attrName>ppt_h</p:attrName>
                                        </p:attrNameLst>
                                      </p:cBhvr>
                                      <p:tavLst>
                                        <p:tav tm="0">
                                          <p:val>
                                            <p:fltVal val="0"/>
                                          </p:val>
                                        </p:tav>
                                        <p:tav tm="100000">
                                          <p:val>
                                            <p:strVal val="#ppt_h"/>
                                          </p:val>
                                        </p:tav>
                                      </p:tavLst>
                                    </p:anim>
                                    <p:animEffect transition="in" filter="fade">
                                      <p:cBhvr>
                                        <p:cTn id="89" dur="500"/>
                                        <p:tgtEl>
                                          <p:spTgt spid="11"/>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 calcmode="lin" valueType="num">
                                      <p:cBhvr>
                                        <p:cTn id="92" dur="500" fill="hold"/>
                                        <p:tgtEl>
                                          <p:spTgt spid="21"/>
                                        </p:tgtEl>
                                        <p:attrNameLst>
                                          <p:attrName>ppt_w</p:attrName>
                                        </p:attrNameLst>
                                      </p:cBhvr>
                                      <p:tavLst>
                                        <p:tav tm="0">
                                          <p:val>
                                            <p:fltVal val="0"/>
                                          </p:val>
                                        </p:tav>
                                        <p:tav tm="100000">
                                          <p:val>
                                            <p:strVal val="#ppt_w"/>
                                          </p:val>
                                        </p:tav>
                                      </p:tavLst>
                                    </p:anim>
                                    <p:anim calcmode="lin" valueType="num">
                                      <p:cBhvr>
                                        <p:cTn id="93" dur="500" fill="hold"/>
                                        <p:tgtEl>
                                          <p:spTgt spid="21"/>
                                        </p:tgtEl>
                                        <p:attrNameLst>
                                          <p:attrName>ppt_h</p:attrName>
                                        </p:attrNameLst>
                                      </p:cBhvr>
                                      <p:tavLst>
                                        <p:tav tm="0">
                                          <p:val>
                                            <p:fltVal val="0"/>
                                          </p:val>
                                        </p:tav>
                                        <p:tav tm="100000">
                                          <p:val>
                                            <p:strVal val="#ppt_h"/>
                                          </p:val>
                                        </p:tav>
                                      </p:tavLst>
                                    </p:anim>
                                    <p:animEffect transition="in" filter="fade">
                                      <p:cBhvr>
                                        <p:cTn id="94" dur="500"/>
                                        <p:tgtEl>
                                          <p:spTgt spid="21"/>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 calcmode="lin" valueType="num">
                                      <p:cBhvr>
                                        <p:cTn id="97" dur="500" fill="hold"/>
                                        <p:tgtEl>
                                          <p:spTgt spid="22"/>
                                        </p:tgtEl>
                                        <p:attrNameLst>
                                          <p:attrName>ppt_w</p:attrName>
                                        </p:attrNameLst>
                                      </p:cBhvr>
                                      <p:tavLst>
                                        <p:tav tm="0">
                                          <p:val>
                                            <p:fltVal val="0"/>
                                          </p:val>
                                        </p:tav>
                                        <p:tav tm="100000">
                                          <p:val>
                                            <p:strVal val="#ppt_w"/>
                                          </p:val>
                                        </p:tav>
                                      </p:tavLst>
                                    </p:anim>
                                    <p:anim calcmode="lin" valueType="num">
                                      <p:cBhvr>
                                        <p:cTn id="98" dur="500" fill="hold"/>
                                        <p:tgtEl>
                                          <p:spTgt spid="22"/>
                                        </p:tgtEl>
                                        <p:attrNameLst>
                                          <p:attrName>ppt_h</p:attrName>
                                        </p:attrNameLst>
                                      </p:cBhvr>
                                      <p:tavLst>
                                        <p:tav tm="0">
                                          <p:val>
                                            <p:fltVal val="0"/>
                                          </p:val>
                                        </p:tav>
                                        <p:tav tm="100000">
                                          <p:val>
                                            <p:strVal val="#ppt_h"/>
                                          </p:val>
                                        </p:tav>
                                      </p:tavLst>
                                    </p:anim>
                                    <p:animEffect transition="in" filter="fade">
                                      <p:cBhvr>
                                        <p:cTn id="99" dur="500"/>
                                        <p:tgtEl>
                                          <p:spTgt spid="22"/>
                                        </p:tgtEl>
                                      </p:cBhvr>
                                    </p:animEffect>
                                  </p:childTnLst>
                                </p:cTn>
                              </p:par>
                            </p:childTnLst>
                          </p:cTn>
                        </p:par>
                        <p:par>
                          <p:cTn id="100" fill="hold">
                            <p:stCondLst>
                              <p:cond delay="3500"/>
                            </p:stCondLst>
                            <p:childTnLst>
                              <p:par>
                                <p:cTn id="101" presetID="10" presetClass="entr" presetSubtype="0" fill="hold" grpId="0" nodeType="afterEffect">
                                  <p:stCondLst>
                                    <p:cond delay="0"/>
                                  </p:stCondLst>
                                  <p:childTnLst>
                                    <p:set>
                                      <p:cBhvr>
                                        <p:cTn id="102" dur="1" fill="hold">
                                          <p:stCondLst>
                                            <p:cond delay="0"/>
                                          </p:stCondLst>
                                        </p:cTn>
                                        <p:tgtEl>
                                          <p:spTgt spid="77"/>
                                        </p:tgtEl>
                                        <p:attrNameLst>
                                          <p:attrName>style.visibility</p:attrName>
                                        </p:attrNameLst>
                                      </p:cBhvr>
                                      <p:to>
                                        <p:strVal val="visible"/>
                                      </p:to>
                                    </p:set>
                                    <p:animEffect transition="in" filter="fade">
                                      <p:cBhvr>
                                        <p:cTn id="103" dur="500"/>
                                        <p:tgtEl>
                                          <p:spTgt spid="7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78"/>
                                        </p:tgtEl>
                                        <p:attrNameLst>
                                          <p:attrName>style.visibility</p:attrName>
                                        </p:attrNameLst>
                                      </p:cBhvr>
                                      <p:to>
                                        <p:strVal val="visible"/>
                                      </p:to>
                                    </p:set>
                                    <p:animEffect transition="in" filter="fade">
                                      <p:cBhvr>
                                        <p:cTn id="106" dur="500"/>
                                        <p:tgtEl>
                                          <p:spTgt spid="7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79"/>
                                        </p:tgtEl>
                                        <p:attrNameLst>
                                          <p:attrName>style.visibility</p:attrName>
                                        </p:attrNameLst>
                                      </p:cBhvr>
                                      <p:to>
                                        <p:strVal val="visible"/>
                                      </p:to>
                                    </p:set>
                                    <p:animEffect transition="in" filter="fade">
                                      <p:cBhvr>
                                        <p:cTn id="109" dur="500"/>
                                        <p:tgtEl>
                                          <p:spTgt spid="7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82"/>
                                        </p:tgtEl>
                                        <p:attrNameLst>
                                          <p:attrName>style.visibility</p:attrName>
                                        </p:attrNameLst>
                                      </p:cBhvr>
                                      <p:to>
                                        <p:strVal val="visible"/>
                                      </p:to>
                                    </p:set>
                                    <p:animEffect transition="in" filter="fade">
                                      <p:cBhvr>
                                        <p:cTn id="112" dur="500"/>
                                        <p:tgtEl>
                                          <p:spTgt spid="8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fade">
                                      <p:cBhvr>
                                        <p:cTn id="115" dur="500"/>
                                        <p:tgtEl>
                                          <p:spTgt spid="8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0"/>
                                        </p:tgtEl>
                                        <p:attrNameLst>
                                          <p:attrName>style.visibility</p:attrName>
                                        </p:attrNameLst>
                                      </p:cBhvr>
                                      <p:to>
                                        <p:strVal val="visible"/>
                                      </p:to>
                                    </p:set>
                                    <p:animEffect transition="in" filter="fade">
                                      <p:cBhvr>
                                        <p:cTn id="118" dur="500"/>
                                        <p:tgtEl>
                                          <p:spTgt spid="80"/>
                                        </p:tgtEl>
                                      </p:cBhvr>
                                    </p:animEffect>
                                  </p:childTnLst>
                                </p:cTn>
                              </p:par>
                            </p:childTnLst>
                          </p:cTn>
                        </p:par>
                        <p:par>
                          <p:cTn id="119" fill="hold">
                            <p:stCondLst>
                              <p:cond delay="4000"/>
                            </p:stCondLst>
                            <p:childTnLst>
                              <p:par>
                                <p:cTn id="120" presetID="2" presetClass="entr" presetSubtype="8" fill="hold" nodeType="afterEffect">
                                  <p:stCondLst>
                                    <p:cond delay="0"/>
                                  </p:stCondLst>
                                  <p:childTnLst>
                                    <p:set>
                                      <p:cBhvr>
                                        <p:cTn id="121" dur="1" fill="hold">
                                          <p:stCondLst>
                                            <p:cond delay="0"/>
                                          </p:stCondLst>
                                        </p:cTn>
                                        <p:tgtEl>
                                          <p:spTgt spid="68"/>
                                        </p:tgtEl>
                                        <p:attrNameLst>
                                          <p:attrName>style.visibility</p:attrName>
                                        </p:attrNameLst>
                                      </p:cBhvr>
                                      <p:to>
                                        <p:strVal val="visible"/>
                                      </p:to>
                                    </p:set>
                                    <p:anim calcmode="lin" valueType="num">
                                      <p:cBhvr additive="base">
                                        <p:cTn id="122" dur="500" fill="hold"/>
                                        <p:tgtEl>
                                          <p:spTgt spid="68"/>
                                        </p:tgtEl>
                                        <p:attrNameLst>
                                          <p:attrName>ppt_x</p:attrName>
                                        </p:attrNameLst>
                                      </p:cBhvr>
                                      <p:tavLst>
                                        <p:tav tm="0">
                                          <p:val>
                                            <p:strVal val="0-#ppt_w/2"/>
                                          </p:val>
                                        </p:tav>
                                        <p:tav tm="100000">
                                          <p:val>
                                            <p:strVal val="#ppt_x"/>
                                          </p:val>
                                        </p:tav>
                                      </p:tavLst>
                                    </p:anim>
                                    <p:anim calcmode="lin" valueType="num">
                                      <p:cBhvr additive="base">
                                        <p:cTn id="123" dur="500" fill="hold"/>
                                        <p:tgtEl>
                                          <p:spTgt spid="68"/>
                                        </p:tgtEl>
                                        <p:attrNameLst>
                                          <p:attrName>ppt_y</p:attrName>
                                        </p:attrNameLst>
                                      </p:cBhvr>
                                      <p:tavLst>
                                        <p:tav tm="0">
                                          <p:val>
                                            <p:strVal val="#ppt_y"/>
                                          </p:val>
                                        </p:tav>
                                        <p:tav tm="100000">
                                          <p:val>
                                            <p:strVal val="#ppt_y"/>
                                          </p:val>
                                        </p:tav>
                                      </p:tavLst>
                                    </p:anim>
                                  </p:childTnLst>
                                </p:cTn>
                              </p:par>
                              <p:par>
                                <p:cTn id="124" presetID="2" presetClass="entr" presetSubtype="8" fill="hold" nodeType="withEffect">
                                  <p:stCondLst>
                                    <p:cond delay="0"/>
                                  </p:stCondLst>
                                  <p:childTnLst>
                                    <p:set>
                                      <p:cBhvr>
                                        <p:cTn id="125" dur="1" fill="hold">
                                          <p:stCondLst>
                                            <p:cond delay="0"/>
                                          </p:stCondLst>
                                        </p:cTn>
                                        <p:tgtEl>
                                          <p:spTgt spid="71"/>
                                        </p:tgtEl>
                                        <p:attrNameLst>
                                          <p:attrName>style.visibility</p:attrName>
                                        </p:attrNameLst>
                                      </p:cBhvr>
                                      <p:to>
                                        <p:strVal val="visible"/>
                                      </p:to>
                                    </p:set>
                                    <p:anim calcmode="lin" valueType="num">
                                      <p:cBhvr additive="base">
                                        <p:cTn id="126" dur="500" fill="hold"/>
                                        <p:tgtEl>
                                          <p:spTgt spid="71"/>
                                        </p:tgtEl>
                                        <p:attrNameLst>
                                          <p:attrName>ppt_x</p:attrName>
                                        </p:attrNameLst>
                                      </p:cBhvr>
                                      <p:tavLst>
                                        <p:tav tm="0">
                                          <p:val>
                                            <p:strVal val="0-#ppt_w/2"/>
                                          </p:val>
                                        </p:tav>
                                        <p:tav tm="100000">
                                          <p:val>
                                            <p:strVal val="#ppt_x"/>
                                          </p:val>
                                        </p:tav>
                                      </p:tavLst>
                                    </p:anim>
                                    <p:anim calcmode="lin" valueType="num">
                                      <p:cBhvr additive="base">
                                        <p:cTn id="127" dur="500" fill="hold"/>
                                        <p:tgtEl>
                                          <p:spTgt spid="71"/>
                                        </p:tgtEl>
                                        <p:attrNameLst>
                                          <p:attrName>ppt_y</p:attrName>
                                        </p:attrNameLst>
                                      </p:cBhvr>
                                      <p:tavLst>
                                        <p:tav tm="0">
                                          <p:val>
                                            <p:strVal val="#ppt_y"/>
                                          </p:val>
                                        </p:tav>
                                        <p:tav tm="100000">
                                          <p:val>
                                            <p:strVal val="#ppt_y"/>
                                          </p:val>
                                        </p:tav>
                                      </p:tavLst>
                                    </p:anim>
                                  </p:childTnLst>
                                </p:cTn>
                              </p:par>
                              <p:par>
                                <p:cTn id="128" presetID="2" presetClass="entr" presetSubtype="8" fill="hold" nodeType="withEffect">
                                  <p:stCondLst>
                                    <p:cond delay="0"/>
                                  </p:stCondLst>
                                  <p:childTnLst>
                                    <p:set>
                                      <p:cBhvr>
                                        <p:cTn id="129" dur="1" fill="hold">
                                          <p:stCondLst>
                                            <p:cond delay="0"/>
                                          </p:stCondLst>
                                        </p:cTn>
                                        <p:tgtEl>
                                          <p:spTgt spid="74"/>
                                        </p:tgtEl>
                                        <p:attrNameLst>
                                          <p:attrName>style.visibility</p:attrName>
                                        </p:attrNameLst>
                                      </p:cBhvr>
                                      <p:to>
                                        <p:strVal val="visible"/>
                                      </p:to>
                                    </p:set>
                                    <p:anim calcmode="lin" valueType="num">
                                      <p:cBhvr additive="base">
                                        <p:cTn id="130" dur="500" fill="hold"/>
                                        <p:tgtEl>
                                          <p:spTgt spid="74"/>
                                        </p:tgtEl>
                                        <p:attrNameLst>
                                          <p:attrName>ppt_x</p:attrName>
                                        </p:attrNameLst>
                                      </p:cBhvr>
                                      <p:tavLst>
                                        <p:tav tm="0">
                                          <p:val>
                                            <p:strVal val="0-#ppt_w/2"/>
                                          </p:val>
                                        </p:tav>
                                        <p:tav tm="100000">
                                          <p:val>
                                            <p:strVal val="#ppt_x"/>
                                          </p:val>
                                        </p:tav>
                                      </p:tavLst>
                                    </p:anim>
                                    <p:anim calcmode="lin" valueType="num">
                                      <p:cBhvr additive="base">
                                        <p:cTn id="131" dur="500" fill="hold"/>
                                        <p:tgtEl>
                                          <p:spTgt spid="74"/>
                                        </p:tgtEl>
                                        <p:attrNameLst>
                                          <p:attrName>ppt_y</p:attrName>
                                        </p:attrNameLst>
                                      </p:cBhvr>
                                      <p:tavLst>
                                        <p:tav tm="0">
                                          <p:val>
                                            <p:strVal val="#ppt_y"/>
                                          </p:val>
                                        </p:tav>
                                        <p:tav tm="100000">
                                          <p:val>
                                            <p:strVal val="#ppt_y"/>
                                          </p:val>
                                        </p:tav>
                                      </p:tavLst>
                                    </p:anim>
                                  </p:childTnLst>
                                </p:cTn>
                              </p:par>
                              <p:par>
                                <p:cTn id="132" presetID="2" presetClass="entr" presetSubtype="2" fill="hold" nodeType="withEffect">
                                  <p:stCondLst>
                                    <p:cond delay="0"/>
                                  </p:stCondLst>
                                  <p:childTnLst>
                                    <p:set>
                                      <p:cBhvr>
                                        <p:cTn id="133" dur="1" fill="hold">
                                          <p:stCondLst>
                                            <p:cond delay="0"/>
                                          </p:stCondLst>
                                        </p:cTn>
                                        <p:tgtEl>
                                          <p:spTgt spid="59"/>
                                        </p:tgtEl>
                                        <p:attrNameLst>
                                          <p:attrName>style.visibility</p:attrName>
                                        </p:attrNameLst>
                                      </p:cBhvr>
                                      <p:to>
                                        <p:strVal val="visible"/>
                                      </p:to>
                                    </p:set>
                                    <p:anim calcmode="lin" valueType="num">
                                      <p:cBhvr additive="base">
                                        <p:cTn id="134" dur="500" fill="hold"/>
                                        <p:tgtEl>
                                          <p:spTgt spid="59"/>
                                        </p:tgtEl>
                                        <p:attrNameLst>
                                          <p:attrName>ppt_x</p:attrName>
                                        </p:attrNameLst>
                                      </p:cBhvr>
                                      <p:tavLst>
                                        <p:tav tm="0">
                                          <p:val>
                                            <p:strVal val="1+#ppt_w/2"/>
                                          </p:val>
                                        </p:tav>
                                        <p:tav tm="100000">
                                          <p:val>
                                            <p:strVal val="#ppt_x"/>
                                          </p:val>
                                        </p:tav>
                                      </p:tavLst>
                                    </p:anim>
                                    <p:anim calcmode="lin" valueType="num">
                                      <p:cBhvr additive="base">
                                        <p:cTn id="135" dur="500" fill="hold"/>
                                        <p:tgtEl>
                                          <p:spTgt spid="59"/>
                                        </p:tgtEl>
                                        <p:attrNameLst>
                                          <p:attrName>ppt_y</p:attrName>
                                        </p:attrNameLst>
                                      </p:cBhvr>
                                      <p:tavLst>
                                        <p:tav tm="0">
                                          <p:val>
                                            <p:strVal val="#ppt_y"/>
                                          </p:val>
                                        </p:tav>
                                        <p:tav tm="100000">
                                          <p:val>
                                            <p:strVal val="#ppt_y"/>
                                          </p:val>
                                        </p:tav>
                                      </p:tavLst>
                                    </p:anim>
                                  </p:childTnLst>
                                </p:cTn>
                              </p:par>
                              <p:par>
                                <p:cTn id="136" presetID="2" presetClass="entr" presetSubtype="2" fill="hold" nodeType="withEffect">
                                  <p:stCondLst>
                                    <p:cond delay="0"/>
                                  </p:stCondLst>
                                  <p:childTnLst>
                                    <p:set>
                                      <p:cBhvr>
                                        <p:cTn id="137" dur="1" fill="hold">
                                          <p:stCondLst>
                                            <p:cond delay="0"/>
                                          </p:stCondLst>
                                        </p:cTn>
                                        <p:tgtEl>
                                          <p:spTgt spid="62"/>
                                        </p:tgtEl>
                                        <p:attrNameLst>
                                          <p:attrName>style.visibility</p:attrName>
                                        </p:attrNameLst>
                                      </p:cBhvr>
                                      <p:to>
                                        <p:strVal val="visible"/>
                                      </p:to>
                                    </p:set>
                                    <p:anim calcmode="lin" valueType="num">
                                      <p:cBhvr additive="base">
                                        <p:cTn id="138" dur="500" fill="hold"/>
                                        <p:tgtEl>
                                          <p:spTgt spid="62"/>
                                        </p:tgtEl>
                                        <p:attrNameLst>
                                          <p:attrName>ppt_x</p:attrName>
                                        </p:attrNameLst>
                                      </p:cBhvr>
                                      <p:tavLst>
                                        <p:tav tm="0">
                                          <p:val>
                                            <p:strVal val="1+#ppt_w/2"/>
                                          </p:val>
                                        </p:tav>
                                        <p:tav tm="100000">
                                          <p:val>
                                            <p:strVal val="#ppt_x"/>
                                          </p:val>
                                        </p:tav>
                                      </p:tavLst>
                                    </p:anim>
                                    <p:anim calcmode="lin" valueType="num">
                                      <p:cBhvr additive="base">
                                        <p:cTn id="139" dur="500" fill="hold"/>
                                        <p:tgtEl>
                                          <p:spTgt spid="62"/>
                                        </p:tgtEl>
                                        <p:attrNameLst>
                                          <p:attrName>ppt_y</p:attrName>
                                        </p:attrNameLst>
                                      </p:cBhvr>
                                      <p:tavLst>
                                        <p:tav tm="0">
                                          <p:val>
                                            <p:strVal val="#ppt_y"/>
                                          </p:val>
                                        </p:tav>
                                        <p:tav tm="100000">
                                          <p:val>
                                            <p:strVal val="#ppt_y"/>
                                          </p:val>
                                        </p:tav>
                                      </p:tavLst>
                                    </p:anim>
                                  </p:childTnLst>
                                </p:cTn>
                              </p:par>
                              <p:par>
                                <p:cTn id="140" presetID="2" presetClass="entr" presetSubtype="2" fill="hold" nodeType="withEffect">
                                  <p:stCondLst>
                                    <p:cond delay="0"/>
                                  </p:stCondLst>
                                  <p:childTnLst>
                                    <p:set>
                                      <p:cBhvr>
                                        <p:cTn id="141" dur="1" fill="hold">
                                          <p:stCondLst>
                                            <p:cond delay="0"/>
                                          </p:stCondLst>
                                        </p:cTn>
                                        <p:tgtEl>
                                          <p:spTgt spid="65"/>
                                        </p:tgtEl>
                                        <p:attrNameLst>
                                          <p:attrName>style.visibility</p:attrName>
                                        </p:attrNameLst>
                                      </p:cBhvr>
                                      <p:to>
                                        <p:strVal val="visible"/>
                                      </p:to>
                                    </p:set>
                                    <p:anim calcmode="lin" valueType="num">
                                      <p:cBhvr additive="base">
                                        <p:cTn id="142" dur="500" fill="hold"/>
                                        <p:tgtEl>
                                          <p:spTgt spid="65"/>
                                        </p:tgtEl>
                                        <p:attrNameLst>
                                          <p:attrName>ppt_x</p:attrName>
                                        </p:attrNameLst>
                                      </p:cBhvr>
                                      <p:tavLst>
                                        <p:tav tm="0">
                                          <p:val>
                                            <p:strVal val="1+#ppt_w/2"/>
                                          </p:val>
                                        </p:tav>
                                        <p:tav tm="100000">
                                          <p:val>
                                            <p:strVal val="#ppt_x"/>
                                          </p:val>
                                        </p:tav>
                                      </p:tavLst>
                                    </p:anim>
                                    <p:anim calcmode="lin" valueType="num">
                                      <p:cBhvr additive="base">
                                        <p:cTn id="143" dur="500" fill="hold"/>
                                        <p:tgtEl>
                                          <p:spTgt spid="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9" grpId="0" animBg="1"/>
      <p:bldP spid="80" grpId="0" animBg="1"/>
      <p:bldP spid="81" grpId="0" animBg="1"/>
      <p:bldP spid="82" grpId="0" animBg="1"/>
      <p:bldP spid="4" grpId="0" animBg="1"/>
      <p:bldP spid="5" grpId="0" animBg="1"/>
      <p:bldP spid="6" grpId="0" animBg="1"/>
      <p:bldP spid="7" grpId="0" animBg="1"/>
      <p:bldP spid="8" grpId="0" animBg="1"/>
      <p:bldP spid="10" grpId="0" animBg="1"/>
      <p:bldP spid="13"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rot="1800000">
            <a:off x="5024521" y="4384474"/>
            <a:ext cx="3644632" cy="1973858"/>
          </a:xfrm>
          <a:custGeom>
            <a:avLst/>
            <a:gdLst>
              <a:gd name="connsiteX0" fmla="*/ 0 w 4789991"/>
              <a:gd name="connsiteY0" fmla="*/ 0 h 2010894"/>
              <a:gd name="connsiteX1" fmla="*/ 4789991 w 4789991"/>
              <a:gd name="connsiteY1" fmla="*/ 0 h 2010894"/>
              <a:gd name="connsiteX2" fmla="*/ 4789991 w 4789991"/>
              <a:gd name="connsiteY2" fmla="*/ 2010894 h 2010894"/>
              <a:gd name="connsiteX3" fmla="*/ 0 w 4789991"/>
              <a:gd name="connsiteY3" fmla="*/ 2010894 h 2010894"/>
              <a:gd name="connsiteX4" fmla="*/ 0 w 4789991"/>
              <a:gd name="connsiteY4" fmla="*/ 0 h 2010894"/>
              <a:gd name="connsiteX0-1" fmla="*/ 0 w 4789991"/>
              <a:gd name="connsiteY0-2" fmla="*/ 0 h 2010894"/>
              <a:gd name="connsiteX1-3" fmla="*/ 1107620 w 4789991"/>
              <a:gd name="connsiteY1-4" fmla="*/ 1942 h 2010894"/>
              <a:gd name="connsiteX2-5" fmla="*/ 4789991 w 4789991"/>
              <a:gd name="connsiteY2-6" fmla="*/ 0 h 2010894"/>
              <a:gd name="connsiteX3-7" fmla="*/ 4789991 w 4789991"/>
              <a:gd name="connsiteY3-8" fmla="*/ 2010894 h 2010894"/>
              <a:gd name="connsiteX4-9" fmla="*/ 0 w 4789991"/>
              <a:gd name="connsiteY4-10" fmla="*/ 2010894 h 2010894"/>
              <a:gd name="connsiteX5" fmla="*/ 0 w 4789991"/>
              <a:gd name="connsiteY5" fmla="*/ 0 h 2010894"/>
              <a:gd name="connsiteX0-11" fmla="*/ 0 w 4789991"/>
              <a:gd name="connsiteY0-12" fmla="*/ 0 h 2018866"/>
              <a:gd name="connsiteX1-13" fmla="*/ 1107620 w 4789991"/>
              <a:gd name="connsiteY1-14" fmla="*/ 1942 h 2018866"/>
              <a:gd name="connsiteX2-15" fmla="*/ 4789991 w 4789991"/>
              <a:gd name="connsiteY2-16" fmla="*/ 0 h 2018866"/>
              <a:gd name="connsiteX3-17" fmla="*/ 4789991 w 4789991"/>
              <a:gd name="connsiteY3-18" fmla="*/ 2010894 h 2018866"/>
              <a:gd name="connsiteX4-19" fmla="*/ 1062254 w 4789991"/>
              <a:gd name="connsiteY4-20" fmla="*/ 2018866 h 2018866"/>
              <a:gd name="connsiteX5-21" fmla="*/ 0 w 4789991"/>
              <a:gd name="connsiteY5-22" fmla="*/ 2010894 h 2018866"/>
              <a:gd name="connsiteX6" fmla="*/ 0 w 4789991"/>
              <a:gd name="connsiteY6" fmla="*/ 0 h 2018866"/>
              <a:gd name="connsiteX0-23" fmla="*/ 0 w 4789991"/>
              <a:gd name="connsiteY0-24" fmla="*/ 0 h 2018866"/>
              <a:gd name="connsiteX1-25" fmla="*/ 1107620 w 4789991"/>
              <a:gd name="connsiteY1-26" fmla="*/ 1942 h 2018866"/>
              <a:gd name="connsiteX2-27" fmla="*/ 4789991 w 4789991"/>
              <a:gd name="connsiteY2-28" fmla="*/ 0 h 2018866"/>
              <a:gd name="connsiteX3-29" fmla="*/ 4789991 w 4789991"/>
              <a:gd name="connsiteY3-30" fmla="*/ 2010894 h 2018866"/>
              <a:gd name="connsiteX4-31" fmla="*/ 1062254 w 4789991"/>
              <a:gd name="connsiteY4-32" fmla="*/ 2018866 h 2018866"/>
              <a:gd name="connsiteX5-33" fmla="*/ 0 w 4789991"/>
              <a:gd name="connsiteY5-34" fmla="*/ 0 h 2018866"/>
              <a:gd name="connsiteX0-35" fmla="*/ 0 w 3727737"/>
              <a:gd name="connsiteY0-36" fmla="*/ 2018866 h 2018866"/>
              <a:gd name="connsiteX1-37" fmla="*/ 45366 w 3727737"/>
              <a:gd name="connsiteY1-38" fmla="*/ 1942 h 2018866"/>
              <a:gd name="connsiteX2-39" fmla="*/ 3727737 w 3727737"/>
              <a:gd name="connsiteY2-40" fmla="*/ 0 h 2018866"/>
              <a:gd name="connsiteX3-41" fmla="*/ 3727737 w 3727737"/>
              <a:gd name="connsiteY3-42" fmla="*/ 2010894 h 2018866"/>
              <a:gd name="connsiteX4-43" fmla="*/ 0 w 3727737"/>
              <a:gd name="connsiteY4-44" fmla="*/ 2018866 h 20188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27737" h="2018866">
                <a:moveTo>
                  <a:pt x="0" y="2018866"/>
                </a:moveTo>
                <a:lnTo>
                  <a:pt x="45366" y="1942"/>
                </a:lnTo>
                <a:lnTo>
                  <a:pt x="3727737" y="0"/>
                </a:lnTo>
                <a:lnTo>
                  <a:pt x="3727737" y="2010894"/>
                </a:lnTo>
                <a:lnTo>
                  <a:pt x="0" y="20188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6" name="矩形 35"/>
          <p:cNvSpPr/>
          <p:nvPr/>
        </p:nvSpPr>
        <p:spPr>
          <a:xfrm rot="1800000">
            <a:off x="7056259" y="4588426"/>
            <a:ext cx="3626803" cy="2259986"/>
          </a:xfrm>
          <a:custGeom>
            <a:avLst/>
            <a:gdLst>
              <a:gd name="connsiteX0" fmla="*/ 0 w 4789991"/>
              <a:gd name="connsiteY0" fmla="*/ 0 h 2263303"/>
              <a:gd name="connsiteX1" fmla="*/ 4789991 w 4789991"/>
              <a:gd name="connsiteY1" fmla="*/ 0 h 2263303"/>
              <a:gd name="connsiteX2" fmla="*/ 4789991 w 4789991"/>
              <a:gd name="connsiteY2" fmla="*/ 2263303 h 2263303"/>
              <a:gd name="connsiteX3" fmla="*/ 0 w 4789991"/>
              <a:gd name="connsiteY3" fmla="*/ 2263303 h 2263303"/>
              <a:gd name="connsiteX4" fmla="*/ 0 w 4789991"/>
              <a:gd name="connsiteY4" fmla="*/ 0 h 2263303"/>
              <a:gd name="connsiteX0-1" fmla="*/ 0 w 4789991"/>
              <a:gd name="connsiteY0-2" fmla="*/ 13680 h 2276983"/>
              <a:gd name="connsiteX1-3" fmla="*/ 1298265 w 4789991"/>
              <a:gd name="connsiteY1-4" fmla="*/ 0 h 2276983"/>
              <a:gd name="connsiteX2-5" fmla="*/ 4789991 w 4789991"/>
              <a:gd name="connsiteY2-6" fmla="*/ 13680 h 2276983"/>
              <a:gd name="connsiteX3-7" fmla="*/ 4789991 w 4789991"/>
              <a:gd name="connsiteY3-8" fmla="*/ 2276983 h 2276983"/>
              <a:gd name="connsiteX4-9" fmla="*/ 0 w 4789991"/>
              <a:gd name="connsiteY4-10" fmla="*/ 2276983 h 2276983"/>
              <a:gd name="connsiteX5" fmla="*/ 0 w 4789991"/>
              <a:gd name="connsiteY5" fmla="*/ 13680 h 2276983"/>
              <a:gd name="connsiteX0-11" fmla="*/ 0 w 4789991"/>
              <a:gd name="connsiteY0-12" fmla="*/ 13680 h 2299689"/>
              <a:gd name="connsiteX1-13" fmla="*/ 1298265 w 4789991"/>
              <a:gd name="connsiteY1-14" fmla="*/ 0 h 2299689"/>
              <a:gd name="connsiteX2-15" fmla="*/ 4789991 w 4789991"/>
              <a:gd name="connsiteY2-16" fmla="*/ 13680 h 2299689"/>
              <a:gd name="connsiteX3-17" fmla="*/ 4789991 w 4789991"/>
              <a:gd name="connsiteY3-18" fmla="*/ 2276983 h 2299689"/>
              <a:gd name="connsiteX4-19" fmla="*/ 1163188 w 4789991"/>
              <a:gd name="connsiteY4-20" fmla="*/ 2299689 h 2299689"/>
              <a:gd name="connsiteX5-21" fmla="*/ 0 w 4789991"/>
              <a:gd name="connsiteY5-22" fmla="*/ 2276983 h 2299689"/>
              <a:gd name="connsiteX6" fmla="*/ 0 w 4789991"/>
              <a:gd name="connsiteY6" fmla="*/ 13680 h 2299689"/>
              <a:gd name="connsiteX0-23" fmla="*/ 0 w 4789991"/>
              <a:gd name="connsiteY0-24" fmla="*/ 13680 h 2299689"/>
              <a:gd name="connsiteX1-25" fmla="*/ 1298265 w 4789991"/>
              <a:gd name="connsiteY1-26" fmla="*/ 0 h 2299689"/>
              <a:gd name="connsiteX2-27" fmla="*/ 4789991 w 4789991"/>
              <a:gd name="connsiteY2-28" fmla="*/ 13680 h 2299689"/>
              <a:gd name="connsiteX3-29" fmla="*/ 4789991 w 4789991"/>
              <a:gd name="connsiteY3-30" fmla="*/ 2276983 h 2299689"/>
              <a:gd name="connsiteX4-31" fmla="*/ 1163188 w 4789991"/>
              <a:gd name="connsiteY4-32" fmla="*/ 2299689 h 2299689"/>
              <a:gd name="connsiteX5-33" fmla="*/ 0 w 4789991"/>
              <a:gd name="connsiteY5-34" fmla="*/ 13680 h 2299689"/>
              <a:gd name="connsiteX0-35" fmla="*/ 0 w 3626803"/>
              <a:gd name="connsiteY0-36" fmla="*/ 2299689 h 2299689"/>
              <a:gd name="connsiteX1-37" fmla="*/ 135077 w 3626803"/>
              <a:gd name="connsiteY1-38" fmla="*/ 0 h 2299689"/>
              <a:gd name="connsiteX2-39" fmla="*/ 3626803 w 3626803"/>
              <a:gd name="connsiteY2-40" fmla="*/ 13680 h 2299689"/>
              <a:gd name="connsiteX3-41" fmla="*/ 3626803 w 3626803"/>
              <a:gd name="connsiteY3-42" fmla="*/ 2276983 h 2299689"/>
              <a:gd name="connsiteX4-43" fmla="*/ 0 w 3626803"/>
              <a:gd name="connsiteY4-44" fmla="*/ 2299689 h 229968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26803" h="2299689">
                <a:moveTo>
                  <a:pt x="0" y="2299689"/>
                </a:moveTo>
                <a:lnTo>
                  <a:pt x="135077" y="0"/>
                </a:lnTo>
                <a:lnTo>
                  <a:pt x="3626803" y="13680"/>
                </a:lnTo>
                <a:lnTo>
                  <a:pt x="3626803" y="2276983"/>
                </a:lnTo>
                <a:lnTo>
                  <a:pt x="0" y="2299689"/>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9" name="椭圆 38"/>
          <p:cNvSpPr/>
          <p:nvPr/>
        </p:nvSpPr>
        <p:spPr>
          <a:xfrm>
            <a:off x="6107162" y="3627483"/>
            <a:ext cx="2274420" cy="2274420"/>
          </a:xfrm>
          <a:prstGeom prst="ellipse">
            <a:avLst/>
          </a:prstGeom>
          <a:gradFill>
            <a:gsLst>
              <a:gs pos="0">
                <a:schemeClr val="accent1"/>
              </a:gs>
              <a:gs pos="100000">
                <a:schemeClr val="accent1">
                  <a:lumMod val="60000"/>
                  <a:lumOff val="40000"/>
                </a:schemeClr>
              </a:gs>
            </a:gsLst>
            <a:lin ang="13500000" scaled="1"/>
          </a:gradFill>
          <a:ln w="76200" cap="flat">
            <a:noFill/>
            <a:miter lim="400000"/>
          </a:ln>
          <a:effectLst/>
        </p:spPr>
        <p:txBody>
          <a:bodyPr wrap="square" lIns="0" tIns="0" rIns="0" bIns="576000" anchor="b" anchorCtr="1">
            <a:normAutofit/>
          </a:bodyPr>
          <a:lstStyle/>
          <a:p>
            <a:pPr algn="ctr">
              <a:lnSpc>
                <a:spcPct val="120000"/>
              </a:lnSpc>
            </a:pPr>
            <a:endParaRPr lang="zh-CN" altLang="en-US" sz="1050" dirty="0">
              <a:solidFill>
                <a:schemeClr val="bg1"/>
              </a:solidFill>
              <a:cs typeface="+mn-ea"/>
              <a:sym typeface="+mn-lt"/>
            </a:endParaRPr>
          </a:p>
        </p:txBody>
      </p:sp>
      <p:sp>
        <p:nvSpPr>
          <p:cNvPr id="31" name="矩形 30"/>
          <p:cNvSpPr/>
          <p:nvPr/>
        </p:nvSpPr>
        <p:spPr>
          <a:xfrm rot="1800000">
            <a:off x="2852696" y="3177107"/>
            <a:ext cx="3347696" cy="2678204"/>
          </a:xfrm>
          <a:custGeom>
            <a:avLst/>
            <a:gdLst>
              <a:gd name="connsiteX0" fmla="*/ 0 w 4789991"/>
              <a:gd name="connsiteY0" fmla="*/ 0 h 2650766"/>
              <a:gd name="connsiteX1" fmla="*/ 4789991 w 4789991"/>
              <a:gd name="connsiteY1" fmla="*/ 0 h 2650766"/>
              <a:gd name="connsiteX2" fmla="*/ 4789991 w 4789991"/>
              <a:gd name="connsiteY2" fmla="*/ 2650766 h 2650766"/>
              <a:gd name="connsiteX3" fmla="*/ 0 w 4789991"/>
              <a:gd name="connsiteY3" fmla="*/ 2650766 h 2650766"/>
              <a:gd name="connsiteX4" fmla="*/ 0 w 4789991"/>
              <a:gd name="connsiteY4" fmla="*/ 0 h 2650766"/>
              <a:gd name="connsiteX0-1" fmla="*/ 0 w 4789991"/>
              <a:gd name="connsiteY0-2" fmla="*/ 17611 h 2668377"/>
              <a:gd name="connsiteX1-3" fmla="*/ 1442295 w 4789991"/>
              <a:gd name="connsiteY1-4" fmla="*/ 0 h 2668377"/>
              <a:gd name="connsiteX2-5" fmla="*/ 4789991 w 4789991"/>
              <a:gd name="connsiteY2-6" fmla="*/ 17611 h 2668377"/>
              <a:gd name="connsiteX3-7" fmla="*/ 4789991 w 4789991"/>
              <a:gd name="connsiteY3-8" fmla="*/ 2668377 h 2668377"/>
              <a:gd name="connsiteX4-9" fmla="*/ 0 w 4789991"/>
              <a:gd name="connsiteY4-10" fmla="*/ 2668377 h 2668377"/>
              <a:gd name="connsiteX5" fmla="*/ 0 w 4789991"/>
              <a:gd name="connsiteY5" fmla="*/ 17611 h 2668377"/>
              <a:gd name="connsiteX0-11" fmla="*/ 0 w 4789991"/>
              <a:gd name="connsiteY0-12" fmla="*/ 17611 h 2678204"/>
              <a:gd name="connsiteX1-13" fmla="*/ 1442295 w 4789991"/>
              <a:gd name="connsiteY1-14" fmla="*/ 0 h 2678204"/>
              <a:gd name="connsiteX2-15" fmla="*/ 4789991 w 4789991"/>
              <a:gd name="connsiteY2-16" fmla="*/ 17611 h 2678204"/>
              <a:gd name="connsiteX3-17" fmla="*/ 4789991 w 4789991"/>
              <a:gd name="connsiteY3-18" fmla="*/ 2668377 h 2678204"/>
              <a:gd name="connsiteX4-19" fmla="*/ 1470761 w 4789991"/>
              <a:gd name="connsiteY4-20" fmla="*/ 2678204 h 2678204"/>
              <a:gd name="connsiteX5-21" fmla="*/ 0 w 4789991"/>
              <a:gd name="connsiteY5-22" fmla="*/ 2668377 h 2678204"/>
              <a:gd name="connsiteX6" fmla="*/ 0 w 4789991"/>
              <a:gd name="connsiteY6" fmla="*/ 17611 h 2678204"/>
              <a:gd name="connsiteX0-23" fmla="*/ 0 w 4789991"/>
              <a:gd name="connsiteY0-24" fmla="*/ 17611 h 2678204"/>
              <a:gd name="connsiteX1-25" fmla="*/ 1442295 w 4789991"/>
              <a:gd name="connsiteY1-26" fmla="*/ 0 h 2678204"/>
              <a:gd name="connsiteX2-27" fmla="*/ 4789991 w 4789991"/>
              <a:gd name="connsiteY2-28" fmla="*/ 17611 h 2678204"/>
              <a:gd name="connsiteX3-29" fmla="*/ 4789991 w 4789991"/>
              <a:gd name="connsiteY3-30" fmla="*/ 2668377 h 2678204"/>
              <a:gd name="connsiteX4-31" fmla="*/ 1470761 w 4789991"/>
              <a:gd name="connsiteY4-32" fmla="*/ 2678204 h 2678204"/>
              <a:gd name="connsiteX5-33" fmla="*/ 0 w 4789991"/>
              <a:gd name="connsiteY5-34" fmla="*/ 17611 h 2678204"/>
              <a:gd name="connsiteX0-35" fmla="*/ 28466 w 3347696"/>
              <a:gd name="connsiteY0-36" fmla="*/ 2678204 h 2678204"/>
              <a:gd name="connsiteX1-37" fmla="*/ 0 w 3347696"/>
              <a:gd name="connsiteY1-38" fmla="*/ 0 h 2678204"/>
              <a:gd name="connsiteX2-39" fmla="*/ 3347696 w 3347696"/>
              <a:gd name="connsiteY2-40" fmla="*/ 17611 h 2678204"/>
              <a:gd name="connsiteX3-41" fmla="*/ 3347696 w 3347696"/>
              <a:gd name="connsiteY3-42" fmla="*/ 2668377 h 2678204"/>
              <a:gd name="connsiteX4-43" fmla="*/ 28466 w 3347696"/>
              <a:gd name="connsiteY4-44" fmla="*/ 2678204 h 267820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47696" h="2678204">
                <a:moveTo>
                  <a:pt x="28466" y="2678204"/>
                </a:moveTo>
                <a:lnTo>
                  <a:pt x="0" y="0"/>
                </a:lnTo>
                <a:lnTo>
                  <a:pt x="3347696" y="17611"/>
                </a:lnTo>
                <a:lnTo>
                  <a:pt x="3347696" y="2668377"/>
                </a:lnTo>
                <a:lnTo>
                  <a:pt x="28466" y="2678204"/>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8" name="椭圆 37"/>
          <p:cNvSpPr/>
          <p:nvPr/>
        </p:nvSpPr>
        <p:spPr>
          <a:xfrm>
            <a:off x="1674423" y="2305599"/>
            <a:ext cx="2688935" cy="2688935"/>
          </a:xfrm>
          <a:prstGeom prst="ellipse">
            <a:avLst/>
          </a:prstGeom>
          <a:gradFill>
            <a:gsLst>
              <a:gs pos="0">
                <a:schemeClr val="accent1"/>
              </a:gs>
              <a:gs pos="100000">
                <a:schemeClr val="accent1">
                  <a:lumMod val="60000"/>
                  <a:lumOff val="40000"/>
                </a:schemeClr>
              </a:gs>
            </a:gsLst>
            <a:lin ang="13500000" scaled="1"/>
          </a:gradFill>
          <a:ln w="76200" cap="flat">
            <a:noFill/>
            <a:miter lim="400000"/>
          </a:ln>
          <a:effectLst/>
        </p:spPr>
        <p:txBody>
          <a:bodyPr wrap="square" lIns="0" tIns="0" rIns="0" bIns="576000" anchor="b" anchorCtr="1">
            <a:normAutofit/>
          </a:bodyPr>
          <a:lstStyle/>
          <a:p>
            <a:pPr algn="ctr">
              <a:lnSpc>
                <a:spcPct val="120000"/>
              </a:lnSpc>
            </a:pPr>
            <a:endParaRPr lang="zh-CN" altLang="en-US" sz="1050" dirty="0">
              <a:solidFill>
                <a:schemeClr val="bg1"/>
              </a:solidFill>
              <a:cs typeface="+mn-ea"/>
              <a:sym typeface="+mn-lt"/>
            </a:endParaRPr>
          </a:p>
        </p:txBody>
      </p:sp>
      <p:sp>
        <p:nvSpPr>
          <p:cNvPr id="37" name="矩形 36"/>
          <p:cNvSpPr/>
          <p:nvPr/>
        </p:nvSpPr>
        <p:spPr>
          <a:xfrm rot="1800000">
            <a:off x="9070023" y="3201853"/>
            <a:ext cx="3411133" cy="2456761"/>
          </a:xfrm>
          <a:custGeom>
            <a:avLst/>
            <a:gdLst>
              <a:gd name="connsiteX0" fmla="*/ 0 w 4789991"/>
              <a:gd name="connsiteY0" fmla="*/ 0 h 2439756"/>
              <a:gd name="connsiteX1" fmla="*/ 4789991 w 4789991"/>
              <a:gd name="connsiteY1" fmla="*/ 0 h 2439756"/>
              <a:gd name="connsiteX2" fmla="*/ 4789991 w 4789991"/>
              <a:gd name="connsiteY2" fmla="*/ 2439756 h 2439756"/>
              <a:gd name="connsiteX3" fmla="*/ 0 w 4789991"/>
              <a:gd name="connsiteY3" fmla="*/ 2439756 h 2439756"/>
              <a:gd name="connsiteX4" fmla="*/ 0 w 4789991"/>
              <a:gd name="connsiteY4" fmla="*/ 0 h 2439756"/>
              <a:gd name="connsiteX0-1" fmla="*/ 0 w 4789991"/>
              <a:gd name="connsiteY0-2" fmla="*/ 13299 h 2453055"/>
              <a:gd name="connsiteX1-3" fmla="*/ 1500240 w 4789991"/>
              <a:gd name="connsiteY1-4" fmla="*/ 0 h 2453055"/>
              <a:gd name="connsiteX2-5" fmla="*/ 4789991 w 4789991"/>
              <a:gd name="connsiteY2-6" fmla="*/ 13299 h 2453055"/>
              <a:gd name="connsiteX3-7" fmla="*/ 4789991 w 4789991"/>
              <a:gd name="connsiteY3-8" fmla="*/ 2453055 h 2453055"/>
              <a:gd name="connsiteX4-9" fmla="*/ 0 w 4789991"/>
              <a:gd name="connsiteY4-10" fmla="*/ 2453055 h 2453055"/>
              <a:gd name="connsiteX5" fmla="*/ 0 w 4789991"/>
              <a:gd name="connsiteY5" fmla="*/ 13299 h 2453055"/>
              <a:gd name="connsiteX0-11" fmla="*/ 0 w 4789991"/>
              <a:gd name="connsiteY0-12" fmla="*/ 13299 h 2456761"/>
              <a:gd name="connsiteX1-13" fmla="*/ 1500240 w 4789991"/>
              <a:gd name="connsiteY1-14" fmla="*/ 0 h 2456761"/>
              <a:gd name="connsiteX2-15" fmla="*/ 4789991 w 4789991"/>
              <a:gd name="connsiteY2-16" fmla="*/ 13299 h 2456761"/>
              <a:gd name="connsiteX3-17" fmla="*/ 4789991 w 4789991"/>
              <a:gd name="connsiteY3-18" fmla="*/ 2453055 h 2456761"/>
              <a:gd name="connsiteX4-19" fmla="*/ 1378858 w 4789991"/>
              <a:gd name="connsiteY4-20" fmla="*/ 2456761 h 2456761"/>
              <a:gd name="connsiteX5-21" fmla="*/ 0 w 4789991"/>
              <a:gd name="connsiteY5-22" fmla="*/ 2453055 h 2456761"/>
              <a:gd name="connsiteX6" fmla="*/ 0 w 4789991"/>
              <a:gd name="connsiteY6" fmla="*/ 13299 h 2456761"/>
              <a:gd name="connsiteX0-23" fmla="*/ 0 w 4789991"/>
              <a:gd name="connsiteY0-24" fmla="*/ 13299 h 2456761"/>
              <a:gd name="connsiteX1-25" fmla="*/ 1500240 w 4789991"/>
              <a:gd name="connsiteY1-26" fmla="*/ 0 h 2456761"/>
              <a:gd name="connsiteX2-27" fmla="*/ 4789991 w 4789991"/>
              <a:gd name="connsiteY2-28" fmla="*/ 13299 h 2456761"/>
              <a:gd name="connsiteX3-29" fmla="*/ 4789991 w 4789991"/>
              <a:gd name="connsiteY3-30" fmla="*/ 2453055 h 2456761"/>
              <a:gd name="connsiteX4-31" fmla="*/ 1378858 w 4789991"/>
              <a:gd name="connsiteY4-32" fmla="*/ 2456761 h 2456761"/>
              <a:gd name="connsiteX5-33" fmla="*/ 0 w 4789991"/>
              <a:gd name="connsiteY5-34" fmla="*/ 13299 h 2456761"/>
              <a:gd name="connsiteX0-35" fmla="*/ 0 w 3411133"/>
              <a:gd name="connsiteY0-36" fmla="*/ 2456761 h 2456761"/>
              <a:gd name="connsiteX1-37" fmla="*/ 121382 w 3411133"/>
              <a:gd name="connsiteY1-38" fmla="*/ 0 h 2456761"/>
              <a:gd name="connsiteX2-39" fmla="*/ 3411133 w 3411133"/>
              <a:gd name="connsiteY2-40" fmla="*/ 13299 h 2456761"/>
              <a:gd name="connsiteX3-41" fmla="*/ 3411133 w 3411133"/>
              <a:gd name="connsiteY3-42" fmla="*/ 2453055 h 2456761"/>
              <a:gd name="connsiteX4-43" fmla="*/ 0 w 3411133"/>
              <a:gd name="connsiteY4-44" fmla="*/ 2456761 h 245676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11133" h="2456761">
                <a:moveTo>
                  <a:pt x="0" y="2456761"/>
                </a:moveTo>
                <a:lnTo>
                  <a:pt x="121382" y="0"/>
                </a:lnTo>
                <a:lnTo>
                  <a:pt x="3411133" y="13299"/>
                </a:lnTo>
                <a:lnTo>
                  <a:pt x="3411133" y="2453055"/>
                </a:lnTo>
                <a:lnTo>
                  <a:pt x="0" y="2456761"/>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 name="Freeform: Shape 5"/>
          <p:cNvSpPr/>
          <p:nvPr/>
        </p:nvSpPr>
        <p:spPr>
          <a:xfrm>
            <a:off x="7907637" y="2225089"/>
            <a:ext cx="2500030" cy="250003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76200" cap="flat">
            <a:noFill/>
            <a:miter lim="400000"/>
          </a:ln>
          <a:effectLst/>
        </p:spPr>
        <p:txBody>
          <a:bodyPr wrap="square" lIns="0" tIns="0" rIns="0" bIns="576000" anchor="b" anchorCtr="1">
            <a:normAutofit/>
          </a:bodyPr>
          <a:lstStyle/>
          <a:p>
            <a:pPr lvl="0" algn="ctr">
              <a:lnSpc>
                <a:spcPct val="120000"/>
              </a:lnSpc>
              <a:defRPr sz="1800">
                <a:solidFill>
                  <a:srgbClr val="000000"/>
                </a:solidFill>
              </a:defRPr>
            </a:pPr>
            <a:endParaRPr lang="zh-CN" altLang="en-US" sz="1050" dirty="0">
              <a:solidFill>
                <a:schemeClr val="bg1"/>
              </a:solidFill>
              <a:cs typeface="+mn-ea"/>
              <a:sym typeface="+mn-lt"/>
            </a:endParaRPr>
          </a:p>
        </p:txBody>
      </p:sp>
      <p:sp>
        <p:nvSpPr>
          <p:cNvPr id="7" name="Rectangle 10"/>
          <p:cNvSpPr/>
          <p:nvPr/>
        </p:nvSpPr>
        <p:spPr>
          <a:xfrm>
            <a:off x="2138893" y="3561245"/>
            <a:ext cx="1737332" cy="675424"/>
          </a:xfrm>
          <a:prstGeom prst="rect">
            <a:avLst/>
          </a:prstGeom>
          <a:ln w="12700">
            <a:noFill/>
            <a:miter lim="400000"/>
          </a:ln>
        </p:spPr>
        <p:txBody>
          <a:bodyPr wrap="none" lIns="0" tIns="0" rIns="0" bIns="0">
            <a:normAutofit/>
          </a:bodyPr>
          <a:lstStyle/>
          <a:p>
            <a:pPr lvl="0" algn="ctr">
              <a:defRPr sz="1800"/>
            </a:pPr>
            <a:r>
              <a:rPr lang="en-US" altLang="zh-CN" sz="3200" dirty="0">
                <a:solidFill>
                  <a:srgbClr val="FFFFFF"/>
                </a:solidFill>
                <a:cs typeface="+mn-ea"/>
                <a:sym typeface="+mn-lt"/>
              </a:rPr>
              <a:t>35%</a:t>
            </a:r>
            <a:endParaRPr lang="en-US" altLang="zh-CN" sz="3200" dirty="0">
              <a:solidFill>
                <a:srgbClr val="FFFFFF"/>
              </a:solidFill>
              <a:cs typeface="+mn-ea"/>
              <a:sym typeface="+mn-lt"/>
            </a:endParaRPr>
          </a:p>
        </p:txBody>
      </p:sp>
      <p:sp>
        <p:nvSpPr>
          <p:cNvPr id="8" name="Freeform: Shape 11"/>
          <p:cNvSpPr/>
          <p:nvPr/>
        </p:nvSpPr>
        <p:spPr>
          <a:xfrm>
            <a:off x="2522805" y="2795858"/>
            <a:ext cx="929385" cy="678494"/>
          </a:xfrm>
          <a:custGeom>
            <a:avLst/>
            <a:gdLst/>
            <a:ahLst/>
            <a:cxnLst>
              <a:cxn ang="0">
                <a:pos x="wd2" y="hd2"/>
              </a:cxn>
              <a:cxn ang="5400000">
                <a:pos x="wd2" y="hd2"/>
              </a:cxn>
              <a:cxn ang="10800000">
                <a:pos x="wd2" y="hd2"/>
              </a:cxn>
              <a:cxn ang="16200000">
                <a:pos x="wd2" y="hd2"/>
              </a:cxn>
            </a:cxnLst>
            <a:rect l="0" t="0" r="r" b="b"/>
            <a:pathLst>
              <a:path w="21600" h="21600" extrusionOk="0">
                <a:moveTo>
                  <a:pt x="6952" y="14578"/>
                </a:moveTo>
                <a:cubicBezTo>
                  <a:pt x="6683" y="14578"/>
                  <a:pt x="6462" y="14880"/>
                  <a:pt x="6462" y="15249"/>
                </a:cubicBezTo>
                <a:cubicBezTo>
                  <a:pt x="6462" y="15623"/>
                  <a:pt x="6683" y="15925"/>
                  <a:pt x="6952" y="15925"/>
                </a:cubicBezTo>
                <a:cubicBezTo>
                  <a:pt x="7226" y="15925"/>
                  <a:pt x="7446" y="15623"/>
                  <a:pt x="7446" y="15249"/>
                </a:cubicBezTo>
                <a:cubicBezTo>
                  <a:pt x="7446" y="14880"/>
                  <a:pt x="7226" y="14578"/>
                  <a:pt x="6952" y="14578"/>
                </a:cubicBezTo>
                <a:cubicBezTo>
                  <a:pt x="6952" y="14578"/>
                  <a:pt x="6952" y="14578"/>
                  <a:pt x="6952" y="14578"/>
                </a:cubicBezTo>
                <a:close/>
                <a:moveTo>
                  <a:pt x="12784" y="4008"/>
                </a:moveTo>
                <a:lnTo>
                  <a:pt x="984" y="4008"/>
                </a:lnTo>
                <a:lnTo>
                  <a:pt x="984" y="13797"/>
                </a:lnTo>
                <a:lnTo>
                  <a:pt x="12784" y="13797"/>
                </a:lnTo>
                <a:cubicBezTo>
                  <a:pt x="12784" y="13797"/>
                  <a:pt x="12784" y="4008"/>
                  <a:pt x="12784" y="4008"/>
                </a:cubicBezTo>
                <a:close/>
                <a:moveTo>
                  <a:pt x="7740" y="15257"/>
                </a:moveTo>
                <a:cubicBezTo>
                  <a:pt x="7740" y="14657"/>
                  <a:pt x="7385" y="14170"/>
                  <a:pt x="6946" y="14170"/>
                </a:cubicBezTo>
                <a:cubicBezTo>
                  <a:pt x="6509" y="14170"/>
                  <a:pt x="6150" y="14657"/>
                  <a:pt x="6150" y="15257"/>
                </a:cubicBezTo>
                <a:cubicBezTo>
                  <a:pt x="6150" y="15858"/>
                  <a:pt x="6505" y="16345"/>
                  <a:pt x="6946" y="16345"/>
                </a:cubicBezTo>
                <a:cubicBezTo>
                  <a:pt x="7385" y="16345"/>
                  <a:pt x="7740" y="15858"/>
                  <a:pt x="7740" y="15257"/>
                </a:cubicBezTo>
                <a:cubicBezTo>
                  <a:pt x="7740" y="15257"/>
                  <a:pt x="7740" y="15257"/>
                  <a:pt x="7740" y="15257"/>
                </a:cubicBezTo>
                <a:close/>
                <a:moveTo>
                  <a:pt x="13768" y="3929"/>
                </a:moveTo>
                <a:lnTo>
                  <a:pt x="13768" y="15539"/>
                </a:lnTo>
                <a:cubicBezTo>
                  <a:pt x="13768" y="16240"/>
                  <a:pt x="13357" y="16806"/>
                  <a:pt x="12848" y="16806"/>
                </a:cubicBezTo>
                <a:lnTo>
                  <a:pt x="8270" y="16806"/>
                </a:lnTo>
                <a:cubicBezTo>
                  <a:pt x="8270" y="16806"/>
                  <a:pt x="8010" y="19338"/>
                  <a:pt x="9658" y="19338"/>
                </a:cubicBezTo>
                <a:lnTo>
                  <a:pt x="9658" y="20605"/>
                </a:lnTo>
                <a:lnTo>
                  <a:pt x="4109" y="20605"/>
                </a:lnTo>
                <a:lnTo>
                  <a:pt x="4109" y="19341"/>
                </a:lnTo>
                <a:cubicBezTo>
                  <a:pt x="5697" y="19341"/>
                  <a:pt x="5497" y="16806"/>
                  <a:pt x="5497" y="16806"/>
                </a:cubicBezTo>
                <a:lnTo>
                  <a:pt x="919" y="16806"/>
                </a:lnTo>
                <a:cubicBezTo>
                  <a:pt x="410" y="16806"/>
                  <a:pt x="0" y="16240"/>
                  <a:pt x="0" y="15539"/>
                </a:cubicBezTo>
                <a:lnTo>
                  <a:pt x="0" y="3929"/>
                </a:lnTo>
                <a:cubicBezTo>
                  <a:pt x="0" y="3228"/>
                  <a:pt x="410" y="2665"/>
                  <a:pt x="919" y="2665"/>
                </a:cubicBezTo>
                <a:lnTo>
                  <a:pt x="12848" y="2665"/>
                </a:lnTo>
                <a:cubicBezTo>
                  <a:pt x="13357" y="2665"/>
                  <a:pt x="13768" y="3228"/>
                  <a:pt x="13768" y="3929"/>
                </a:cubicBezTo>
                <a:cubicBezTo>
                  <a:pt x="13768" y="3929"/>
                  <a:pt x="13768" y="3929"/>
                  <a:pt x="13768" y="3929"/>
                </a:cubicBezTo>
                <a:close/>
                <a:moveTo>
                  <a:pt x="19149" y="14443"/>
                </a:moveTo>
                <a:cubicBezTo>
                  <a:pt x="19149" y="13809"/>
                  <a:pt x="18775" y="13293"/>
                  <a:pt x="18309" y="13293"/>
                </a:cubicBezTo>
                <a:cubicBezTo>
                  <a:pt x="17843" y="13293"/>
                  <a:pt x="17466" y="13809"/>
                  <a:pt x="17466" y="14443"/>
                </a:cubicBezTo>
                <a:cubicBezTo>
                  <a:pt x="17466" y="15081"/>
                  <a:pt x="17843" y="15598"/>
                  <a:pt x="18309" y="15598"/>
                </a:cubicBezTo>
                <a:cubicBezTo>
                  <a:pt x="18775" y="15598"/>
                  <a:pt x="19149" y="15081"/>
                  <a:pt x="19149" y="14443"/>
                </a:cubicBezTo>
                <a:cubicBezTo>
                  <a:pt x="19149" y="14443"/>
                  <a:pt x="19149" y="14443"/>
                  <a:pt x="19149" y="14443"/>
                </a:cubicBezTo>
                <a:close/>
                <a:moveTo>
                  <a:pt x="19627" y="14443"/>
                </a:moveTo>
                <a:cubicBezTo>
                  <a:pt x="19627" y="15442"/>
                  <a:pt x="19035" y="16248"/>
                  <a:pt x="18309" y="16248"/>
                </a:cubicBezTo>
                <a:cubicBezTo>
                  <a:pt x="17580" y="16248"/>
                  <a:pt x="16991" y="15442"/>
                  <a:pt x="16991" y="14443"/>
                </a:cubicBezTo>
                <a:cubicBezTo>
                  <a:pt x="16991" y="13448"/>
                  <a:pt x="17583" y="12643"/>
                  <a:pt x="18309" y="12643"/>
                </a:cubicBezTo>
                <a:cubicBezTo>
                  <a:pt x="19035" y="12643"/>
                  <a:pt x="19627" y="13448"/>
                  <a:pt x="19627" y="14443"/>
                </a:cubicBezTo>
                <a:cubicBezTo>
                  <a:pt x="19627" y="14443"/>
                  <a:pt x="19627" y="14443"/>
                  <a:pt x="19627" y="14443"/>
                </a:cubicBezTo>
                <a:close/>
                <a:moveTo>
                  <a:pt x="20292" y="7984"/>
                </a:moveTo>
                <a:lnTo>
                  <a:pt x="16192" y="7984"/>
                </a:lnTo>
                <a:lnTo>
                  <a:pt x="16192" y="8848"/>
                </a:lnTo>
                <a:lnTo>
                  <a:pt x="20292" y="8848"/>
                </a:lnTo>
                <a:cubicBezTo>
                  <a:pt x="20292" y="8848"/>
                  <a:pt x="20292" y="7984"/>
                  <a:pt x="20292" y="7984"/>
                </a:cubicBezTo>
                <a:close/>
                <a:moveTo>
                  <a:pt x="20785" y="1117"/>
                </a:moveTo>
                <a:lnTo>
                  <a:pt x="15701" y="1117"/>
                </a:lnTo>
                <a:lnTo>
                  <a:pt x="15701" y="20483"/>
                </a:lnTo>
                <a:lnTo>
                  <a:pt x="20785" y="20483"/>
                </a:lnTo>
                <a:cubicBezTo>
                  <a:pt x="20785" y="20483"/>
                  <a:pt x="20785" y="1117"/>
                  <a:pt x="20785" y="1117"/>
                </a:cubicBezTo>
                <a:close/>
                <a:moveTo>
                  <a:pt x="21600" y="558"/>
                </a:moveTo>
                <a:lnTo>
                  <a:pt x="21600" y="21042"/>
                </a:lnTo>
                <a:cubicBezTo>
                  <a:pt x="21600" y="21348"/>
                  <a:pt x="21416" y="21600"/>
                  <a:pt x="21192" y="21600"/>
                </a:cubicBezTo>
                <a:lnTo>
                  <a:pt x="15294" y="21600"/>
                </a:lnTo>
                <a:cubicBezTo>
                  <a:pt x="15070" y="21600"/>
                  <a:pt x="14886" y="21348"/>
                  <a:pt x="14886" y="21042"/>
                </a:cubicBezTo>
                <a:lnTo>
                  <a:pt x="14886" y="558"/>
                </a:lnTo>
                <a:cubicBezTo>
                  <a:pt x="14886" y="252"/>
                  <a:pt x="15070" y="0"/>
                  <a:pt x="15294" y="0"/>
                </a:cubicBezTo>
                <a:lnTo>
                  <a:pt x="21192" y="0"/>
                </a:lnTo>
                <a:cubicBezTo>
                  <a:pt x="21416" y="0"/>
                  <a:pt x="21600" y="252"/>
                  <a:pt x="21600" y="558"/>
                </a:cubicBezTo>
                <a:cubicBezTo>
                  <a:pt x="21600" y="558"/>
                  <a:pt x="21600" y="558"/>
                  <a:pt x="21600" y="558"/>
                </a:cubicBezTo>
                <a:close/>
                <a:moveTo>
                  <a:pt x="20288" y="2615"/>
                </a:moveTo>
                <a:lnTo>
                  <a:pt x="16195" y="2615"/>
                </a:lnTo>
                <a:lnTo>
                  <a:pt x="16195" y="4525"/>
                </a:lnTo>
                <a:lnTo>
                  <a:pt x="20288" y="4525"/>
                </a:lnTo>
                <a:cubicBezTo>
                  <a:pt x="20288" y="4525"/>
                  <a:pt x="20288" y="2615"/>
                  <a:pt x="20288" y="2615"/>
                </a:cubicBezTo>
                <a:close/>
                <a:moveTo>
                  <a:pt x="20292" y="6548"/>
                </a:moveTo>
                <a:lnTo>
                  <a:pt x="16192" y="6548"/>
                </a:lnTo>
                <a:lnTo>
                  <a:pt x="16192" y="7417"/>
                </a:lnTo>
                <a:lnTo>
                  <a:pt x="20292" y="7417"/>
                </a:lnTo>
                <a:cubicBezTo>
                  <a:pt x="20292" y="7417"/>
                  <a:pt x="20292" y="6548"/>
                  <a:pt x="20292" y="6548"/>
                </a:cubicBezTo>
                <a:close/>
                <a:moveTo>
                  <a:pt x="20292" y="5981"/>
                </a:moveTo>
                <a:lnTo>
                  <a:pt x="16192" y="5981"/>
                </a:lnTo>
                <a:lnTo>
                  <a:pt x="16192" y="5117"/>
                </a:lnTo>
                <a:lnTo>
                  <a:pt x="20292" y="5117"/>
                </a:lnTo>
                <a:cubicBezTo>
                  <a:pt x="20292" y="5117"/>
                  <a:pt x="20292" y="5981"/>
                  <a:pt x="20292" y="5981"/>
                </a:cubicBezTo>
                <a:close/>
              </a:path>
            </a:pathLst>
          </a:custGeom>
          <a:solidFill>
            <a:srgbClr val="FFFFFF"/>
          </a:solidFill>
          <a:ln w="12700">
            <a:noFill/>
            <a:miter lim="400000"/>
          </a:ln>
        </p:spPr>
        <p:txBody>
          <a:bodyPr anchor="ctr"/>
          <a:lstStyle/>
          <a:p>
            <a:pPr algn="ctr"/>
            <a:endParaRPr dirty="0">
              <a:cs typeface="+mn-ea"/>
              <a:sym typeface="+mn-lt"/>
            </a:endParaRPr>
          </a:p>
        </p:txBody>
      </p:sp>
      <p:sp>
        <p:nvSpPr>
          <p:cNvPr id="9" name="Freeform: Shape 13"/>
          <p:cNvSpPr/>
          <p:nvPr/>
        </p:nvSpPr>
        <p:spPr>
          <a:xfrm>
            <a:off x="4162731" y="3388516"/>
            <a:ext cx="2023618" cy="20236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76200" cap="flat">
            <a:noFill/>
            <a:miter lim="400000"/>
          </a:ln>
          <a:effectLst/>
        </p:spPr>
        <p:txBody>
          <a:bodyPr wrap="square" lIns="0" tIns="0" rIns="0" bIns="576000" anchor="b" anchorCtr="1">
            <a:normAutofit/>
          </a:bodyPr>
          <a:lstStyle/>
          <a:p>
            <a:pPr lvl="0" algn="ctr">
              <a:lnSpc>
                <a:spcPct val="120000"/>
              </a:lnSpc>
              <a:defRPr sz="1800">
                <a:solidFill>
                  <a:srgbClr val="000000"/>
                </a:solidFill>
              </a:defRPr>
            </a:pPr>
            <a:endParaRPr lang="zh-CN" altLang="en-US" sz="1050" dirty="0">
              <a:solidFill>
                <a:schemeClr val="bg1"/>
              </a:solidFill>
              <a:cs typeface="+mn-ea"/>
              <a:sym typeface="+mn-lt"/>
            </a:endParaRPr>
          </a:p>
        </p:txBody>
      </p:sp>
      <p:sp>
        <p:nvSpPr>
          <p:cNvPr id="10" name="Rectangle 15"/>
          <p:cNvSpPr/>
          <p:nvPr/>
        </p:nvSpPr>
        <p:spPr>
          <a:xfrm>
            <a:off x="4503383" y="4277384"/>
            <a:ext cx="1342313" cy="594407"/>
          </a:xfrm>
          <a:prstGeom prst="rect">
            <a:avLst/>
          </a:prstGeom>
          <a:ln w="12700">
            <a:noFill/>
            <a:miter lim="400000"/>
          </a:ln>
        </p:spPr>
        <p:txBody>
          <a:bodyPr wrap="none" lIns="0" tIns="0" rIns="0" bIns="0">
            <a:normAutofit/>
          </a:bodyPr>
          <a:lstStyle/>
          <a:p>
            <a:pPr lvl="0" algn="ctr">
              <a:defRPr sz="1800"/>
            </a:pPr>
            <a:r>
              <a:rPr lang="en-US" altLang="zh-CN" sz="2000" dirty="0">
                <a:solidFill>
                  <a:schemeClr val="accent1"/>
                </a:solidFill>
                <a:cs typeface="+mn-ea"/>
                <a:sym typeface="+mn-lt"/>
              </a:rPr>
              <a:t>65%</a:t>
            </a:r>
            <a:endParaRPr lang="en-US" altLang="zh-CN" sz="2000" dirty="0">
              <a:solidFill>
                <a:schemeClr val="accent1"/>
              </a:solidFill>
              <a:cs typeface="+mn-ea"/>
              <a:sym typeface="+mn-lt"/>
            </a:endParaRPr>
          </a:p>
        </p:txBody>
      </p:sp>
      <p:sp>
        <p:nvSpPr>
          <p:cNvPr id="11" name="Freeform: Shape 16"/>
          <p:cNvSpPr/>
          <p:nvPr/>
        </p:nvSpPr>
        <p:spPr>
          <a:xfrm>
            <a:off x="4862299" y="3758657"/>
            <a:ext cx="640864" cy="425836"/>
          </a:xfrm>
          <a:custGeom>
            <a:avLst/>
            <a:gdLst/>
            <a:ahLst/>
            <a:cxnLst>
              <a:cxn ang="0">
                <a:pos x="wd2" y="hd2"/>
              </a:cxn>
              <a:cxn ang="5400000">
                <a:pos x="wd2" y="hd2"/>
              </a:cxn>
              <a:cxn ang="10800000">
                <a:pos x="wd2" y="hd2"/>
              </a:cxn>
              <a:cxn ang="16200000">
                <a:pos x="wd2" y="hd2"/>
              </a:cxn>
            </a:cxnLst>
            <a:rect l="0" t="0" r="r" b="b"/>
            <a:pathLst>
              <a:path w="21593" h="21600" extrusionOk="0">
                <a:moveTo>
                  <a:pt x="2248" y="0"/>
                </a:moveTo>
                <a:cubicBezTo>
                  <a:pt x="2003" y="0"/>
                  <a:pt x="1803" y="301"/>
                  <a:pt x="1803" y="669"/>
                </a:cubicBezTo>
                <a:lnTo>
                  <a:pt x="1803" y="16323"/>
                </a:lnTo>
                <a:cubicBezTo>
                  <a:pt x="1803" y="16691"/>
                  <a:pt x="2003" y="16992"/>
                  <a:pt x="2248" y="16992"/>
                </a:cubicBezTo>
                <a:lnTo>
                  <a:pt x="19181" y="16992"/>
                </a:lnTo>
                <a:cubicBezTo>
                  <a:pt x="19425" y="16992"/>
                  <a:pt x="19625" y="16691"/>
                  <a:pt x="19625" y="16323"/>
                </a:cubicBezTo>
                <a:lnTo>
                  <a:pt x="19625" y="669"/>
                </a:lnTo>
                <a:cubicBezTo>
                  <a:pt x="19625" y="301"/>
                  <a:pt x="19425" y="0"/>
                  <a:pt x="19181" y="0"/>
                </a:cubicBezTo>
                <a:lnTo>
                  <a:pt x="2248" y="0"/>
                </a:lnTo>
                <a:close/>
                <a:moveTo>
                  <a:pt x="3356" y="2337"/>
                </a:moveTo>
                <a:lnTo>
                  <a:pt x="18073" y="2337"/>
                </a:lnTo>
                <a:lnTo>
                  <a:pt x="18073" y="14654"/>
                </a:lnTo>
                <a:lnTo>
                  <a:pt x="3356" y="14654"/>
                </a:lnTo>
                <a:cubicBezTo>
                  <a:pt x="3356" y="14654"/>
                  <a:pt x="3356" y="2337"/>
                  <a:pt x="3356" y="2337"/>
                </a:cubicBezTo>
                <a:close/>
                <a:moveTo>
                  <a:pt x="113" y="18396"/>
                </a:moveTo>
                <a:cubicBezTo>
                  <a:pt x="81" y="18396"/>
                  <a:pt x="52" y="18416"/>
                  <a:pt x="32" y="18452"/>
                </a:cubicBezTo>
                <a:cubicBezTo>
                  <a:pt x="10" y="18489"/>
                  <a:pt x="-4" y="18537"/>
                  <a:pt x="0" y="18584"/>
                </a:cubicBezTo>
                <a:cubicBezTo>
                  <a:pt x="4" y="18615"/>
                  <a:pt x="328" y="21600"/>
                  <a:pt x="2830" y="21600"/>
                </a:cubicBezTo>
                <a:lnTo>
                  <a:pt x="18761" y="21600"/>
                </a:lnTo>
                <a:cubicBezTo>
                  <a:pt x="21264" y="21600"/>
                  <a:pt x="21587" y="18615"/>
                  <a:pt x="21591" y="18584"/>
                </a:cubicBezTo>
                <a:cubicBezTo>
                  <a:pt x="21596" y="18537"/>
                  <a:pt x="21586" y="18489"/>
                  <a:pt x="21566" y="18452"/>
                </a:cubicBezTo>
                <a:cubicBezTo>
                  <a:pt x="21545" y="18416"/>
                  <a:pt x="21517" y="18396"/>
                  <a:pt x="21484" y="18396"/>
                </a:cubicBezTo>
                <a:lnTo>
                  <a:pt x="113" y="18396"/>
                </a:lnTo>
                <a:close/>
                <a:moveTo>
                  <a:pt x="9190" y="19442"/>
                </a:moveTo>
                <a:lnTo>
                  <a:pt x="12407" y="19442"/>
                </a:lnTo>
                <a:cubicBezTo>
                  <a:pt x="12407" y="19442"/>
                  <a:pt x="12407" y="20554"/>
                  <a:pt x="12407" y="20554"/>
                </a:cubicBezTo>
                <a:lnTo>
                  <a:pt x="9190" y="20554"/>
                </a:lnTo>
                <a:lnTo>
                  <a:pt x="9190" y="19442"/>
                </a:lnTo>
                <a:close/>
              </a:path>
            </a:pathLst>
          </a:custGeom>
          <a:solidFill>
            <a:schemeClr val="accent1"/>
          </a:solidFill>
          <a:ln w="12700">
            <a:noFill/>
            <a:miter lim="400000"/>
          </a:ln>
        </p:spPr>
        <p:txBody>
          <a:bodyPr anchor="ctr"/>
          <a:lstStyle/>
          <a:p>
            <a:pPr algn="ctr"/>
            <a:endParaRPr dirty="0">
              <a:cs typeface="+mn-ea"/>
              <a:sym typeface="+mn-lt"/>
            </a:endParaRPr>
          </a:p>
        </p:txBody>
      </p:sp>
      <p:sp>
        <p:nvSpPr>
          <p:cNvPr id="13" name="Rectangle 20"/>
          <p:cNvSpPr/>
          <p:nvPr/>
        </p:nvSpPr>
        <p:spPr>
          <a:xfrm>
            <a:off x="6565205" y="4693160"/>
            <a:ext cx="1446818" cy="594407"/>
          </a:xfrm>
          <a:prstGeom prst="rect">
            <a:avLst/>
          </a:prstGeom>
          <a:ln w="12700">
            <a:noFill/>
            <a:miter lim="400000"/>
          </a:ln>
        </p:spPr>
        <p:txBody>
          <a:bodyPr wrap="none" lIns="0" tIns="0" rIns="0" bIns="0" anchor="ctr" anchorCtr="1">
            <a:noAutofit/>
          </a:bodyPr>
          <a:lstStyle/>
          <a:p>
            <a:pPr lvl="0" algn="ctr">
              <a:defRPr sz="1800"/>
            </a:pPr>
            <a:r>
              <a:rPr lang="en-US" altLang="zh-CN" sz="2800" dirty="0">
                <a:solidFill>
                  <a:srgbClr val="FFFFFF"/>
                </a:solidFill>
                <a:cs typeface="+mn-ea"/>
                <a:sym typeface="+mn-lt"/>
              </a:rPr>
              <a:t>45%</a:t>
            </a:r>
            <a:endParaRPr lang="en-US" altLang="zh-CN" sz="2800" dirty="0">
              <a:solidFill>
                <a:srgbClr val="FFFFFF"/>
              </a:solidFill>
              <a:cs typeface="+mn-ea"/>
              <a:sym typeface="+mn-lt"/>
            </a:endParaRPr>
          </a:p>
        </p:txBody>
      </p:sp>
      <p:sp>
        <p:nvSpPr>
          <p:cNvPr id="14" name="Rectangle 21"/>
          <p:cNvSpPr/>
          <p:nvPr/>
        </p:nvSpPr>
        <p:spPr>
          <a:xfrm>
            <a:off x="8355706" y="3264244"/>
            <a:ext cx="1603890" cy="773467"/>
          </a:xfrm>
          <a:prstGeom prst="rect">
            <a:avLst/>
          </a:prstGeom>
          <a:ln w="12700">
            <a:noFill/>
            <a:miter lim="400000"/>
          </a:ln>
        </p:spPr>
        <p:txBody>
          <a:bodyPr wrap="none" lIns="0" tIns="0" rIns="0" bIns="0" anchor="ctr" anchorCtr="1">
            <a:noAutofit/>
          </a:bodyPr>
          <a:lstStyle/>
          <a:p>
            <a:pPr lvl="0" algn="ctr">
              <a:defRPr sz="1800"/>
            </a:pPr>
            <a:r>
              <a:rPr lang="en-US" altLang="zh-CN" sz="4000" dirty="0">
                <a:solidFill>
                  <a:schemeClr val="accent1"/>
                </a:solidFill>
                <a:cs typeface="+mn-ea"/>
                <a:sym typeface="+mn-lt"/>
              </a:rPr>
              <a:t>12%</a:t>
            </a:r>
            <a:endParaRPr lang="en-US" altLang="zh-CN" sz="4000" dirty="0">
              <a:solidFill>
                <a:schemeClr val="accent1"/>
              </a:solidFill>
              <a:cs typeface="+mn-ea"/>
              <a:sym typeface="+mn-lt"/>
            </a:endParaRPr>
          </a:p>
        </p:txBody>
      </p:sp>
      <p:sp>
        <p:nvSpPr>
          <p:cNvPr id="15" name="Freeform: Shape 22"/>
          <p:cNvSpPr/>
          <p:nvPr/>
        </p:nvSpPr>
        <p:spPr>
          <a:xfrm>
            <a:off x="6981930" y="3922258"/>
            <a:ext cx="478092" cy="665279"/>
          </a:xfrm>
          <a:custGeom>
            <a:avLst/>
            <a:gdLst/>
            <a:ahLst/>
            <a:cxnLst>
              <a:cxn ang="0">
                <a:pos x="wd2" y="hd2"/>
              </a:cxn>
              <a:cxn ang="5400000">
                <a:pos x="wd2" y="hd2"/>
              </a:cxn>
              <a:cxn ang="10800000">
                <a:pos x="wd2" y="hd2"/>
              </a:cxn>
              <a:cxn ang="16200000">
                <a:pos x="wd2" y="hd2"/>
              </a:cxn>
            </a:cxnLst>
            <a:rect l="0" t="0" r="r" b="b"/>
            <a:pathLst>
              <a:path w="21600" h="21600" extrusionOk="0">
                <a:moveTo>
                  <a:pt x="10800" y="19573"/>
                </a:moveTo>
                <a:cubicBezTo>
                  <a:pt x="11580" y="19573"/>
                  <a:pt x="12208" y="19122"/>
                  <a:pt x="12208" y="18561"/>
                </a:cubicBezTo>
                <a:cubicBezTo>
                  <a:pt x="12208" y="18001"/>
                  <a:pt x="11580" y="17550"/>
                  <a:pt x="10800" y="17550"/>
                </a:cubicBezTo>
                <a:cubicBezTo>
                  <a:pt x="10025" y="17550"/>
                  <a:pt x="9392" y="18001"/>
                  <a:pt x="9392" y="18561"/>
                </a:cubicBezTo>
                <a:cubicBezTo>
                  <a:pt x="9392" y="19122"/>
                  <a:pt x="10025" y="19573"/>
                  <a:pt x="10800" y="19573"/>
                </a:cubicBezTo>
                <a:cubicBezTo>
                  <a:pt x="10800" y="19573"/>
                  <a:pt x="10800" y="19573"/>
                  <a:pt x="10800" y="19573"/>
                </a:cubicBezTo>
                <a:close/>
                <a:moveTo>
                  <a:pt x="19724" y="3375"/>
                </a:moveTo>
                <a:lnTo>
                  <a:pt x="1881" y="3375"/>
                </a:lnTo>
                <a:lnTo>
                  <a:pt x="1881" y="2699"/>
                </a:lnTo>
                <a:cubicBezTo>
                  <a:pt x="1881" y="1954"/>
                  <a:pt x="2719" y="1352"/>
                  <a:pt x="3756" y="1352"/>
                </a:cubicBezTo>
                <a:lnTo>
                  <a:pt x="17844" y="1352"/>
                </a:lnTo>
                <a:cubicBezTo>
                  <a:pt x="18885" y="1352"/>
                  <a:pt x="19724" y="1954"/>
                  <a:pt x="19724" y="2699"/>
                </a:cubicBezTo>
                <a:cubicBezTo>
                  <a:pt x="19724" y="2699"/>
                  <a:pt x="19724" y="3375"/>
                  <a:pt x="19724" y="3375"/>
                </a:cubicBezTo>
                <a:close/>
                <a:moveTo>
                  <a:pt x="19724" y="15523"/>
                </a:moveTo>
                <a:lnTo>
                  <a:pt x="1881" y="15523"/>
                </a:lnTo>
                <a:lnTo>
                  <a:pt x="1881" y="4726"/>
                </a:lnTo>
                <a:lnTo>
                  <a:pt x="19724" y="4726"/>
                </a:lnTo>
                <a:cubicBezTo>
                  <a:pt x="19724" y="4726"/>
                  <a:pt x="19724" y="15523"/>
                  <a:pt x="19724" y="15523"/>
                </a:cubicBezTo>
                <a:close/>
                <a:moveTo>
                  <a:pt x="19724" y="18897"/>
                </a:moveTo>
                <a:cubicBezTo>
                  <a:pt x="19724" y="19646"/>
                  <a:pt x="18885" y="20249"/>
                  <a:pt x="17844" y="20249"/>
                </a:cubicBezTo>
                <a:lnTo>
                  <a:pt x="3756" y="20249"/>
                </a:lnTo>
                <a:cubicBezTo>
                  <a:pt x="2719" y="20249"/>
                  <a:pt x="1881" y="19646"/>
                  <a:pt x="1881" y="18897"/>
                </a:cubicBezTo>
                <a:lnTo>
                  <a:pt x="1881" y="16874"/>
                </a:lnTo>
                <a:lnTo>
                  <a:pt x="19724" y="16874"/>
                </a:lnTo>
                <a:cubicBezTo>
                  <a:pt x="19724" y="16874"/>
                  <a:pt x="19724" y="18897"/>
                  <a:pt x="19724" y="18897"/>
                </a:cubicBezTo>
                <a:close/>
                <a:moveTo>
                  <a:pt x="17844" y="0"/>
                </a:moveTo>
                <a:lnTo>
                  <a:pt x="3756" y="0"/>
                </a:lnTo>
                <a:cubicBezTo>
                  <a:pt x="1684" y="0"/>
                  <a:pt x="0" y="1210"/>
                  <a:pt x="0" y="2699"/>
                </a:cubicBezTo>
                <a:lnTo>
                  <a:pt x="0" y="18897"/>
                </a:lnTo>
                <a:cubicBezTo>
                  <a:pt x="0" y="20391"/>
                  <a:pt x="1684" y="21600"/>
                  <a:pt x="3756" y="21600"/>
                </a:cubicBezTo>
                <a:lnTo>
                  <a:pt x="17844" y="21600"/>
                </a:lnTo>
                <a:cubicBezTo>
                  <a:pt x="19922" y="21600"/>
                  <a:pt x="21600" y="20391"/>
                  <a:pt x="21600" y="18897"/>
                </a:cubicBezTo>
                <a:lnTo>
                  <a:pt x="21600" y="2699"/>
                </a:lnTo>
                <a:cubicBezTo>
                  <a:pt x="21600" y="1210"/>
                  <a:pt x="19922" y="0"/>
                  <a:pt x="17844" y="0"/>
                </a:cubicBezTo>
                <a:cubicBezTo>
                  <a:pt x="17844" y="0"/>
                  <a:pt x="17844" y="0"/>
                  <a:pt x="17844" y="0"/>
                </a:cubicBezTo>
                <a:close/>
              </a:path>
            </a:pathLst>
          </a:custGeom>
          <a:solidFill>
            <a:srgbClr val="FFFFFF"/>
          </a:solidFill>
          <a:ln w="12700">
            <a:noFill/>
            <a:miter lim="400000"/>
          </a:ln>
        </p:spPr>
        <p:txBody>
          <a:bodyPr anchor="ctr"/>
          <a:lstStyle/>
          <a:p>
            <a:pPr algn="ctr"/>
            <a:endParaRPr dirty="0">
              <a:cs typeface="+mn-ea"/>
              <a:sym typeface="+mn-lt"/>
            </a:endParaRPr>
          </a:p>
        </p:txBody>
      </p:sp>
      <p:sp>
        <p:nvSpPr>
          <p:cNvPr id="16" name="Freeform: Shape 23"/>
          <p:cNvSpPr/>
          <p:nvPr/>
        </p:nvSpPr>
        <p:spPr>
          <a:xfrm>
            <a:off x="8927891" y="2458792"/>
            <a:ext cx="459520" cy="683369"/>
          </a:xfrm>
          <a:custGeom>
            <a:avLst/>
            <a:gdLst/>
            <a:ahLst/>
            <a:cxnLst>
              <a:cxn ang="0">
                <a:pos x="wd2" y="hd2"/>
              </a:cxn>
              <a:cxn ang="5400000">
                <a:pos x="wd2" y="hd2"/>
              </a:cxn>
              <a:cxn ang="10800000">
                <a:pos x="wd2" y="hd2"/>
              </a:cxn>
              <a:cxn ang="16200000">
                <a:pos x="wd2" y="hd2"/>
              </a:cxn>
            </a:cxnLst>
            <a:rect l="0" t="0" r="r" b="b"/>
            <a:pathLst>
              <a:path w="21044" h="21426" extrusionOk="0">
                <a:moveTo>
                  <a:pt x="11615" y="16"/>
                </a:moveTo>
                <a:cubicBezTo>
                  <a:pt x="11291" y="39"/>
                  <a:pt x="11086" y="76"/>
                  <a:pt x="11069" y="80"/>
                </a:cubicBezTo>
                <a:lnTo>
                  <a:pt x="4192" y="1974"/>
                </a:lnTo>
                <a:cubicBezTo>
                  <a:pt x="2992" y="2328"/>
                  <a:pt x="2571" y="3076"/>
                  <a:pt x="2489" y="3707"/>
                </a:cubicBezTo>
                <a:cubicBezTo>
                  <a:pt x="2358" y="3727"/>
                  <a:pt x="2233" y="3748"/>
                  <a:pt x="2103" y="3784"/>
                </a:cubicBezTo>
                <a:cubicBezTo>
                  <a:pt x="2023" y="3806"/>
                  <a:pt x="1932" y="3831"/>
                  <a:pt x="1849" y="3861"/>
                </a:cubicBezTo>
                <a:cubicBezTo>
                  <a:pt x="1180" y="4097"/>
                  <a:pt x="710" y="4476"/>
                  <a:pt x="495" y="4956"/>
                </a:cubicBezTo>
                <a:cubicBezTo>
                  <a:pt x="93" y="5847"/>
                  <a:pt x="716" y="6787"/>
                  <a:pt x="927" y="7069"/>
                </a:cubicBezTo>
                <a:lnTo>
                  <a:pt x="3242" y="11017"/>
                </a:lnTo>
                <a:cubicBezTo>
                  <a:pt x="2727" y="10977"/>
                  <a:pt x="2236" y="11023"/>
                  <a:pt x="1812" y="11140"/>
                </a:cubicBezTo>
                <a:cubicBezTo>
                  <a:pt x="563" y="11482"/>
                  <a:pt x="-423" y="12491"/>
                  <a:pt x="184" y="13974"/>
                </a:cubicBezTo>
                <a:cubicBezTo>
                  <a:pt x="1267" y="16622"/>
                  <a:pt x="4170" y="18531"/>
                  <a:pt x="7184" y="19024"/>
                </a:cubicBezTo>
                <a:lnTo>
                  <a:pt x="8313" y="20872"/>
                </a:lnTo>
                <a:cubicBezTo>
                  <a:pt x="8589" y="21325"/>
                  <a:pt x="9349" y="21545"/>
                  <a:pt x="10016" y="21362"/>
                </a:cubicBezTo>
                <a:lnTo>
                  <a:pt x="19584" y="18727"/>
                </a:lnTo>
                <a:cubicBezTo>
                  <a:pt x="20247" y="18545"/>
                  <a:pt x="20580" y="18033"/>
                  <a:pt x="20327" y="17574"/>
                </a:cubicBezTo>
                <a:cubicBezTo>
                  <a:pt x="20327" y="17574"/>
                  <a:pt x="19311" y="15745"/>
                  <a:pt x="19311" y="15745"/>
                </a:cubicBezTo>
                <a:cubicBezTo>
                  <a:pt x="19482" y="15321"/>
                  <a:pt x="19476" y="14801"/>
                  <a:pt x="19367" y="14238"/>
                </a:cubicBezTo>
                <a:cubicBezTo>
                  <a:pt x="21017" y="13450"/>
                  <a:pt x="21177" y="12259"/>
                  <a:pt x="20976" y="11642"/>
                </a:cubicBezTo>
                <a:cubicBezTo>
                  <a:pt x="20936" y="11565"/>
                  <a:pt x="16977" y="4003"/>
                  <a:pt x="15698" y="1858"/>
                </a:cubicBezTo>
                <a:cubicBezTo>
                  <a:pt x="14612" y="43"/>
                  <a:pt x="12586" y="-55"/>
                  <a:pt x="11615" y="16"/>
                </a:cubicBezTo>
                <a:close/>
                <a:moveTo>
                  <a:pt x="11813" y="666"/>
                </a:moveTo>
                <a:cubicBezTo>
                  <a:pt x="12518" y="620"/>
                  <a:pt x="13955" y="719"/>
                  <a:pt x="14786" y="2109"/>
                </a:cubicBezTo>
                <a:cubicBezTo>
                  <a:pt x="14873" y="2256"/>
                  <a:pt x="14985" y="2451"/>
                  <a:pt x="15096" y="2644"/>
                </a:cubicBezTo>
                <a:lnTo>
                  <a:pt x="5848" y="5188"/>
                </a:lnTo>
                <a:cubicBezTo>
                  <a:pt x="5555" y="4758"/>
                  <a:pt x="4987" y="4105"/>
                  <a:pt x="4051" y="3810"/>
                </a:cubicBezTo>
                <a:cubicBezTo>
                  <a:pt x="3865" y="3752"/>
                  <a:pt x="3669" y="3719"/>
                  <a:pt x="3477" y="3694"/>
                </a:cubicBezTo>
                <a:cubicBezTo>
                  <a:pt x="3542" y="3305"/>
                  <a:pt x="3795" y="2827"/>
                  <a:pt x="4568" y="2599"/>
                </a:cubicBezTo>
                <a:lnTo>
                  <a:pt x="11399" y="718"/>
                </a:lnTo>
                <a:cubicBezTo>
                  <a:pt x="11422" y="713"/>
                  <a:pt x="11578" y="682"/>
                  <a:pt x="11813" y="666"/>
                </a:cubicBezTo>
                <a:close/>
                <a:moveTo>
                  <a:pt x="8595" y="2264"/>
                </a:moveTo>
                <a:cubicBezTo>
                  <a:pt x="8459" y="2262"/>
                  <a:pt x="8315" y="2278"/>
                  <a:pt x="8181" y="2315"/>
                </a:cubicBezTo>
                <a:cubicBezTo>
                  <a:pt x="7644" y="2463"/>
                  <a:pt x="7380" y="2882"/>
                  <a:pt x="7598" y="3249"/>
                </a:cubicBezTo>
                <a:cubicBezTo>
                  <a:pt x="7813" y="3617"/>
                  <a:pt x="8426" y="3797"/>
                  <a:pt x="8962" y="3649"/>
                </a:cubicBezTo>
                <a:cubicBezTo>
                  <a:pt x="9499" y="3501"/>
                  <a:pt x="9761" y="3081"/>
                  <a:pt x="9545" y="2715"/>
                </a:cubicBezTo>
                <a:cubicBezTo>
                  <a:pt x="9383" y="2439"/>
                  <a:pt x="9003" y="2269"/>
                  <a:pt x="8595" y="2264"/>
                </a:cubicBezTo>
                <a:close/>
                <a:moveTo>
                  <a:pt x="15331" y="3062"/>
                </a:moveTo>
                <a:cubicBezTo>
                  <a:pt x="16876" y="5816"/>
                  <a:pt x="19814" y="11417"/>
                  <a:pt x="20035" y="11842"/>
                </a:cubicBezTo>
                <a:cubicBezTo>
                  <a:pt x="20069" y="11984"/>
                  <a:pt x="20216" y="12811"/>
                  <a:pt x="19170" y="13478"/>
                </a:cubicBezTo>
                <a:cubicBezTo>
                  <a:pt x="18546" y="11598"/>
                  <a:pt x="17053" y="9487"/>
                  <a:pt x="16470" y="8718"/>
                </a:cubicBezTo>
                <a:cubicBezTo>
                  <a:pt x="16466" y="8708"/>
                  <a:pt x="16455" y="8701"/>
                  <a:pt x="16451" y="8692"/>
                </a:cubicBezTo>
                <a:cubicBezTo>
                  <a:pt x="15854" y="7802"/>
                  <a:pt x="14776" y="7174"/>
                  <a:pt x="13290" y="7533"/>
                </a:cubicBezTo>
                <a:cubicBezTo>
                  <a:pt x="13256" y="7541"/>
                  <a:pt x="13219" y="7549"/>
                  <a:pt x="13186" y="7558"/>
                </a:cubicBezTo>
                <a:cubicBezTo>
                  <a:pt x="13042" y="7598"/>
                  <a:pt x="12911" y="7644"/>
                  <a:pt x="12791" y="7700"/>
                </a:cubicBezTo>
                <a:cubicBezTo>
                  <a:pt x="12287" y="7344"/>
                  <a:pt x="11447" y="7099"/>
                  <a:pt x="10354" y="7372"/>
                </a:cubicBezTo>
                <a:lnTo>
                  <a:pt x="10279" y="7391"/>
                </a:lnTo>
                <a:cubicBezTo>
                  <a:pt x="10122" y="7434"/>
                  <a:pt x="9974" y="7487"/>
                  <a:pt x="9846" y="7546"/>
                </a:cubicBezTo>
                <a:cubicBezTo>
                  <a:pt x="9601" y="7372"/>
                  <a:pt x="9345" y="7263"/>
                  <a:pt x="9131" y="7198"/>
                </a:cubicBezTo>
                <a:cubicBezTo>
                  <a:pt x="8351" y="6963"/>
                  <a:pt x="7625" y="7110"/>
                  <a:pt x="7353" y="7185"/>
                </a:cubicBezTo>
                <a:cubicBezTo>
                  <a:pt x="7326" y="7193"/>
                  <a:pt x="7305" y="7205"/>
                  <a:pt x="7287" y="7211"/>
                </a:cubicBezTo>
                <a:cubicBezTo>
                  <a:pt x="7216" y="7231"/>
                  <a:pt x="7144" y="7251"/>
                  <a:pt x="7080" y="7275"/>
                </a:cubicBezTo>
                <a:lnTo>
                  <a:pt x="6102" y="5600"/>
                </a:lnTo>
                <a:lnTo>
                  <a:pt x="15331" y="3062"/>
                </a:lnTo>
                <a:close/>
                <a:moveTo>
                  <a:pt x="3025" y="4576"/>
                </a:moveTo>
                <a:cubicBezTo>
                  <a:pt x="4180" y="4652"/>
                  <a:pt x="4625" y="5845"/>
                  <a:pt x="4625" y="5845"/>
                </a:cubicBezTo>
                <a:cubicBezTo>
                  <a:pt x="4625" y="5845"/>
                  <a:pt x="7523" y="10792"/>
                  <a:pt x="7654" y="11011"/>
                </a:cubicBezTo>
                <a:cubicBezTo>
                  <a:pt x="7715" y="11117"/>
                  <a:pt x="8110" y="11139"/>
                  <a:pt x="8266" y="11095"/>
                </a:cubicBezTo>
                <a:cubicBezTo>
                  <a:pt x="8432" y="11050"/>
                  <a:pt x="8562" y="10931"/>
                  <a:pt x="8454" y="10747"/>
                </a:cubicBezTo>
                <a:cubicBezTo>
                  <a:pt x="8130" y="10193"/>
                  <a:pt x="7287" y="8763"/>
                  <a:pt x="7287" y="8763"/>
                </a:cubicBezTo>
                <a:cubicBezTo>
                  <a:pt x="7287" y="8763"/>
                  <a:pt x="7009" y="8256"/>
                  <a:pt x="7814" y="8035"/>
                </a:cubicBezTo>
                <a:cubicBezTo>
                  <a:pt x="7814" y="8035"/>
                  <a:pt x="7828" y="8028"/>
                  <a:pt x="7852" y="8022"/>
                </a:cubicBezTo>
                <a:cubicBezTo>
                  <a:pt x="8026" y="7974"/>
                  <a:pt x="8814" y="7806"/>
                  <a:pt x="9216" y="8537"/>
                </a:cubicBezTo>
                <a:lnTo>
                  <a:pt x="10336" y="10444"/>
                </a:lnTo>
                <a:cubicBezTo>
                  <a:pt x="10336" y="10444"/>
                  <a:pt x="10507" y="10629"/>
                  <a:pt x="10787" y="10560"/>
                </a:cubicBezTo>
                <a:cubicBezTo>
                  <a:pt x="10792" y="10558"/>
                  <a:pt x="10792" y="10555"/>
                  <a:pt x="10797" y="10554"/>
                </a:cubicBezTo>
                <a:cubicBezTo>
                  <a:pt x="11063" y="10480"/>
                  <a:pt x="11041" y="10238"/>
                  <a:pt x="11041" y="10238"/>
                </a:cubicBezTo>
                <a:lnTo>
                  <a:pt x="10213" y="8834"/>
                </a:lnTo>
                <a:cubicBezTo>
                  <a:pt x="10213" y="8834"/>
                  <a:pt x="10063" y="8416"/>
                  <a:pt x="10768" y="8222"/>
                </a:cubicBezTo>
                <a:cubicBezTo>
                  <a:pt x="10781" y="8218"/>
                  <a:pt x="10791" y="8219"/>
                  <a:pt x="10806" y="8215"/>
                </a:cubicBezTo>
                <a:cubicBezTo>
                  <a:pt x="11694" y="7993"/>
                  <a:pt x="12001" y="8467"/>
                  <a:pt x="12001" y="8467"/>
                </a:cubicBezTo>
                <a:lnTo>
                  <a:pt x="12782" y="9806"/>
                </a:lnTo>
                <a:cubicBezTo>
                  <a:pt x="12782" y="9806"/>
                  <a:pt x="12900" y="10131"/>
                  <a:pt x="13299" y="10045"/>
                </a:cubicBezTo>
                <a:cubicBezTo>
                  <a:pt x="13312" y="10042"/>
                  <a:pt x="13325" y="10041"/>
                  <a:pt x="13337" y="10038"/>
                </a:cubicBezTo>
                <a:cubicBezTo>
                  <a:pt x="13694" y="9940"/>
                  <a:pt x="13480" y="9678"/>
                  <a:pt x="13478" y="9678"/>
                </a:cubicBezTo>
                <a:cubicBezTo>
                  <a:pt x="13478" y="9677"/>
                  <a:pt x="13252" y="9280"/>
                  <a:pt x="13214" y="9162"/>
                </a:cubicBezTo>
                <a:cubicBezTo>
                  <a:pt x="13142" y="8925"/>
                  <a:pt x="13116" y="8543"/>
                  <a:pt x="13675" y="8389"/>
                </a:cubicBezTo>
                <a:cubicBezTo>
                  <a:pt x="13690" y="8385"/>
                  <a:pt x="13707" y="8380"/>
                  <a:pt x="13722" y="8376"/>
                </a:cubicBezTo>
                <a:cubicBezTo>
                  <a:pt x="14766" y="8125"/>
                  <a:pt x="15214" y="8982"/>
                  <a:pt x="15218" y="8988"/>
                </a:cubicBezTo>
                <a:cubicBezTo>
                  <a:pt x="15235" y="8985"/>
                  <a:pt x="18686" y="13713"/>
                  <a:pt x="18088" y="15423"/>
                </a:cubicBezTo>
                <a:lnTo>
                  <a:pt x="7936" y="18212"/>
                </a:lnTo>
                <a:cubicBezTo>
                  <a:pt x="5192" y="17843"/>
                  <a:pt x="2492" y="16294"/>
                  <a:pt x="1445" y="13735"/>
                </a:cubicBezTo>
                <a:cubicBezTo>
                  <a:pt x="1071" y="12823"/>
                  <a:pt x="1536" y="12180"/>
                  <a:pt x="2301" y="11971"/>
                </a:cubicBezTo>
                <a:cubicBezTo>
                  <a:pt x="3182" y="11727"/>
                  <a:pt x="4468" y="12055"/>
                  <a:pt x="5349" y="13175"/>
                </a:cubicBezTo>
                <a:cubicBezTo>
                  <a:pt x="5459" y="13257"/>
                  <a:pt x="5574" y="13275"/>
                  <a:pt x="5660" y="13252"/>
                </a:cubicBezTo>
                <a:cubicBezTo>
                  <a:pt x="5794" y="13215"/>
                  <a:pt x="5859" y="13066"/>
                  <a:pt x="5735" y="12853"/>
                </a:cubicBezTo>
                <a:cubicBezTo>
                  <a:pt x="5530" y="12505"/>
                  <a:pt x="2122" y="6689"/>
                  <a:pt x="2122" y="6689"/>
                </a:cubicBezTo>
                <a:cubicBezTo>
                  <a:pt x="2122" y="6689"/>
                  <a:pt x="835" y="5197"/>
                  <a:pt x="2357" y="4660"/>
                </a:cubicBezTo>
                <a:cubicBezTo>
                  <a:pt x="2402" y="4643"/>
                  <a:pt x="2444" y="4630"/>
                  <a:pt x="2489" y="4621"/>
                </a:cubicBezTo>
                <a:cubicBezTo>
                  <a:pt x="2684" y="4580"/>
                  <a:pt x="2860" y="4565"/>
                  <a:pt x="3025" y="4576"/>
                </a:cubicBezTo>
                <a:close/>
                <a:moveTo>
                  <a:pt x="9526" y="18959"/>
                </a:moveTo>
                <a:cubicBezTo>
                  <a:pt x="9989" y="18832"/>
                  <a:pt x="10517" y="18990"/>
                  <a:pt x="10702" y="19307"/>
                </a:cubicBezTo>
                <a:cubicBezTo>
                  <a:pt x="10889" y="19624"/>
                  <a:pt x="10668" y="19979"/>
                  <a:pt x="10204" y="20106"/>
                </a:cubicBezTo>
                <a:cubicBezTo>
                  <a:pt x="9741" y="20233"/>
                  <a:pt x="9215" y="20081"/>
                  <a:pt x="9028" y="19764"/>
                </a:cubicBezTo>
                <a:cubicBezTo>
                  <a:pt x="8844" y="19448"/>
                  <a:pt x="9063" y="19087"/>
                  <a:pt x="9526" y="18959"/>
                </a:cubicBezTo>
                <a:close/>
              </a:path>
            </a:pathLst>
          </a:custGeom>
          <a:solidFill>
            <a:schemeClr val="accent1"/>
          </a:solidFill>
          <a:ln w="12700">
            <a:noFill/>
            <a:miter lim="400000"/>
          </a:ln>
        </p:spPr>
        <p:txBody>
          <a:bodyPr anchor="ctr"/>
          <a:lstStyle/>
          <a:p>
            <a:pPr algn="ctr"/>
            <a:endParaRPr dirty="0">
              <a:cs typeface="+mn-ea"/>
              <a:sym typeface="+mn-lt"/>
            </a:endParaRPr>
          </a:p>
        </p:txBody>
      </p:sp>
      <p:grpSp>
        <p:nvGrpSpPr>
          <p:cNvPr id="18" name="组合 17"/>
          <p:cNvGrpSpPr/>
          <p:nvPr/>
        </p:nvGrpSpPr>
        <p:grpSpPr>
          <a:xfrm>
            <a:off x="-288509" y="-190606"/>
            <a:ext cx="2002465" cy="1316037"/>
            <a:chOff x="2784891" y="-471487"/>
            <a:chExt cx="3863970" cy="2539434"/>
          </a:xfrm>
        </p:grpSpPr>
        <p:sp>
          <p:nvSpPr>
            <p:cNvPr id="19"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0" name="椭圆 19"/>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1" name="组合 20"/>
          <p:cNvGrpSpPr/>
          <p:nvPr/>
        </p:nvGrpSpPr>
        <p:grpSpPr>
          <a:xfrm>
            <a:off x="792345" y="332683"/>
            <a:ext cx="5751330" cy="764173"/>
            <a:chOff x="1059045" y="332683"/>
            <a:chExt cx="5751330" cy="764173"/>
          </a:xfrm>
        </p:grpSpPr>
        <p:sp>
          <p:nvSpPr>
            <p:cNvPr id="22" name="文本框 21"/>
            <p:cNvSpPr txBox="1"/>
            <p:nvPr/>
          </p:nvSpPr>
          <p:spPr>
            <a:xfrm>
              <a:off x="1059045" y="332683"/>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noProof="0" dirty="0">
                  <a:solidFill>
                    <a:schemeClr val="accent1"/>
                  </a:solidFill>
                  <a:cs typeface="+mn-ea"/>
                  <a:sym typeface="+mn-lt"/>
                </a:rPr>
                <a:t>标题文字</a:t>
              </a:r>
              <a:r>
                <a:rPr lang="zh-CN" altLang="en-US" sz="3200" b="1" noProof="0" dirty="0">
                  <a:solidFill>
                    <a:schemeClr val="tx1">
                      <a:lumMod val="75000"/>
                      <a:lumOff val="25000"/>
                    </a:schemeClr>
                  </a:solidFill>
                  <a:cs typeface="+mn-ea"/>
                  <a:sym typeface="+mn-lt"/>
                </a:rPr>
                <a:t>添加此处</a:t>
              </a:r>
              <a:endParaRPr kumimoji="0"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23" name="文本框 22"/>
            <p:cNvSpPr txBox="1"/>
            <p:nvPr/>
          </p:nvSpPr>
          <p:spPr>
            <a:xfrm>
              <a:off x="1059045" y="794786"/>
              <a:ext cx="5751330" cy="30207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5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cs typeface="+mn-ea"/>
                  <a:sym typeface="+mn-lt"/>
                </a:rPr>
                <a:t>print the presentation and make it into a film to be used in a wider field</a:t>
              </a:r>
              <a:endParaRPr kumimoji="0" lang="en-US" altLang="zh-CN" sz="1200" b="0" i="0" u="none" strike="noStrike" kern="1200" cap="none" spc="0" normalizeH="0" baseline="0" noProof="0" dirty="0">
                <a:ln>
                  <a:noFill/>
                </a:ln>
                <a:solidFill>
                  <a:prstClr val="white">
                    <a:lumMod val="50000"/>
                  </a:prstClr>
                </a:solidFill>
                <a:effectLst/>
                <a:uLnTx/>
                <a:uFillTx/>
                <a:cs typeface="+mn-ea"/>
                <a:sym typeface="+mn-lt"/>
              </a:endParaRPr>
            </a:p>
          </p:txBody>
        </p:sp>
      </p:grpSp>
      <p:grpSp>
        <p:nvGrpSpPr>
          <p:cNvPr id="24" name="组合 23"/>
          <p:cNvGrpSpPr/>
          <p:nvPr/>
        </p:nvGrpSpPr>
        <p:grpSpPr>
          <a:xfrm>
            <a:off x="4259961" y="1833912"/>
            <a:ext cx="4046649" cy="962022"/>
            <a:chOff x="937750" y="5016378"/>
            <a:chExt cx="4046649" cy="962022"/>
          </a:xfrm>
        </p:grpSpPr>
        <p:sp>
          <p:nvSpPr>
            <p:cNvPr id="25" name="矩形 24"/>
            <p:cNvSpPr/>
            <p:nvPr/>
          </p:nvSpPr>
          <p:spPr>
            <a:xfrm>
              <a:off x="937750" y="5369002"/>
              <a:ext cx="4046649"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7F7F7F"/>
                  </a:solidFill>
                  <a:cs typeface="+mn-ea"/>
                  <a:sym typeface="+mn-lt"/>
                </a:rPr>
                <a:t>用户可以在投影仪或者计算机上进行演示也可以将演示文稿打印出来制作成胶片以便应用</a:t>
              </a:r>
              <a:endParaRPr lang="zh-CN" altLang="en-US" sz="1400" dirty="0">
                <a:solidFill>
                  <a:srgbClr val="7F7F7F"/>
                </a:solidFill>
                <a:cs typeface="+mn-ea"/>
                <a:sym typeface="+mn-lt"/>
              </a:endParaRPr>
            </a:p>
          </p:txBody>
        </p:sp>
        <p:sp>
          <p:nvSpPr>
            <p:cNvPr id="26" name="矩形 25"/>
            <p:cNvSpPr/>
            <p:nvPr/>
          </p:nvSpPr>
          <p:spPr>
            <a:xfrm>
              <a:off x="937750" y="501637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cs typeface="+mn-ea"/>
                  <a:sym typeface="+mn-lt"/>
                </a:rPr>
                <a:t>标题文字添加</a:t>
              </a:r>
              <a:endParaRPr lang="zh-CN" altLang="en-US" b="1" dirty="0">
                <a:cs typeface="+mn-ea"/>
                <a:sym typeface="+mn-lt"/>
              </a:endParaRPr>
            </a:p>
          </p:txBody>
        </p:sp>
      </p:grpSp>
      <p:sp>
        <p:nvSpPr>
          <p:cNvPr id="27" name="矩形 26"/>
          <p:cNvSpPr/>
          <p:nvPr/>
        </p:nvSpPr>
        <p:spPr>
          <a:xfrm>
            <a:off x="2162848" y="4120222"/>
            <a:ext cx="1691044"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cs typeface="+mn-ea"/>
                <a:sym typeface="+mn-lt"/>
              </a:rPr>
              <a:t>标题文字添加</a:t>
            </a:r>
            <a:endParaRPr lang="zh-CN" altLang="en-US" sz="1600" b="1" dirty="0">
              <a:solidFill>
                <a:schemeClr val="bg1"/>
              </a:solidFill>
              <a:cs typeface="+mn-ea"/>
              <a:sym typeface="+mn-lt"/>
            </a:endParaRPr>
          </a:p>
        </p:txBody>
      </p:sp>
      <p:sp>
        <p:nvSpPr>
          <p:cNvPr id="28" name="矩形 27"/>
          <p:cNvSpPr/>
          <p:nvPr/>
        </p:nvSpPr>
        <p:spPr>
          <a:xfrm>
            <a:off x="6408150" y="5233087"/>
            <a:ext cx="1691044"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cs typeface="+mn-ea"/>
                <a:sym typeface="+mn-lt"/>
              </a:rPr>
              <a:t>标题文字添加</a:t>
            </a:r>
            <a:endParaRPr lang="zh-CN" altLang="en-US" sz="1600" b="1" dirty="0">
              <a:solidFill>
                <a:schemeClr val="bg1"/>
              </a:solidFill>
              <a:cs typeface="+mn-ea"/>
              <a:sym typeface="+mn-lt"/>
            </a:endParaRPr>
          </a:p>
        </p:txBody>
      </p:sp>
      <p:sp>
        <p:nvSpPr>
          <p:cNvPr id="29" name="矩形 28"/>
          <p:cNvSpPr/>
          <p:nvPr/>
        </p:nvSpPr>
        <p:spPr>
          <a:xfrm>
            <a:off x="8299796" y="3987417"/>
            <a:ext cx="1691044"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accent1"/>
                </a:solidFill>
                <a:cs typeface="+mn-ea"/>
                <a:sym typeface="+mn-lt"/>
              </a:rPr>
              <a:t>标题文字添加</a:t>
            </a:r>
            <a:endParaRPr lang="zh-CN" altLang="en-US" sz="1600" b="1" dirty="0">
              <a:solidFill>
                <a:schemeClr val="accent1"/>
              </a:solidFill>
              <a:cs typeface="+mn-ea"/>
              <a:sym typeface="+mn-lt"/>
            </a:endParaRPr>
          </a:p>
        </p:txBody>
      </p:sp>
      <p:sp>
        <p:nvSpPr>
          <p:cNvPr id="30" name="矩形 29"/>
          <p:cNvSpPr/>
          <p:nvPr/>
        </p:nvSpPr>
        <p:spPr>
          <a:xfrm>
            <a:off x="4329017" y="4677892"/>
            <a:ext cx="1691044"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accent1"/>
                </a:solidFill>
                <a:cs typeface="+mn-ea"/>
                <a:sym typeface="+mn-lt"/>
              </a:rPr>
              <a:t>标题文字添加</a:t>
            </a:r>
            <a:endParaRPr lang="zh-CN" altLang="en-US" sz="1600" b="1" dirty="0">
              <a:solidFill>
                <a:schemeClr val="accent1"/>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1+#ppt_w/2"/>
                                          </p:val>
                                        </p:tav>
                                        <p:tav tm="100000">
                                          <p:val>
                                            <p:strVal val="#ppt_x"/>
                                          </p:val>
                                        </p:tav>
                                      </p:tavLst>
                                    </p:anim>
                                    <p:anim calcmode="lin" valueType="num">
                                      <p:cBhvr additive="base">
                                        <p:cTn id="8" dur="10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8"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p:tgtEl>
                                          <p:spTgt spid="21"/>
                                        </p:tgtEl>
                                        <p:attrNameLst>
                                          <p:attrName>ppt_x</p:attrName>
                                        </p:attrNameLst>
                                      </p:cBhvr>
                                      <p:tavLst>
                                        <p:tav tm="0">
                                          <p:val>
                                            <p:strVal val="#ppt_x-#ppt_w*1.125000"/>
                                          </p:val>
                                        </p:tav>
                                        <p:tav tm="100000">
                                          <p:val>
                                            <p:strVal val="#ppt_x"/>
                                          </p:val>
                                        </p:tav>
                                      </p:tavLst>
                                    </p:anim>
                                    <p:animEffect transition="in" filter="wipe(right)">
                                      <p:cBhvr>
                                        <p:cTn id="13" dur="500"/>
                                        <p:tgtEl>
                                          <p:spTgt spid="21"/>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p:cTn id="27" dur="500" fill="hold"/>
                                        <p:tgtEl>
                                          <p:spTgt spid="27"/>
                                        </p:tgtEl>
                                        <p:attrNameLst>
                                          <p:attrName>ppt_w</p:attrName>
                                        </p:attrNameLst>
                                      </p:cBhvr>
                                      <p:tavLst>
                                        <p:tav tm="0">
                                          <p:val>
                                            <p:fltVal val="0"/>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animEffect transition="in" filter="fade">
                                      <p:cBhvr>
                                        <p:cTn id="29" dur="500"/>
                                        <p:tgtEl>
                                          <p:spTgt spid="2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p:cTn id="32" dur="500" fill="hold"/>
                                        <p:tgtEl>
                                          <p:spTgt spid="38"/>
                                        </p:tgtEl>
                                        <p:attrNameLst>
                                          <p:attrName>ppt_w</p:attrName>
                                        </p:attrNameLst>
                                      </p:cBhvr>
                                      <p:tavLst>
                                        <p:tav tm="0">
                                          <p:val>
                                            <p:fltVal val="0"/>
                                          </p:val>
                                        </p:tav>
                                        <p:tav tm="100000">
                                          <p:val>
                                            <p:strVal val="#ppt_w"/>
                                          </p:val>
                                        </p:tav>
                                      </p:tavLst>
                                    </p:anim>
                                    <p:anim calcmode="lin" valueType="num">
                                      <p:cBhvr>
                                        <p:cTn id="33" dur="500" fill="hold"/>
                                        <p:tgtEl>
                                          <p:spTgt spid="38"/>
                                        </p:tgtEl>
                                        <p:attrNameLst>
                                          <p:attrName>ppt_h</p:attrName>
                                        </p:attrNameLst>
                                      </p:cBhvr>
                                      <p:tavLst>
                                        <p:tav tm="0">
                                          <p:val>
                                            <p:fltVal val="0"/>
                                          </p:val>
                                        </p:tav>
                                        <p:tav tm="100000">
                                          <p:val>
                                            <p:strVal val="#ppt_h"/>
                                          </p:val>
                                        </p:tav>
                                      </p:tavLst>
                                    </p:anim>
                                    <p:animEffect transition="in" filter="fade">
                                      <p:cBhvr>
                                        <p:cTn id="34" dur="500"/>
                                        <p:tgtEl>
                                          <p:spTgt spid="3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ppt_w</p:attrName>
                                        </p:attrNameLst>
                                      </p:cBhvr>
                                      <p:tavLst>
                                        <p:tav tm="0">
                                          <p:val>
                                            <p:fltVal val="0"/>
                                          </p:val>
                                        </p:tav>
                                        <p:tav tm="100000">
                                          <p:val>
                                            <p:strVal val="#ppt_w"/>
                                          </p:val>
                                        </p:tav>
                                      </p:tavLst>
                                    </p:anim>
                                    <p:anim calcmode="lin" valueType="num">
                                      <p:cBhvr>
                                        <p:cTn id="43" dur="500" fill="hold"/>
                                        <p:tgtEl>
                                          <p:spTgt spid="30"/>
                                        </p:tgtEl>
                                        <p:attrNameLst>
                                          <p:attrName>ppt_h</p:attrName>
                                        </p:attrNameLst>
                                      </p:cBhvr>
                                      <p:tavLst>
                                        <p:tav tm="0">
                                          <p:val>
                                            <p:fltVal val="0"/>
                                          </p:val>
                                        </p:tav>
                                        <p:tav tm="100000">
                                          <p:val>
                                            <p:strVal val="#ppt_h"/>
                                          </p:val>
                                        </p:tav>
                                      </p:tavLst>
                                    </p:anim>
                                    <p:animEffect transition="in" filter="fade">
                                      <p:cBhvr>
                                        <p:cTn id="44" dur="500"/>
                                        <p:tgtEl>
                                          <p:spTgt spid="30"/>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p:cTn id="52" dur="500" fill="hold"/>
                                        <p:tgtEl>
                                          <p:spTgt spid="9"/>
                                        </p:tgtEl>
                                        <p:attrNameLst>
                                          <p:attrName>ppt_w</p:attrName>
                                        </p:attrNameLst>
                                      </p:cBhvr>
                                      <p:tavLst>
                                        <p:tav tm="0">
                                          <p:val>
                                            <p:fltVal val="0"/>
                                          </p:val>
                                        </p:tav>
                                        <p:tav tm="100000">
                                          <p:val>
                                            <p:strVal val="#ppt_w"/>
                                          </p:val>
                                        </p:tav>
                                      </p:tavLst>
                                    </p:anim>
                                    <p:anim calcmode="lin" valueType="num">
                                      <p:cBhvr>
                                        <p:cTn id="53" dur="500" fill="hold"/>
                                        <p:tgtEl>
                                          <p:spTgt spid="9"/>
                                        </p:tgtEl>
                                        <p:attrNameLst>
                                          <p:attrName>ppt_h</p:attrName>
                                        </p:attrNameLst>
                                      </p:cBhvr>
                                      <p:tavLst>
                                        <p:tav tm="0">
                                          <p:val>
                                            <p:fltVal val="0"/>
                                          </p:val>
                                        </p:tav>
                                        <p:tav tm="100000">
                                          <p:val>
                                            <p:strVal val="#ppt_h"/>
                                          </p:val>
                                        </p:tav>
                                      </p:tavLst>
                                    </p:anim>
                                    <p:animEffect transition="in" filter="fade">
                                      <p:cBhvr>
                                        <p:cTn id="54" dur="500"/>
                                        <p:tgtEl>
                                          <p:spTgt spid="9"/>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500" fill="hold"/>
                                        <p:tgtEl>
                                          <p:spTgt spid="13"/>
                                        </p:tgtEl>
                                        <p:attrNameLst>
                                          <p:attrName>ppt_w</p:attrName>
                                        </p:attrNameLst>
                                      </p:cBhvr>
                                      <p:tavLst>
                                        <p:tav tm="0">
                                          <p:val>
                                            <p:fltVal val="0"/>
                                          </p:val>
                                        </p:tav>
                                        <p:tav tm="100000">
                                          <p:val>
                                            <p:strVal val="#ppt_w"/>
                                          </p:val>
                                        </p:tav>
                                      </p:tavLst>
                                    </p:anim>
                                    <p:anim calcmode="lin" valueType="num">
                                      <p:cBhvr>
                                        <p:cTn id="58" dur="500" fill="hold"/>
                                        <p:tgtEl>
                                          <p:spTgt spid="13"/>
                                        </p:tgtEl>
                                        <p:attrNameLst>
                                          <p:attrName>ppt_h</p:attrName>
                                        </p:attrNameLst>
                                      </p:cBhvr>
                                      <p:tavLst>
                                        <p:tav tm="0">
                                          <p:val>
                                            <p:fltVal val="0"/>
                                          </p:val>
                                        </p:tav>
                                        <p:tav tm="100000">
                                          <p:val>
                                            <p:strVal val="#ppt_h"/>
                                          </p:val>
                                        </p:tav>
                                      </p:tavLst>
                                    </p:anim>
                                    <p:animEffect transition="in" filter="fade">
                                      <p:cBhvr>
                                        <p:cTn id="59" dur="500"/>
                                        <p:tgtEl>
                                          <p:spTgt spid="1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 calcmode="lin" valueType="num">
                                      <p:cBhvr>
                                        <p:cTn id="62" dur="500" fill="hold"/>
                                        <p:tgtEl>
                                          <p:spTgt spid="28"/>
                                        </p:tgtEl>
                                        <p:attrNameLst>
                                          <p:attrName>ppt_w</p:attrName>
                                        </p:attrNameLst>
                                      </p:cBhvr>
                                      <p:tavLst>
                                        <p:tav tm="0">
                                          <p:val>
                                            <p:fltVal val="0"/>
                                          </p:val>
                                        </p:tav>
                                        <p:tav tm="100000">
                                          <p:val>
                                            <p:strVal val="#ppt_w"/>
                                          </p:val>
                                        </p:tav>
                                      </p:tavLst>
                                    </p:anim>
                                    <p:anim calcmode="lin" valueType="num">
                                      <p:cBhvr>
                                        <p:cTn id="63" dur="500" fill="hold"/>
                                        <p:tgtEl>
                                          <p:spTgt spid="28"/>
                                        </p:tgtEl>
                                        <p:attrNameLst>
                                          <p:attrName>ppt_h</p:attrName>
                                        </p:attrNameLst>
                                      </p:cBhvr>
                                      <p:tavLst>
                                        <p:tav tm="0">
                                          <p:val>
                                            <p:fltVal val="0"/>
                                          </p:val>
                                        </p:tav>
                                        <p:tav tm="100000">
                                          <p:val>
                                            <p:strVal val="#ppt_h"/>
                                          </p:val>
                                        </p:tav>
                                      </p:tavLst>
                                    </p:anim>
                                    <p:animEffect transition="in" filter="fade">
                                      <p:cBhvr>
                                        <p:cTn id="64" dur="500"/>
                                        <p:tgtEl>
                                          <p:spTgt spid="28"/>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Effect transition="in" filter="fade">
                                      <p:cBhvr>
                                        <p:cTn id="69" dur="500"/>
                                        <p:tgtEl>
                                          <p:spTgt spid="15"/>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 calcmode="lin" valueType="num">
                                      <p:cBhvr>
                                        <p:cTn id="72" dur="500" fill="hold"/>
                                        <p:tgtEl>
                                          <p:spTgt spid="14"/>
                                        </p:tgtEl>
                                        <p:attrNameLst>
                                          <p:attrName>ppt_w</p:attrName>
                                        </p:attrNameLst>
                                      </p:cBhvr>
                                      <p:tavLst>
                                        <p:tav tm="0">
                                          <p:val>
                                            <p:fltVal val="0"/>
                                          </p:val>
                                        </p:tav>
                                        <p:tav tm="100000">
                                          <p:val>
                                            <p:strVal val="#ppt_w"/>
                                          </p:val>
                                        </p:tav>
                                      </p:tavLst>
                                    </p:anim>
                                    <p:anim calcmode="lin" valueType="num">
                                      <p:cBhvr>
                                        <p:cTn id="73" dur="500" fill="hold"/>
                                        <p:tgtEl>
                                          <p:spTgt spid="14"/>
                                        </p:tgtEl>
                                        <p:attrNameLst>
                                          <p:attrName>ppt_h</p:attrName>
                                        </p:attrNameLst>
                                      </p:cBhvr>
                                      <p:tavLst>
                                        <p:tav tm="0">
                                          <p:val>
                                            <p:fltVal val="0"/>
                                          </p:val>
                                        </p:tav>
                                        <p:tav tm="100000">
                                          <p:val>
                                            <p:strVal val="#ppt_h"/>
                                          </p:val>
                                        </p:tav>
                                      </p:tavLst>
                                    </p:anim>
                                    <p:animEffect transition="in" filter="fade">
                                      <p:cBhvr>
                                        <p:cTn id="74" dur="500"/>
                                        <p:tgtEl>
                                          <p:spTgt spid="1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anim calcmode="lin" valueType="num">
                                      <p:cBhvr>
                                        <p:cTn id="77" dur="500" fill="hold"/>
                                        <p:tgtEl>
                                          <p:spTgt spid="29"/>
                                        </p:tgtEl>
                                        <p:attrNameLst>
                                          <p:attrName>ppt_w</p:attrName>
                                        </p:attrNameLst>
                                      </p:cBhvr>
                                      <p:tavLst>
                                        <p:tav tm="0">
                                          <p:val>
                                            <p:fltVal val="0"/>
                                          </p:val>
                                        </p:tav>
                                        <p:tav tm="100000">
                                          <p:val>
                                            <p:strVal val="#ppt_w"/>
                                          </p:val>
                                        </p:tav>
                                      </p:tavLst>
                                    </p:anim>
                                    <p:anim calcmode="lin" valueType="num">
                                      <p:cBhvr>
                                        <p:cTn id="78" dur="500" fill="hold"/>
                                        <p:tgtEl>
                                          <p:spTgt spid="29"/>
                                        </p:tgtEl>
                                        <p:attrNameLst>
                                          <p:attrName>ppt_h</p:attrName>
                                        </p:attrNameLst>
                                      </p:cBhvr>
                                      <p:tavLst>
                                        <p:tav tm="0">
                                          <p:val>
                                            <p:fltVal val="0"/>
                                          </p:val>
                                        </p:tav>
                                        <p:tav tm="100000">
                                          <p:val>
                                            <p:strVal val="#ppt_h"/>
                                          </p:val>
                                        </p:tav>
                                      </p:tavLst>
                                    </p:anim>
                                    <p:animEffect transition="in" filter="fade">
                                      <p:cBhvr>
                                        <p:cTn id="79" dur="500"/>
                                        <p:tgtEl>
                                          <p:spTgt spid="29"/>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6"/>
                                        </p:tgtEl>
                                        <p:attrNameLst>
                                          <p:attrName>style.visibility</p:attrName>
                                        </p:attrNameLst>
                                      </p:cBhvr>
                                      <p:to>
                                        <p:strVal val="visible"/>
                                      </p:to>
                                    </p:set>
                                    <p:anim calcmode="lin" valueType="num">
                                      <p:cBhvr>
                                        <p:cTn id="82" dur="500" fill="hold"/>
                                        <p:tgtEl>
                                          <p:spTgt spid="16"/>
                                        </p:tgtEl>
                                        <p:attrNameLst>
                                          <p:attrName>ppt_w</p:attrName>
                                        </p:attrNameLst>
                                      </p:cBhvr>
                                      <p:tavLst>
                                        <p:tav tm="0">
                                          <p:val>
                                            <p:fltVal val="0"/>
                                          </p:val>
                                        </p:tav>
                                        <p:tav tm="100000">
                                          <p:val>
                                            <p:strVal val="#ppt_w"/>
                                          </p:val>
                                        </p:tav>
                                      </p:tavLst>
                                    </p:anim>
                                    <p:anim calcmode="lin" valueType="num">
                                      <p:cBhvr>
                                        <p:cTn id="83" dur="500" fill="hold"/>
                                        <p:tgtEl>
                                          <p:spTgt spid="16"/>
                                        </p:tgtEl>
                                        <p:attrNameLst>
                                          <p:attrName>ppt_h</p:attrName>
                                        </p:attrNameLst>
                                      </p:cBhvr>
                                      <p:tavLst>
                                        <p:tav tm="0">
                                          <p:val>
                                            <p:fltVal val="0"/>
                                          </p:val>
                                        </p:tav>
                                        <p:tav tm="100000">
                                          <p:val>
                                            <p:strVal val="#ppt_h"/>
                                          </p:val>
                                        </p:tav>
                                      </p:tavLst>
                                    </p:anim>
                                    <p:animEffect transition="in" filter="fade">
                                      <p:cBhvr>
                                        <p:cTn id="84" dur="500"/>
                                        <p:tgtEl>
                                          <p:spTgt spid="16"/>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5"/>
                                        </p:tgtEl>
                                        <p:attrNameLst>
                                          <p:attrName>style.visibility</p:attrName>
                                        </p:attrNameLst>
                                      </p:cBhvr>
                                      <p:to>
                                        <p:strVal val="visible"/>
                                      </p:to>
                                    </p:set>
                                    <p:anim calcmode="lin" valueType="num">
                                      <p:cBhvr>
                                        <p:cTn id="87" dur="500" fill="hold"/>
                                        <p:tgtEl>
                                          <p:spTgt spid="5"/>
                                        </p:tgtEl>
                                        <p:attrNameLst>
                                          <p:attrName>ppt_w</p:attrName>
                                        </p:attrNameLst>
                                      </p:cBhvr>
                                      <p:tavLst>
                                        <p:tav tm="0">
                                          <p:val>
                                            <p:fltVal val="0"/>
                                          </p:val>
                                        </p:tav>
                                        <p:tav tm="100000">
                                          <p:val>
                                            <p:strVal val="#ppt_w"/>
                                          </p:val>
                                        </p:tav>
                                      </p:tavLst>
                                    </p:anim>
                                    <p:anim calcmode="lin" valueType="num">
                                      <p:cBhvr>
                                        <p:cTn id="88" dur="500" fill="hold"/>
                                        <p:tgtEl>
                                          <p:spTgt spid="5"/>
                                        </p:tgtEl>
                                        <p:attrNameLst>
                                          <p:attrName>ppt_h</p:attrName>
                                        </p:attrNameLst>
                                      </p:cBhvr>
                                      <p:tavLst>
                                        <p:tav tm="0">
                                          <p:val>
                                            <p:fltVal val="0"/>
                                          </p:val>
                                        </p:tav>
                                        <p:tav tm="100000">
                                          <p:val>
                                            <p:strVal val="#ppt_h"/>
                                          </p:val>
                                        </p:tav>
                                      </p:tavLst>
                                    </p:anim>
                                    <p:animEffect transition="in" filter="fade">
                                      <p:cBhvr>
                                        <p:cTn id="89" dur="500"/>
                                        <p:tgtEl>
                                          <p:spTgt spid="5"/>
                                        </p:tgtEl>
                                      </p:cBhvr>
                                    </p:animEffect>
                                  </p:childTnLst>
                                </p:cTn>
                              </p:par>
                            </p:childTnLst>
                          </p:cTn>
                        </p:par>
                        <p:par>
                          <p:cTn id="90" fill="hold">
                            <p:stCondLst>
                              <p:cond delay="2000"/>
                            </p:stCondLst>
                            <p:childTnLst>
                              <p:par>
                                <p:cTn id="91" presetID="10" presetClass="entr" presetSubtype="0" fill="hold" grpId="0" nodeType="afterEffect">
                                  <p:stCondLst>
                                    <p:cond delay="0"/>
                                  </p:stCondLst>
                                  <p:childTnLst>
                                    <p:set>
                                      <p:cBhvr>
                                        <p:cTn id="92" dur="1" fill="hold">
                                          <p:stCondLst>
                                            <p:cond delay="0"/>
                                          </p:stCondLst>
                                        </p:cTn>
                                        <p:tgtEl>
                                          <p:spTgt spid="31"/>
                                        </p:tgtEl>
                                        <p:attrNameLst>
                                          <p:attrName>style.visibility</p:attrName>
                                        </p:attrNameLst>
                                      </p:cBhvr>
                                      <p:to>
                                        <p:strVal val="visible"/>
                                      </p:to>
                                    </p:set>
                                    <p:animEffect transition="in" filter="fade">
                                      <p:cBhvr>
                                        <p:cTn id="93" dur="500"/>
                                        <p:tgtEl>
                                          <p:spTgt spid="31"/>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fade">
                                      <p:cBhvr>
                                        <p:cTn id="96" dur="500"/>
                                        <p:tgtEl>
                                          <p:spTgt spid="35"/>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6"/>
                                        </p:tgtEl>
                                        <p:attrNameLst>
                                          <p:attrName>style.visibility</p:attrName>
                                        </p:attrNameLst>
                                      </p:cBhvr>
                                      <p:to>
                                        <p:strVal val="visible"/>
                                      </p:to>
                                    </p:set>
                                    <p:animEffect transition="in" filter="fade">
                                      <p:cBhvr>
                                        <p:cTn id="99" dur="500"/>
                                        <p:tgtEl>
                                          <p:spTgt spid="36"/>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fade">
                                      <p:cBhvr>
                                        <p:cTn id="102" dur="500"/>
                                        <p:tgtEl>
                                          <p:spTgt spid="37"/>
                                        </p:tgtEl>
                                      </p:cBhvr>
                                    </p:animEffect>
                                  </p:childTnLst>
                                </p:cTn>
                              </p:par>
                            </p:childTnLst>
                          </p:cTn>
                        </p:par>
                        <p:par>
                          <p:cTn id="103" fill="hold">
                            <p:stCondLst>
                              <p:cond delay="2500"/>
                            </p:stCondLst>
                            <p:childTnLst>
                              <p:par>
                                <p:cTn id="104" presetID="53" presetClass="entr" presetSubtype="16" fill="hold" nodeType="afterEffect">
                                  <p:stCondLst>
                                    <p:cond delay="0"/>
                                  </p:stCondLst>
                                  <p:childTnLst>
                                    <p:set>
                                      <p:cBhvr>
                                        <p:cTn id="105" dur="1" fill="hold">
                                          <p:stCondLst>
                                            <p:cond delay="0"/>
                                          </p:stCondLst>
                                        </p:cTn>
                                        <p:tgtEl>
                                          <p:spTgt spid="24"/>
                                        </p:tgtEl>
                                        <p:attrNameLst>
                                          <p:attrName>style.visibility</p:attrName>
                                        </p:attrNameLst>
                                      </p:cBhvr>
                                      <p:to>
                                        <p:strVal val="visible"/>
                                      </p:to>
                                    </p:set>
                                    <p:anim calcmode="lin" valueType="num">
                                      <p:cBhvr>
                                        <p:cTn id="106" dur="500" fill="hold"/>
                                        <p:tgtEl>
                                          <p:spTgt spid="24"/>
                                        </p:tgtEl>
                                        <p:attrNameLst>
                                          <p:attrName>ppt_w</p:attrName>
                                        </p:attrNameLst>
                                      </p:cBhvr>
                                      <p:tavLst>
                                        <p:tav tm="0">
                                          <p:val>
                                            <p:fltVal val="0"/>
                                          </p:val>
                                        </p:tav>
                                        <p:tav tm="100000">
                                          <p:val>
                                            <p:strVal val="#ppt_w"/>
                                          </p:val>
                                        </p:tav>
                                      </p:tavLst>
                                    </p:anim>
                                    <p:anim calcmode="lin" valueType="num">
                                      <p:cBhvr>
                                        <p:cTn id="107" dur="500" fill="hold"/>
                                        <p:tgtEl>
                                          <p:spTgt spid="24"/>
                                        </p:tgtEl>
                                        <p:attrNameLst>
                                          <p:attrName>ppt_h</p:attrName>
                                        </p:attrNameLst>
                                      </p:cBhvr>
                                      <p:tavLst>
                                        <p:tav tm="0">
                                          <p:val>
                                            <p:fltVal val="0"/>
                                          </p:val>
                                        </p:tav>
                                        <p:tav tm="100000">
                                          <p:val>
                                            <p:strVal val="#ppt_h"/>
                                          </p:val>
                                        </p:tav>
                                      </p:tavLst>
                                    </p:anim>
                                    <p:animEffect transition="in" filter="fade">
                                      <p:cBhvr>
                                        <p:cTn id="108" dur="500"/>
                                        <p:tgtEl>
                                          <p:spTgt spid="24"/>
                                        </p:tgtEl>
                                      </p:cBhvr>
                                    </p:animEffect>
                                  </p:childTnLst>
                                </p:cTn>
                              </p:par>
                              <p:par>
                                <p:cTn id="109" presetID="53" presetClass="entr" presetSubtype="16" fill="hold" grpId="0" nodeType="withEffect">
                                  <p:stCondLst>
                                    <p:cond delay="0"/>
                                  </p:stCondLst>
                                  <p:childTnLst>
                                    <p:set>
                                      <p:cBhvr>
                                        <p:cTn id="110" dur="1" fill="hold">
                                          <p:stCondLst>
                                            <p:cond delay="0"/>
                                          </p:stCondLst>
                                        </p:cTn>
                                        <p:tgtEl>
                                          <p:spTgt spid="39"/>
                                        </p:tgtEl>
                                        <p:attrNameLst>
                                          <p:attrName>style.visibility</p:attrName>
                                        </p:attrNameLst>
                                      </p:cBhvr>
                                      <p:to>
                                        <p:strVal val="visible"/>
                                      </p:to>
                                    </p:set>
                                    <p:anim calcmode="lin" valueType="num">
                                      <p:cBhvr>
                                        <p:cTn id="111" dur="500" fill="hold"/>
                                        <p:tgtEl>
                                          <p:spTgt spid="39"/>
                                        </p:tgtEl>
                                        <p:attrNameLst>
                                          <p:attrName>ppt_w</p:attrName>
                                        </p:attrNameLst>
                                      </p:cBhvr>
                                      <p:tavLst>
                                        <p:tav tm="0">
                                          <p:val>
                                            <p:fltVal val="0"/>
                                          </p:val>
                                        </p:tav>
                                        <p:tav tm="100000">
                                          <p:val>
                                            <p:strVal val="#ppt_w"/>
                                          </p:val>
                                        </p:tav>
                                      </p:tavLst>
                                    </p:anim>
                                    <p:anim calcmode="lin" valueType="num">
                                      <p:cBhvr>
                                        <p:cTn id="112" dur="500" fill="hold"/>
                                        <p:tgtEl>
                                          <p:spTgt spid="39"/>
                                        </p:tgtEl>
                                        <p:attrNameLst>
                                          <p:attrName>ppt_h</p:attrName>
                                        </p:attrNameLst>
                                      </p:cBhvr>
                                      <p:tavLst>
                                        <p:tav tm="0">
                                          <p:val>
                                            <p:fltVal val="0"/>
                                          </p:val>
                                        </p:tav>
                                        <p:tav tm="100000">
                                          <p:val>
                                            <p:strVal val="#ppt_h"/>
                                          </p:val>
                                        </p:tav>
                                      </p:tavLst>
                                    </p:anim>
                                    <p:animEffect transition="in" filter="fade">
                                      <p:cBhvr>
                                        <p:cTn id="11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9" grpId="0" animBg="1"/>
      <p:bldP spid="31" grpId="0" animBg="1"/>
      <p:bldP spid="38" grpId="0" animBg="1"/>
      <p:bldP spid="37" grpId="0" animBg="1"/>
      <p:bldP spid="5" grpId="0" animBg="1"/>
      <p:bldP spid="7" grpId="0"/>
      <p:bldP spid="8" grpId="0" animBg="1"/>
      <p:bldP spid="9" grpId="0" animBg="1"/>
      <p:bldP spid="10" grpId="0"/>
      <p:bldP spid="11" grpId="0" animBg="1"/>
      <p:bldP spid="13" grpId="0"/>
      <p:bldP spid="14" grpId="0"/>
      <p:bldP spid="15" grpId="0" animBg="1"/>
      <p:bldP spid="16" grpId="0" animBg="1"/>
      <p:bldP spid="27" grpId="0"/>
      <p:bldP spid="28" grpId="0"/>
      <p:bldP spid="29"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rot="1800000">
            <a:off x="8976504" y="3883915"/>
            <a:ext cx="3873871" cy="1922496"/>
          </a:xfrm>
          <a:custGeom>
            <a:avLst/>
            <a:gdLst>
              <a:gd name="connsiteX0" fmla="*/ 0 w 4397453"/>
              <a:gd name="connsiteY0" fmla="*/ 0 h 1896469"/>
              <a:gd name="connsiteX1" fmla="*/ 4397453 w 4397453"/>
              <a:gd name="connsiteY1" fmla="*/ 0 h 1896469"/>
              <a:gd name="connsiteX2" fmla="*/ 4397453 w 4397453"/>
              <a:gd name="connsiteY2" fmla="*/ 1896469 h 1896469"/>
              <a:gd name="connsiteX3" fmla="*/ 0 w 4397453"/>
              <a:gd name="connsiteY3" fmla="*/ 1896469 h 1896469"/>
              <a:gd name="connsiteX4" fmla="*/ 0 w 4397453"/>
              <a:gd name="connsiteY4" fmla="*/ 0 h 1896469"/>
              <a:gd name="connsiteX0-1" fmla="*/ 0 w 4397453"/>
              <a:gd name="connsiteY0-2" fmla="*/ 18168 h 1914637"/>
              <a:gd name="connsiteX1-3" fmla="*/ 1384564 w 4397453"/>
              <a:gd name="connsiteY1-4" fmla="*/ 0 h 1914637"/>
              <a:gd name="connsiteX2-5" fmla="*/ 4397453 w 4397453"/>
              <a:gd name="connsiteY2-6" fmla="*/ 18168 h 1914637"/>
              <a:gd name="connsiteX3-7" fmla="*/ 4397453 w 4397453"/>
              <a:gd name="connsiteY3-8" fmla="*/ 1914637 h 1914637"/>
              <a:gd name="connsiteX4-9" fmla="*/ 0 w 4397453"/>
              <a:gd name="connsiteY4-10" fmla="*/ 1914637 h 1914637"/>
              <a:gd name="connsiteX5" fmla="*/ 0 w 4397453"/>
              <a:gd name="connsiteY5" fmla="*/ 18168 h 1914637"/>
              <a:gd name="connsiteX0-11" fmla="*/ 0 w 4397453"/>
              <a:gd name="connsiteY0-12" fmla="*/ 18168 h 1922496"/>
              <a:gd name="connsiteX1-13" fmla="*/ 1384564 w 4397453"/>
              <a:gd name="connsiteY1-14" fmla="*/ 0 h 1922496"/>
              <a:gd name="connsiteX2-15" fmla="*/ 4397453 w 4397453"/>
              <a:gd name="connsiteY2-16" fmla="*/ 18168 h 1922496"/>
              <a:gd name="connsiteX3-17" fmla="*/ 4397453 w 4397453"/>
              <a:gd name="connsiteY3-18" fmla="*/ 1914637 h 1922496"/>
              <a:gd name="connsiteX4-19" fmla="*/ 523582 w 4397453"/>
              <a:gd name="connsiteY4-20" fmla="*/ 1922496 h 1922496"/>
              <a:gd name="connsiteX5-21" fmla="*/ 0 w 4397453"/>
              <a:gd name="connsiteY5-22" fmla="*/ 1914637 h 1922496"/>
              <a:gd name="connsiteX6" fmla="*/ 0 w 4397453"/>
              <a:gd name="connsiteY6" fmla="*/ 18168 h 1922496"/>
              <a:gd name="connsiteX0-23" fmla="*/ 0 w 4397453"/>
              <a:gd name="connsiteY0-24" fmla="*/ 18168 h 1922496"/>
              <a:gd name="connsiteX1-25" fmla="*/ 1384564 w 4397453"/>
              <a:gd name="connsiteY1-26" fmla="*/ 0 h 1922496"/>
              <a:gd name="connsiteX2-27" fmla="*/ 4397453 w 4397453"/>
              <a:gd name="connsiteY2-28" fmla="*/ 18168 h 1922496"/>
              <a:gd name="connsiteX3-29" fmla="*/ 4397453 w 4397453"/>
              <a:gd name="connsiteY3-30" fmla="*/ 1914637 h 1922496"/>
              <a:gd name="connsiteX4-31" fmla="*/ 523582 w 4397453"/>
              <a:gd name="connsiteY4-32" fmla="*/ 1922496 h 1922496"/>
              <a:gd name="connsiteX5-33" fmla="*/ 0 w 4397453"/>
              <a:gd name="connsiteY5-34" fmla="*/ 18168 h 1922496"/>
              <a:gd name="connsiteX0-35" fmla="*/ 0 w 3873871"/>
              <a:gd name="connsiteY0-36" fmla="*/ 1922496 h 1922496"/>
              <a:gd name="connsiteX1-37" fmla="*/ 860982 w 3873871"/>
              <a:gd name="connsiteY1-38" fmla="*/ 0 h 1922496"/>
              <a:gd name="connsiteX2-39" fmla="*/ 3873871 w 3873871"/>
              <a:gd name="connsiteY2-40" fmla="*/ 18168 h 1922496"/>
              <a:gd name="connsiteX3-41" fmla="*/ 3873871 w 3873871"/>
              <a:gd name="connsiteY3-42" fmla="*/ 1914637 h 1922496"/>
              <a:gd name="connsiteX4-43" fmla="*/ 0 w 3873871"/>
              <a:gd name="connsiteY4-44" fmla="*/ 1922496 h 19224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873871" h="1922496">
                <a:moveTo>
                  <a:pt x="0" y="1922496"/>
                </a:moveTo>
                <a:lnTo>
                  <a:pt x="860982" y="0"/>
                </a:lnTo>
                <a:lnTo>
                  <a:pt x="3873871" y="18168"/>
                </a:lnTo>
                <a:lnTo>
                  <a:pt x="3873871" y="1914637"/>
                </a:lnTo>
                <a:lnTo>
                  <a:pt x="0" y="192249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6" name="矩形 54"/>
          <p:cNvSpPr/>
          <p:nvPr/>
        </p:nvSpPr>
        <p:spPr>
          <a:xfrm rot="1800000">
            <a:off x="7072801" y="3883916"/>
            <a:ext cx="3873871" cy="1922496"/>
          </a:xfrm>
          <a:custGeom>
            <a:avLst/>
            <a:gdLst>
              <a:gd name="connsiteX0" fmla="*/ 0 w 4397453"/>
              <a:gd name="connsiteY0" fmla="*/ 0 h 1896469"/>
              <a:gd name="connsiteX1" fmla="*/ 4397453 w 4397453"/>
              <a:gd name="connsiteY1" fmla="*/ 0 h 1896469"/>
              <a:gd name="connsiteX2" fmla="*/ 4397453 w 4397453"/>
              <a:gd name="connsiteY2" fmla="*/ 1896469 h 1896469"/>
              <a:gd name="connsiteX3" fmla="*/ 0 w 4397453"/>
              <a:gd name="connsiteY3" fmla="*/ 1896469 h 1896469"/>
              <a:gd name="connsiteX4" fmla="*/ 0 w 4397453"/>
              <a:gd name="connsiteY4" fmla="*/ 0 h 1896469"/>
              <a:gd name="connsiteX0-1" fmla="*/ 0 w 4397453"/>
              <a:gd name="connsiteY0-2" fmla="*/ 18168 h 1914637"/>
              <a:gd name="connsiteX1-3" fmla="*/ 1384564 w 4397453"/>
              <a:gd name="connsiteY1-4" fmla="*/ 0 h 1914637"/>
              <a:gd name="connsiteX2-5" fmla="*/ 4397453 w 4397453"/>
              <a:gd name="connsiteY2-6" fmla="*/ 18168 h 1914637"/>
              <a:gd name="connsiteX3-7" fmla="*/ 4397453 w 4397453"/>
              <a:gd name="connsiteY3-8" fmla="*/ 1914637 h 1914637"/>
              <a:gd name="connsiteX4-9" fmla="*/ 0 w 4397453"/>
              <a:gd name="connsiteY4-10" fmla="*/ 1914637 h 1914637"/>
              <a:gd name="connsiteX5" fmla="*/ 0 w 4397453"/>
              <a:gd name="connsiteY5" fmla="*/ 18168 h 1914637"/>
              <a:gd name="connsiteX0-11" fmla="*/ 0 w 4397453"/>
              <a:gd name="connsiteY0-12" fmla="*/ 18168 h 1922496"/>
              <a:gd name="connsiteX1-13" fmla="*/ 1384564 w 4397453"/>
              <a:gd name="connsiteY1-14" fmla="*/ 0 h 1922496"/>
              <a:gd name="connsiteX2-15" fmla="*/ 4397453 w 4397453"/>
              <a:gd name="connsiteY2-16" fmla="*/ 18168 h 1922496"/>
              <a:gd name="connsiteX3-17" fmla="*/ 4397453 w 4397453"/>
              <a:gd name="connsiteY3-18" fmla="*/ 1914637 h 1922496"/>
              <a:gd name="connsiteX4-19" fmla="*/ 523582 w 4397453"/>
              <a:gd name="connsiteY4-20" fmla="*/ 1922496 h 1922496"/>
              <a:gd name="connsiteX5-21" fmla="*/ 0 w 4397453"/>
              <a:gd name="connsiteY5-22" fmla="*/ 1914637 h 1922496"/>
              <a:gd name="connsiteX6" fmla="*/ 0 w 4397453"/>
              <a:gd name="connsiteY6" fmla="*/ 18168 h 1922496"/>
              <a:gd name="connsiteX0-23" fmla="*/ 0 w 4397453"/>
              <a:gd name="connsiteY0-24" fmla="*/ 18168 h 1922496"/>
              <a:gd name="connsiteX1-25" fmla="*/ 1384564 w 4397453"/>
              <a:gd name="connsiteY1-26" fmla="*/ 0 h 1922496"/>
              <a:gd name="connsiteX2-27" fmla="*/ 4397453 w 4397453"/>
              <a:gd name="connsiteY2-28" fmla="*/ 18168 h 1922496"/>
              <a:gd name="connsiteX3-29" fmla="*/ 4397453 w 4397453"/>
              <a:gd name="connsiteY3-30" fmla="*/ 1914637 h 1922496"/>
              <a:gd name="connsiteX4-31" fmla="*/ 523582 w 4397453"/>
              <a:gd name="connsiteY4-32" fmla="*/ 1922496 h 1922496"/>
              <a:gd name="connsiteX5-33" fmla="*/ 0 w 4397453"/>
              <a:gd name="connsiteY5-34" fmla="*/ 18168 h 1922496"/>
              <a:gd name="connsiteX0-35" fmla="*/ 0 w 3873871"/>
              <a:gd name="connsiteY0-36" fmla="*/ 1922496 h 1922496"/>
              <a:gd name="connsiteX1-37" fmla="*/ 860982 w 3873871"/>
              <a:gd name="connsiteY1-38" fmla="*/ 0 h 1922496"/>
              <a:gd name="connsiteX2-39" fmla="*/ 3873871 w 3873871"/>
              <a:gd name="connsiteY2-40" fmla="*/ 18168 h 1922496"/>
              <a:gd name="connsiteX3-41" fmla="*/ 3873871 w 3873871"/>
              <a:gd name="connsiteY3-42" fmla="*/ 1914637 h 1922496"/>
              <a:gd name="connsiteX4-43" fmla="*/ 0 w 3873871"/>
              <a:gd name="connsiteY4-44" fmla="*/ 1922496 h 19224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873871" h="1922496">
                <a:moveTo>
                  <a:pt x="0" y="1922496"/>
                </a:moveTo>
                <a:lnTo>
                  <a:pt x="860982" y="0"/>
                </a:lnTo>
                <a:lnTo>
                  <a:pt x="3873871" y="18168"/>
                </a:lnTo>
                <a:lnTo>
                  <a:pt x="3873871" y="1914637"/>
                </a:lnTo>
                <a:lnTo>
                  <a:pt x="0" y="192249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7" name="矩形 54"/>
          <p:cNvSpPr/>
          <p:nvPr/>
        </p:nvSpPr>
        <p:spPr>
          <a:xfrm rot="1800000">
            <a:off x="5196597" y="3883916"/>
            <a:ext cx="3873871" cy="1922496"/>
          </a:xfrm>
          <a:custGeom>
            <a:avLst/>
            <a:gdLst>
              <a:gd name="connsiteX0" fmla="*/ 0 w 4397453"/>
              <a:gd name="connsiteY0" fmla="*/ 0 h 1896469"/>
              <a:gd name="connsiteX1" fmla="*/ 4397453 w 4397453"/>
              <a:gd name="connsiteY1" fmla="*/ 0 h 1896469"/>
              <a:gd name="connsiteX2" fmla="*/ 4397453 w 4397453"/>
              <a:gd name="connsiteY2" fmla="*/ 1896469 h 1896469"/>
              <a:gd name="connsiteX3" fmla="*/ 0 w 4397453"/>
              <a:gd name="connsiteY3" fmla="*/ 1896469 h 1896469"/>
              <a:gd name="connsiteX4" fmla="*/ 0 w 4397453"/>
              <a:gd name="connsiteY4" fmla="*/ 0 h 1896469"/>
              <a:gd name="connsiteX0-1" fmla="*/ 0 w 4397453"/>
              <a:gd name="connsiteY0-2" fmla="*/ 18168 h 1914637"/>
              <a:gd name="connsiteX1-3" fmla="*/ 1384564 w 4397453"/>
              <a:gd name="connsiteY1-4" fmla="*/ 0 h 1914637"/>
              <a:gd name="connsiteX2-5" fmla="*/ 4397453 w 4397453"/>
              <a:gd name="connsiteY2-6" fmla="*/ 18168 h 1914637"/>
              <a:gd name="connsiteX3-7" fmla="*/ 4397453 w 4397453"/>
              <a:gd name="connsiteY3-8" fmla="*/ 1914637 h 1914637"/>
              <a:gd name="connsiteX4-9" fmla="*/ 0 w 4397453"/>
              <a:gd name="connsiteY4-10" fmla="*/ 1914637 h 1914637"/>
              <a:gd name="connsiteX5" fmla="*/ 0 w 4397453"/>
              <a:gd name="connsiteY5" fmla="*/ 18168 h 1914637"/>
              <a:gd name="connsiteX0-11" fmla="*/ 0 w 4397453"/>
              <a:gd name="connsiteY0-12" fmla="*/ 18168 h 1922496"/>
              <a:gd name="connsiteX1-13" fmla="*/ 1384564 w 4397453"/>
              <a:gd name="connsiteY1-14" fmla="*/ 0 h 1922496"/>
              <a:gd name="connsiteX2-15" fmla="*/ 4397453 w 4397453"/>
              <a:gd name="connsiteY2-16" fmla="*/ 18168 h 1922496"/>
              <a:gd name="connsiteX3-17" fmla="*/ 4397453 w 4397453"/>
              <a:gd name="connsiteY3-18" fmla="*/ 1914637 h 1922496"/>
              <a:gd name="connsiteX4-19" fmla="*/ 523582 w 4397453"/>
              <a:gd name="connsiteY4-20" fmla="*/ 1922496 h 1922496"/>
              <a:gd name="connsiteX5-21" fmla="*/ 0 w 4397453"/>
              <a:gd name="connsiteY5-22" fmla="*/ 1914637 h 1922496"/>
              <a:gd name="connsiteX6" fmla="*/ 0 w 4397453"/>
              <a:gd name="connsiteY6" fmla="*/ 18168 h 1922496"/>
              <a:gd name="connsiteX0-23" fmla="*/ 0 w 4397453"/>
              <a:gd name="connsiteY0-24" fmla="*/ 18168 h 1922496"/>
              <a:gd name="connsiteX1-25" fmla="*/ 1384564 w 4397453"/>
              <a:gd name="connsiteY1-26" fmla="*/ 0 h 1922496"/>
              <a:gd name="connsiteX2-27" fmla="*/ 4397453 w 4397453"/>
              <a:gd name="connsiteY2-28" fmla="*/ 18168 h 1922496"/>
              <a:gd name="connsiteX3-29" fmla="*/ 4397453 w 4397453"/>
              <a:gd name="connsiteY3-30" fmla="*/ 1914637 h 1922496"/>
              <a:gd name="connsiteX4-31" fmla="*/ 523582 w 4397453"/>
              <a:gd name="connsiteY4-32" fmla="*/ 1922496 h 1922496"/>
              <a:gd name="connsiteX5-33" fmla="*/ 0 w 4397453"/>
              <a:gd name="connsiteY5-34" fmla="*/ 18168 h 1922496"/>
              <a:gd name="connsiteX0-35" fmla="*/ 0 w 3873871"/>
              <a:gd name="connsiteY0-36" fmla="*/ 1922496 h 1922496"/>
              <a:gd name="connsiteX1-37" fmla="*/ 860982 w 3873871"/>
              <a:gd name="connsiteY1-38" fmla="*/ 0 h 1922496"/>
              <a:gd name="connsiteX2-39" fmla="*/ 3873871 w 3873871"/>
              <a:gd name="connsiteY2-40" fmla="*/ 18168 h 1922496"/>
              <a:gd name="connsiteX3-41" fmla="*/ 3873871 w 3873871"/>
              <a:gd name="connsiteY3-42" fmla="*/ 1914637 h 1922496"/>
              <a:gd name="connsiteX4-43" fmla="*/ 0 w 3873871"/>
              <a:gd name="connsiteY4-44" fmla="*/ 1922496 h 19224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873871" h="1922496">
                <a:moveTo>
                  <a:pt x="0" y="1922496"/>
                </a:moveTo>
                <a:lnTo>
                  <a:pt x="860982" y="0"/>
                </a:lnTo>
                <a:lnTo>
                  <a:pt x="3873871" y="18168"/>
                </a:lnTo>
                <a:lnTo>
                  <a:pt x="3873871" y="1914637"/>
                </a:lnTo>
                <a:lnTo>
                  <a:pt x="0" y="192249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8" name="矩形 54"/>
          <p:cNvSpPr/>
          <p:nvPr/>
        </p:nvSpPr>
        <p:spPr>
          <a:xfrm rot="1800000">
            <a:off x="3336041" y="3883916"/>
            <a:ext cx="3873871" cy="1922496"/>
          </a:xfrm>
          <a:custGeom>
            <a:avLst/>
            <a:gdLst>
              <a:gd name="connsiteX0" fmla="*/ 0 w 4397453"/>
              <a:gd name="connsiteY0" fmla="*/ 0 h 1896469"/>
              <a:gd name="connsiteX1" fmla="*/ 4397453 w 4397453"/>
              <a:gd name="connsiteY1" fmla="*/ 0 h 1896469"/>
              <a:gd name="connsiteX2" fmla="*/ 4397453 w 4397453"/>
              <a:gd name="connsiteY2" fmla="*/ 1896469 h 1896469"/>
              <a:gd name="connsiteX3" fmla="*/ 0 w 4397453"/>
              <a:gd name="connsiteY3" fmla="*/ 1896469 h 1896469"/>
              <a:gd name="connsiteX4" fmla="*/ 0 w 4397453"/>
              <a:gd name="connsiteY4" fmla="*/ 0 h 1896469"/>
              <a:gd name="connsiteX0-1" fmla="*/ 0 w 4397453"/>
              <a:gd name="connsiteY0-2" fmla="*/ 18168 h 1914637"/>
              <a:gd name="connsiteX1-3" fmla="*/ 1384564 w 4397453"/>
              <a:gd name="connsiteY1-4" fmla="*/ 0 h 1914637"/>
              <a:gd name="connsiteX2-5" fmla="*/ 4397453 w 4397453"/>
              <a:gd name="connsiteY2-6" fmla="*/ 18168 h 1914637"/>
              <a:gd name="connsiteX3-7" fmla="*/ 4397453 w 4397453"/>
              <a:gd name="connsiteY3-8" fmla="*/ 1914637 h 1914637"/>
              <a:gd name="connsiteX4-9" fmla="*/ 0 w 4397453"/>
              <a:gd name="connsiteY4-10" fmla="*/ 1914637 h 1914637"/>
              <a:gd name="connsiteX5" fmla="*/ 0 w 4397453"/>
              <a:gd name="connsiteY5" fmla="*/ 18168 h 1914637"/>
              <a:gd name="connsiteX0-11" fmla="*/ 0 w 4397453"/>
              <a:gd name="connsiteY0-12" fmla="*/ 18168 h 1922496"/>
              <a:gd name="connsiteX1-13" fmla="*/ 1384564 w 4397453"/>
              <a:gd name="connsiteY1-14" fmla="*/ 0 h 1922496"/>
              <a:gd name="connsiteX2-15" fmla="*/ 4397453 w 4397453"/>
              <a:gd name="connsiteY2-16" fmla="*/ 18168 h 1922496"/>
              <a:gd name="connsiteX3-17" fmla="*/ 4397453 w 4397453"/>
              <a:gd name="connsiteY3-18" fmla="*/ 1914637 h 1922496"/>
              <a:gd name="connsiteX4-19" fmla="*/ 523582 w 4397453"/>
              <a:gd name="connsiteY4-20" fmla="*/ 1922496 h 1922496"/>
              <a:gd name="connsiteX5-21" fmla="*/ 0 w 4397453"/>
              <a:gd name="connsiteY5-22" fmla="*/ 1914637 h 1922496"/>
              <a:gd name="connsiteX6" fmla="*/ 0 w 4397453"/>
              <a:gd name="connsiteY6" fmla="*/ 18168 h 1922496"/>
              <a:gd name="connsiteX0-23" fmla="*/ 0 w 4397453"/>
              <a:gd name="connsiteY0-24" fmla="*/ 18168 h 1922496"/>
              <a:gd name="connsiteX1-25" fmla="*/ 1384564 w 4397453"/>
              <a:gd name="connsiteY1-26" fmla="*/ 0 h 1922496"/>
              <a:gd name="connsiteX2-27" fmla="*/ 4397453 w 4397453"/>
              <a:gd name="connsiteY2-28" fmla="*/ 18168 h 1922496"/>
              <a:gd name="connsiteX3-29" fmla="*/ 4397453 w 4397453"/>
              <a:gd name="connsiteY3-30" fmla="*/ 1914637 h 1922496"/>
              <a:gd name="connsiteX4-31" fmla="*/ 523582 w 4397453"/>
              <a:gd name="connsiteY4-32" fmla="*/ 1922496 h 1922496"/>
              <a:gd name="connsiteX5-33" fmla="*/ 0 w 4397453"/>
              <a:gd name="connsiteY5-34" fmla="*/ 18168 h 1922496"/>
              <a:gd name="connsiteX0-35" fmla="*/ 0 w 3873871"/>
              <a:gd name="connsiteY0-36" fmla="*/ 1922496 h 1922496"/>
              <a:gd name="connsiteX1-37" fmla="*/ 860982 w 3873871"/>
              <a:gd name="connsiteY1-38" fmla="*/ 0 h 1922496"/>
              <a:gd name="connsiteX2-39" fmla="*/ 3873871 w 3873871"/>
              <a:gd name="connsiteY2-40" fmla="*/ 18168 h 1922496"/>
              <a:gd name="connsiteX3-41" fmla="*/ 3873871 w 3873871"/>
              <a:gd name="connsiteY3-42" fmla="*/ 1914637 h 1922496"/>
              <a:gd name="connsiteX4-43" fmla="*/ 0 w 3873871"/>
              <a:gd name="connsiteY4-44" fmla="*/ 1922496 h 19224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873871" h="1922496">
                <a:moveTo>
                  <a:pt x="0" y="1922496"/>
                </a:moveTo>
                <a:lnTo>
                  <a:pt x="860982" y="0"/>
                </a:lnTo>
                <a:lnTo>
                  <a:pt x="3873871" y="18168"/>
                </a:lnTo>
                <a:lnTo>
                  <a:pt x="3873871" y="1914637"/>
                </a:lnTo>
                <a:lnTo>
                  <a:pt x="0" y="192249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9" name="矩形 54"/>
          <p:cNvSpPr/>
          <p:nvPr/>
        </p:nvSpPr>
        <p:spPr>
          <a:xfrm rot="1800000">
            <a:off x="1461708" y="3883916"/>
            <a:ext cx="3873871" cy="1922496"/>
          </a:xfrm>
          <a:custGeom>
            <a:avLst/>
            <a:gdLst>
              <a:gd name="connsiteX0" fmla="*/ 0 w 4397453"/>
              <a:gd name="connsiteY0" fmla="*/ 0 h 1896469"/>
              <a:gd name="connsiteX1" fmla="*/ 4397453 w 4397453"/>
              <a:gd name="connsiteY1" fmla="*/ 0 h 1896469"/>
              <a:gd name="connsiteX2" fmla="*/ 4397453 w 4397453"/>
              <a:gd name="connsiteY2" fmla="*/ 1896469 h 1896469"/>
              <a:gd name="connsiteX3" fmla="*/ 0 w 4397453"/>
              <a:gd name="connsiteY3" fmla="*/ 1896469 h 1896469"/>
              <a:gd name="connsiteX4" fmla="*/ 0 w 4397453"/>
              <a:gd name="connsiteY4" fmla="*/ 0 h 1896469"/>
              <a:gd name="connsiteX0-1" fmla="*/ 0 w 4397453"/>
              <a:gd name="connsiteY0-2" fmla="*/ 18168 h 1914637"/>
              <a:gd name="connsiteX1-3" fmla="*/ 1384564 w 4397453"/>
              <a:gd name="connsiteY1-4" fmla="*/ 0 h 1914637"/>
              <a:gd name="connsiteX2-5" fmla="*/ 4397453 w 4397453"/>
              <a:gd name="connsiteY2-6" fmla="*/ 18168 h 1914637"/>
              <a:gd name="connsiteX3-7" fmla="*/ 4397453 w 4397453"/>
              <a:gd name="connsiteY3-8" fmla="*/ 1914637 h 1914637"/>
              <a:gd name="connsiteX4-9" fmla="*/ 0 w 4397453"/>
              <a:gd name="connsiteY4-10" fmla="*/ 1914637 h 1914637"/>
              <a:gd name="connsiteX5" fmla="*/ 0 w 4397453"/>
              <a:gd name="connsiteY5" fmla="*/ 18168 h 1914637"/>
              <a:gd name="connsiteX0-11" fmla="*/ 0 w 4397453"/>
              <a:gd name="connsiteY0-12" fmla="*/ 18168 h 1922496"/>
              <a:gd name="connsiteX1-13" fmla="*/ 1384564 w 4397453"/>
              <a:gd name="connsiteY1-14" fmla="*/ 0 h 1922496"/>
              <a:gd name="connsiteX2-15" fmla="*/ 4397453 w 4397453"/>
              <a:gd name="connsiteY2-16" fmla="*/ 18168 h 1922496"/>
              <a:gd name="connsiteX3-17" fmla="*/ 4397453 w 4397453"/>
              <a:gd name="connsiteY3-18" fmla="*/ 1914637 h 1922496"/>
              <a:gd name="connsiteX4-19" fmla="*/ 523582 w 4397453"/>
              <a:gd name="connsiteY4-20" fmla="*/ 1922496 h 1922496"/>
              <a:gd name="connsiteX5-21" fmla="*/ 0 w 4397453"/>
              <a:gd name="connsiteY5-22" fmla="*/ 1914637 h 1922496"/>
              <a:gd name="connsiteX6" fmla="*/ 0 w 4397453"/>
              <a:gd name="connsiteY6" fmla="*/ 18168 h 1922496"/>
              <a:gd name="connsiteX0-23" fmla="*/ 0 w 4397453"/>
              <a:gd name="connsiteY0-24" fmla="*/ 18168 h 1922496"/>
              <a:gd name="connsiteX1-25" fmla="*/ 1384564 w 4397453"/>
              <a:gd name="connsiteY1-26" fmla="*/ 0 h 1922496"/>
              <a:gd name="connsiteX2-27" fmla="*/ 4397453 w 4397453"/>
              <a:gd name="connsiteY2-28" fmla="*/ 18168 h 1922496"/>
              <a:gd name="connsiteX3-29" fmla="*/ 4397453 w 4397453"/>
              <a:gd name="connsiteY3-30" fmla="*/ 1914637 h 1922496"/>
              <a:gd name="connsiteX4-31" fmla="*/ 523582 w 4397453"/>
              <a:gd name="connsiteY4-32" fmla="*/ 1922496 h 1922496"/>
              <a:gd name="connsiteX5-33" fmla="*/ 0 w 4397453"/>
              <a:gd name="connsiteY5-34" fmla="*/ 18168 h 1922496"/>
              <a:gd name="connsiteX0-35" fmla="*/ 0 w 3873871"/>
              <a:gd name="connsiteY0-36" fmla="*/ 1922496 h 1922496"/>
              <a:gd name="connsiteX1-37" fmla="*/ 860982 w 3873871"/>
              <a:gd name="connsiteY1-38" fmla="*/ 0 h 1922496"/>
              <a:gd name="connsiteX2-39" fmla="*/ 3873871 w 3873871"/>
              <a:gd name="connsiteY2-40" fmla="*/ 18168 h 1922496"/>
              <a:gd name="connsiteX3-41" fmla="*/ 3873871 w 3873871"/>
              <a:gd name="connsiteY3-42" fmla="*/ 1914637 h 1922496"/>
              <a:gd name="connsiteX4-43" fmla="*/ 0 w 3873871"/>
              <a:gd name="connsiteY4-44" fmla="*/ 1922496 h 19224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873871" h="1922496">
                <a:moveTo>
                  <a:pt x="0" y="1922496"/>
                </a:moveTo>
                <a:lnTo>
                  <a:pt x="860982" y="0"/>
                </a:lnTo>
                <a:lnTo>
                  <a:pt x="3873871" y="18168"/>
                </a:lnTo>
                <a:lnTo>
                  <a:pt x="3873871" y="1914637"/>
                </a:lnTo>
                <a:lnTo>
                  <a:pt x="0" y="192249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39" name="组合 38"/>
          <p:cNvGrpSpPr/>
          <p:nvPr/>
        </p:nvGrpSpPr>
        <p:grpSpPr>
          <a:xfrm>
            <a:off x="-288509" y="-190606"/>
            <a:ext cx="2002465" cy="1316037"/>
            <a:chOff x="2784891" y="-471487"/>
            <a:chExt cx="3863970" cy="2539434"/>
          </a:xfrm>
        </p:grpSpPr>
        <p:sp>
          <p:nvSpPr>
            <p:cNvPr id="40"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1" name="椭圆 40"/>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42" name="组合 41"/>
          <p:cNvGrpSpPr/>
          <p:nvPr/>
        </p:nvGrpSpPr>
        <p:grpSpPr>
          <a:xfrm>
            <a:off x="792345" y="332683"/>
            <a:ext cx="5751330" cy="764173"/>
            <a:chOff x="1059045" y="332683"/>
            <a:chExt cx="5751330" cy="764173"/>
          </a:xfrm>
        </p:grpSpPr>
        <p:sp>
          <p:nvSpPr>
            <p:cNvPr id="43" name="文本框 42"/>
            <p:cNvSpPr txBox="1"/>
            <p:nvPr/>
          </p:nvSpPr>
          <p:spPr>
            <a:xfrm>
              <a:off x="1059045" y="332683"/>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noProof="0" dirty="0">
                  <a:solidFill>
                    <a:schemeClr val="accent1"/>
                  </a:solidFill>
                  <a:cs typeface="+mn-ea"/>
                  <a:sym typeface="+mn-lt"/>
                </a:rPr>
                <a:t>标题文字</a:t>
              </a:r>
              <a:r>
                <a:rPr lang="zh-CN" altLang="en-US" sz="3200" b="1" noProof="0" dirty="0">
                  <a:solidFill>
                    <a:schemeClr val="tx1">
                      <a:lumMod val="75000"/>
                      <a:lumOff val="25000"/>
                    </a:schemeClr>
                  </a:solidFill>
                  <a:cs typeface="+mn-ea"/>
                  <a:sym typeface="+mn-lt"/>
                </a:rPr>
                <a:t>添加此处</a:t>
              </a:r>
              <a:endParaRPr kumimoji="0"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44" name="文本框 43"/>
            <p:cNvSpPr txBox="1"/>
            <p:nvPr/>
          </p:nvSpPr>
          <p:spPr>
            <a:xfrm>
              <a:off x="1059045" y="794786"/>
              <a:ext cx="5751330" cy="30207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5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cs typeface="+mn-ea"/>
                  <a:sym typeface="+mn-lt"/>
                </a:rPr>
                <a:t>print the presentation and make it into a film to be used in a wider field</a:t>
              </a:r>
              <a:endParaRPr kumimoji="0" lang="en-US" altLang="zh-CN" sz="1200" b="0" i="0" u="none" strike="noStrike" kern="1200" cap="none" spc="0" normalizeH="0" baseline="0" noProof="0" dirty="0">
                <a:ln>
                  <a:noFill/>
                </a:ln>
                <a:solidFill>
                  <a:prstClr val="white">
                    <a:lumMod val="50000"/>
                  </a:prstClr>
                </a:solidFill>
                <a:effectLst/>
                <a:uLnTx/>
                <a:uFillTx/>
                <a:cs typeface="+mn-ea"/>
                <a:sym typeface="+mn-lt"/>
              </a:endParaRPr>
            </a:p>
          </p:txBody>
        </p:sp>
      </p:grpSp>
      <p:grpSp>
        <p:nvGrpSpPr>
          <p:cNvPr id="60" name="组合 59"/>
          <p:cNvGrpSpPr/>
          <p:nvPr/>
        </p:nvGrpSpPr>
        <p:grpSpPr>
          <a:xfrm>
            <a:off x="1129040" y="3485142"/>
            <a:ext cx="9838671" cy="1674085"/>
            <a:chOff x="1129040" y="3485142"/>
            <a:chExt cx="9838671" cy="1674085"/>
          </a:xfrm>
        </p:grpSpPr>
        <p:sp>
          <p:nvSpPr>
            <p:cNvPr id="4" name="Arrow: Chevron 41"/>
            <p:cNvSpPr/>
            <p:nvPr/>
          </p:nvSpPr>
          <p:spPr>
            <a:xfrm>
              <a:off x="6851678" y="3485142"/>
              <a:ext cx="2240236" cy="1213460"/>
            </a:xfrm>
            <a:prstGeom prst="chevron">
              <a:avLst>
                <a:gd name="adj" fmla="val 41715"/>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none" bIns="137160" anchor="b">
              <a:normAutofit/>
            </a:bodyPr>
            <a:lstStyle/>
            <a:p>
              <a:pPr algn="ctr"/>
              <a:endParaRPr lang="zh-CN" altLang="en-US" sz="1350" b="1" dirty="0">
                <a:solidFill>
                  <a:srgbClr val="FFFFFF"/>
                </a:solidFill>
                <a:cs typeface="+mn-ea"/>
                <a:sym typeface="+mn-lt"/>
              </a:endParaRPr>
            </a:p>
          </p:txBody>
        </p:sp>
        <p:grpSp>
          <p:nvGrpSpPr>
            <p:cNvPr id="5" name="Group 42"/>
            <p:cNvGrpSpPr/>
            <p:nvPr/>
          </p:nvGrpSpPr>
          <p:grpSpPr bwMode="auto">
            <a:xfrm>
              <a:off x="7778799" y="3980051"/>
              <a:ext cx="424974" cy="205257"/>
              <a:chOff x="0" y="0"/>
              <a:chExt cx="576" cy="277"/>
            </a:xfrm>
            <a:solidFill>
              <a:schemeClr val="accent1"/>
            </a:solidFill>
          </p:grpSpPr>
          <p:sp>
            <p:nvSpPr>
              <p:cNvPr id="36" name="Freeform: Shape 43"/>
              <p:cNvSpPr/>
              <p:nvPr/>
            </p:nvSpPr>
            <p:spPr bwMode="auto">
              <a:xfrm>
                <a:off x="416" y="72"/>
                <a:ext cx="160" cy="202"/>
              </a:xfrm>
              <a:custGeom>
                <a:avLst/>
                <a:gdLst>
                  <a:gd name="T0" fmla="*/ 0 w 21471"/>
                  <a:gd name="T1" fmla="*/ 0 h 21600"/>
                  <a:gd name="T2" fmla="*/ 0 w 21471"/>
                  <a:gd name="T3" fmla="*/ 0 h 21600"/>
                  <a:gd name="T4" fmla="*/ 0 w 21471"/>
                  <a:gd name="T5" fmla="*/ 0 h 21600"/>
                  <a:gd name="T6" fmla="*/ 0 w 21471"/>
                  <a:gd name="T7" fmla="*/ 0 h 21600"/>
                  <a:gd name="T8" fmla="*/ 0 w 21471"/>
                  <a:gd name="T9" fmla="*/ 0 h 21600"/>
                  <a:gd name="T10" fmla="*/ 0 w 21471"/>
                  <a:gd name="T11" fmla="*/ 0 h 21600"/>
                  <a:gd name="T12" fmla="*/ 0 w 21471"/>
                  <a:gd name="T13" fmla="*/ 0 h 21600"/>
                  <a:gd name="T14" fmla="*/ 0 w 21471"/>
                  <a:gd name="T15" fmla="*/ 0 h 21600"/>
                  <a:gd name="T16" fmla="*/ 0 w 21471"/>
                  <a:gd name="T17" fmla="*/ 0 h 21600"/>
                  <a:gd name="T18" fmla="*/ 0 w 21471"/>
                  <a:gd name="T19" fmla="*/ 0 h 21600"/>
                  <a:gd name="T20" fmla="*/ 0 w 21471"/>
                  <a:gd name="T21" fmla="*/ 0 h 21600"/>
                  <a:gd name="T22" fmla="*/ 0 w 21471"/>
                  <a:gd name="T23" fmla="*/ 0 h 21600"/>
                  <a:gd name="T24" fmla="*/ 0 w 21471"/>
                  <a:gd name="T25" fmla="*/ 0 h 21600"/>
                  <a:gd name="T26" fmla="*/ 0 w 21471"/>
                  <a:gd name="T27" fmla="*/ 0 h 21600"/>
                  <a:gd name="T28" fmla="*/ 0 w 21471"/>
                  <a:gd name="T29" fmla="*/ 0 h 21600"/>
                  <a:gd name="T30" fmla="*/ 0 w 21471"/>
                  <a:gd name="T31" fmla="*/ 0 h 21600"/>
                  <a:gd name="T32" fmla="*/ 0 w 21471"/>
                  <a:gd name="T33" fmla="*/ 0 h 21600"/>
                  <a:gd name="T34" fmla="*/ 0 w 21471"/>
                  <a:gd name="T35" fmla="*/ 0 h 21600"/>
                  <a:gd name="T36" fmla="*/ 0 w 21471"/>
                  <a:gd name="T37" fmla="*/ 0 h 21600"/>
                  <a:gd name="T38" fmla="*/ 0 w 21471"/>
                  <a:gd name="T39" fmla="*/ 0 h 2160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471" h="21600">
                    <a:moveTo>
                      <a:pt x="21471" y="19054"/>
                    </a:moveTo>
                    <a:cubicBezTo>
                      <a:pt x="21471" y="19054"/>
                      <a:pt x="21453" y="17550"/>
                      <a:pt x="17605" y="16182"/>
                    </a:cubicBezTo>
                    <a:cubicBezTo>
                      <a:pt x="15742" y="15518"/>
                      <a:pt x="12975" y="13809"/>
                      <a:pt x="8879" y="13221"/>
                    </a:cubicBezTo>
                    <a:cubicBezTo>
                      <a:pt x="9926" y="12323"/>
                      <a:pt x="10720" y="10919"/>
                      <a:pt x="11535" y="9255"/>
                    </a:cubicBezTo>
                    <a:cubicBezTo>
                      <a:pt x="12007" y="8291"/>
                      <a:pt x="11927" y="7470"/>
                      <a:pt x="11927" y="6301"/>
                    </a:cubicBezTo>
                    <a:cubicBezTo>
                      <a:pt x="11927" y="5435"/>
                      <a:pt x="12129" y="4048"/>
                      <a:pt x="11862" y="3286"/>
                    </a:cubicBezTo>
                    <a:cubicBezTo>
                      <a:pt x="10957" y="711"/>
                      <a:pt x="8675" y="0"/>
                      <a:pt x="6000" y="0"/>
                    </a:cubicBezTo>
                    <a:cubicBezTo>
                      <a:pt x="3324" y="0"/>
                      <a:pt x="1039" y="714"/>
                      <a:pt x="137" y="3295"/>
                    </a:cubicBezTo>
                    <a:cubicBezTo>
                      <a:pt x="-129" y="4055"/>
                      <a:pt x="75" y="5439"/>
                      <a:pt x="75" y="6302"/>
                    </a:cubicBezTo>
                    <a:cubicBezTo>
                      <a:pt x="75" y="7473"/>
                      <a:pt x="-5" y="8298"/>
                      <a:pt x="469" y="9264"/>
                    </a:cubicBezTo>
                    <a:cubicBezTo>
                      <a:pt x="1142" y="10633"/>
                      <a:pt x="1789" y="11815"/>
                      <a:pt x="2574" y="12690"/>
                    </a:cubicBezTo>
                    <a:cubicBezTo>
                      <a:pt x="7111" y="14881"/>
                      <a:pt x="7535" y="17307"/>
                      <a:pt x="7544" y="18077"/>
                    </a:cubicBezTo>
                    <a:lnTo>
                      <a:pt x="7544" y="18090"/>
                    </a:lnTo>
                    <a:lnTo>
                      <a:pt x="7544" y="18102"/>
                    </a:lnTo>
                    <a:lnTo>
                      <a:pt x="7544" y="21597"/>
                    </a:lnTo>
                    <a:lnTo>
                      <a:pt x="7544" y="21600"/>
                    </a:lnTo>
                    <a:lnTo>
                      <a:pt x="21470" y="21599"/>
                    </a:lnTo>
                    <a:lnTo>
                      <a:pt x="21470" y="19054"/>
                    </a:lnTo>
                    <a:lnTo>
                      <a:pt x="21471" y="19054"/>
                    </a:lnTo>
                    <a:close/>
                    <a:moveTo>
                      <a:pt x="21471" y="19054"/>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algn="ctr"/>
                <a:endParaRPr dirty="0">
                  <a:cs typeface="+mn-ea"/>
                  <a:sym typeface="+mn-lt"/>
                </a:endParaRPr>
              </a:p>
            </p:txBody>
          </p:sp>
          <p:sp>
            <p:nvSpPr>
              <p:cNvPr id="37" name="Freeform: Shape 44"/>
              <p:cNvSpPr/>
              <p:nvPr/>
            </p:nvSpPr>
            <p:spPr bwMode="auto">
              <a:xfrm>
                <a:off x="0" y="72"/>
                <a:ext cx="160" cy="202"/>
              </a:xfrm>
              <a:custGeom>
                <a:avLst/>
                <a:gdLst>
                  <a:gd name="T0" fmla="*/ 0 w 21470"/>
                  <a:gd name="T1" fmla="*/ 0 h 21600"/>
                  <a:gd name="T2" fmla="*/ 0 w 21470"/>
                  <a:gd name="T3" fmla="*/ 0 h 21600"/>
                  <a:gd name="T4" fmla="*/ 0 w 21470"/>
                  <a:gd name="T5" fmla="*/ 0 h 21600"/>
                  <a:gd name="T6" fmla="*/ 0 w 21470"/>
                  <a:gd name="T7" fmla="*/ 0 h 21600"/>
                  <a:gd name="T8" fmla="*/ 0 w 21470"/>
                  <a:gd name="T9" fmla="*/ 0 h 21600"/>
                  <a:gd name="T10" fmla="*/ 0 w 21470"/>
                  <a:gd name="T11" fmla="*/ 0 h 21600"/>
                  <a:gd name="T12" fmla="*/ 0 w 21470"/>
                  <a:gd name="T13" fmla="*/ 0 h 21600"/>
                  <a:gd name="T14" fmla="*/ 0 w 21470"/>
                  <a:gd name="T15" fmla="*/ 0 h 21600"/>
                  <a:gd name="T16" fmla="*/ 0 w 21470"/>
                  <a:gd name="T17" fmla="*/ 0 h 21600"/>
                  <a:gd name="T18" fmla="*/ 0 w 21470"/>
                  <a:gd name="T19" fmla="*/ 0 h 21600"/>
                  <a:gd name="T20" fmla="*/ 0 w 21470"/>
                  <a:gd name="T21" fmla="*/ 0 h 21600"/>
                  <a:gd name="T22" fmla="*/ 0 w 21470"/>
                  <a:gd name="T23" fmla="*/ 0 h 21600"/>
                  <a:gd name="T24" fmla="*/ 0 w 21470"/>
                  <a:gd name="T25" fmla="*/ 0 h 21600"/>
                  <a:gd name="T26" fmla="*/ 0 w 21470"/>
                  <a:gd name="T27" fmla="*/ 0 h 21600"/>
                  <a:gd name="T28" fmla="*/ 0 w 21470"/>
                  <a:gd name="T29" fmla="*/ 0 h 21600"/>
                  <a:gd name="T30" fmla="*/ 0 w 21470"/>
                  <a:gd name="T31" fmla="*/ 0 h 21600"/>
                  <a:gd name="T32" fmla="*/ 0 w 21470"/>
                  <a:gd name="T33" fmla="*/ 0 h 21600"/>
                  <a:gd name="T34" fmla="*/ 0 w 2147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470" h="21600">
                    <a:moveTo>
                      <a:pt x="13940" y="18086"/>
                    </a:moveTo>
                    <a:lnTo>
                      <a:pt x="13940" y="18072"/>
                    </a:lnTo>
                    <a:cubicBezTo>
                      <a:pt x="13950" y="17309"/>
                      <a:pt x="14371" y="14916"/>
                      <a:pt x="18830" y="12738"/>
                    </a:cubicBezTo>
                    <a:cubicBezTo>
                      <a:pt x="19647" y="11854"/>
                      <a:pt x="20318" y="10647"/>
                      <a:pt x="21003" y="9254"/>
                    </a:cubicBezTo>
                    <a:cubicBezTo>
                      <a:pt x="21477" y="8291"/>
                      <a:pt x="21396" y="7469"/>
                      <a:pt x="21396" y="6300"/>
                    </a:cubicBezTo>
                    <a:cubicBezTo>
                      <a:pt x="21396" y="5435"/>
                      <a:pt x="21600" y="4048"/>
                      <a:pt x="21331" y="3286"/>
                    </a:cubicBezTo>
                    <a:cubicBezTo>
                      <a:pt x="20423" y="711"/>
                      <a:pt x="18134" y="0"/>
                      <a:pt x="15449" y="0"/>
                    </a:cubicBezTo>
                    <a:cubicBezTo>
                      <a:pt x="12763" y="0"/>
                      <a:pt x="10471" y="714"/>
                      <a:pt x="9566" y="3295"/>
                    </a:cubicBezTo>
                    <a:cubicBezTo>
                      <a:pt x="9299" y="4055"/>
                      <a:pt x="9503" y="5438"/>
                      <a:pt x="9503" y="6301"/>
                    </a:cubicBezTo>
                    <a:cubicBezTo>
                      <a:pt x="9503" y="7472"/>
                      <a:pt x="9424" y="8298"/>
                      <a:pt x="9899" y="9263"/>
                    </a:cubicBezTo>
                    <a:cubicBezTo>
                      <a:pt x="10724" y="10935"/>
                      <a:pt x="11507" y="12337"/>
                      <a:pt x="12555" y="13231"/>
                    </a:cubicBezTo>
                    <a:cubicBezTo>
                      <a:pt x="8478" y="13828"/>
                      <a:pt x="5723" y="15526"/>
                      <a:pt x="3864" y="16187"/>
                    </a:cubicBezTo>
                    <a:cubicBezTo>
                      <a:pt x="17" y="17556"/>
                      <a:pt x="0" y="19054"/>
                      <a:pt x="0" y="19054"/>
                    </a:cubicBezTo>
                    <a:lnTo>
                      <a:pt x="0" y="21600"/>
                    </a:lnTo>
                    <a:lnTo>
                      <a:pt x="13940" y="21598"/>
                    </a:lnTo>
                    <a:lnTo>
                      <a:pt x="13940" y="18101"/>
                    </a:lnTo>
                    <a:lnTo>
                      <a:pt x="13940" y="18086"/>
                    </a:lnTo>
                    <a:close/>
                    <a:moveTo>
                      <a:pt x="13940" y="18086"/>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algn="ctr"/>
                <a:endParaRPr dirty="0">
                  <a:cs typeface="+mn-ea"/>
                  <a:sym typeface="+mn-lt"/>
                </a:endParaRPr>
              </a:p>
            </p:txBody>
          </p:sp>
          <p:sp>
            <p:nvSpPr>
              <p:cNvPr id="38" name="Freeform: Shape 45"/>
              <p:cNvSpPr/>
              <p:nvPr/>
            </p:nvSpPr>
            <p:spPr bwMode="auto">
              <a:xfrm>
                <a:off x="127" y="0"/>
                <a:ext cx="318" cy="277"/>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8895" y="16181"/>
                    </a:moveTo>
                    <a:cubicBezTo>
                      <a:pt x="17590" y="15518"/>
                      <a:pt x="15654" y="13809"/>
                      <a:pt x="12789" y="13221"/>
                    </a:cubicBezTo>
                    <a:cubicBezTo>
                      <a:pt x="13522" y="12323"/>
                      <a:pt x="14076" y="10920"/>
                      <a:pt x="14647" y="9256"/>
                    </a:cubicBezTo>
                    <a:cubicBezTo>
                      <a:pt x="14978" y="8292"/>
                      <a:pt x="14921" y="7470"/>
                      <a:pt x="14921" y="6300"/>
                    </a:cubicBezTo>
                    <a:cubicBezTo>
                      <a:pt x="14921" y="5435"/>
                      <a:pt x="15063" y="4049"/>
                      <a:pt x="14876" y="3287"/>
                    </a:cubicBezTo>
                    <a:cubicBezTo>
                      <a:pt x="14244" y="711"/>
                      <a:pt x="12646" y="0"/>
                      <a:pt x="10774" y="0"/>
                    </a:cubicBezTo>
                    <a:cubicBezTo>
                      <a:pt x="8902" y="0"/>
                      <a:pt x="7302" y="714"/>
                      <a:pt x="6671" y="3294"/>
                    </a:cubicBezTo>
                    <a:cubicBezTo>
                      <a:pt x="6485" y="4055"/>
                      <a:pt x="6628" y="5438"/>
                      <a:pt x="6628" y="6300"/>
                    </a:cubicBezTo>
                    <a:cubicBezTo>
                      <a:pt x="6628" y="7474"/>
                      <a:pt x="6572" y="8297"/>
                      <a:pt x="6904" y="9263"/>
                    </a:cubicBezTo>
                    <a:cubicBezTo>
                      <a:pt x="7479" y="10935"/>
                      <a:pt x="8025" y="12336"/>
                      <a:pt x="8756" y="13231"/>
                    </a:cubicBezTo>
                    <a:cubicBezTo>
                      <a:pt x="5913" y="13829"/>
                      <a:pt x="3991" y="15526"/>
                      <a:pt x="2696" y="16187"/>
                    </a:cubicBezTo>
                    <a:cubicBezTo>
                      <a:pt x="13" y="17556"/>
                      <a:pt x="0" y="19054"/>
                      <a:pt x="0" y="19054"/>
                    </a:cubicBezTo>
                    <a:lnTo>
                      <a:pt x="0" y="21600"/>
                    </a:lnTo>
                    <a:lnTo>
                      <a:pt x="21600" y="21597"/>
                    </a:lnTo>
                    <a:lnTo>
                      <a:pt x="21600" y="19054"/>
                    </a:lnTo>
                    <a:cubicBezTo>
                      <a:pt x="21600" y="19054"/>
                      <a:pt x="21587" y="17551"/>
                      <a:pt x="18895" y="16181"/>
                    </a:cubicBezTo>
                    <a:close/>
                    <a:moveTo>
                      <a:pt x="18895" y="16181"/>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algn="ctr"/>
                <a:endParaRPr dirty="0">
                  <a:cs typeface="+mn-ea"/>
                  <a:sym typeface="+mn-lt"/>
                </a:endParaRPr>
              </a:p>
            </p:txBody>
          </p:sp>
        </p:grpSp>
        <p:sp>
          <p:nvSpPr>
            <p:cNvPr id="6" name="Arrow: Chevron 47"/>
            <p:cNvSpPr/>
            <p:nvPr/>
          </p:nvSpPr>
          <p:spPr>
            <a:xfrm>
              <a:off x="1224289" y="3485142"/>
              <a:ext cx="2240236" cy="1213460"/>
            </a:xfrm>
            <a:prstGeom prst="chevron">
              <a:avLst>
                <a:gd name="adj" fmla="val 41715"/>
              </a:avLst>
            </a:prstGeom>
            <a:gradFill>
              <a:gsLst>
                <a:gs pos="0">
                  <a:schemeClr val="accent1"/>
                </a:gs>
                <a:gs pos="100000">
                  <a:schemeClr val="accent1">
                    <a:lumMod val="60000"/>
                    <a:lumOff val="40000"/>
                  </a:schemeClr>
                </a:gs>
              </a:gsLst>
              <a:lin ang="13500000" scaled="1"/>
            </a:gradFill>
            <a:ln>
              <a:noFill/>
            </a:ln>
          </p:spPr>
          <p:style>
            <a:lnRef idx="2">
              <a:schemeClr val="dk1"/>
            </a:lnRef>
            <a:fillRef idx="1">
              <a:schemeClr val="lt1"/>
            </a:fillRef>
            <a:effectRef idx="0">
              <a:schemeClr val="dk1"/>
            </a:effectRef>
            <a:fontRef idx="minor">
              <a:schemeClr val="dk1"/>
            </a:fontRef>
          </p:style>
          <p:txBody>
            <a:bodyPr wrap="none" bIns="137160" anchor="b">
              <a:normAutofit/>
            </a:bodyPr>
            <a:lstStyle/>
            <a:p>
              <a:pPr algn="ctr"/>
              <a:endParaRPr lang="zh-CN" altLang="en-US" sz="1400" b="1" dirty="0">
                <a:solidFill>
                  <a:srgbClr val="FFFFFF"/>
                </a:solidFill>
                <a:cs typeface="+mn-ea"/>
                <a:sym typeface="+mn-lt"/>
              </a:endParaRPr>
            </a:p>
          </p:txBody>
        </p:sp>
        <p:grpSp>
          <p:nvGrpSpPr>
            <p:cNvPr id="7" name="Group 48"/>
            <p:cNvGrpSpPr/>
            <p:nvPr/>
          </p:nvGrpSpPr>
          <p:grpSpPr bwMode="auto">
            <a:xfrm>
              <a:off x="2149824" y="3926482"/>
              <a:ext cx="424973" cy="318008"/>
              <a:chOff x="0" y="0"/>
              <a:chExt cx="575" cy="431"/>
            </a:xfrm>
            <a:solidFill>
              <a:srgbClr val="FFFFFF"/>
            </a:solidFill>
          </p:grpSpPr>
          <p:sp>
            <p:nvSpPr>
              <p:cNvPr id="34" name="Freeform: Shape 49"/>
              <p:cNvSpPr/>
              <p:nvPr/>
            </p:nvSpPr>
            <p:spPr bwMode="auto">
              <a:xfrm>
                <a:off x="0" y="0"/>
                <a:ext cx="575" cy="43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0" y="0"/>
                    </a:moveTo>
                    <a:lnTo>
                      <a:pt x="0" y="21600"/>
                    </a:lnTo>
                    <a:lnTo>
                      <a:pt x="21600" y="21600"/>
                    </a:lnTo>
                    <a:lnTo>
                      <a:pt x="21600" y="0"/>
                    </a:lnTo>
                    <a:lnTo>
                      <a:pt x="0" y="0"/>
                    </a:lnTo>
                    <a:close/>
                    <a:moveTo>
                      <a:pt x="19798" y="19200"/>
                    </a:moveTo>
                    <a:lnTo>
                      <a:pt x="1802" y="19200"/>
                    </a:lnTo>
                    <a:lnTo>
                      <a:pt x="1802" y="2400"/>
                    </a:lnTo>
                    <a:lnTo>
                      <a:pt x="19798" y="2400"/>
                    </a:lnTo>
                    <a:lnTo>
                      <a:pt x="19798" y="19200"/>
                    </a:lnTo>
                    <a:close/>
                    <a:moveTo>
                      <a:pt x="19798" y="192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algn="ctr"/>
                <a:endParaRPr dirty="0">
                  <a:cs typeface="+mn-ea"/>
                  <a:sym typeface="+mn-lt"/>
                </a:endParaRPr>
              </a:p>
            </p:txBody>
          </p:sp>
          <p:sp>
            <p:nvSpPr>
              <p:cNvPr id="35" name="Freeform: Shape 50"/>
              <p:cNvSpPr/>
              <p:nvPr/>
            </p:nvSpPr>
            <p:spPr bwMode="auto">
              <a:xfrm>
                <a:off x="88" y="80"/>
                <a:ext cx="402" cy="279"/>
              </a:xfrm>
              <a:custGeom>
                <a:avLst/>
                <a:gdLst>
                  <a:gd name="T0" fmla="*/ 0 w 21263"/>
                  <a:gd name="T1" fmla="*/ 0 h 21544"/>
                  <a:gd name="T2" fmla="*/ 0 w 21263"/>
                  <a:gd name="T3" fmla="*/ 0 h 21544"/>
                  <a:gd name="T4" fmla="*/ 0 w 21263"/>
                  <a:gd name="T5" fmla="*/ 0 h 21544"/>
                  <a:gd name="T6" fmla="*/ 0 w 21263"/>
                  <a:gd name="T7" fmla="*/ 0 h 21544"/>
                  <a:gd name="T8" fmla="*/ 0 w 21263"/>
                  <a:gd name="T9" fmla="*/ 0 h 21544"/>
                  <a:gd name="T10" fmla="*/ 0 w 21263"/>
                  <a:gd name="T11" fmla="*/ 0 h 21544"/>
                  <a:gd name="T12" fmla="*/ 0 w 21263"/>
                  <a:gd name="T13" fmla="*/ 0 h 21544"/>
                  <a:gd name="T14" fmla="*/ 0 w 21263"/>
                  <a:gd name="T15" fmla="*/ 0 h 21544"/>
                  <a:gd name="T16" fmla="*/ 0 w 21263"/>
                  <a:gd name="T17" fmla="*/ 0 h 21544"/>
                  <a:gd name="T18" fmla="*/ 0 w 21263"/>
                  <a:gd name="T19" fmla="*/ 0 h 21544"/>
                  <a:gd name="T20" fmla="*/ 0 w 21263"/>
                  <a:gd name="T21" fmla="*/ 0 h 21544"/>
                  <a:gd name="T22" fmla="*/ 0 w 21263"/>
                  <a:gd name="T23" fmla="*/ 0 h 21544"/>
                  <a:gd name="T24" fmla="*/ 0 w 21263"/>
                  <a:gd name="T25" fmla="*/ 0 h 21544"/>
                  <a:gd name="T26" fmla="*/ 0 w 21263"/>
                  <a:gd name="T27" fmla="*/ 0 h 21544"/>
                  <a:gd name="T28" fmla="*/ 0 w 21263"/>
                  <a:gd name="T29" fmla="*/ 0 h 21544"/>
                  <a:gd name="T30" fmla="*/ 0 w 21263"/>
                  <a:gd name="T31" fmla="*/ 0 h 21544"/>
                  <a:gd name="T32" fmla="*/ 0 w 21263"/>
                  <a:gd name="T33" fmla="*/ 0 h 21544"/>
                  <a:gd name="T34" fmla="*/ 0 w 21263"/>
                  <a:gd name="T35" fmla="*/ 0 h 21544"/>
                  <a:gd name="T36" fmla="*/ 0 w 21263"/>
                  <a:gd name="T37" fmla="*/ 0 h 21544"/>
                  <a:gd name="T38" fmla="*/ 0 w 21263"/>
                  <a:gd name="T39" fmla="*/ 0 h 21544"/>
                  <a:gd name="T40" fmla="*/ 0 w 21263"/>
                  <a:gd name="T41" fmla="*/ 0 h 21544"/>
                  <a:gd name="T42" fmla="*/ 0 w 21263"/>
                  <a:gd name="T43" fmla="*/ 0 h 21544"/>
                  <a:gd name="T44" fmla="*/ 0 w 21263"/>
                  <a:gd name="T45" fmla="*/ 0 h 21544"/>
                  <a:gd name="T46" fmla="*/ 0 w 21263"/>
                  <a:gd name="T47" fmla="*/ 0 h 21544"/>
                  <a:gd name="T48" fmla="*/ 0 w 21263"/>
                  <a:gd name="T49" fmla="*/ 0 h 21544"/>
                  <a:gd name="T50" fmla="*/ 0 w 21263"/>
                  <a:gd name="T51" fmla="*/ 0 h 21544"/>
                  <a:gd name="T52" fmla="*/ 0 w 21263"/>
                  <a:gd name="T53" fmla="*/ 0 h 21544"/>
                  <a:gd name="T54" fmla="*/ 0 w 21263"/>
                  <a:gd name="T55" fmla="*/ 0 h 21544"/>
                  <a:gd name="T56" fmla="*/ 0 w 21263"/>
                  <a:gd name="T57" fmla="*/ 0 h 21544"/>
                  <a:gd name="T58" fmla="*/ 0 w 21263"/>
                  <a:gd name="T59" fmla="*/ 0 h 2154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1263" h="21544">
                    <a:moveTo>
                      <a:pt x="468" y="16899"/>
                    </a:moveTo>
                    <a:cubicBezTo>
                      <a:pt x="1011" y="17543"/>
                      <a:pt x="1809" y="17423"/>
                      <a:pt x="2251" y="16628"/>
                    </a:cubicBezTo>
                    <a:lnTo>
                      <a:pt x="2251" y="16626"/>
                    </a:lnTo>
                    <a:lnTo>
                      <a:pt x="3543" y="14300"/>
                    </a:lnTo>
                    <a:lnTo>
                      <a:pt x="5600" y="18371"/>
                    </a:lnTo>
                    <a:cubicBezTo>
                      <a:pt x="5873" y="18913"/>
                      <a:pt x="6328" y="19195"/>
                      <a:pt x="6786" y="19106"/>
                    </a:cubicBezTo>
                    <a:cubicBezTo>
                      <a:pt x="7242" y="19020"/>
                      <a:pt x="7630" y="18574"/>
                      <a:pt x="7798" y="17946"/>
                    </a:cubicBezTo>
                    <a:lnTo>
                      <a:pt x="9754" y="10654"/>
                    </a:lnTo>
                    <a:lnTo>
                      <a:pt x="12588" y="20415"/>
                    </a:lnTo>
                    <a:cubicBezTo>
                      <a:pt x="12787" y="21104"/>
                      <a:pt x="13246" y="21544"/>
                      <a:pt x="13755" y="21544"/>
                    </a:cubicBezTo>
                    <a:cubicBezTo>
                      <a:pt x="13778" y="21544"/>
                      <a:pt x="13801" y="21543"/>
                      <a:pt x="13826" y="21542"/>
                    </a:cubicBezTo>
                    <a:cubicBezTo>
                      <a:pt x="14360" y="21496"/>
                      <a:pt x="14816" y="20968"/>
                      <a:pt x="14968" y="20219"/>
                    </a:cubicBezTo>
                    <a:lnTo>
                      <a:pt x="17667" y="6945"/>
                    </a:lnTo>
                    <a:lnTo>
                      <a:pt x="18857" y="10519"/>
                    </a:lnTo>
                    <a:cubicBezTo>
                      <a:pt x="19162" y="11439"/>
                      <a:pt x="19921" y="11821"/>
                      <a:pt x="20550" y="11373"/>
                    </a:cubicBezTo>
                    <a:cubicBezTo>
                      <a:pt x="21179" y="10927"/>
                      <a:pt x="21442" y="9817"/>
                      <a:pt x="21135" y="8898"/>
                    </a:cubicBezTo>
                    <a:lnTo>
                      <a:pt x="18521" y="1042"/>
                    </a:lnTo>
                    <a:cubicBezTo>
                      <a:pt x="18292" y="352"/>
                      <a:pt x="17800" y="-56"/>
                      <a:pt x="17278" y="6"/>
                    </a:cubicBezTo>
                    <a:cubicBezTo>
                      <a:pt x="16755" y="69"/>
                      <a:pt x="16317" y="589"/>
                      <a:pt x="16167" y="1324"/>
                    </a:cubicBezTo>
                    <a:lnTo>
                      <a:pt x="13543" y="14225"/>
                    </a:lnTo>
                    <a:lnTo>
                      <a:pt x="10874" y="5027"/>
                    </a:lnTo>
                    <a:cubicBezTo>
                      <a:pt x="10672" y="4332"/>
                      <a:pt x="10206" y="3887"/>
                      <a:pt x="9689" y="3898"/>
                    </a:cubicBezTo>
                    <a:cubicBezTo>
                      <a:pt x="9173" y="3908"/>
                      <a:pt x="8715" y="4371"/>
                      <a:pt x="8527" y="5075"/>
                    </a:cubicBezTo>
                    <a:lnTo>
                      <a:pt x="6276" y="13475"/>
                    </a:lnTo>
                    <a:lnTo>
                      <a:pt x="4609" y="10174"/>
                    </a:lnTo>
                    <a:cubicBezTo>
                      <a:pt x="4375" y="9712"/>
                      <a:pt x="4012" y="9437"/>
                      <a:pt x="3619" y="9423"/>
                    </a:cubicBezTo>
                    <a:cubicBezTo>
                      <a:pt x="3225" y="9410"/>
                      <a:pt x="2854" y="9660"/>
                      <a:pt x="2606" y="10108"/>
                    </a:cubicBezTo>
                    <a:lnTo>
                      <a:pt x="284" y="14290"/>
                    </a:lnTo>
                    <a:cubicBezTo>
                      <a:pt x="-158" y="15086"/>
                      <a:pt x="-75" y="16253"/>
                      <a:pt x="468" y="16899"/>
                    </a:cubicBezTo>
                    <a:close/>
                    <a:moveTo>
                      <a:pt x="468" y="168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algn="ctr"/>
                <a:endParaRPr dirty="0">
                  <a:cs typeface="+mn-ea"/>
                  <a:sym typeface="+mn-lt"/>
                </a:endParaRPr>
              </a:p>
            </p:txBody>
          </p:sp>
        </p:grpSp>
        <p:sp>
          <p:nvSpPr>
            <p:cNvPr id="8" name="Arrow: Chevron 52"/>
            <p:cNvSpPr/>
            <p:nvPr/>
          </p:nvSpPr>
          <p:spPr>
            <a:xfrm>
              <a:off x="3100085" y="3485142"/>
              <a:ext cx="2240236" cy="1213460"/>
            </a:xfrm>
            <a:prstGeom prst="chevron">
              <a:avLst>
                <a:gd name="adj" fmla="val 41715"/>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none" bIns="137160" anchor="b">
              <a:normAutofit/>
            </a:bodyPr>
            <a:lstStyle/>
            <a:p>
              <a:pPr algn="ctr"/>
              <a:endParaRPr lang="zh-CN" altLang="en-US" sz="1350" b="1" dirty="0">
                <a:solidFill>
                  <a:srgbClr val="FFFFFF"/>
                </a:solidFill>
                <a:cs typeface="+mn-ea"/>
                <a:sym typeface="+mn-lt"/>
              </a:endParaRPr>
            </a:p>
          </p:txBody>
        </p:sp>
        <p:grpSp>
          <p:nvGrpSpPr>
            <p:cNvPr id="9" name="Group 53"/>
            <p:cNvGrpSpPr/>
            <p:nvPr/>
          </p:nvGrpSpPr>
          <p:grpSpPr bwMode="auto">
            <a:xfrm>
              <a:off x="4025722" y="3873732"/>
              <a:ext cx="424973" cy="352698"/>
              <a:chOff x="0" y="0"/>
              <a:chExt cx="575" cy="480"/>
            </a:xfrm>
            <a:solidFill>
              <a:schemeClr val="accent1"/>
            </a:solidFill>
          </p:grpSpPr>
          <p:sp>
            <p:nvSpPr>
              <p:cNvPr id="31" name="Freeform: Shape 54"/>
              <p:cNvSpPr/>
              <p:nvPr/>
            </p:nvSpPr>
            <p:spPr bwMode="auto">
              <a:xfrm>
                <a:off x="0" y="0"/>
                <a:ext cx="575" cy="4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7905" y="6300"/>
                    </a:moveTo>
                    <a:lnTo>
                      <a:pt x="15882" y="0"/>
                    </a:lnTo>
                    <a:lnTo>
                      <a:pt x="0" y="7315"/>
                    </a:lnTo>
                    <a:lnTo>
                      <a:pt x="4584" y="21593"/>
                    </a:lnTo>
                    <a:lnTo>
                      <a:pt x="4584" y="21600"/>
                    </a:lnTo>
                    <a:lnTo>
                      <a:pt x="21600" y="21600"/>
                    </a:lnTo>
                    <a:lnTo>
                      <a:pt x="21600" y="6301"/>
                    </a:lnTo>
                    <a:lnTo>
                      <a:pt x="17905" y="6301"/>
                    </a:lnTo>
                    <a:lnTo>
                      <a:pt x="17905" y="6300"/>
                    </a:lnTo>
                    <a:close/>
                    <a:moveTo>
                      <a:pt x="16384" y="6300"/>
                    </a:moveTo>
                    <a:lnTo>
                      <a:pt x="6158" y="6300"/>
                    </a:lnTo>
                    <a:lnTo>
                      <a:pt x="15067" y="2197"/>
                    </a:lnTo>
                    <a:lnTo>
                      <a:pt x="16384" y="6300"/>
                    </a:lnTo>
                    <a:close/>
                    <a:moveTo>
                      <a:pt x="1835" y="8292"/>
                    </a:moveTo>
                    <a:lnTo>
                      <a:pt x="4585" y="7025"/>
                    </a:lnTo>
                    <a:lnTo>
                      <a:pt x="4585" y="16856"/>
                    </a:lnTo>
                    <a:lnTo>
                      <a:pt x="1835" y="8292"/>
                    </a:lnTo>
                    <a:close/>
                    <a:moveTo>
                      <a:pt x="6004" y="19900"/>
                    </a:moveTo>
                    <a:lnTo>
                      <a:pt x="6004" y="8001"/>
                    </a:lnTo>
                    <a:lnTo>
                      <a:pt x="20180" y="8001"/>
                    </a:lnTo>
                    <a:lnTo>
                      <a:pt x="20180" y="19900"/>
                    </a:lnTo>
                    <a:lnTo>
                      <a:pt x="6004" y="19900"/>
                    </a:lnTo>
                    <a:close/>
                    <a:moveTo>
                      <a:pt x="6004" y="1990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algn="ctr"/>
                <a:endParaRPr dirty="0">
                  <a:cs typeface="+mn-ea"/>
                  <a:sym typeface="+mn-lt"/>
                </a:endParaRPr>
              </a:p>
            </p:txBody>
          </p:sp>
          <p:sp>
            <p:nvSpPr>
              <p:cNvPr id="32" name="Freeform: Shape 55"/>
              <p:cNvSpPr/>
              <p:nvPr/>
            </p:nvSpPr>
            <p:spPr bwMode="auto">
              <a:xfrm>
                <a:off x="208" y="240"/>
                <a:ext cx="298" cy="17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8676" y="4990"/>
                    </a:moveTo>
                    <a:lnTo>
                      <a:pt x="16483" y="6268"/>
                    </a:lnTo>
                    <a:lnTo>
                      <a:pt x="14584" y="0"/>
                    </a:lnTo>
                    <a:lnTo>
                      <a:pt x="8443" y="15510"/>
                    </a:lnTo>
                    <a:lnTo>
                      <a:pt x="5154" y="11801"/>
                    </a:lnTo>
                    <a:lnTo>
                      <a:pt x="0" y="21600"/>
                    </a:lnTo>
                    <a:lnTo>
                      <a:pt x="21600" y="21600"/>
                    </a:lnTo>
                    <a:lnTo>
                      <a:pt x="18676" y="4990"/>
                    </a:lnTo>
                    <a:close/>
                    <a:moveTo>
                      <a:pt x="18676" y="4990"/>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algn="ctr"/>
                <a:endParaRPr dirty="0">
                  <a:cs typeface="+mn-ea"/>
                  <a:sym typeface="+mn-lt"/>
                </a:endParaRPr>
              </a:p>
            </p:txBody>
          </p:sp>
          <p:sp>
            <p:nvSpPr>
              <p:cNvPr id="33" name="Freeform: Shape 56"/>
              <p:cNvSpPr/>
              <p:nvPr/>
            </p:nvSpPr>
            <p:spPr bwMode="auto">
              <a:xfrm>
                <a:off x="208" y="223"/>
                <a:ext cx="71" cy="72"/>
              </a:xfrm>
              <a:custGeom>
                <a:avLst/>
                <a:gdLst>
                  <a:gd name="T0" fmla="*/ 0 w 21598"/>
                  <a:gd name="T1" fmla="*/ 0 h 21598"/>
                  <a:gd name="T2" fmla="*/ 0 w 21598"/>
                  <a:gd name="T3" fmla="*/ 0 h 21598"/>
                  <a:gd name="T4" fmla="*/ 0 w 21598"/>
                  <a:gd name="T5" fmla="*/ 0 h 21598"/>
                  <a:gd name="T6" fmla="*/ 0 w 21598"/>
                  <a:gd name="T7" fmla="*/ 0 h 21598"/>
                  <a:gd name="T8" fmla="*/ 0 w 21598"/>
                  <a:gd name="T9" fmla="*/ 0 h 21598"/>
                  <a:gd name="T10" fmla="*/ 0 w 21598"/>
                  <a:gd name="T11" fmla="*/ 0 h 21598"/>
                  <a:gd name="T12" fmla="*/ 0 w 21598"/>
                  <a:gd name="T13" fmla="*/ 0 h 21598"/>
                  <a:gd name="T14" fmla="*/ 0 w 21598"/>
                  <a:gd name="T15" fmla="*/ 0 h 21598"/>
                  <a:gd name="T16" fmla="*/ 0 w 21598"/>
                  <a:gd name="T17" fmla="*/ 0 h 21598"/>
                  <a:gd name="T18" fmla="*/ 0 w 21598"/>
                  <a:gd name="T19" fmla="*/ 0 h 21598"/>
                  <a:gd name="T20" fmla="*/ 0 w 21598"/>
                  <a:gd name="T21" fmla="*/ 0 h 21598"/>
                  <a:gd name="T22" fmla="*/ 0 w 21598"/>
                  <a:gd name="T23" fmla="*/ 0 h 21598"/>
                  <a:gd name="T24" fmla="*/ 0 w 21598"/>
                  <a:gd name="T25" fmla="*/ 0 h 21598"/>
                  <a:gd name="T26" fmla="*/ 0 w 21598"/>
                  <a:gd name="T27" fmla="*/ 0 h 21598"/>
                  <a:gd name="T28" fmla="*/ 0 w 21598"/>
                  <a:gd name="T29" fmla="*/ 0 h 21598"/>
                  <a:gd name="T30" fmla="*/ 0 w 21598"/>
                  <a:gd name="T31" fmla="*/ 0 h 21598"/>
                  <a:gd name="T32" fmla="*/ 0 w 21598"/>
                  <a:gd name="T33" fmla="*/ 0 h 21598"/>
                  <a:gd name="T34" fmla="*/ 0 w 21598"/>
                  <a:gd name="T35" fmla="*/ 0 h 215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algn="ctr"/>
                <a:endParaRPr dirty="0">
                  <a:cs typeface="+mn-ea"/>
                  <a:sym typeface="+mn-lt"/>
                </a:endParaRPr>
              </a:p>
            </p:txBody>
          </p:sp>
        </p:grpSp>
        <p:sp>
          <p:nvSpPr>
            <p:cNvPr id="10" name="Arrow: Chevron 58"/>
            <p:cNvSpPr/>
            <p:nvPr/>
          </p:nvSpPr>
          <p:spPr>
            <a:xfrm>
              <a:off x="4975881" y="3485142"/>
              <a:ext cx="2240236" cy="1213460"/>
            </a:xfrm>
            <a:prstGeom prst="chevron">
              <a:avLst>
                <a:gd name="adj" fmla="val 41715"/>
              </a:avLst>
            </a:prstGeom>
            <a:gradFill>
              <a:gsLst>
                <a:gs pos="0">
                  <a:schemeClr val="accent1"/>
                </a:gs>
                <a:gs pos="100000">
                  <a:schemeClr val="accent1">
                    <a:lumMod val="60000"/>
                    <a:lumOff val="40000"/>
                  </a:schemeClr>
                </a:gs>
              </a:gsLst>
              <a:lin ang="13500000" scaled="1"/>
            </a:gradFill>
            <a:ln>
              <a:noFill/>
            </a:ln>
          </p:spPr>
          <p:style>
            <a:lnRef idx="2">
              <a:schemeClr val="dk1"/>
            </a:lnRef>
            <a:fillRef idx="1">
              <a:schemeClr val="lt1"/>
            </a:fillRef>
            <a:effectRef idx="0">
              <a:schemeClr val="dk1"/>
            </a:effectRef>
            <a:fontRef idx="minor">
              <a:schemeClr val="dk1"/>
            </a:fontRef>
          </p:style>
          <p:txBody>
            <a:bodyPr wrap="none" bIns="137160" anchor="b">
              <a:normAutofit/>
            </a:bodyPr>
            <a:lstStyle/>
            <a:p>
              <a:pPr algn="ctr"/>
              <a:endParaRPr lang="zh-CN" altLang="en-US" sz="1350" b="1" dirty="0">
                <a:solidFill>
                  <a:srgbClr val="FFFFFF"/>
                </a:solidFill>
                <a:cs typeface="+mn-ea"/>
                <a:sym typeface="+mn-lt"/>
              </a:endParaRPr>
            </a:p>
          </p:txBody>
        </p:sp>
        <p:sp>
          <p:nvSpPr>
            <p:cNvPr id="11" name="Freeform: Shape 59"/>
            <p:cNvSpPr/>
            <p:nvPr/>
          </p:nvSpPr>
          <p:spPr bwMode="auto">
            <a:xfrm>
              <a:off x="5866211" y="3878625"/>
              <a:ext cx="422081" cy="424971"/>
            </a:xfrm>
            <a:custGeom>
              <a:avLst/>
              <a:gdLst>
                <a:gd name="T0" fmla="*/ 286355233 w 21600"/>
                <a:gd name="T1" fmla="*/ 49183159 h 21600"/>
                <a:gd name="T2" fmla="*/ 238430687 w 21600"/>
                <a:gd name="T3" fmla="*/ 0 h 21600"/>
                <a:gd name="T4" fmla="*/ 190506023 w 21600"/>
                <a:gd name="T5" fmla="*/ 49183159 h 21600"/>
                <a:gd name="T6" fmla="*/ 226525457 w 21600"/>
                <a:gd name="T7" fmla="*/ 96798730 h 21600"/>
                <a:gd name="T8" fmla="*/ 226525457 w 21600"/>
                <a:gd name="T9" fmla="*/ 135000684 h 21600"/>
                <a:gd name="T10" fmla="*/ 189578237 w 21600"/>
                <a:gd name="T11" fmla="*/ 135000684 h 21600"/>
                <a:gd name="T12" fmla="*/ 142912626 w 21600"/>
                <a:gd name="T13" fmla="*/ 97752122 h 21600"/>
                <a:gd name="T14" fmla="*/ 96233431 w 21600"/>
                <a:gd name="T15" fmla="*/ 135000684 h 21600"/>
                <a:gd name="T16" fmla="*/ 35317649 w 21600"/>
                <a:gd name="T17" fmla="*/ 135000684 h 21600"/>
                <a:gd name="T18" fmla="*/ 35317649 w 21600"/>
                <a:gd name="T19" fmla="*/ 198202849 h 21600"/>
                <a:gd name="T20" fmla="*/ 0 w 21600"/>
                <a:gd name="T21" fmla="*/ 245382120 h 21600"/>
                <a:gd name="T22" fmla="*/ 47633014 w 21600"/>
                <a:gd name="T23" fmla="*/ 294279076 h 21600"/>
                <a:gd name="T24" fmla="*/ 95266028 w 21600"/>
                <a:gd name="T25" fmla="*/ 245382120 h 21600"/>
                <a:gd name="T26" fmla="*/ 59219425 w 21600"/>
                <a:gd name="T27" fmla="*/ 198011190 h 21600"/>
                <a:gd name="T28" fmla="*/ 59219425 w 21600"/>
                <a:gd name="T29" fmla="*/ 159536819 h 21600"/>
                <a:gd name="T30" fmla="*/ 96247015 w 21600"/>
                <a:gd name="T31" fmla="*/ 159536819 h 21600"/>
                <a:gd name="T32" fmla="*/ 142912626 w 21600"/>
                <a:gd name="T33" fmla="*/ 196745115 h 21600"/>
                <a:gd name="T34" fmla="*/ 189564641 w 21600"/>
                <a:gd name="T35" fmla="*/ 159536819 h 21600"/>
                <a:gd name="T36" fmla="*/ 250428488 w 21600"/>
                <a:gd name="T37" fmla="*/ 159536819 h 21600"/>
                <a:gd name="T38" fmla="*/ 250428488 w 21600"/>
                <a:gd name="T39" fmla="*/ 96771073 h 21600"/>
                <a:gd name="T40" fmla="*/ 286355233 w 21600"/>
                <a:gd name="T41" fmla="*/ 49183159 h 21600"/>
                <a:gd name="T42" fmla="*/ 71350668 w 21600"/>
                <a:gd name="T43" fmla="*/ 245382120 h 21600"/>
                <a:gd name="T44" fmla="*/ 47619429 w 21600"/>
                <a:gd name="T45" fmla="*/ 269755549 h 21600"/>
                <a:gd name="T46" fmla="*/ 23889446 w 21600"/>
                <a:gd name="T47" fmla="*/ 245382120 h 21600"/>
                <a:gd name="T48" fmla="*/ 47619429 w 21600"/>
                <a:gd name="T49" fmla="*/ 221022585 h 21600"/>
                <a:gd name="T50" fmla="*/ 71350668 w 21600"/>
                <a:gd name="T51" fmla="*/ 245382120 h 21600"/>
                <a:gd name="T52" fmla="*/ 59219425 w 21600"/>
                <a:gd name="T53" fmla="*/ 210123434 h 21600"/>
                <a:gd name="T54" fmla="*/ 59219425 w 21600"/>
                <a:gd name="T55" fmla="*/ 210123434 h 21600"/>
                <a:gd name="T56" fmla="*/ 142899041 w 21600"/>
                <a:gd name="T57" fmla="*/ 172221577 h 21600"/>
                <a:gd name="T58" fmla="*/ 118585876 w 21600"/>
                <a:gd name="T59" fmla="*/ 147261858 h 21600"/>
                <a:gd name="T60" fmla="*/ 142899041 w 21600"/>
                <a:gd name="T61" fmla="*/ 122289424 h 21600"/>
                <a:gd name="T62" fmla="*/ 167213462 w 21600"/>
                <a:gd name="T63" fmla="*/ 147261858 h 21600"/>
                <a:gd name="T64" fmla="*/ 142899041 w 21600"/>
                <a:gd name="T65" fmla="*/ 172221577 h 21600"/>
                <a:gd name="T66" fmla="*/ 238430687 w 21600"/>
                <a:gd name="T67" fmla="*/ 73855389 h 21600"/>
                <a:gd name="T68" fmla="*/ 214409065 w 21600"/>
                <a:gd name="T69" fmla="*/ 49183159 h 21600"/>
                <a:gd name="T70" fmla="*/ 238430687 w 21600"/>
                <a:gd name="T71" fmla="*/ 24523408 h 21600"/>
                <a:gd name="T72" fmla="*/ 262465787 w 21600"/>
                <a:gd name="T73" fmla="*/ 49183159 h 21600"/>
                <a:gd name="T74" fmla="*/ 238430687 w 21600"/>
                <a:gd name="T75" fmla="*/ 73855389 h 21600"/>
                <a:gd name="T76" fmla="*/ 238430687 w 21600"/>
                <a:gd name="T77" fmla="*/ 73855389 h 216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1600" h="21600">
                  <a:moveTo>
                    <a:pt x="21600" y="3610"/>
                  </a:moveTo>
                  <a:cubicBezTo>
                    <a:pt x="21600" y="1616"/>
                    <a:pt x="19981" y="0"/>
                    <a:pt x="17985" y="0"/>
                  </a:cubicBezTo>
                  <a:cubicBezTo>
                    <a:pt x="15988" y="0"/>
                    <a:pt x="14370" y="1616"/>
                    <a:pt x="14370" y="3610"/>
                  </a:cubicBezTo>
                  <a:cubicBezTo>
                    <a:pt x="14370" y="5294"/>
                    <a:pt x="15526" y="6705"/>
                    <a:pt x="17087" y="7105"/>
                  </a:cubicBezTo>
                  <a:lnTo>
                    <a:pt x="17087" y="9909"/>
                  </a:lnTo>
                  <a:lnTo>
                    <a:pt x="14300" y="9909"/>
                  </a:lnTo>
                  <a:cubicBezTo>
                    <a:pt x="13898" y="8338"/>
                    <a:pt x="12477" y="7175"/>
                    <a:pt x="10780" y="7175"/>
                  </a:cubicBezTo>
                  <a:cubicBezTo>
                    <a:pt x="9082" y="7175"/>
                    <a:pt x="7660" y="8338"/>
                    <a:pt x="7259" y="9909"/>
                  </a:cubicBezTo>
                  <a:lnTo>
                    <a:pt x="2664" y="9909"/>
                  </a:lnTo>
                  <a:lnTo>
                    <a:pt x="2664" y="14548"/>
                  </a:lnTo>
                  <a:cubicBezTo>
                    <a:pt x="1131" y="14957"/>
                    <a:pt x="0" y="16351"/>
                    <a:pt x="0" y="18011"/>
                  </a:cubicBezTo>
                  <a:cubicBezTo>
                    <a:pt x="0" y="19993"/>
                    <a:pt x="1609" y="21600"/>
                    <a:pt x="3593" y="21600"/>
                  </a:cubicBezTo>
                  <a:cubicBezTo>
                    <a:pt x="5577" y="21600"/>
                    <a:pt x="7186" y="19994"/>
                    <a:pt x="7186" y="18011"/>
                  </a:cubicBezTo>
                  <a:cubicBezTo>
                    <a:pt x="7186" y="16331"/>
                    <a:pt x="6028" y="14925"/>
                    <a:pt x="4467" y="14534"/>
                  </a:cubicBezTo>
                  <a:lnTo>
                    <a:pt x="4467" y="11710"/>
                  </a:lnTo>
                  <a:lnTo>
                    <a:pt x="7260" y="11710"/>
                  </a:lnTo>
                  <a:cubicBezTo>
                    <a:pt x="7662" y="13279"/>
                    <a:pt x="9083" y="14441"/>
                    <a:pt x="10780" y="14441"/>
                  </a:cubicBezTo>
                  <a:cubicBezTo>
                    <a:pt x="12476" y="14441"/>
                    <a:pt x="13897" y="13279"/>
                    <a:pt x="14299" y="11710"/>
                  </a:cubicBezTo>
                  <a:lnTo>
                    <a:pt x="18890" y="11710"/>
                  </a:lnTo>
                  <a:lnTo>
                    <a:pt x="18890" y="7103"/>
                  </a:lnTo>
                  <a:cubicBezTo>
                    <a:pt x="20447" y="6701"/>
                    <a:pt x="21600" y="5293"/>
                    <a:pt x="21600" y="3610"/>
                  </a:cubicBezTo>
                  <a:close/>
                  <a:moveTo>
                    <a:pt x="5382" y="18011"/>
                  </a:moveTo>
                  <a:cubicBezTo>
                    <a:pt x="5382" y="18997"/>
                    <a:pt x="4580" y="19800"/>
                    <a:pt x="3592" y="19800"/>
                  </a:cubicBezTo>
                  <a:cubicBezTo>
                    <a:pt x="2605" y="19800"/>
                    <a:pt x="1802" y="18997"/>
                    <a:pt x="1802" y="18011"/>
                  </a:cubicBezTo>
                  <a:cubicBezTo>
                    <a:pt x="1802" y="17025"/>
                    <a:pt x="2605" y="16223"/>
                    <a:pt x="3592" y="16223"/>
                  </a:cubicBezTo>
                  <a:cubicBezTo>
                    <a:pt x="4580" y="16223"/>
                    <a:pt x="5382" y="17025"/>
                    <a:pt x="5382" y="18011"/>
                  </a:cubicBezTo>
                  <a:close/>
                  <a:moveTo>
                    <a:pt x="4467" y="15423"/>
                  </a:moveTo>
                  <a:lnTo>
                    <a:pt x="4467" y="15423"/>
                  </a:lnTo>
                  <a:close/>
                  <a:moveTo>
                    <a:pt x="10779" y="12641"/>
                  </a:moveTo>
                  <a:cubicBezTo>
                    <a:pt x="9768" y="12641"/>
                    <a:pt x="8945" y="11819"/>
                    <a:pt x="8945" y="10809"/>
                  </a:cubicBezTo>
                  <a:cubicBezTo>
                    <a:pt x="8945" y="9798"/>
                    <a:pt x="9768" y="8976"/>
                    <a:pt x="10779" y="8976"/>
                  </a:cubicBezTo>
                  <a:cubicBezTo>
                    <a:pt x="11791" y="8976"/>
                    <a:pt x="12613" y="9798"/>
                    <a:pt x="12613" y="10809"/>
                  </a:cubicBezTo>
                  <a:cubicBezTo>
                    <a:pt x="12614" y="11819"/>
                    <a:pt x="11791" y="12641"/>
                    <a:pt x="10779" y="12641"/>
                  </a:cubicBezTo>
                  <a:close/>
                  <a:moveTo>
                    <a:pt x="17985" y="5421"/>
                  </a:moveTo>
                  <a:cubicBezTo>
                    <a:pt x="16986" y="5421"/>
                    <a:pt x="16173" y="4609"/>
                    <a:pt x="16173" y="3610"/>
                  </a:cubicBezTo>
                  <a:cubicBezTo>
                    <a:pt x="16173" y="2613"/>
                    <a:pt x="16986" y="1800"/>
                    <a:pt x="17985" y="1800"/>
                  </a:cubicBezTo>
                  <a:cubicBezTo>
                    <a:pt x="18984" y="1800"/>
                    <a:pt x="19798" y="2613"/>
                    <a:pt x="19798" y="3610"/>
                  </a:cubicBezTo>
                  <a:cubicBezTo>
                    <a:pt x="19798" y="4609"/>
                    <a:pt x="18984" y="5421"/>
                    <a:pt x="17985" y="5421"/>
                  </a:cubicBezTo>
                  <a:close/>
                  <a:moveTo>
                    <a:pt x="17985" y="5421"/>
                  </a:moveTo>
                </a:path>
              </a:pathLst>
            </a:custGeom>
            <a:solidFill>
              <a:srgbClr val="FFFFFF"/>
            </a:solidFill>
            <a:ln>
              <a:noFill/>
            </a:ln>
          </p:spPr>
          <p:txBody>
            <a:bodyPr anchor="ctr"/>
            <a:lstStyle/>
            <a:p>
              <a:pPr algn="ctr"/>
              <a:endParaRPr dirty="0">
                <a:cs typeface="+mn-ea"/>
                <a:sym typeface="+mn-lt"/>
              </a:endParaRPr>
            </a:p>
          </p:txBody>
        </p:sp>
        <p:sp>
          <p:nvSpPr>
            <p:cNvPr id="12" name="Arrow: Chevron 61"/>
            <p:cNvSpPr/>
            <p:nvPr/>
          </p:nvSpPr>
          <p:spPr>
            <a:xfrm>
              <a:off x="8727475" y="3485142"/>
              <a:ext cx="2240236" cy="1213460"/>
            </a:xfrm>
            <a:prstGeom prst="chevron">
              <a:avLst>
                <a:gd name="adj" fmla="val 41715"/>
              </a:avLst>
            </a:prstGeom>
            <a:gradFill>
              <a:gsLst>
                <a:gs pos="0">
                  <a:schemeClr val="accent1"/>
                </a:gs>
                <a:gs pos="100000">
                  <a:schemeClr val="accent1">
                    <a:lumMod val="60000"/>
                    <a:lumOff val="40000"/>
                  </a:schemeClr>
                </a:gs>
              </a:gsLst>
              <a:lin ang="13500000" scaled="1"/>
            </a:gradFill>
            <a:ln>
              <a:noFill/>
            </a:ln>
          </p:spPr>
          <p:style>
            <a:lnRef idx="2">
              <a:schemeClr val="dk1"/>
            </a:lnRef>
            <a:fillRef idx="1">
              <a:schemeClr val="lt1"/>
            </a:fillRef>
            <a:effectRef idx="0">
              <a:schemeClr val="dk1"/>
            </a:effectRef>
            <a:fontRef idx="minor">
              <a:schemeClr val="dk1"/>
            </a:fontRef>
          </p:style>
          <p:txBody>
            <a:bodyPr wrap="none" bIns="137160" anchor="b">
              <a:normAutofit/>
            </a:bodyPr>
            <a:lstStyle/>
            <a:p>
              <a:pPr algn="ctr"/>
              <a:endParaRPr lang="zh-CN" altLang="en-US" sz="1350" b="1" dirty="0">
                <a:solidFill>
                  <a:srgbClr val="FFFFFF"/>
                </a:solidFill>
                <a:cs typeface="+mn-ea"/>
                <a:sym typeface="+mn-lt"/>
              </a:endParaRPr>
            </a:p>
          </p:txBody>
        </p:sp>
        <p:grpSp>
          <p:nvGrpSpPr>
            <p:cNvPr id="13" name="Group 62"/>
            <p:cNvGrpSpPr/>
            <p:nvPr/>
          </p:nvGrpSpPr>
          <p:grpSpPr bwMode="auto">
            <a:xfrm>
              <a:off x="9735601" y="3900225"/>
              <a:ext cx="281929" cy="317115"/>
              <a:chOff x="0" y="0"/>
              <a:chExt cx="464" cy="573"/>
            </a:xfrm>
            <a:solidFill>
              <a:srgbClr val="FFFFFF"/>
            </a:solidFill>
          </p:grpSpPr>
          <p:sp>
            <p:nvSpPr>
              <p:cNvPr id="29" name="Freeform: Shape 63"/>
              <p:cNvSpPr/>
              <p:nvPr/>
            </p:nvSpPr>
            <p:spPr bwMode="auto">
              <a:xfrm>
                <a:off x="88" y="24"/>
                <a:ext cx="376" cy="322"/>
              </a:xfrm>
              <a:custGeom>
                <a:avLst/>
                <a:gdLst>
                  <a:gd name="T0" fmla="*/ 0 w 21115"/>
                  <a:gd name="T1" fmla="*/ 0 h 18556"/>
                  <a:gd name="T2" fmla="*/ 0 w 21115"/>
                  <a:gd name="T3" fmla="*/ 0 h 18556"/>
                  <a:gd name="T4" fmla="*/ 0 w 21115"/>
                  <a:gd name="T5" fmla="*/ 0 h 18556"/>
                  <a:gd name="T6" fmla="*/ 0 w 21115"/>
                  <a:gd name="T7" fmla="*/ 0 h 18556"/>
                  <a:gd name="T8" fmla="*/ 0 w 21115"/>
                  <a:gd name="T9" fmla="*/ 0 h 18556"/>
                  <a:gd name="T10" fmla="*/ 0 w 21115"/>
                  <a:gd name="T11" fmla="*/ 0 h 18556"/>
                  <a:gd name="T12" fmla="*/ 0 w 21115"/>
                  <a:gd name="T13" fmla="*/ 0 h 18556"/>
                  <a:gd name="T14" fmla="*/ 0 w 21115"/>
                  <a:gd name="T15" fmla="*/ 0 h 18556"/>
                  <a:gd name="T16" fmla="*/ 0 w 21115"/>
                  <a:gd name="T17" fmla="*/ 0 h 18556"/>
                  <a:gd name="T18" fmla="*/ 0 w 21115"/>
                  <a:gd name="T19" fmla="*/ 0 h 18556"/>
                  <a:gd name="T20" fmla="*/ 0 w 21115"/>
                  <a:gd name="T21" fmla="*/ 0 h 185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115" h="18556">
                    <a:moveTo>
                      <a:pt x="20779" y="3635"/>
                    </a:moveTo>
                    <a:cubicBezTo>
                      <a:pt x="20779" y="3635"/>
                      <a:pt x="16054" y="3835"/>
                      <a:pt x="13538" y="4151"/>
                    </a:cubicBezTo>
                    <a:cubicBezTo>
                      <a:pt x="12114" y="4330"/>
                      <a:pt x="13006" y="1476"/>
                      <a:pt x="13006" y="911"/>
                    </a:cubicBezTo>
                    <a:cubicBezTo>
                      <a:pt x="13006" y="-1684"/>
                      <a:pt x="0" y="2094"/>
                      <a:pt x="0" y="2094"/>
                    </a:cubicBezTo>
                    <a:lnTo>
                      <a:pt x="0" y="17384"/>
                    </a:lnTo>
                    <a:cubicBezTo>
                      <a:pt x="0" y="17384"/>
                      <a:pt x="988" y="17824"/>
                      <a:pt x="2373" y="17286"/>
                    </a:cubicBezTo>
                    <a:cubicBezTo>
                      <a:pt x="5889" y="15919"/>
                      <a:pt x="11968" y="13959"/>
                      <a:pt x="10988" y="17189"/>
                    </a:cubicBezTo>
                    <a:cubicBezTo>
                      <a:pt x="10160" y="19916"/>
                      <a:pt x="20491" y="17722"/>
                      <a:pt x="20491" y="17722"/>
                    </a:cubicBezTo>
                    <a:cubicBezTo>
                      <a:pt x="20491" y="17722"/>
                      <a:pt x="19749" y="12037"/>
                      <a:pt x="20675" y="8735"/>
                    </a:cubicBezTo>
                    <a:cubicBezTo>
                      <a:pt x="21600" y="5433"/>
                      <a:pt x="20779" y="3635"/>
                      <a:pt x="20779" y="3635"/>
                    </a:cubicBezTo>
                    <a:close/>
                    <a:moveTo>
                      <a:pt x="20779" y="363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algn="ctr"/>
                <a:endParaRPr dirty="0">
                  <a:cs typeface="+mn-ea"/>
                  <a:sym typeface="+mn-lt"/>
                </a:endParaRPr>
              </a:p>
            </p:txBody>
          </p:sp>
          <p:sp>
            <p:nvSpPr>
              <p:cNvPr id="30" name="Freeform: Shape 64"/>
              <p:cNvSpPr/>
              <p:nvPr/>
            </p:nvSpPr>
            <p:spPr bwMode="auto">
              <a:xfrm>
                <a:off x="0" y="0"/>
                <a:ext cx="56" cy="57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600" h="21600">
                    <a:moveTo>
                      <a:pt x="21600" y="1065"/>
                    </a:moveTo>
                    <a:cubicBezTo>
                      <a:pt x="21600" y="477"/>
                      <a:pt x="16763" y="0"/>
                      <a:pt x="10802" y="0"/>
                    </a:cubicBezTo>
                    <a:cubicBezTo>
                      <a:pt x="4834" y="0"/>
                      <a:pt x="0" y="477"/>
                      <a:pt x="0" y="1065"/>
                    </a:cubicBezTo>
                    <a:lnTo>
                      <a:pt x="0" y="21600"/>
                    </a:lnTo>
                    <a:lnTo>
                      <a:pt x="21600" y="21600"/>
                    </a:lnTo>
                    <a:lnTo>
                      <a:pt x="21600" y="1065"/>
                    </a:lnTo>
                    <a:close/>
                    <a:moveTo>
                      <a:pt x="21600" y="1065"/>
                    </a:moveTo>
                  </a:path>
                </a:pathLst>
              </a:custGeom>
              <a:grpFill/>
              <a:ln>
                <a:noFill/>
              </a:ln>
              <a:extLst>
                <a:ext uri="{91240B29-F687-4F45-9708-019B960494DF}">
                  <a14:hiddenLine xmlns:a14="http://schemas.microsoft.com/office/drawing/2010/main" w="25400">
                    <a:solidFill>
                      <a:schemeClr val="tx1"/>
                    </a:solidFill>
                    <a:miter lim="800000"/>
                    <a:headEnd type="none" w="med" len="med"/>
                    <a:tailEnd type="none" w="med" len="med"/>
                  </a14:hiddenLine>
                </a:ext>
              </a:extLst>
            </p:spPr>
            <p:txBody>
              <a:bodyPr anchor="ctr"/>
              <a:lstStyle/>
              <a:p>
                <a:pPr algn="ctr"/>
                <a:endParaRPr dirty="0">
                  <a:cs typeface="+mn-ea"/>
                  <a:sym typeface="+mn-lt"/>
                </a:endParaRPr>
              </a:p>
            </p:txBody>
          </p:sp>
        </p:grpSp>
        <p:sp>
          <p:nvSpPr>
            <p:cNvPr id="47" name="矩形 46"/>
            <p:cNvSpPr/>
            <p:nvPr/>
          </p:nvSpPr>
          <p:spPr>
            <a:xfrm>
              <a:off x="1129040" y="4796435"/>
              <a:ext cx="2240236"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cs typeface="+mn-ea"/>
                  <a:sym typeface="+mn-lt"/>
                </a:rPr>
                <a:t>标题文字添加</a:t>
              </a:r>
              <a:endParaRPr lang="zh-CN" altLang="en-US" sz="1600" b="1" dirty="0">
                <a:cs typeface="+mn-ea"/>
                <a:sym typeface="+mn-lt"/>
              </a:endParaRPr>
            </a:p>
          </p:txBody>
        </p:sp>
        <p:sp>
          <p:nvSpPr>
            <p:cNvPr id="48" name="矩形 47"/>
            <p:cNvSpPr/>
            <p:nvPr/>
          </p:nvSpPr>
          <p:spPr>
            <a:xfrm>
              <a:off x="3016558" y="4796435"/>
              <a:ext cx="2240236"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cs typeface="+mn-ea"/>
                  <a:sym typeface="+mn-lt"/>
                </a:rPr>
                <a:t>标题文字添加</a:t>
              </a:r>
              <a:endParaRPr lang="zh-CN" altLang="en-US" sz="1600" b="1" dirty="0">
                <a:cs typeface="+mn-ea"/>
                <a:sym typeface="+mn-lt"/>
              </a:endParaRPr>
            </a:p>
          </p:txBody>
        </p:sp>
        <p:sp>
          <p:nvSpPr>
            <p:cNvPr id="49" name="矩形 48"/>
            <p:cNvSpPr/>
            <p:nvPr/>
          </p:nvSpPr>
          <p:spPr>
            <a:xfrm>
              <a:off x="4880632" y="4796435"/>
              <a:ext cx="2240236"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cs typeface="+mn-ea"/>
                  <a:sym typeface="+mn-lt"/>
                </a:rPr>
                <a:t>标题文字添加</a:t>
              </a:r>
              <a:endParaRPr lang="zh-CN" altLang="en-US" sz="1600" b="1" dirty="0">
                <a:cs typeface="+mn-ea"/>
                <a:sym typeface="+mn-lt"/>
              </a:endParaRPr>
            </a:p>
          </p:txBody>
        </p:sp>
        <p:sp>
          <p:nvSpPr>
            <p:cNvPr id="50" name="矩形 49"/>
            <p:cNvSpPr/>
            <p:nvPr/>
          </p:nvSpPr>
          <p:spPr>
            <a:xfrm>
              <a:off x="6768150" y="4796435"/>
              <a:ext cx="2240236"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cs typeface="+mn-ea"/>
                  <a:sym typeface="+mn-lt"/>
                </a:rPr>
                <a:t>标题文字添加</a:t>
              </a:r>
              <a:endParaRPr lang="zh-CN" altLang="en-US" sz="1600" b="1" dirty="0">
                <a:cs typeface="+mn-ea"/>
                <a:sym typeface="+mn-lt"/>
              </a:endParaRPr>
            </a:p>
          </p:txBody>
        </p:sp>
        <p:sp>
          <p:nvSpPr>
            <p:cNvPr id="51" name="矩形 50"/>
            <p:cNvSpPr/>
            <p:nvPr/>
          </p:nvSpPr>
          <p:spPr>
            <a:xfrm>
              <a:off x="8687932" y="4796435"/>
              <a:ext cx="2240236"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cs typeface="+mn-ea"/>
                  <a:sym typeface="+mn-lt"/>
                </a:rPr>
                <a:t>标题文字添加</a:t>
              </a:r>
              <a:endParaRPr lang="zh-CN" altLang="en-US" sz="1600" b="1" dirty="0">
                <a:cs typeface="+mn-ea"/>
                <a:sym typeface="+mn-lt"/>
              </a:endParaRPr>
            </a:p>
          </p:txBody>
        </p:sp>
      </p:grpSp>
      <p:grpSp>
        <p:nvGrpSpPr>
          <p:cNvPr id="52" name="组合 51"/>
          <p:cNvGrpSpPr/>
          <p:nvPr/>
        </p:nvGrpSpPr>
        <p:grpSpPr>
          <a:xfrm>
            <a:off x="801869" y="1724139"/>
            <a:ext cx="10637655" cy="1053200"/>
            <a:chOff x="937749" y="5016378"/>
            <a:chExt cx="10637655" cy="1053200"/>
          </a:xfrm>
        </p:grpSpPr>
        <p:sp>
          <p:nvSpPr>
            <p:cNvPr id="53" name="矩形 52"/>
            <p:cNvSpPr/>
            <p:nvPr/>
          </p:nvSpPr>
          <p:spPr>
            <a:xfrm>
              <a:off x="937749" y="5369002"/>
              <a:ext cx="10637655" cy="700576"/>
            </a:xfrm>
            <a:prstGeom prst="rect">
              <a:avLst/>
            </a:prstGeom>
          </p:spPr>
          <p:txBody>
            <a:bodyPr wrap="square">
              <a:spAutoFit/>
              <a:scene3d>
                <a:camera prst="orthographicFront"/>
                <a:lightRig rig="threePt" dir="t"/>
              </a:scene3d>
              <a:sp3d contourW="12700"/>
            </a:bodyPr>
            <a:lstStyle/>
            <a:p>
              <a:pPr>
                <a:lnSpc>
                  <a:spcPct val="150000"/>
                </a:lnSpc>
              </a:pPr>
              <a:r>
                <a:rPr lang="zh-CN" altLang="en-US" sz="1400" dirty="0">
                  <a:solidFill>
                    <a:srgbClr val="7F7F7F"/>
                  </a:solidFill>
                  <a:cs typeface="+mn-ea"/>
                  <a:sym typeface="+mn-lt"/>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endParaRPr lang="zh-CN" altLang="en-US" sz="1400" dirty="0">
                <a:solidFill>
                  <a:srgbClr val="7F7F7F"/>
                </a:solidFill>
                <a:cs typeface="+mn-ea"/>
                <a:sym typeface="+mn-lt"/>
              </a:endParaRPr>
            </a:p>
          </p:txBody>
        </p:sp>
        <p:sp>
          <p:nvSpPr>
            <p:cNvPr id="54" name="矩形 53"/>
            <p:cNvSpPr/>
            <p:nvPr/>
          </p:nvSpPr>
          <p:spPr>
            <a:xfrm>
              <a:off x="937750" y="5016378"/>
              <a:ext cx="2241974"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cs typeface="+mn-ea"/>
                  <a:sym typeface="+mn-lt"/>
                </a:rPr>
                <a:t>标题文字添加</a:t>
              </a:r>
              <a:endParaRPr lang="zh-CN" altLang="en-US" b="1" dirty="0">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1000" fill="hold"/>
                                        <p:tgtEl>
                                          <p:spTgt spid="39"/>
                                        </p:tgtEl>
                                        <p:attrNameLst>
                                          <p:attrName>ppt_x</p:attrName>
                                        </p:attrNameLst>
                                      </p:cBhvr>
                                      <p:tavLst>
                                        <p:tav tm="0">
                                          <p:val>
                                            <p:strVal val="1+#ppt_w/2"/>
                                          </p:val>
                                        </p:tav>
                                        <p:tav tm="100000">
                                          <p:val>
                                            <p:strVal val="#ppt_x"/>
                                          </p:val>
                                        </p:tav>
                                      </p:tavLst>
                                    </p:anim>
                                    <p:anim calcmode="lin" valueType="num">
                                      <p:cBhvr additive="base">
                                        <p:cTn id="8" dur="1000" fill="hold"/>
                                        <p:tgtEl>
                                          <p:spTgt spid="39"/>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8" fill="hold" nodeType="afterEffect">
                                  <p:stCondLst>
                                    <p:cond delay="0"/>
                                  </p:stCondLst>
                                  <p:childTnLst>
                                    <p:set>
                                      <p:cBhvr>
                                        <p:cTn id="11" dur="1" fill="hold">
                                          <p:stCondLst>
                                            <p:cond delay="0"/>
                                          </p:stCondLst>
                                        </p:cTn>
                                        <p:tgtEl>
                                          <p:spTgt spid="42"/>
                                        </p:tgtEl>
                                        <p:attrNameLst>
                                          <p:attrName>style.visibility</p:attrName>
                                        </p:attrNameLst>
                                      </p:cBhvr>
                                      <p:to>
                                        <p:strVal val="visible"/>
                                      </p:to>
                                    </p:set>
                                    <p:anim calcmode="lin" valueType="num">
                                      <p:cBhvr additive="base">
                                        <p:cTn id="12" dur="500"/>
                                        <p:tgtEl>
                                          <p:spTgt spid="42"/>
                                        </p:tgtEl>
                                        <p:attrNameLst>
                                          <p:attrName>ppt_x</p:attrName>
                                        </p:attrNameLst>
                                      </p:cBhvr>
                                      <p:tavLst>
                                        <p:tav tm="0">
                                          <p:val>
                                            <p:strVal val="#ppt_x-#ppt_w*1.125000"/>
                                          </p:val>
                                        </p:tav>
                                        <p:tav tm="100000">
                                          <p:val>
                                            <p:strVal val="#ppt_x"/>
                                          </p:val>
                                        </p:tav>
                                      </p:tavLst>
                                    </p:anim>
                                    <p:animEffect transition="in" filter="wipe(right)">
                                      <p:cBhvr>
                                        <p:cTn id="13" dur="500"/>
                                        <p:tgtEl>
                                          <p:spTgt spid="42"/>
                                        </p:tgtEl>
                                      </p:cBhvr>
                                    </p:animEffect>
                                  </p:childTnLst>
                                </p:cTn>
                              </p:par>
                            </p:childTnLst>
                          </p:cTn>
                        </p:par>
                        <p:par>
                          <p:cTn id="14" fill="hold">
                            <p:stCondLst>
                              <p:cond delay="1500"/>
                            </p:stCondLst>
                            <p:childTnLst>
                              <p:par>
                                <p:cTn id="15" presetID="2" presetClass="entr" presetSubtype="2" fill="hold" nodeType="afterEffect">
                                  <p:stCondLst>
                                    <p:cond delay="0"/>
                                  </p:stCondLst>
                                  <p:childTnLst>
                                    <p:set>
                                      <p:cBhvr>
                                        <p:cTn id="16" dur="1" fill="hold">
                                          <p:stCondLst>
                                            <p:cond delay="0"/>
                                          </p:stCondLst>
                                        </p:cTn>
                                        <p:tgtEl>
                                          <p:spTgt spid="52"/>
                                        </p:tgtEl>
                                        <p:attrNameLst>
                                          <p:attrName>style.visibility</p:attrName>
                                        </p:attrNameLst>
                                      </p:cBhvr>
                                      <p:to>
                                        <p:strVal val="visible"/>
                                      </p:to>
                                    </p:set>
                                    <p:anim calcmode="lin" valueType="num">
                                      <p:cBhvr additive="base">
                                        <p:cTn id="17" dur="500" fill="hold"/>
                                        <p:tgtEl>
                                          <p:spTgt spid="52"/>
                                        </p:tgtEl>
                                        <p:attrNameLst>
                                          <p:attrName>ppt_x</p:attrName>
                                        </p:attrNameLst>
                                      </p:cBhvr>
                                      <p:tavLst>
                                        <p:tav tm="0">
                                          <p:val>
                                            <p:strVal val="1+#ppt_w/2"/>
                                          </p:val>
                                        </p:tav>
                                        <p:tav tm="100000">
                                          <p:val>
                                            <p:strVal val="#ppt_x"/>
                                          </p:val>
                                        </p:tav>
                                      </p:tavLst>
                                    </p:anim>
                                    <p:anim calcmode="lin" valueType="num">
                                      <p:cBhvr additive="base">
                                        <p:cTn id="18" dur="500" fill="hold"/>
                                        <p:tgtEl>
                                          <p:spTgt spid="52"/>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22" presetClass="entr" presetSubtype="8" fill="hold" nodeType="after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wipe(left)">
                                      <p:cBhvr>
                                        <p:cTn id="22" dur="1000"/>
                                        <p:tgtEl>
                                          <p:spTgt spid="60"/>
                                        </p:tgtEl>
                                      </p:cBhvr>
                                    </p:animEffect>
                                  </p:childTnLst>
                                </p:cTn>
                              </p:par>
                            </p:childTnLst>
                          </p:cTn>
                        </p:par>
                        <p:par>
                          <p:cTn id="23" fill="hold">
                            <p:stCondLst>
                              <p:cond delay="3000"/>
                            </p:stCondLst>
                            <p:childTnLst>
                              <p:par>
                                <p:cTn id="24" presetID="10" presetClass="entr" presetSubtype="0" fill="hold" grpId="0" nodeType="after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fade">
                                      <p:cBhvr>
                                        <p:cTn id="29" dur="500"/>
                                        <p:tgtEl>
                                          <p:spTgt spid="5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500"/>
                                        <p:tgtEl>
                                          <p:spTgt spid="5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fade">
                                      <p:cBhvr>
                                        <p:cTn id="35" dur="500"/>
                                        <p:tgtEl>
                                          <p:spTgt spid="5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fade">
                                      <p:cBhvr>
                                        <p:cTn id="3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P spid="5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rot="1800000">
            <a:off x="9610111" y="2721364"/>
            <a:ext cx="3791448" cy="3889351"/>
          </a:xfrm>
          <a:custGeom>
            <a:avLst/>
            <a:gdLst>
              <a:gd name="connsiteX0" fmla="*/ 0 w 6524914"/>
              <a:gd name="connsiteY0" fmla="*/ 0 h 3880147"/>
              <a:gd name="connsiteX1" fmla="*/ 6524914 w 6524914"/>
              <a:gd name="connsiteY1" fmla="*/ 0 h 3880147"/>
              <a:gd name="connsiteX2" fmla="*/ 6524914 w 6524914"/>
              <a:gd name="connsiteY2" fmla="*/ 3880147 h 3880147"/>
              <a:gd name="connsiteX3" fmla="*/ 0 w 6524914"/>
              <a:gd name="connsiteY3" fmla="*/ 3880147 h 3880147"/>
              <a:gd name="connsiteX4" fmla="*/ 0 w 6524914"/>
              <a:gd name="connsiteY4" fmla="*/ 0 h 3880147"/>
              <a:gd name="connsiteX0-1" fmla="*/ 0 w 6524914"/>
              <a:gd name="connsiteY0-2" fmla="*/ 0 h 3880147"/>
              <a:gd name="connsiteX1-3" fmla="*/ 3051207 w 6524914"/>
              <a:gd name="connsiteY1-4" fmla="*/ 4332 h 3880147"/>
              <a:gd name="connsiteX2-5" fmla="*/ 6524914 w 6524914"/>
              <a:gd name="connsiteY2-6" fmla="*/ 0 h 3880147"/>
              <a:gd name="connsiteX3-7" fmla="*/ 6524914 w 6524914"/>
              <a:gd name="connsiteY3-8" fmla="*/ 3880147 h 3880147"/>
              <a:gd name="connsiteX4-9" fmla="*/ 0 w 6524914"/>
              <a:gd name="connsiteY4-10" fmla="*/ 3880147 h 3880147"/>
              <a:gd name="connsiteX5" fmla="*/ 0 w 6524914"/>
              <a:gd name="connsiteY5" fmla="*/ 0 h 3880147"/>
              <a:gd name="connsiteX0-11" fmla="*/ 0 w 6524914"/>
              <a:gd name="connsiteY0-12" fmla="*/ 0 h 3889351"/>
              <a:gd name="connsiteX1-13" fmla="*/ 3051207 w 6524914"/>
              <a:gd name="connsiteY1-14" fmla="*/ 4332 h 3889351"/>
              <a:gd name="connsiteX2-15" fmla="*/ 6524914 w 6524914"/>
              <a:gd name="connsiteY2-16" fmla="*/ 0 h 3889351"/>
              <a:gd name="connsiteX3-17" fmla="*/ 6524914 w 6524914"/>
              <a:gd name="connsiteY3-18" fmla="*/ 3880147 h 3889351"/>
              <a:gd name="connsiteX4-19" fmla="*/ 2733466 w 6524914"/>
              <a:gd name="connsiteY4-20" fmla="*/ 3889351 h 3889351"/>
              <a:gd name="connsiteX5-21" fmla="*/ 0 w 6524914"/>
              <a:gd name="connsiteY5-22" fmla="*/ 3880147 h 3889351"/>
              <a:gd name="connsiteX6" fmla="*/ 0 w 6524914"/>
              <a:gd name="connsiteY6" fmla="*/ 0 h 3889351"/>
              <a:gd name="connsiteX0-23" fmla="*/ 0 w 6524914"/>
              <a:gd name="connsiteY0-24" fmla="*/ 0 h 3889351"/>
              <a:gd name="connsiteX1-25" fmla="*/ 3051207 w 6524914"/>
              <a:gd name="connsiteY1-26" fmla="*/ 4332 h 3889351"/>
              <a:gd name="connsiteX2-27" fmla="*/ 6524914 w 6524914"/>
              <a:gd name="connsiteY2-28" fmla="*/ 0 h 3889351"/>
              <a:gd name="connsiteX3-29" fmla="*/ 6524914 w 6524914"/>
              <a:gd name="connsiteY3-30" fmla="*/ 3880147 h 3889351"/>
              <a:gd name="connsiteX4-31" fmla="*/ 2733466 w 6524914"/>
              <a:gd name="connsiteY4-32" fmla="*/ 3889351 h 3889351"/>
              <a:gd name="connsiteX5-33" fmla="*/ 0 w 6524914"/>
              <a:gd name="connsiteY5-34" fmla="*/ 0 h 3889351"/>
              <a:gd name="connsiteX0-35" fmla="*/ 0 w 3791448"/>
              <a:gd name="connsiteY0-36" fmla="*/ 3889351 h 3889351"/>
              <a:gd name="connsiteX1-37" fmla="*/ 317741 w 3791448"/>
              <a:gd name="connsiteY1-38" fmla="*/ 4332 h 3889351"/>
              <a:gd name="connsiteX2-39" fmla="*/ 3791448 w 3791448"/>
              <a:gd name="connsiteY2-40" fmla="*/ 0 h 3889351"/>
              <a:gd name="connsiteX3-41" fmla="*/ 3791448 w 3791448"/>
              <a:gd name="connsiteY3-42" fmla="*/ 3880147 h 3889351"/>
              <a:gd name="connsiteX4-43" fmla="*/ 0 w 3791448"/>
              <a:gd name="connsiteY4-44" fmla="*/ 3889351 h 38893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91448" h="3889351">
                <a:moveTo>
                  <a:pt x="0" y="3889351"/>
                </a:moveTo>
                <a:lnTo>
                  <a:pt x="317741" y="4332"/>
                </a:lnTo>
                <a:lnTo>
                  <a:pt x="3791448" y="0"/>
                </a:lnTo>
                <a:lnTo>
                  <a:pt x="3791448" y="3880147"/>
                </a:lnTo>
                <a:lnTo>
                  <a:pt x="0" y="3889351"/>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6" name="矩形 34"/>
          <p:cNvSpPr/>
          <p:nvPr/>
        </p:nvSpPr>
        <p:spPr>
          <a:xfrm rot="1800000">
            <a:off x="6999173" y="2721364"/>
            <a:ext cx="3791448" cy="3889351"/>
          </a:xfrm>
          <a:custGeom>
            <a:avLst/>
            <a:gdLst>
              <a:gd name="connsiteX0" fmla="*/ 0 w 6524914"/>
              <a:gd name="connsiteY0" fmla="*/ 0 h 3880147"/>
              <a:gd name="connsiteX1" fmla="*/ 6524914 w 6524914"/>
              <a:gd name="connsiteY1" fmla="*/ 0 h 3880147"/>
              <a:gd name="connsiteX2" fmla="*/ 6524914 w 6524914"/>
              <a:gd name="connsiteY2" fmla="*/ 3880147 h 3880147"/>
              <a:gd name="connsiteX3" fmla="*/ 0 w 6524914"/>
              <a:gd name="connsiteY3" fmla="*/ 3880147 h 3880147"/>
              <a:gd name="connsiteX4" fmla="*/ 0 w 6524914"/>
              <a:gd name="connsiteY4" fmla="*/ 0 h 3880147"/>
              <a:gd name="connsiteX0-1" fmla="*/ 0 w 6524914"/>
              <a:gd name="connsiteY0-2" fmla="*/ 0 h 3880147"/>
              <a:gd name="connsiteX1-3" fmla="*/ 3051207 w 6524914"/>
              <a:gd name="connsiteY1-4" fmla="*/ 4332 h 3880147"/>
              <a:gd name="connsiteX2-5" fmla="*/ 6524914 w 6524914"/>
              <a:gd name="connsiteY2-6" fmla="*/ 0 h 3880147"/>
              <a:gd name="connsiteX3-7" fmla="*/ 6524914 w 6524914"/>
              <a:gd name="connsiteY3-8" fmla="*/ 3880147 h 3880147"/>
              <a:gd name="connsiteX4-9" fmla="*/ 0 w 6524914"/>
              <a:gd name="connsiteY4-10" fmla="*/ 3880147 h 3880147"/>
              <a:gd name="connsiteX5" fmla="*/ 0 w 6524914"/>
              <a:gd name="connsiteY5" fmla="*/ 0 h 3880147"/>
              <a:gd name="connsiteX0-11" fmla="*/ 0 w 6524914"/>
              <a:gd name="connsiteY0-12" fmla="*/ 0 h 3889351"/>
              <a:gd name="connsiteX1-13" fmla="*/ 3051207 w 6524914"/>
              <a:gd name="connsiteY1-14" fmla="*/ 4332 h 3889351"/>
              <a:gd name="connsiteX2-15" fmla="*/ 6524914 w 6524914"/>
              <a:gd name="connsiteY2-16" fmla="*/ 0 h 3889351"/>
              <a:gd name="connsiteX3-17" fmla="*/ 6524914 w 6524914"/>
              <a:gd name="connsiteY3-18" fmla="*/ 3880147 h 3889351"/>
              <a:gd name="connsiteX4-19" fmla="*/ 2733466 w 6524914"/>
              <a:gd name="connsiteY4-20" fmla="*/ 3889351 h 3889351"/>
              <a:gd name="connsiteX5-21" fmla="*/ 0 w 6524914"/>
              <a:gd name="connsiteY5-22" fmla="*/ 3880147 h 3889351"/>
              <a:gd name="connsiteX6" fmla="*/ 0 w 6524914"/>
              <a:gd name="connsiteY6" fmla="*/ 0 h 3889351"/>
              <a:gd name="connsiteX0-23" fmla="*/ 0 w 6524914"/>
              <a:gd name="connsiteY0-24" fmla="*/ 0 h 3889351"/>
              <a:gd name="connsiteX1-25" fmla="*/ 3051207 w 6524914"/>
              <a:gd name="connsiteY1-26" fmla="*/ 4332 h 3889351"/>
              <a:gd name="connsiteX2-27" fmla="*/ 6524914 w 6524914"/>
              <a:gd name="connsiteY2-28" fmla="*/ 0 h 3889351"/>
              <a:gd name="connsiteX3-29" fmla="*/ 6524914 w 6524914"/>
              <a:gd name="connsiteY3-30" fmla="*/ 3880147 h 3889351"/>
              <a:gd name="connsiteX4-31" fmla="*/ 2733466 w 6524914"/>
              <a:gd name="connsiteY4-32" fmla="*/ 3889351 h 3889351"/>
              <a:gd name="connsiteX5-33" fmla="*/ 0 w 6524914"/>
              <a:gd name="connsiteY5-34" fmla="*/ 0 h 3889351"/>
              <a:gd name="connsiteX0-35" fmla="*/ 0 w 3791448"/>
              <a:gd name="connsiteY0-36" fmla="*/ 3889351 h 3889351"/>
              <a:gd name="connsiteX1-37" fmla="*/ 317741 w 3791448"/>
              <a:gd name="connsiteY1-38" fmla="*/ 4332 h 3889351"/>
              <a:gd name="connsiteX2-39" fmla="*/ 3791448 w 3791448"/>
              <a:gd name="connsiteY2-40" fmla="*/ 0 h 3889351"/>
              <a:gd name="connsiteX3-41" fmla="*/ 3791448 w 3791448"/>
              <a:gd name="connsiteY3-42" fmla="*/ 3880147 h 3889351"/>
              <a:gd name="connsiteX4-43" fmla="*/ 0 w 3791448"/>
              <a:gd name="connsiteY4-44" fmla="*/ 3889351 h 38893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91448" h="3889351">
                <a:moveTo>
                  <a:pt x="0" y="3889351"/>
                </a:moveTo>
                <a:lnTo>
                  <a:pt x="317741" y="4332"/>
                </a:lnTo>
                <a:lnTo>
                  <a:pt x="3791448" y="0"/>
                </a:lnTo>
                <a:lnTo>
                  <a:pt x="3791448" y="3880147"/>
                </a:lnTo>
                <a:lnTo>
                  <a:pt x="0" y="3889351"/>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7" name="矩形 34"/>
          <p:cNvSpPr/>
          <p:nvPr/>
        </p:nvSpPr>
        <p:spPr>
          <a:xfrm rot="1800000">
            <a:off x="4391911" y="2721364"/>
            <a:ext cx="3791448" cy="3889351"/>
          </a:xfrm>
          <a:custGeom>
            <a:avLst/>
            <a:gdLst>
              <a:gd name="connsiteX0" fmla="*/ 0 w 6524914"/>
              <a:gd name="connsiteY0" fmla="*/ 0 h 3880147"/>
              <a:gd name="connsiteX1" fmla="*/ 6524914 w 6524914"/>
              <a:gd name="connsiteY1" fmla="*/ 0 h 3880147"/>
              <a:gd name="connsiteX2" fmla="*/ 6524914 w 6524914"/>
              <a:gd name="connsiteY2" fmla="*/ 3880147 h 3880147"/>
              <a:gd name="connsiteX3" fmla="*/ 0 w 6524914"/>
              <a:gd name="connsiteY3" fmla="*/ 3880147 h 3880147"/>
              <a:gd name="connsiteX4" fmla="*/ 0 w 6524914"/>
              <a:gd name="connsiteY4" fmla="*/ 0 h 3880147"/>
              <a:gd name="connsiteX0-1" fmla="*/ 0 w 6524914"/>
              <a:gd name="connsiteY0-2" fmla="*/ 0 h 3880147"/>
              <a:gd name="connsiteX1-3" fmla="*/ 3051207 w 6524914"/>
              <a:gd name="connsiteY1-4" fmla="*/ 4332 h 3880147"/>
              <a:gd name="connsiteX2-5" fmla="*/ 6524914 w 6524914"/>
              <a:gd name="connsiteY2-6" fmla="*/ 0 h 3880147"/>
              <a:gd name="connsiteX3-7" fmla="*/ 6524914 w 6524914"/>
              <a:gd name="connsiteY3-8" fmla="*/ 3880147 h 3880147"/>
              <a:gd name="connsiteX4-9" fmla="*/ 0 w 6524914"/>
              <a:gd name="connsiteY4-10" fmla="*/ 3880147 h 3880147"/>
              <a:gd name="connsiteX5" fmla="*/ 0 w 6524914"/>
              <a:gd name="connsiteY5" fmla="*/ 0 h 3880147"/>
              <a:gd name="connsiteX0-11" fmla="*/ 0 w 6524914"/>
              <a:gd name="connsiteY0-12" fmla="*/ 0 h 3889351"/>
              <a:gd name="connsiteX1-13" fmla="*/ 3051207 w 6524914"/>
              <a:gd name="connsiteY1-14" fmla="*/ 4332 h 3889351"/>
              <a:gd name="connsiteX2-15" fmla="*/ 6524914 w 6524914"/>
              <a:gd name="connsiteY2-16" fmla="*/ 0 h 3889351"/>
              <a:gd name="connsiteX3-17" fmla="*/ 6524914 w 6524914"/>
              <a:gd name="connsiteY3-18" fmla="*/ 3880147 h 3889351"/>
              <a:gd name="connsiteX4-19" fmla="*/ 2733466 w 6524914"/>
              <a:gd name="connsiteY4-20" fmla="*/ 3889351 h 3889351"/>
              <a:gd name="connsiteX5-21" fmla="*/ 0 w 6524914"/>
              <a:gd name="connsiteY5-22" fmla="*/ 3880147 h 3889351"/>
              <a:gd name="connsiteX6" fmla="*/ 0 w 6524914"/>
              <a:gd name="connsiteY6" fmla="*/ 0 h 3889351"/>
              <a:gd name="connsiteX0-23" fmla="*/ 0 w 6524914"/>
              <a:gd name="connsiteY0-24" fmla="*/ 0 h 3889351"/>
              <a:gd name="connsiteX1-25" fmla="*/ 3051207 w 6524914"/>
              <a:gd name="connsiteY1-26" fmla="*/ 4332 h 3889351"/>
              <a:gd name="connsiteX2-27" fmla="*/ 6524914 w 6524914"/>
              <a:gd name="connsiteY2-28" fmla="*/ 0 h 3889351"/>
              <a:gd name="connsiteX3-29" fmla="*/ 6524914 w 6524914"/>
              <a:gd name="connsiteY3-30" fmla="*/ 3880147 h 3889351"/>
              <a:gd name="connsiteX4-31" fmla="*/ 2733466 w 6524914"/>
              <a:gd name="connsiteY4-32" fmla="*/ 3889351 h 3889351"/>
              <a:gd name="connsiteX5-33" fmla="*/ 0 w 6524914"/>
              <a:gd name="connsiteY5-34" fmla="*/ 0 h 3889351"/>
              <a:gd name="connsiteX0-35" fmla="*/ 0 w 3791448"/>
              <a:gd name="connsiteY0-36" fmla="*/ 3889351 h 3889351"/>
              <a:gd name="connsiteX1-37" fmla="*/ 317741 w 3791448"/>
              <a:gd name="connsiteY1-38" fmla="*/ 4332 h 3889351"/>
              <a:gd name="connsiteX2-39" fmla="*/ 3791448 w 3791448"/>
              <a:gd name="connsiteY2-40" fmla="*/ 0 h 3889351"/>
              <a:gd name="connsiteX3-41" fmla="*/ 3791448 w 3791448"/>
              <a:gd name="connsiteY3-42" fmla="*/ 3880147 h 3889351"/>
              <a:gd name="connsiteX4-43" fmla="*/ 0 w 3791448"/>
              <a:gd name="connsiteY4-44" fmla="*/ 3889351 h 38893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91448" h="3889351">
                <a:moveTo>
                  <a:pt x="0" y="3889351"/>
                </a:moveTo>
                <a:lnTo>
                  <a:pt x="317741" y="4332"/>
                </a:lnTo>
                <a:lnTo>
                  <a:pt x="3791448" y="0"/>
                </a:lnTo>
                <a:lnTo>
                  <a:pt x="3791448" y="3880147"/>
                </a:lnTo>
                <a:lnTo>
                  <a:pt x="0" y="3889351"/>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8" name="矩形 34"/>
          <p:cNvSpPr/>
          <p:nvPr/>
        </p:nvSpPr>
        <p:spPr>
          <a:xfrm rot="1800000">
            <a:off x="1808085" y="2721364"/>
            <a:ext cx="3791448" cy="3889351"/>
          </a:xfrm>
          <a:custGeom>
            <a:avLst/>
            <a:gdLst>
              <a:gd name="connsiteX0" fmla="*/ 0 w 6524914"/>
              <a:gd name="connsiteY0" fmla="*/ 0 h 3880147"/>
              <a:gd name="connsiteX1" fmla="*/ 6524914 w 6524914"/>
              <a:gd name="connsiteY1" fmla="*/ 0 h 3880147"/>
              <a:gd name="connsiteX2" fmla="*/ 6524914 w 6524914"/>
              <a:gd name="connsiteY2" fmla="*/ 3880147 h 3880147"/>
              <a:gd name="connsiteX3" fmla="*/ 0 w 6524914"/>
              <a:gd name="connsiteY3" fmla="*/ 3880147 h 3880147"/>
              <a:gd name="connsiteX4" fmla="*/ 0 w 6524914"/>
              <a:gd name="connsiteY4" fmla="*/ 0 h 3880147"/>
              <a:gd name="connsiteX0-1" fmla="*/ 0 w 6524914"/>
              <a:gd name="connsiteY0-2" fmla="*/ 0 h 3880147"/>
              <a:gd name="connsiteX1-3" fmla="*/ 3051207 w 6524914"/>
              <a:gd name="connsiteY1-4" fmla="*/ 4332 h 3880147"/>
              <a:gd name="connsiteX2-5" fmla="*/ 6524914 w 6524914"/>
              <a:gd name="connsiteY2-6" fmla="*/ 0 h 3880147"/>
              <a:gd name="connsiteX3-7" fmla="*/ 6524914 w 6524914"/>
              <a:gd name="connsiteY3-8" fmla="*/ 3880147 h 3880147"/>
              <a:gd name="connsiteX4-9" fmla="*/ 0 w 6524914"/>
              <a:gd name="connsiteY4-10" fmla="*/ 3880147 h 3880147"/>
              <a:gd name="connsiteX5" fmla="*/ 0 w 6524914"/>
              <a:gd name="connsiteY5" fmla="*/ 0 h 3880147"/>
              <a:gd name="connsiteX0-11" fmla="*/ 0 w 6524914"/>
              <a:gd name="connsiteY0-12" fmla="*/ 0 h 3889351"/>
              <a:gd name="connsiteX1-13" fmla="*/ 3051207 w 6524914"/>
              <a:gd name="connsiteY1-14" fmla="*/ 4332 h 3889351"/>
              <a:gd name="connsiteX2-15" fmla="*/ 6524914 w 6524914"/>
              <a:gd name="connsiteY2-16" fmla="*/ 0 h 3889351"/>
              <a:gd name="connsiteX3-17" fmla="*/ 6524914 w 6524914"/>
              <a:gd name="connsiteY3-18" fmla="*/ 3880147 h 3889351"/>
              <a:gd name="connsiteX4-19" fmla="*/ 2733466 w 6524914"/>
              <a:gd name="connsiteY4-20" fmla="*/ 3889351 h 3889351"/>
              <a:gd name="connsiteX5-21" fmla="*/ 0 w 6524914"/>
              <a:gd name="connsiteY5-22" fmla="*/ 3880147 h 3889351"/>
              <a:gd name="connsiteX6" fmla="*/ 0 w 6524914"/>
              <a:gd name="connsiteY6" fmla="*/ 0 h 3889351"/>
              <a:gd name="connsiteX0-23" fmla="*/ 0 w 6524914"/>
              <a:gd name="connsiteY0-24" fmla="*/ 0 h 3889351"/>
              <a:gd name="connsiteX1-25" fmla="*/ 3051207 w 6524914"/>
              <a:gd name="connsiteY1-26" fmla="*/ 4332 h 3889351"/>
              <a:gd name="connsiteX2-27" fmla="*/ 6524914 w 6524914"/>
              <a:gd name="connsiteY2-28" fmla="*/ 0 h 3889351"/>
              <a:gd name="connsiteX3-29" fmla="*/ 6524914 w 6524914"/>
              <a:gd name="connsiteY3-30" fmla="*/ 3880147 h 3889351"/>
              <a:gd name="connsiteX4-31" fmla="*/ 2733466 w 6524914"/>
              <a:gd name="connsiteY4-32" fmla="*/ 3889351 h 3889351"/>
              <a:gd name="connsiteX5-33" fmla="*/ 0 w 6524914"/>
              <a:gd name="connsiteY5-34" fmla="*/ 0 h 3889351"/>
              <a:gd name="connsiteX0-35" fmla="*/ 0 w 3791448"/>
              <a:gd name="connsiteY0-36" fmla="*/ 3889351 h 3889351"/>
              <a:gd name="connsiteX1-37" fmla="*/ 317741 w 3791448"/>
              <a:gd name="connsiteY1-38" fmla="*/ 4332 h 3889351"/>
              <a:gd name="connsiteX2-39" fmla="*/ 3791448 w 3791448"/>
              <a:gd name="connsiteY2-40" fmla="*/ 0 h 3889351"/>
              <a:gd name="connsiteX3-41" fmla="*/ 3791448 w 3791448"/>
              <a:gd name="connsiteY3-42" fmla="*/ 3880147 h 3889351"/>
              <a:gd name="connsiteX4-43" fmla="*/ 0 w 3791448"/>
              <a:gd name="connsiteY4-44" fmla="*/ 3889351 h 388935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91448" h="3889351">
                <a:moveTo>
                  <a:pt x="0" y="3889351"/>
                </a:moveTo>
                <a:lnTo>
                  <a:pt x="317741" y="4332"/>
                </a:lnTo>
                <a:lnTo>
                  <a:pt x="3791448" y="0"/>
                </a:lnTo>
                <a:lnTo>
                  <a:pt x="3791448" y="3880147"/>
                </a:lnTo>
                <a:lnTo>
                  <a:pt x="0" y="3889351"/>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3" name="a00bf3ee-5a82-4a0c-815a-9eb3a052642a"/>
          <p:cNvGrpSpPr>
            <a:grpSpLocks noChangeAspect="1"/>
          </p:cNvGrpSpPr>
          <p:nvPr/>
        </p:nvGrpSpPr>
        <p:grpSpPr>
          <a:xfrm>
            <a:off x="1066291" y="2151506"/>
            <a:ext cx="10059418" cy="3275714"/>
            <a:chOff x="1066291" y="1647975"/>
            <a:chExt cx="10059418" cy="3275714"/>
          </a:xfrm>
        </p:grpSpPr>
        <p:sp>
          <p:nvSpPr>
            <p:cNvPr id="4" name="Rectangle: Rounded Corners 4"/>
            <p:cNvSpPr/>
            <p:nvPr/>
          </p:nvSpPr>
          <p:spPr>
            <a:xfrm>
              <a:off x="1066291" y="1647975"/>
              <a:ext cx="2269165" cy="3275714"/>
            </a:xfrm>
            <a:prstGeom prst="roundRect">
              <a:avLst>
                <a:gd name="adj" fmla="val 4016"/>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1620000" anchor="t" anchorCtr="1">
              <a:normAutofit/>
            </a:bodyPr>
            <a:lstStyle/>
            <a:p>
              <a:pPr algn="ctr">
                <a:lnSpc>
                  <a:spcPct val="120000"/>
                </a:lnSpc>
              </a:pPr>
              <a:endParaRPr lang="zh-CN" altLang="en-US" sz="1050" dirty="0">
                <a:solidFill>
                  <a:schemeClr val="tx1">
                    <a:lumMod val="85000"/>
                    <a:lumOff val="15000"/>
                  </a:schemeClr>
                </a:solidFill>
                <a:cs typeface="+mn-ea"/>
                <a:sym typeface="+mn-lt"/>
              </a:endParaRPr>
            </a:p>
          </p:txBody>
        </p:sp>
        <p:sp>
          <p:nvSpPr>
            <p:cNvPr id="5" name="Rectangle 5"/>
            <p:cNvSpPr/>
            <p:nvPr/>
          </p:nvSpPr>
          <p:spPr>
            <a:xfrm>
              <a:off x="1066291" y="4123928"/>
              <a:ext cx="2269165" cy="457200"/>
            </a:xfrm>
            <a:prstGeom prst="rect">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sz="1400" b="1" dirty="0">
                <a:cs typeface="+mn-ea"/>
                <a:sym typeface="+mn-lt"/>
              </a:endParaRPr>
            </a:p>
          </p:txBody>
        </p:sp>
        <p:sp>
          <p:nvSpPr>
            <p:cNvPr id="7" name="Freeform: Shape 9"/>
            <p:cNvSpPr/>
            <p:nvPr/>
          </p:nvSpPr>
          <p:spPr>
            <a:xfrm>
              <a:off x="1839250" y="2160562"/>
              <a:ext cx="723246" cy="716984"/>
            </a:xfrm>
            <a:custGeom>
              <a:avLst/>
              <a:gdLst/>
              <a:ahLst/>
              <a:cxnLst/>
              <a:rect l="l" t="t" r="r" b="b"/>
              <a:pathLst>
                <a:path w="206276" h="204490">
                  <a:moveTo>
                    <a:pt x="97334" y="133052"/>
                  </a:moveTo>
                  <a:lnTo>
                    <a:pt x="119212" y="133052"/>
                  </a:lnTo>
                  <a:cubicBezTo>
                    <a:pt x="121593" y="133052"/>
                    <a:pt x="122783" y="134094"/>
                    <a:pt x="122783" y="136178"/>
                  </a:cubicBezTo>
                  <a:cubicBezTo>
                    <a:pt x="122783" y="138559"/>
                    <a:pt x="121593" y="139750"/>
                    <a:pt x="119212" y="139750"/>
                  </a:cubicBezTo>
                  <a:lnTo>
                    <a:pt x="97334" y="139750"/>
                  </a:lnTo>
                  <a:cubicBezTo>
                    <a:pt x="95250" y="139750"/>
                    <a:pt x="94208" y="138559"/>
                    <a:pt x="94208" y="136178"/>
                  </a:cubicBezTo>
                  <a:cubicBezTo>
                    <a:pt x="94208" y="134094"/>
                    <a:pt x="95250" y="133052"/>
                    <a:pt x="97334" y="133052"/>
                  </a:cubicBezTo>
                  <a:close/>
                  <a:moveTo>
                    <a:pt x="71884" y="133052"/>
                  </a:moveTo>
                  <a:lnTo>
                    <a:pt x="84386" y="133052"/>
                  </a:lnTo>
                  <a:cubicBezTo>
                    <a:pt x="86469" y="133052"/>
                    <a:pt x="87511" y="134094"/>
                    <a:pt x="87511" y="136178"/>
                  </a:cubicBezTo>
                  <a:cubicBezTo>
                    <a:pt x="87511" y="138559"/>
                    <a:pt x="86469" y="139750"/>
                    <a:pt x="84386" y="139750"/>
                  </a:cubicBezTo>
                  <a:lnTo>
                    <a:pt x="71884" y="139750"/>
                  </a:lnTo>
                  <a:cubicBezTo>
                    <a:pt x="69801" y="139750"/>
                    <a:pt x="68759" y="138559"/>
                    <a:pt x="68759" y="136178"/>
                  </a:cubicBezTo>
                  <a:cubicBezTo>
                    <a:pt x="68759" y="134094"/>
                    <a:pt x="69801" y="133052"/>
                    <a:pt x="71884" y="133052"/>
                  </a:cubicBezTo>
                  <a:close/>
                  <a:moveTo>
                    <a:pt x="160735" y="117426"/>
                  </a:moveTo>
                  <a:lnTo>
                    <a:pt x="166985" y="117426"/>
                  </a:lnTo>
                  <a:cubicBezTo>
                    <a:pt x="169069" y="117426"/>
                    <a:pt x="170111" y="118467"/>
                    <a:pt x="170111" y="120551"/>
                  </a:cubicBezTo>
                  <a:cubicBezTo>
                    <a:pt x="170111" y="122634"/>
                    <a:pt x="169069" y="123676"/>
                    <a:pt x="166985" y="123676"/>
                  </a:cubicBezTo>
                  <a:lnTo>
                    <a:pt x="160735" y="123676"/>
                  </a:lnTo>
                  <a:cubicBezTo>
                    <a:pt x="158651" y="123676"/>
                    <a:pt x="157609" y="122634"/>
                    <a:pt x="157609" y="120551"/>
                  </a:cubicBezTo>
                  <a:cubicBezTo>
                    <a:pt x="157609" y="118467"/>
                    <a:pt x="158651" y="117426"/>
                    <a:pt x="160735" y="117426"/>
                  </a:cubicBezTo>
                  <a:close/>
                  <a:moveTo>
                    <a:pt x="116086" y="117426"/>
                  </a:moveTo>
                  <a:lnTo>
                    <a:pt x="147787" y="117426"/>
                  </a:lnTo>
                  <a:cubicBezTo>
                    <a:pt x="150168" y="117426"/>
                    <a:pt x="151358" y="118467"/>
                    <a:pt x="151358" y="120551"/>
                  </a:cubicBezTo>
                  <a:cubicBezTo>
                    <a:pt x="151358" y="122634"/>
                    <a:pt x="150168" y="123676"/>
                    <a:pt x="147787" y="123676"/>
                  </a:cubicBezTo>
                  <a:lnTo>
                    <a:pt x="116086" y="123676"/>
                  </a:lnTo>
                  <a:cubicBezTo>
                    <a:pt x="114003" y="123676"/>
                    <a:pt x="112961" y="122634"/>
                    <a:pt x="112961" y="120551"/>
                  </a:cubicBezTo>
                  <a:cubicBezTo>
                    <a:pt x="112961" y="118467"/>
                    <a:pt x="114003" y="117426"/>
                    <a:pt x="116086" y="117426"/>
                  </a:cubicBezTo>
                  <a:close/>
                  <a:moveTo>
                    <a:pt x="71884" y="117426"/>
                  </a:moveTo>
                  <a:lnTo>
                    <a:pt x="103585" y="117426"/>
                  </a:lnTo>
                  <a:cubicBezTo>
                    <a:pt x="105668" y="117426"/>
                    <a:pt x="106710" y="118467"/>
                    <a:pt x="106710" y="120551"/>
                  </a:cubicBezTo>
                  <a:cubicBezTo>
                    <a:pt x="106710" y="122634"/>
                    <a:pt x="105668" y="123676"/>
                    <a:pt x="103585" y="123676"/>
                  </a:cubicBezTo>
                  <a:lnTo>
                    <a:pt x="71884" y="123676"/>
                  </a:lnTo>
                  <a:cubicBezTo>
                    <a:pt x="69801" y="123676"/>
                    <a:pt x="68759" y="122634"/>
                    <a:pt x="68759" y="120551"/>
                  </a:cubicBezTo>
                  <a:cubicBezTo>
                    <a:pt x="68759" y="118467"/>
                    <a:pt x="69801" y="117426"/>
                    <a:pt x="71884" y="117426"/>
                  </a:cubicBezTo>
                  <a:close/>
                  <a:moveTo>
                    <a:pt x="135285" y="98227"/>
                  </a:moveTo>
                  <a:lnTo>
                    <a:pt x="166985" y="98227"/>
                  </a:lnTo>
                  <a:cubicBezTo>
                    <a:pt x="169069" y="98227"/>
                    <a:pt x="170111" y="99268"/>
                    <a:pt x="170111" y="101352"/>
                  </a:cubicBezTo>
                  <a:cubicBezTo>
                    <a:pt x="170111" y="103436"/>
                    <a:pt x="169069" y="104477"/>
                    <a:pt x="166985" y="104477"/>
                  </a:cubicBezTo>
                  <a:lnTo>
                    <a:pt x="135285" y="104477"/>
                  </a:lnTo>
                  <a:cubicBezTo>
                    <a:pt x="133201" y="104477"/>
                    <a:pt x="132160" y="103436"/>
                    <a:pt x="132160" y="101352"/>
                  </a:cubicBezTo>
                  <a:cubicBezTo>
                    <a:pt x="132160" y="99268"/>
                    <a:pt x="133201" y="98227"/>
                    <a:pt x="135285" y="98227"/>
                  </a:cubicBezTo>
                  <a:close/>
                  <a:moveTo>
                    <a:pt x="97334" y="98227"/>
                  </a:moveTo>
                  <a:lnTo>
                    <a:pt x="122783" y="98227"/>
                  </a:lnTo>
                  <a:cubicBezTo>
                    <a:pt x="124867" y="98227"/>
                    <a:pt x="125909" y="99268"/>
                    <a:pt x="125909" y="101352"/>
                  </a:cubicBezTo>
                  <a:cubicBezTo>
                    <a:pt x="125909" y="103436"/>
                    <a:pt x="124867" y="104477"/>
                    <a:pt x="122783" y="104477"/>
                  </a:cubicBezTo>
                  <a:lnTo>
                    <a:pt x="97334" y="104477"/>
                  </a:lnTo>
                  <a:cubicBezTo>
                    <a:pt x="95250" y="104477"/>
                    <a:pt x="94208" y="103436"/>
                    <a:pt x="94208" y="101352"/>
                  </a:cubicBezTo>
                  <a:cubicBezTo>
                    <a:pt x="94208" y="99268"/>
                    <a:pt x="95250" y="98227"/>
                    <a:pt x="97334" y="98227"/>
                  </a:cubicBezTo>
                  <a:close/>
                  <a:moveTo>
                    <a:pt x="71884" y="98227"/>
                  </a:moveTo>
                  <a:lnTo>
                    <a:pt x="84386" y="98227"/>
                  </a:lnTo>
                  <a:cubicBezTo>
                    <a:pt x="86469" y="98227"/>
                    <a:pt x="87511" y="99268"/>
                    <a:pt x="87511" y="101352"/>
                  </a:cubicBezTo>
                  <a:cubicBezTo>
                    <a:pt x="87511" y="103436"/>
                    <a:pt x="86469" y="104477"/>
                    <a:pt x="84386" y="104477"/>
                  </a:cubicBezTo>
                  <a:lnTo>
                    <a:pt x="71884" y="104477"/>
                  </a:lnTo>
                  <a:cubicBezTo>
                    <a:pt x="69801" y="104477"/>
                    <a:pt x="68759" y="103436"/>
                    <a:pt x="68759" y="101352"/>
                  </a:cubicBezTo>
                  <a:cubicBezTo>
                    <a:pt x="68759" y="99268"/>
                    <a:pt x="69801" y="98227"/>
                    <a:pt x="71884" y="98227"/>
                  </a:cubicBezTo>
                  <a:close/>
                  <a:moveTo>
                    <a:pt x="154484" y="82600"/>
                  </a:moveTo>
                  <a:lnTo>
                    <a:pt x="166985" y="82600"/>
                  </a:lnTo>
                  <a:cubicBezTo>
                    <a:pt x="169069" y="82600"/>
                    <a:pt x="170111" y="83642"/>
                    <a:pt x="170111" y="85725"/>
                  </a:cubicBezTo>
                  <a:cubicBezTo>
                    <a:pt x="170111" y="87809"/>
                    <a:pt x="169069" y="88851"/>
                    <a:pt x="166985" y="88851"/>
                  </a:cubicBezTo>
                  <a:lnTo>
                    <a:pt x="154484" y="88851"/>
                  </a:lnTo>
                  <a:cubicBezTo>
                    <a:pt x="152400" y="88851"/>
                    <a:pt x="151358" y="87809"/>
                    <a:pt x="151358" y="85725"/>
                  </a:cubicBezTo>
                  <a:cubicBezTo>
                    <a:pt x="151358" y="83642"/>
                    <a:pt x="152400" y="82600"/>
                    <a:pt x="154484" y="82600"/>
                  </a:cubicBezTo>
                  <a:close/>
                  <a:moveTo>
                    <a:pt x="109835" y="82600"/>
                  </a:moveTo>
                  <a:lnTo>
                    <a:pt x="141536" y="82600"/>
                  </a:lnTo>
                  <a:cubicBezTo>
                    <a:pt x="143619" y="82600"/>
                    <a:pt x="144661" y="83642"/>
                    <a:pt x="144661" y="85725"/>
                  </a:cubicBezTo>
                  <a:cubicBezTo>
                    <a:pt x="144661" y="87809"/>
                    <a:pt x="143619" y="88851"/>
                    <a:pt x="141536" y="88851"/>
                  </a:cubicBezTo>
                  <a:lnTo>
                    <a:pt x="109835" y="88851"/>
                  </a:lnTo>
                  <a:cubicBezTo>
                    <a:pt x="107752" y="88851"/>
                    <a:pt x="106710" y="87809"/>
                    <a:pt x="106710" y="85725"/>
                  </a:cubicBezTo>
                  <a:cubicBezTo>
                    <a:pt x="106710" y="83642"/>
                    <a:pt x="107752" y="82600"/>
                    <a:pt x="109835" y="82600"/>
                  </a:cubicBezTo>
                  <a:close/>
                  <a:moveTo>
                    <a:pt x="71884" y="82600"/>
                  </a:moveTo>
                  <a:lnTo>
                    <a:pt x="97334" y="82600"/>
                  </a:lnTo>
                  <a:cubicBezTo>
                    <a:pt x="99417" y="82600"/>
                    <a:pt x="100459" y="83642"/>
                    <a:pt x="100459" y="85725"/>
                  </a:cubicBezTo>
                  <a:cubicBezTo>
                    <a:pt x="100459" y="87809"/>
                    <a:pt x="99417" y="88851"/>
                    <a:pt x="97334" y="88851"/>
                  </a:cubicBezTo>
                  <a:lnTo>
                    <a:pt x="71884" y="88851"/>
                  </a:lnTo>
                  <a:cubicBezTo>
                    <a:pt x="69801" y="88851"/>
                    <a:pt x="68759" y="87809"/>
                    <a:pt x="68759" y="85725"/>
                  </a:cubicBezTo>
                  <a:cubicBezTo>
                    <a:pt x="68759" y="83642"/>
                    <a:pt x="69801" y="82600"/>
                    <a:pt x="71884" y="82600"/>
                  </a:cubicBezTo>
                  <a:close/>
                  <a:moveTo>
                    <a:pt x="55811" y="60276"/>
                  </a:moveTo>
                  <a:cubicBezTo>
                    <a:pt x="50453" y="60276"/>
                    <a:pt x="47774" y="63252"/>
                    <a:pt x="47774" y="69205"/>
                  </a:cubicBezTo>
                  <a:lnTo>
                    <a:pt x="47774" y="152251"/>
                  </a:lnTo>
                  <a:cubicBezTo>
                    <a:pt x="47774" y="158502"/>
                    <a:pt x="50453" y="161627"/>
                    <a:pt x="55811" y="161627"/>
                  </a:cubicBezTo>
                  <a:lnTo>
                    <a:pt x="78135" y="161627"/>
                  </a:lnTo>
                  <a:cubicBezTo>
                    <a:pt x="79623" y="161627"/>
                    <a:pt x="81112" y="162372"/>
                    <a:pt x="82600" y="163860"/>
                  </a:cubicBezTo>
                  <a:cubicBezTo>
                    <a:pt x="83790" y="164753"/>
                    <a:pt x="84386" y="166241"/>
                    <a:pt x="84386" y="168325"/>
                  </a:cubicBezTo>
                  <a:lnTo>
                    <a:pt x="83939" y="185738"/>
                  </a:lnTo>
                  <a:lnTo>
                    <a:pt x="115640" y="162967"/>
                  </a:lnTo>
                  <a:cubicBezTo>
                    <a:pt x="116830" y="162074"/>
                    <a:pt x="118021" y="161627"/>
                    <a:pt x="119212" y="161627"/>
                  </a:cubicBezTo>
                  <a:lnTo>
                    <a:pt x="183059" y="161627"/>
                  </a:lnTo>
                  <a:cubicBezTo>
                    <a:pt x="185738" y="161627"/>
                    <a:pt x="188193" y="160734"/>
                    <a:pt x="190426" y="158949"/>
                  </a:cubicBezTo>
                  <a:cubicBezTo>
                    <a:pt x="192658" y="157163"/>
                    <a:pt x="193774" y="154930"/>
                    <a:pt x="193774" y="152251"/>
                  </a:cubicBezTo>
                  <a:lnTo>
                    <a:pt x="193774" y="69205"/>
                  </a:lnTo>
                  <a:cubicBezTo>
                    <a:pt x="193774" y="66824"/>
                    <a:pt x="192658" y="64740"/>
                    <a:pt x="190426" y="62954"/>
                  </a:cubicBezTo>
                  <a:cubicBezTo>
                    <a:pt x="188193" y="61168"/>
                    <a:pt x="185738" y="60276"/>
                    <a:pt x="183059" y="60276"/>
                  </a:cubicBezTo>
                  <a:close/>
                  <a:moveTo>
                    <a:pt x="55811" y="47327"/>
                  </a:moveTo>
                  <a:lnTo>
                    <a:pt x="183059" y="47327"/>
                  </a:lnTo>
                  <a:cubicBezTo>
                    <a:pt x="189310" y="47327"/>
                    <a:pt x="194742" y="49485"/>
                    <a:pt x="199355" y="53801"/>
                  </a:cubicBezTo>
                  <a:cubicBezTo>
                    <a:pt x="203969" y="58117"/>
                    <a:pt x="206276" y="63252"/>
                    <a:pt x="206276" y="69205"/>
                  </a:cubicBezTo>
                  <a:lnTo>
                    <a:pt x="206276" y="152251"/>
                  </a:lnTo>
                  <a:cubicBezTo>
                    <a:pt x="206276" y="158204"/>
                    <a:pt x="203895" y="163413"/>
                    <a:pt x="199132" y="167878"/>
                  </a:cubicBezTo>
                  <a:cubicBezTo>
                    <a:pt x="194370" y="172343"/>
                    <a:pt x="189012" y="174576"/>
                    <a:pt x="183059" y="174576"/>
                  </a:cubicBezTo>
                  <a:lnTo>
                    <a:pt x="121444" y="174576"/>
                  </a:lnTo>
                  <a:lnTo>
                    <a:pt x="80814" y="203597"/>
                  </a:lnTo>
                  <a:cubicBezTo>
                    <a:pt x="79623" y="204192"/>
                    <a:pt x="78433" y="204490"/>
                    <a:pt x="77242" y="204490"/>
                  </a:cubicBezTo>
                  <a:cubicBezTo>
                    <a:pt x="76051" y="204490"/>
                    <a:pt x="75158" y="204341"/>
                    <a:pt x="74563" y="204044"/>
                  </a:cubicBezTo>
                  <a:cubicBezTo>
                    <a:pt x="72182" y="202555"/>
                    <a:pt x="70991" y="200620"/>
                    <a:pt x="70991" y="198239"/>
                  </a:cubicBezTo>
                  <a:lnTo>
                    <a:pt x="71438" y="174576"/>
                  </a:lnTo>
                  <a:lnTo>
                    <a:pt x="55811" y="174576"/>
                  </a:lnTo>
                  <a:cubicBezTo>
                    <a:pt x="49858" y="174576"/>
                    <a:pt x="44872" y="172418"/>
                    <a:pt x="40854" y="168102"/>
                  </a:cubicBezTo>
                  <a:cubicBezTo>
                    <a:pt x="36835" y="163785"/>
                    <a:pt x="34826" y="158502"/>
                    <a:pt x="34826" y="152251"/>
                  </a:cubicBezTo>
                  <a:lnTo>
                    <a:pt x="34826" y="69205"/>
                  </a:lnTo>
                  <a:cubicBezTo>
                    <a:pt x="34826" y="63252"/>
                    <a:pt x="36835" y="58117"/>
                    <a:pt x="40854" y="53801"/>
                  </a:cubicBezTo>
                  <a:cubicBezTo>
                    <a:pt x="44872" y="49485"/>
                    <a:pt x="49858" y="47327"/>
                    <a:pt x="55811" y="47327"/>
                  </a:cubicBezTo>
                  <a:close/>
                  <a:moveTo>
                    <a:pt x="20538" y="0"/>
                  </a:moveTo>
                  <a:lnTo>
                    <a:pt x="148233" y="0"/>
                  </a:lnTo>
                  <a:cubicBezTo>
                    <a:pt x="154484" y="0"/>
                    <a:pt x="159916" y="2084"/>
                    <a:pt x="164530" y="6251"/>
                  </a:cubicBezTo>
                  <a:cubicBezTo>
                    <a:pt x="169143" y="10418"/>
                    <a:pt x="171450" y="15478"/>
                    <a:pt x="171450" y="21431"/>
                  </a:cubicBezTo>
                  <a:lnTo>
                    <a:pt x="171450" y="25450"/>
                  </a:lnTo>
                  <a:cubicBezTo>
                    <a:pt x="171450" y="26938"/>
                    <a:pt x="170855" y="28352"/>
                    <a:pt x="169664" y="29691"/>
                  </a:cubicBezTo>
                  <a:cubicBezTo>
                    <a:pt x="168474" y="31031"/>
                    <a:pt x="166985" y="31701"/>
                    <a:pt x="165199" y="31701"/>
                  </a:cubicBezTo>
                  <a:cubicBezTo>
                    <a:pt x="163413" y="31701"/>
                    <a:pt x="161851" y="31031"/>
                    <a:pt x="160511" y="29691"/>
                  </a:cubicBezTo>
                  <a:cubicBezTo>
                    <a:pt x="159172" y="28352"/>
                    <a:pt x="158502" y="26938"/>
                    <a:pt x="158502" y="25450"/>
                  </a:cubicBezTo>
                  <a:lnTo>
                    <a:pt x="158502" y="21431"/>
                  </a:lnTo>
                  <a:cubicBezTo>
                    <a:pt x="158502" y="19050"/>
                    <a:pt x="157460" y="16967"/>
                    <a:pt x="155377" y="15181"/>
                  </a:cubicBezTo>
                  <a:cubicBezTo>
                    <a:pt x="153293" y="13395"/>
                    <a:pt x="150912" y="12502"/>
                    <a:pt x="148233" y="12502"/>
                  </a:cubicBezTo>
                  <a:lnTo>
                    <a:pt x="20538" y="12502"/>
                  </a:lnTo>
                  <a:cubicBezTo>
                    <a:pt x="15181" y="12502"/>
                    <a:pt x="12502" y="15478"/>
                    <a:pt x="12502" y="21431"/>
                  </a:cubicBezTo>
                  <a:lnTo>
                    <a:pt x="12502" y="104477"/>
                  </a:lnTo>
                  <a:cubicBezTo>
                    <a:pt x="12502" y="107156"/>
                    <a:pt x="13246" y="109240"/>
                    <a:pt x="14734" y="110728"/>
                  </a:cubicBezTo>
                  <a:cubicBezTo>
                    <a:pt x="17711" y="113407"/>
                    <a:pt x="17860" y="116384"/>
                    <a:pt x="15181" y="119658"/>
                  </a:cubicBezTo>
                  <a:cubicBezTo>
                    <a:pt x="13692" y="121146"/>
                    <a:pt x="12055" y="121890"/>
                    <a:pt x="10269" y="121890"/>
                  </a:cubicBezTo>
                  <a:cubicBezTo>
                    <a:pt x="8781" y="121890"/>
                    <a:pt x="7442" y="121295"/>
                    <a:pt x="6251" y="120104"/>
                  </a:cubicBezTo>
                  <a:cubicBezTo>
                    <a:pt x="2084" y="116235"/>
                    <a:pt x="0" y="111026"/>
                    <a:pt x="0" y="104477"/>
                  </a:cubicBezTo>
                  <a:lnTo>
                    <a:pt x="0" y="21431"/>
                  </a:lnTo>
                  <a:cubicBezTo>
                    <a:pt x="0" y="15478"/>
                    <a:pt x="1935" y="10418"/>
                    <a:pt x="5804" y="6251"/>
                  </a:cubicBezTo>
                  <a:cubicBezTo>
                    <a:pt x="9674" y="2084"/>
                    <a:pt x="14585" y="0"/>
                    <a:pt x="20538" y="0"/>
                  </a:cubicBezTo>
                  <a:close/>
                </a:path>
              </a:pathLst>
            </a:custGeom>
            <a:solidFill>
              <a:schemeClr val="tx1">
                <a:lumMod val="65000"/>
                <a:lumOff val="35000"/>
              </a:schemeClr>
            </a:solidFill>
            <a:ln>
              <a:noFill/>
            </a:ln>
            <a:effectLst/>
          </p:spPr>
          <p:txBody>
            <a:bodyPr anchor="ctr"/>
            <a:lstStyle/>
            <a:p>
              <a:pPr algn="ctr"/>
              <a:endParaRPr dirty="0">
                <a:cs typeface="+mn-ea"/>
                <a:sym typeface="+mn-lt"/>
              </a:endParaRPr>
            </a:p>
          </p:txBody>
        </p:sp>
        <p:sp>
          <p:nvSpPr>
            <p:cNvPr id="8" name="Rectangle: Rounded Corners 11"/>
            <p:cNvSpPr/>
            <p:nvPr/>
          </p:nvSpPr>
          <p:spPr>
            <a:xfrm>
              <a:off x="3663042" y="1647975"/>
              <a:ext cx="2269165" cy="3275714"/>
            </a:xfrm>
            <a:prstGeom prst="roundRect">
              <a:avLst>
                <a:gd name="adj" fmla="val 4016"/>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1620000" anchor="t" anchorCtr="1">
              <a:normAutofit/>
            </a:bodyPr>
            <a:lstStyle/>
            <a:p>
              <a:pPr algn="ctr">
                <a:lnSpc>
                  <a:spcPct val="120000"/>
                </a:lnSpc>
              </a:pPr>
              <a:endParaRPr lang="zh-CN" altLang="en-US" sz="1050" dirty="0">
                <a:solidFill>
                  <a:schemeClr val="tx1">
                    <a:lumMod val="85000"/>
                    <a:lumOff val="15000"/>
                  </a:schemeClr>
                </a:solidFill>
                <a:cs typeface="+mn-ea"/>
                <a:sym typeface="+mn-lt"/>
              </a:endParaRPr>
            </a:p>
          </p:txBody>
        </p:sp>
        <p:sp>
          <p:nvSpPr>
            <p:cNvPr id="9" name="Rectangle 12"/>
            <p:cNvSpPr/>
            <p:nvPr/>
          </p:nvSpPr>
          <p:spPr>
            <a:xfrm>
              <a:off x="3663042" y="4123928"/>
              <a:ext cx="2269165" cy="4572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sz="1400" b="1" dirty="0">
                <a:cs typeface="+mn-ea"/>
                <a:sym typeface="+mn-lt"/>
              </a:endParaRPr>
            </a:p>
          </p:txBody>
        </p:sp>
        <p:sp>
          <p:nvSpPr>
            <p:cNvPr id="11" name="Freeform: Shape 16"/>
            <p:cNvSpPr/>
            <p:nvPr/>
          </p:nvSpPr>
          <p:spPr>
            <a:xfrm>
              <a:off x="4438119" y="2158536"/>
              <a:ext cx="719010" cy="719010"/>
            </a:xfrm>
            <a:custGeom>
              <a:avLst/>
              <a:gdLst/>
              <a:ahLst/>
              <a:cxnLst/>
              <a:rect l="l" t="t" r="r" b="b"/>
              <a:pathLst>
                <a:path w="203597" h="203597">
                  <a:moveTo>
                    <a:pt x="30249" y="120104"/>
                  </a:moveTo>
                  <a:cubicBezTo>
                    <a:pt x="30919" y="120402"/>
                    <a:pt x="31402" y="121146"/>
                    <a:pt x="31700" y="122336"/>
                  </a:cubicBezTo>
                  <a:cubicBezTo>
                    <a:pt x="36165" y="136029"/>
                    <a:pt x="44202" y="147339"/>
                    <a:pt x="55810" y="156269"/>
                  </a:cubicBezTo>
                  <a:cubicBezTo>
                    <a:pt x="57596" y="157460"/>
                    <a:pt x="57894" y="158948"/>
                    <a:pt x="56703" y="160734"/>
                  </a:cubicBezTo>
                  <a:cubicBezTo>
                    <a:pt x="55810" y="161627"/>
                    <a:pt x="54917" y="162073"/>
                    <a:pt x="54024" y="162073"/>
                  </a:cubicBezTo>
                  <a:cubicBezTo>
                    <a:pt x="53429" y="162073"/>
                    <a:pt x="52834" y="161776"/>
                    <a:pt x="52238" y="161180"/>
                  </a:cubicBezTo>
                  <a:cubicBezTo>
                    <a:pt x="39141" y="151358"/>
                    <a:pt x="30361" y="139005"/>
                    <a:pt x="25896" y="124122"/>
                  </a:cubicBezTo>
                  <a:cubicBezTo>
                    <a:pt x="24705" y="122336"/>
                    <a:pt x="25300" y="121146"/>
                    <a:pt x="27682" y="120550"/>
                  </a:cubicBezTo>
                  <a:cubicBezTo>
                    <a:pt x="28724" y="119955"/>
                    <a:pt x="29579" y="119806"/>
                    <a:pt x="30249" y="120104"/>
                  </a:cubicBezTo>
                  <a:close/>
                  <a:moveTo>
                    <a:pt x="25449" y="98673"/>
                  </a:moveTo>
                  <a:cubicBezTo>
                    <a:pt x="27533" y="98673"/>
                    <a:pt x="28575" y="99714"/>
                    <a:pt x="28575" y="101798"/>
                  </a:cubicBezTo>
                  <a:cubicBezTo>
                    <a:pt x="28575" y="104179"/>
                    <a:pt x="28724" y="106114"/>
                    <a:pt x="29021" y="107602"/>
                  </a:cubicBezTo>
                  <a:cubicBezTo>
                    <a:pt x="29021" y="109686"/>
                    <a:pt x="27979" y="110728"/>
                    <a:pt x="25896" y="110728"/>
                  </a:cubicBezTo>
                  <a:lnTo>
                    <a:pt x="25449" y="110728"/>
                  </a:lnTo>
                  <a:cubicBezTo>
                    <a:pt x="23961" y="110728"/>
                    <a:pt x="22919" y="109835"/>
                    <a:pt x="22324" y="108049"/>
                  </a:cubicBezTo>
                  <a:lnTo>
                    <a:pt x="22324" y="101798"/>
                  </a:lnTo>
                  <a:cubicBezTo>
                    <a:pt x="22324" y="99714"/>
                    <a:pt x="23366" y="98673"/>
                    <a:pt x="25449" y="98673"/>
                  </a:cubicBezTo>
                  <a:close/>
                  <a:moveTo>
                    <a:pt x="36611" y="41076"/>
                  </a:moveTo>
                  <a:cubicBezTo>
                    <a:pt x="20538" y="58043"/>
                    <a:pt x="12501" y="78283"/>
                    <a:pt x="12501" y="101798"/>
                  </a:cubicBezTo>
                  <a:cubicBezTo>
                    <a:pt x="12501" y="126206"/>
                    <a:pt x="21282" y="147191"/>
                    <a:pt x="38844" y="164752"/>
                  </a:cubicBezTo>
                  <a:cubicBezTo>
                    <a:pt x="56406" y="182314"/>
                    <a:pt x="77390" y="191095"/>
                    <a:pt x="101798" y="191095"/>
                  </a:cubicBezTo>
                  <a:cubicBezTo>
                    <a:pt x="125313" y="191095"/>
                    <a:pt x="145628" y="183058"/>
                    <a:pt x="162743" y="166985"/>
                  </a:cubicBezTo>
                  <a:cubicBezTo>
                    <a:pt x="179858" y="150911"/>
                    <a:pt x="189160" y="131117"/>
                    <a:pt x="190649" y="107602"/>
                  </a:cubicBezTo>
                  <a:cubicBezTo>
                    <a:pt x="190946" y="106709"/>
                    <a:pt x="191095" y="104923"/>
                    <a:pt x="191095" y="102245"/>
                  </a:cubicBezTo>
                  <a:lnTo>
                    <a:pt x="101798" y="104923"/>
                  </a:lnTo>
                  <a:lnTo>
                    <a:pt x="100459" y="104923"/>
                  </a:lnTo>
                  <a:lnTo>
                    <a:pt x="100459" y="104477"/>
                  </a:lnTo>
                  <a:cubicBezTo>
                    <a:pt x="100161" y="104477"/>
                    <a:pt x="99863" y="104328"/>
                    <a:pt x="99566" y="104030"/>
                  </a:cubicBezTo>
                  <a:close/>
                  <a:moveTo>
                    <a:pt x="165199" y="39290"/>
                  </a:moveTo>
                  <a:lnTo>
                    <a:pt x="109388" y="98226"/>
                  </a:lnTo>
                  <a:lnTo>
                    <a:pt x="190649" y="95994"/>
                  </a:lnTo>
                  <a:cubicBezTo>
                    <a:pt x="189160" y="73670"/>
                    <a:pt x="180677" y="54768"/>
                    <a:pt x="165199" y="39290"/>
                  </a:cubicBezTo>
                  <a:close/>
                  <a:moveTo>
                    <a:pt x="101798" y="12501"/>
                  </a:moveTo>
                  <a:cubicBezTo>
                    <a:pt x="78283" y="12501"/>
                    <a:pt x="58043" y="20538"/>
                    <a:pt x="41076" y="36611"/>
                  </a:cubicBezTo>
                  <a:lnTo>
                    <a:pt x="101798" y="97333"/>
                  </a:lnTo>
                  <a:lnTo>
                    <a:pt x="160734" y="34825"/>
                  </a:lnTo>
                  <a:cubicBezTo>
                    <a:pt x="156567" y="31551"/>
                    <a:pt x="153590" y="29319"/>
                    <a:pt x="151804" y="28128"/>
                  </a:cubicBezTo>
                  <a:cubicBezTo>
                    <a:pt x="136922" y="17710"/>
                    <a:pt x="120253" y="12501"/>
                    <a:pt x="101798" y="12501"/>
                  </a:cubicBezTo>
                  <a:close/>
                  <a:moveTo>
                    <a:pt x="101798" y="0"/>
                  </a:moveTo>
                  <a:cubicBezTo>
                    <a:pt x="122932" y="0"/>
                    <a:pt x="141982" y="5804"/>
                    <a:pt x="158948" y="17412"/>
                  </a:cubicBezTo>
                  <a:cubicBezTo>
                    <a:pt x="172938" y="26937"/>
                    <a:pt x="183877" y="39141"/>
                    <a:pt x="191765" y="54024"/>
                  </a:cubicBezTo>
                  <a:cubicBezTo>
                    <a:pt x="199653" y="68907"/>
                    <a:pt x="203597" y="84832"/>
                    <a:pt x="203597" y="101798"/>
                  </a:cubicBezTo>
                  <a:lnTo>
                    <a:pt x="203597" y="108942"/>
                  </a:lnTo>
                  <a:cubicBezTo>
                    <a:pt x="201811" y="135433"/>
                    <a:pt x="191095" y="157832"/>
                    <a:pt x="171450" y="176138"/>
                  </a:cubicBezTo>
                  <a:cubicBezTo>
                    <a:pt x="151804" y="194444"/>
                    <a:pt x="128587" y="203597"/>
                    <a:pt x="101798" y="203597"/>
                  </a:cubicBezTo>
                  <a:cubicBezTo>
                    <a:pt x="73818" y="203597"/>
                    <a:pt x="49857" y="193625"/>
                    <a:pt x="29914" y="173682"/>
                  </a:cubicBezTo>
                  <a:cubicBezTo>
                    <a:pt x="9971" y="153739"/>
                    <a:pt x="0" y="129778"/>
                    <a:pt x="0" y="101798"/>
                  </a:cubicBezTo>
                  <a:cubicBezTo>
                    <a:pt x="0" y="73818"/>
                    <a:pt x="9971" y="49857"/>
                    <a:pt x="29914" y="29914"/>
                  </a:cubicBezTo>
                  <a:cubicBezTo>
                    <a:pt x="49857" y="9971"/>
                    <a:pt x="73818" y="0"/>
                    <a:pt x="101798" y="0"/>
                  </a:cubicBezTo>
                  <a:close/>
                </a:path>
              </a:pathLst>
            </a:custGeom>
            <a:solidFill>
              <a:schemeClr val="tx1">
                <a:lumMod val="65000"/>
                <a:lumOff val="35000"/>
              </a:schemeClr>
            </a:solidFill>
            <a:ln>
              <a:noFill/>
            </a:ln>
            <a:effectLst/>
          </p:spPr>
          <p:txBody>
            <a:bodyPr anchor="ctr"/>
            <a:lstStyle/>
            <a:p>
              <a:pPr algn="ctr"/>
              <a:endParaRPr dirty="0">
                <a:cs typeface="+mn-ea"/>
                <a:sym typeface="+mn-lt"/>
              </a:endParaRPr>
            </a:p>
          </p:txBody>
        </p:sp>
        <p:sp>
          <p:nvSpPr>
            <p:cNvPr id="12" name="Rectangle: Rounded Corners 18"/>
            <p:cNvSpPr/>
            <p:nvPr/>
          </p:nvSpPr>
          <p:spPr>
            <a:xfrm>
              <a:off x="6259793" y="1647975"/>
              <a:ext cx="2269165" cy="3275714"/>
            </a:xfrm>
            <a:prstGeom prst="roundRect">
              <a:avLst>
                <a:gd name="adj" fmla="val 4016"/>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1620000" anchor="t" anchorCtr="1">
              <a:normAutofit/>
            </a:bodyPr>
            <a:lstStyle/>
            <a:p>
              <a:pPr algn="ctr">
                <a:lnSpc>
                  <a:spcPct val="120000"/>
                </a:lnSpc>
              </a:pPr>
              <a:endParaRPr lang="zh-CN" altLang="en-US" sz="1050" dirty="0">
                <a:solidFill>
                  <a:schemeClr val="tx1">
                    <a:lumMod val="85000"/>
                    <a:lumOff val="15000"/>
                  </a:schemeClr>
                </a:solidFill>
                <a:cs typeface="+mn-ea"/>
                <a:sym typeface="+mn-lt"/>
              </a:endParaRPr>
            </a:p>
          </p:txBody>
        </p:sp>
        <p:sp>
          <p:nvSpPr>
            <p:cNvPr id="13" name="Rectangle 19"/>
            <p:cNvSpPr/>
            <p:nvPr/>
          </p:nvSpPr>
          <p:spPr>
            <a:xfrm>
              <a:off x="6259793" y="4123928"/>
              <a:ext cx="2269165" cy="457200"/>
            </a:xfrm>
            <a:prstGeom prst="rect">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sz="1400" b="1" dirty="0">
                <a:cs typeface="+mn-ea"/>
                <a:sym typeface="+mn-lt"/>
              </a:endParaRPr>
            </a:p>
          </p:txBody>
        </p:sp>
        <p:sp>
          <p:nvSpPr>
            <p:cNvPr id="15" name="Freeform: Shape 23"/>
            <p:cNvSpPr/>
            <p:nvPr/>
          </p:nvSpPr>
          <p:spPr>
            <a:xfrm>
              <a:off x="7036225" y="2150677"/>
              <a:ext cx="716300" cy="719010"/>
            </a:xfrm>
            <a:custGeom>
              <a:avLst/>
              <a:gdLst/>
              <a:ahLst/>
              <a:cxnLst/>
              <a:rect l="l" t="t" r="r" b="b"/>
              <a:pathLst>
                <a:path w="204608" h="205382">
                  <a:moveTo>
                    <a:pt x="46881" y="32147"/>
                  </a:moveTo>
                  <a:cubicBezTo>
                    <a:pt x="48667" y="31254"/>
                    <a:pt x="50155" y="31551"/>
                    <a:pt x="51346" y="33039"/>
                  </a:cubicBezTo>
                  <a:cubicBezTo>
                    <a:pt x="52536" y="34825"/>
                    <a:pt x="52239" y="36314"/>
                    <a:pt x="50453" y="37504"/>
                  </a:cubicBezTo>
                  <a:cubicBezTo>
                    <a:pt x="37356" y="45541"/>
                    <a:pt x="30807" y="57298"/>
                    <a:pt x="30807" y="72777"/>
                  </a:cubicBezTo>
                  <a:cubicBezTo>
                    <a:pt x="30807" y="74860"/>
                    <a:pt x="29766" y="75902"/>
                    <a:pt x="27682" y="75902"/>
                  </a:cubicBezTo>
                  <a:cubicBezTo>
                    <a:pt x="25599" y="75902"/>
                    <a:pt x="24557" y="74860"/>
                    <a:pt x="24557" y="72777"/>
                  </a:cubicBezTo>
                  <a:cubicBezTo>
                    <a:pt x="24557" y="54917"/>
                    <a:pt x="31998" y="41374"/>
                    <a:pt x="46881" y="32147"/>
                  </a:cubicBezTo>
                  <a:close/>
                  <a:moveTo>
                    <a:pt x="61168" y="25896"/>
                  </a:moveTo>
                  <a:cubicBezTo>
                    <a:pt x="63252" y="25300"/>
                    <a:pt x="64591" y="26045"/>
                    <a:pt x="65187" y="28128"/>
                  </a:cubicBezTo>
                  <a:cubicBezTo>
                    <a:pt x="65782" y="30212"/>
                    <a:pt x="65038" y="31551"/>
                    <a:pt x="62954" y="32147"/>
                  </a:cubicBezTo>
                  <a:cubicBezTo>
                    <a:pt x="62657" y="32147"/>
                    <a:pt x="62136" y="32221"/>
                    <a:pt x="61392" y="32370"/>
                  </a:cubicBezTo>
                  <a:cubicBezTo>
                    <a:pt x="60648" y="32519"/>
                    <a:pt x="60127" y="32742"/>
                    <a:pt x="59829" y="33039"/>
                  </a:cubicBezTo>
                  <a:lnTo>
                    <a:pt x="58936" y="33039"/>
                  </a:lnTo>
                  <a:cubicBezTo>
                    <a:pt x="57448" y="33039"/>
                    <a:pt x="56406" y="32295"/>
                    <a:pt x="55811" y="30807"/>
                  </a:cubicBezTo>
                  <a:cubicBezTo>
                    <a:pt x="55215" y="29319"/>
                    <a:pt x="55811" y="27979"/>
                    <a:pt x="57597" y="26789"/>
                  </a:cubicBezTo>
                  <a:cubicBezTo>
                    <a:pt x="58787" y="26789"/>
                    <a:pt x="59978" y="26491"/>
                    <a:pt x="61168" y="25896"/>
                  </a:cubicBezTo>
                  <a:close/>
                  <a:moveTo>
                    <a:pt x="72331" y="12948"/>
                  </a:moveTo>
                  <a:cubicBezTo>
                    <a:pt x="55959" y="12948"/>
                    <a:pt x="41895" y="18752"/>
                    <a:pt x="30138" y="30361"/>
                  </a:cubicBezTo>
                  <a:cubicBezTo>
                    <a:pt x="18380" y="41969"/>
                    <a:pt x="12502" y="55959"/>
                    <a:pt x="12502" y="72330"/>
                  </a:cubicBezTo>
                  <a:cubicBezTo>
                    <a:pt x="12502" y="88999"/>
                    <a:pt x="18380" y="103138"/>
                    <a:pt x="30138" y="114746"/>
                  </a:cubicBezTo>
                  <a:cubicBezTo>
                    <a:pt x="41895" y="126355"/>
                    <a:pt x="55959" y="132159"/>
                    <a:pt x="72331" y="132159"/>
                  </a:cubicBezTo>
                  <a:cubicBezTo>
                    <a:pt x="82451" y="132159"/>
                    <a:pt x="91678" y="129778"/>
                    <a:pt x="100013" y="125015"/>
                  </a:cubicBezTo>
                  <a:cubicBezTo>
                    <a:pt x="102691" y="123527"/>
                    <a:pt x="105222" y="123973"/>
                    <a:pt x="107603" y="126355"/>
                  </a:cubicBezTo>
                  <a:lnTo>
                    <a:pt x="132606" y="151358"/>
                  </a:lnTo>
                  <a:lnTo>
                    <a:pt x="134838" y="149572"/>
                  </a:lnTo>
                  <a:cubicBezTo>
                    <a:pt x="137517" y="148084"/>
                    <a:pt x="140047" y="148232"/>
                    <a:pt x="142429" y="150018"/>
                  </a:cubicBezTo>
                  <a:lnTo>
                    <a:pt x="150912" y="157162"/>
                  </a:lnTo>
                  <a:cubicBezTo>
                    <a:pt x="153293" y="159543"/>
                    <a:pt x="153740" y="161925"/>
                    <a:pt x="152251" y="164306"/>
                  </a:cubicBezTo>
                  <a:lnTo>
                    <a:pt x="150465" y="169217"/>
                  </a:lnTo>
                  <a:lnTo>
                    <a:pt x="157609" y="176361"/>
                  </a:lnTo>
                  <a:lnTo>
                    <a:pt x="167878" y="177254"/>
                  </a:lnTo>
                  <a:cubicBezTo>
                    <a:pt x="170259" y="177254"/>
                    <a:pt x="172045" y="178593"/>
                    <a:pt x="173236" y="181272"/>
                  </a:cubicBezTo>
                  <a:lnTo>
                    <a:pt x="176808" y="191541"/>
                  </a:lnTo>
                  <a:lnTo>
                    <a:pt x="191542" y="187970"/>
                  </a:lnTo>
                  <a:lnTo>
                    <a:pt x="189309" y="169217"/>
                  </a:lnTo>
                  <a:lnTo>
                    <a:pt x="126802" y="106263"/>
                  </a:lnTo>
                  <a:cubicBezTo>
                    <a:pt x="124420" y="103882"/>
                    <a:pt x="123974" y="101500"/>
                    <a:pt x="125462" y="99119"/>
                  </a:cubicBezTo>
                  <a:cubicBezTo>
                    <a:pt x="129629" y="91082"/>
                    <a:pt x="131713" y="82153"/>
                    <a:pt x="131713" y="72330"/>
                  </a:cubicBezTo>
                  <a:cubicBezTo>
                    <a:pt x="131713" y="55959"/>
                    <a:pt x="125909" y="41969"/>
                    <a:pt x="114300" y="30361"/>
                  </a:cubicBezTo>
                  <a:cubicBezTo>
                    <a:pt x="102691" y="18752"/>
                    <a:pt x="88702" y="12948"/>
                    <a:pt x="72331" y="12948"/>
                  </a:cubicBezTo>
                  <a:close/>
                  <a:moveTo>
                    <a:pt x="72331" y="0"/>
                  </a:moveTo>
                  <a:cubicBezTo>
                    <a:pt x="92274" y="0"/>
                    <a:pt x="109314" y="7069"/>
                    <a:pt x="123453" y="21208"/>
                  </a:cubicBezTo>
                  <a:cubicBezTo>
                    <a:pt x="137592" y="35346"/>
                    <a:pt x="144661" y="52387"/>
                    <a:pt x="144661" y="72330"/>
                  </a:cubicBezTo>
                  <a:cubicBezTo>
                    <a:pt x="144661" y="81260"/>
                    <a:pt x="142726" y="90636"/>
                    <a:pt x="138857" y="100459"/>
                  </a:cubicBezTo>
                  <a:lnTo>
                    <a:pt x="200025" y="161627"/>
                  </a:lnTo>
                  <a:cubicBezTo>
                    <a:pt x="201216" y="162818"/>
                    <a:pt x="201811" y="164157"/>
                    <a:pt x="201811" y="165645"/>
                  </a:cubicBezTo>
                  <a:lnTo>
                    <a:pt x="204490" y="192434"/>
                  </a:lnTo>
                  <a:cubicBezTo>
                    <a:pt x="205085" y="196304"/>
                    <a:pt x="203448" y="198536"/>
                    <a:pt x="199579" y="199132"/>
                  </a:cubicBezTo>
                  <a:lnTo>
                    <a:pt x="174129" y="204936"/>
                  </a:lnTo>
                  <a:cubicBezTo>
                    <a:pt x="173831" y="205234"/>
                    <a:pt x="173385" y="205382"/>
                    <a:pt x="172790" y="205382"/>
                  </a:cubicBezTo>
                  <a:cubicBezTo>
                    <a:pt x="169515" y="205382"/>
                    <a:pt x="167432" y="203894"/>
                    <a:pt x="166539" y="200918"/>
                  </a:cubicBezTo>
                  <a:lnTo>
                    <a:pt x="162967" y="189309"/>
                  </a:lnTo>
                  <a:lnTo>
                    <a:pt x="154484" y="188863"/>
                  </a:lnTo>
                  <a:cubicBezTo>
                    <a:pt x="152698" y="188863"/>
                    <a:pt x="151358" y="188267"/>
                    <a:pt x="150465" y="187077"/>
                  </a:cubicBezTo>
                  <a:lnTo>
                    <a:pt x="138410" y="175022"/>
                  </a:lnTo>
                  <a:cubicBezTo>
                    <a:pt x="136624" y="173236"/>
                    <a:pt x="136178" y="170854"/>
                    <a:pt x="137071" y="167878"/>
                  </a:cubicBezTo>
                  <a:lnTo>
                    <a:pt x="138857" y="163859"/>
                  </a:lnTo>
                  <a:lnTo>
                    <a:pt x="137964" y="162966"/>
                  </a:lnTo>
                  <a:lnTo>
                    <a:pt x="135731" y="164752"/>
                  </a:lnTo>
                  <a:cubicBezTo>
                    <a:pt x="132755" y="166538"/>
                    <a:pt x="129927" y="166390"/>
                    <a:pt x="127248" y="164306"/>
                  </a:cubicBezTo>
                  <a:lnTo>
                    <a:pt x="101799" y="138410"/>
                  </a:lnTo>
                  <a:cubicBezTo>
                    <a:pt x="91976" y="142577"/>
                    <a:pt x="82153" y="144661"/>
                    <a:pt x="72331" y="144661"/>
                  </a:cubicBezTo>
                  <a:cubicBezTo>
                    <a:pt x="52388" y="144661"/>
                    <a:pt x="35347" y="137666"/>
                    <a:pt x="21208" y="123676"/>
                  </a:cubicBezTo>
                  <a:cubicBezTo>
                    <a:pt x="7069" y="109686"/>
                    <a:pt x="0" y="92571"/>
                    <a:pt x="0" y="72330"/>
                  </a:cubicBezTo>
                  <a:cubicBezTo>
                    <a:pt x="0" y="52387"/>
                    <a:pt x="7069" y="35346"/>
                    <a:pt x="21208" y="21208"/>
                  </a:cubicBezTo>
                  <a:cubicBezTo>
                    <a:pt x="35347" y="7069"/>
                    <a:pt x="52388" y="0"/>
                    <a:pt x="72331" y="0"/>
                  </a:cubicBezTo>
                  <a:close/>
                </a:path>
              </a:pathLst>
            </a:custGeom>
            <a:solidFill>
              <a:schemeClr val="tx1">
                <a:lumMod val="65000"/>
                <a:lumOff val="35000"/>
              </a:schemeClr>
            </a:solidFill>
            <a:ln>
              <a:noFill/>
            </a:ln>
            <a:effectLst/>
          </p:spPr>
          <p:txBody>
            <a:bodyPr anchor="ctr"/>
            <a:lstStyle/>
            <a:p>
              <a:pPr algn="ctr"/>
              <a:endParaRPr dirty="0">
                <a:cs typeface="+mn-ea"/>
                <a:sym typeface="+mn-lt"/>
              </a:endParaRPr>
            </a:p>
          </p:txBody>
        </p:sp>
        <p:sp>
          <p:nvSpPr>
            <p:cNvPr id="16" name="Rectangle: Rounded Corners 25"/>
            <p:cNvSpPr/>
            <p:nvPr/>
          </p:nvSpPr>
          <p:spPr>
            <a:xfrm>
              <a:off x="8856544" y="1647975"/>
              <a:ext cx="2269165" cy="3275714"/>
            </a:xfrm>
            <a:prstGeom prst="roundRect">
              <a:avLst>
                <a:gd name="adj" fmla="val 4016"/>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tIns="1620000" anchor="t" anchorCtr="1">
              <a:normAutofit/>
            </a:bodyPr>
            <a:lstStyle/>
            <a:p>
              <a:pPr algn="ctr">
                <a:lnSpc>
                  <a:spcPct val="120000"/>
                </a:lnSpc>
              </a:pPr>
              <a:endParaRPr lang="zh-CN" altLang="en-US" sz="1050" dirty="0">
                <a:solidFill>
                  <a:schemeClr val="tx1">
                    <a:lumMod val="85000"/>
                    <a:lumOff val="15000"/>
                  </a:schemeClr>
                </a:solidFill>
                <a:cs typeface="+mn-ea"/>
                <a:sym typeface="+mn-lt"/>
              </a:endParaRPr>
            </a:p>
          </p:txBody>
        </p:sp>
        <p:sp>
          <p:nvSpPr>
            <p:cNvPr id="17" name="Rectangle 26"/>
            <p:cNvSpPr/>
            <p:nvPr/>
          </p:nvSpPr>
          <p:spPr>
            <a:xfrm>
              <a:off x="8856544" y="4123928"/>
              <a:ext cx="2269165" cy="4572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sz="1400" b="1" dirty="0">
                <a:cs typeface="+mn-ea"/>
                <a:sym typeface="+mn-lt"/>
              </a:endParaRPr>
            </a:p>
          </p:txBody>
        </p:sp>
        <p:sp>
          <p:nvSpPr>
            <p:cNvPr id="19" name="Freeform: Shape 30"/>
            <p:cNvSpPr/>
            <p:nvPr/>
          </p:nvSpPr>
          <p:spPr>
            <a:xfrm>
              <a:off x="9630698" y="2150677"/>
              <a:ext cx="714360" cy="705079"/>
            </a:xfrm>
            <a:custGeom>
              <a:avLst/>
              <a:gdLst/>
              <a:ahLst/>
              <a:cxnLst/>
              <a:rect l="l" t="t" r="r" b="b"/>
              <a:pathLst>
                <a:path w="206276" h="203596">
                  <a:moveTo>
                    <a:pt x="95548" y="108049"/>
                  </a:moveTo>
                  <a:cubicBezTo>
                    <a:pt x="93762" y="108049"/>
                    <a:pt x="92199" y="108719"/>
                    <a:pt x="90860" y="110058"/>
                  </a:cubicBezTo>
                  <a:cubicBezTo>
                    <a:pt x="89520" y="111397"/>
                    <a:pt x="88850" y="112960"/>
                    <a:pt x="88850" y="114746"/>
                  </a:cubicBezTo>
                  <a:lnTo>
                    <a:pt x="88850" y="129927"/>
                  </a:lnTo>
                  <a:cubicBezTo>
                    <a:pt x="88850" y="134391"/>
                    <a:pt x="91083" y="136624"/>
                    <a:pt x="95548" y="136624"/>
                  </a:cubicBezTo>
                  <a:lnTo>
                    <a:pt x="110728" y="136624"/>
                  </a:lnTo>
                  <a:cubicBezTo>
                    <a:pt x="115193" y="136624"/>
                    <a:pt x="117426" y="134391"/>
                    <a:pt x="117426" y="129927"/>
                  </a:cubicBezTo>
                  <a:lnTo>
                    <a:pt x="117426" y="114746"/>
                  </a:lnTo>
                  <a:cubicBezTo>
                    <a:pt x="117426" y="112960"/>
                    <a:pt x="116756" y="111397"/>
                    <a:pt x="115416" y="110058"/>
                  </a:cubicBezTo>
                  <a:cubicBezTo>
                    <a:pt x="114077" y="108719"/>
                    <a:pt x="112514" y="108049"/>
                    <a:pt x="110728" y="108049"/>
                  </a:cubicBezTo>
                  <a:close/>
                  <a:moveTo>
                    <a:pt x="21878" y="54024"/>
                  </a:moveTo>
                  <a:cubicBezTo>
                    <a:pt x="19497" y="54024"/>
                    <a:pt x="17339" y="54992"/>
                    <a:pt x="15404" y="56926"/>
                  </a:cubicBezTo>
                  <a:cubicBezTo>
                    <a:pt x="13469" y="58861"/>
                    <a:pt x="12502" y="61019"/>
                    <a:pt x="12502" y="63400"/>
                  </a:cubicBezTo>
                  <a:lnTo>
                    <a:pt x="12502" y="117871"/>
                  </a:lnTo>
                  <a:lnTo>
                    <a:pt x="22771" y="117871"/>
                  </a:lnTo>
                  <a:cubicBezTo>
                    <a:pt x="24854" y="117871"/>
                    <a:pt x="25896" y="118913"/>
                    <a:pt x="25896" y="120997"/>
                  </a:cubicBezTo>
                  <a:cubicBezTo>
                    <a:pt x="25896" y="123080"/>
                    <a:pt x="24854" y="124122"/>
                    <a:pt x="22771" y="124122"/>
                  </a:cubicBezTo>
                  <a:lnTo>
                    <a:pt x="12502" y="124122"/>
                  </a:lnTo>
                  <a:lnTo>
                    <a:pt x="12502" y="181272"/>
                  </a:lnTo>
                  <a:cubicBezTo>
                    <a:pt x="12502" y="183951"/>
                    <a:pt x="13469" y="186184"/>
                    <a:pt x="15404" y="187970"/>
                  </a:cubicBezTo>
                  <a:cubicBezTo>
                    <a:pt x="17339" y="189755"/>
                    <a:pt x="19497" y="190648"/>
                    <a:pt x="21878" y="190648"/>
                  </a:cubicBezTo>
                  <a:lnTo>
                    <a:pt x="184398" y="190648"/>
                  </a:lnTo>
                  <a:cubicBezTo>
                    <a:pt x="186779" y="190648"/>
                    <a:pt x="188937" y="189755"/>
                    <a:pt x="190872" y="187970"/>
                  </a:cubicBezTo>
                  <a:cubicBezTo>
                    <a:pt x="192807" y="186184"/>
                    <a:pt x="193774" y="183951"/>
                    <a:pt x="193774" y="181272"/>
                  </a:cubicBezTo>
                  <a:lnTo>
                    <a:pt x="193774" y="124122"/>
                  </a:lnTo>
                  <a:lnTo>
                    <a:pt x="123676" y="124122"/>
                  </a:lnTo>
                  <a:lnTo>
                    <a:pt x="123676" y="130373"/>
                  </a:lnTo>
                  <a:cubicBezTo>
                    <a:pt x="123676" y="133647"/>
                    <a:pt x="122411" y="136549"/>
                    <a:pt x="119881" y="139079"/>
                  </a:cubicBezTo>
                  <a:cubicBezTo>
                    <a:pt x="117351" y="141610"/>
                    <a:pt x="114300" y="142875"/>
                    <a:pt x="110728" y="142875"/>
                  </a:cubicBezTo>
                  <a:lnTo>
                    <a:pt x="95548" y="142875"/>
                  </a:lnTo>
                  <a:cubicBezTo>
                    <a:pt x="91976" y="142875"/>
                    <a:pt x="88925" y="141610"/>
                    <a:pt x="86395" y="139079"/>
                  </a:cubicBezTo>
                  <a:cubicBezTo>
                    <a:pt x="83865" y="136549"/>
                    <a:pt x="82600" y="133647"/>
                    <a:pt x="82600" y="130373"/>
                  </a:cubicBezTo>
                  <a:lnTo>
                    <a:pt x="82600" y="124122"/>
                  </a:lnTo>
                  <a:lnTo>
                    <a:pt x="41523" y="124122"/>
                  </a:lnTo>
                  <a:cubicBezTo>
                    <a:pt x="39440" y="124122"/>
                    <a:pt x="38398" y="123080"/>
                    <a:pt x="38398" y="120997"/>
                  </a:cubicBezTo>
                  <a:cubicBezTo>
                    <a:pt x="38398" y="118913"/>
                    <a:pt x="39440" y="117871"/>
                    <a:pt x="41523" y="117871"/>
                  </a:cubicBezTo>
                  <a:lnTo>
                    <a:pt x="82600" y="117871"/>
                  </a:lnTo>
                  <a:lnTo>
                    <a:pt x="82600" y="114746"/>
                  </a:lnTo>
                  <a:cubicBezTo>
                    <a:pt x="82600" y="111174"/>
                    <a:pt x="83865" y="108123"/>
                    <a:pt x="86395" y="105593"/>
                  </a:cubicBezTo>
                  <a:cubicBezTo>
                    <a:pt x="88925" y="103063"/>
                    <a:pt x="91976" y="101798"/>
                    <a:pt x="95548" y="101798"/>
                  </a:cubicBezTo>
                  <a:lnTo>
                    <a:pt x="110728" y="101798"/>
                  </a:lnTo>
                  <a:cubicBezTo>
                    <a:pt x="114300" y="101798"/>
                    <a:pt x="117351" y="103063"/>
                    <a:pt x="119881" y="105593"/>
                  </a:cubicBezTo>
                  <a:cubicBezTo>
                    <a:pt x="122411" y="108123"/>
                    <a:pt x="123676" y="111174"/>
                    <a:pt x="123676" y="114746"/>
                  </a:cubicBezTo>
                  <a:lnTo>
                    <a:pt x="123676" y="117871"/>
                  </a:lnTo>
                  <a:lnTo>
                    <a:pt x="193774" y="117871"/>
                  </a:lnTo>
                  <a:lnTo>
                    <a:pt x="193774" y="63400"/>
                  </a:lnTo>
                  <a:cubicBezTo>
                    <a:pt x="193774" y="61019"/>
                    <a:pt x="192807" y="58861"/>
                    <a:pt x="190872" y="56926"/>
                  </a:cubicBezTo>
                  <a:cubicBezTo>
                    <a:pt x="188937" y="54992"/>
                    <a:pt x="186779" y="54024"/>
                    <a:pt x="184398" y="54024"/>
                  </a:cubicBezTo>
                  <a:close/>
                  <a:moveTo>
                    <a:pt x="89743" y="12948"/>
                  </a:moveTo>
                  <a:cubicBezTo>
                    <a:pt x="84981" y="12948"/>
                    <a:pt x="82600" y="15329"/>
                    <a:pt x="82600" y="20091"/>
                  </a:cubicBezTo>
                  <a:lnTo>
                    <a:pt x="82600" y="41523"/>
                  </a:lnTo>
                  <a:lnTo>
                    <a:pt x="123676" y="41523"/>
                  </a:lnTo>
                  <a:lnTo>
                    <a:pt x="123676" y="20091"/>
                  </a:lnTo>
                  <a:cubicBezTo>
                    <a:pt x="123676" y="15329"/>
                    <a:pt x="119807" y="12948"/>
                    <a:pt x="112068" y="12948"/>
                  </a:cubicBezTo>
                  <a:close/>
                  <a:moveTo>
                    <a:pt x="89743" y="0"/>
                  </a:moveTo>
                  <a:lnTo>
                    <a:pt x="115193" y="0"/>
                  </a:lnTo>
                  <a:cubicBezTo>
                    <a:pt x="121742" y="0"/>
                    <a:pt x="126950" y="1860"/>
                    <a:pt x="130820" y="5581"/>
                  </a:cubicBezTo>
                  <a:cubicBezTo>
                    <a:pt x="134690" y="9301"/>
                    <a:pt x="136624" y="14138"/>
                    <a:pt x="136624" y="20091"/>
                  </a:cubicBezTo>
                  <a:lnTo>
                    <a:pt x="136624" y="41523"/>
                  </a:lnTo>
                  <a:lnTo>
                    <a:pt x="184398" y="41523"/>
                  </a:lnTo>
                  <a:cubicBezTo>
                    <a:pt x="190351" y="41523"/>
                    <a:pt x="195486" y="43681"/>
                    <a:pt x="199802" y="47997"/>
                  </a:cubicBezTo>
                  <a:cubicBezTo>
                    <a:pt x="204118" y="52313"/>
                    <a:pt x="206276" y="57447"/>
                    <a:pt x="206276" y="63400"/>
                  </a:cubicBezTo>
                  <a:lnTo>
                    <a:pt x="206276" y="181272"/>
                  </a:lnTo>
                  <a:cubicBezTo>
                    <a:pt x="206276" y="187225"/>
                    <a:pt x="204118" y="192434"/>
                    <a:pt x="199802" y="196899"/>
                  </a:cubicBezTo>
                  <a:cubicBezTo>
                    <a:pt x="195486" y="201364"/>
                    <a:pt x="190351" y="203596"/>
                    <a:pt x="184398" y="203596"/>
                  </a:cubicBezTo>
                  <a:lnTo>
                    <a:pt x="21878" y="203596"/>
                  </a:lnTo>
                  <a:cubicBezTo>
                    <a:pt x="15925" y="203596"/>
                    <a:pt x="10790" y="201364"/>
                    <a:pt x="6474" y="196899"/>
                  </a:cubicBezTo>
                  <a:cubicBezTo>
                    <a:pt x="2158" y="192434"/>
                    <a:pt x="0" y="187225"/>
                    <a:pt x="0" y="181272"/>
                  </a:cubicBezTo>
                  <a:lnTo>
                    <a:pt x="0" y="63400"/>
                  </a:lnTo>
                  <a:cubicBezTo>
                    <a:pt x="0" y="57447"/>
                    <a:pt x="2158" y="52313"/>
                    <a:pt x="6474" y="47997"/>
                  </a:cubicBezTo>
                  <a:cubicBezTo>
                    <a:pt x="10790" y="43681"/>
                    <a:pt x="15925" y="41523"/>
                    <a:pt x="21878" y="41523"/>
                  </a:cubicBezTo>
                  <a:lnTo>
                    <a:pt x="69652" y="41523"/>
                  </a:lnTo>
                  <a:lnTo>
                    <a:pt x="69652" y="20091"/>
                  </a:lnTo>
                  <a:cubicBezTo>
                    <a:pt x="69652" y="14138"/>
                    <a:pt x="71363" y="9301"/>
                    <a:pt x="74786" y="5581"/>
                  </a:cubicBezTo>
                  <a:cubicBezTo>
                    <a:pt x="78209" y="1860"/>
                    <a:pt x="83195" y="0"/>
                    <a:pt x="89743" y="0"/>
                  </a:cubicBezTo>
                  <a:close/>
                </a:path>
              </a:pathLst>
            </a:custGeom>
            <a:solidFill>
              <a:schemeClr val="tx1">
                <a:lumMod val="65000"/>
                <a:lumOff val="35000"/>
              </a:schemeClr>
            </a:solidFill>
            <a:ln>
              <a:noFill/>
            </a:ln>
            <a:effectLst/>
          </p:spPr>
          <p:txBody>
            <a:bodyPr anchor="ctr"/>
            <a:lstStyle/>
            <a:p>
              <a:pPr algn="ctr"/>
              <a:endParaRPr dirty="0">
                <a:cs typeface="+mn-ea"/>
                <a:sym typeface="+mn-lt"/>
              </a:endParaRPr>
            </a:p>
          </p:txBody>
        </p:sp>
      </p:grpSp>
      <p:grpSp>
        <p:nvGrpSpPr>
          <p:cNvPr id="20" name="组合 19"/>
          <p:cNvGrpSpPr/>
          <p:nvPr/>
        </p:nvGrpSpPr>
        <p:grpSpPr>
          <a:xfrm>
            <a:off x="-288509" y="-190606"/>
            <a:ext cx="2002465" cy="1316037"/>
            <a:chOff x="2784891" y="-471487"/>
            <a:chExt cx="3863970" cy="2539434"/>
          </a:xfrm>
        </p:grpSpPr>
        <p:sp>
          <p:nvSpPr>
            <p:cNvPr id="21"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2" name="椭圆 21"/>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3" name="组合 22"/>
          <p:cNvGrpSpPr/>
          <p:nvPr/>
        </p:nvGrpSpPr>
        <p:grpSpPr>
          <a:xfrm>
            <a:off x="792345" y="332683"/>
            <a:ext cx="5751330" cy="764173"/>
            <a:chOff x="1059045" y="332683"/>
            <a:chExt cx="5751330" cy="764173"/>
          </a:xfrm>
        </p:grpSpPr>
        <p:sp>
          <p:nvSpPr>
            <p:cNvPr id="24" name="文本框 23"/>
            <p:cNvSpPr txBox="1"/>
            <p:nvPr/>
          </p:nvSpPr>
          <p:spPr>
            <a:xfrm>
              <a:off x="1059045" y="332683"/>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noProof="0" dirty="0">
                  <a:solidFill>
                    <a:schemeClr val="accent1"/>
                  </a:solidFill>
                  <a:cs typeface="+mn-ea"/>
                  <a:sym typeface="+mn-lt"/>
                </a:rPr>
                <a:t>标题文字</a:t>
              </a:r>
              <a:r>
                <a:rPr lang="zh-CN" altLang="en-US" sz="3200" b="1" noProof="0" dirty="0">
                  <a:solidFill>
                    <a:schemeClr val="tx1">
                      <a:lumMod val="75000"/>
                      <a:lumOff val="25000"/>
                    </a:schemeClr>
                  </a:solidFill>
                  <a:cs typeface="+mn-ea"/>
                  <a:sym typeface="+mn-lt"/>
                </a:rPr>
                <a:t>添加此处</a:t>
              </a:r>
              <a:endParaRPr kumimoji="0"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25" name="文本框 24"/>
            <p:cNvSpPr txBox="1"/>
            <p:nvPr/>
          </p:nvSpPr>
          <p:spPr>
            <a:xfrm>
              <a:off x="1059045" y="794786"/>
              <a:ext cx="5751330" cy="30207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5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cs typeface="+mn-ea"/>
                  <a:sym typeface="+mn-lt"/>
                </a:rPr>
                <a:t>print the presentation and make it into a film to be used in a wider field</a:t>
              </a:r>
              <a:endParaRPr kumimoji="0" lang="en-US" altLang="zh-CN" sz="1200" b="0" i="0" u="none" strike="noStrike" kern="1200" cap="none" spc="0" normalizeH="0" baseline="0" noProof="0" dirty="0">
                <a:ln>
                  <a:noFill/>
                </a:ln>
                <a:solidFill>
                  <a:prstClr val="white">
                    <a:lumMod val="50000"/>
                  </a:prstClr>
                </a:solidFill>
                <a:effectLst/>
                <a:uLnTx/>
                <a:uFillTx/>
                <a:cs typeface="+mn-ea"/>
                <a:sym typeface="+mn-lt"/>
              </a:endParaRPr>
            </a:p>
          </p:txBody>
        </p:sp>
      </p:grpSp>
      <p:sp>
        <p:nvSpPr>
          <p:cNvPr id="27" name="矩形 26"/>
          <p:cNvSpPr/>
          <p:nvPr/>
        </p:nvSpPr>
        <p:spPr>
          <a:xfrm>
            <a:off x="1176923" y="3683493"/>
            <a:ext cx="2047900"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7F7F7F"/>
                </a:solidFill>
                <a:cs typeface="+mn-ea"/>
                <a:sym typeface="+mn-lt"/>
              </a:rPr>
              <a:t>用户可以在投影仪或者计算机上进行演示</a:t>
            </a:r>
            <a:endParaRPr lang="zh-CN" altLang="en-US" sz="1400" dirty="0">
              <a:solidFill>
                <a:srgbClr val="7F7F7F"/>
              </a:solidFill>
              <a:cs typeface="+mn-ea"/>
              <a:sym typeface="+mn-lt"/>
            </a:endParaRPr>
          </a:p>
        </p:txBody>
      </p:sp>
      <p:sp>
        <p:nvSpPr>
          <p:cNvPr id="28" name="矩形 27"/>
          <p:cNvSpPr/>
          <p:nvPr/>
        </p:nvSpPr>
        <p:spPr>
          <a:xfrm>
            <a:off x="1085825" y="4654044"/>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cs typeface="+mn-ea"/>
                <a:sym typeface="+mn-lt"/>
              </a:rPr>
              <a:t>标题文字添加</a:t>
            </a:r>
            <a:endParaRPr lang="zh-CN" altLang="en-US" b="1" dirty="0">
              <a:solidFill>
                <a:schemeClr val="bg1"/>
              </a:solidFill>
              <a:cs typeface="+mn-ea"/>
              <a:sym typeface="+mn-lt"/>
            </a:endParaRPr>
          </a:p>
        </p:txBody>
      </p:sp>
      <p:sp>
        <p:nvSpPr>
          <p:cNvPr id="29" name="矩形 28"/>
          <p:cNvSpPr/>
          <p:nvPr/>
        </p:nvSpPr>
        <p:spPr>
          <a:xfrm>
            <a:off x="3676637" y="4654044"/>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cs typeface="+mn-ea"/>
                <a:sym typeface="+mn-lt"/>
              </a:rPr>
              <a:t>标题文字添加</a:t>
            </a:r>
            <a:endParaRPr lang="zh-CN" altLang="en-US" b="1" dirty="0">
              <a:solidFill>
                <a:schemeClr val="bg1"/>
              </a:solidFill>
              <a:cs typeface="+mn-ea"/>
              <a:sym typeface="+mn-lt"/>
            </a:endParaRPr>
          </a:p>
        </p:txBody>
      </p:sp>
      <p:sp>
        <p:nvSpPr>
          <p:cNvPr id="30" name="矩形 29"/>
          <p:cNvSpPr/>
          <p:nvPr/>
        </p:nvSpPr>
        <p:spPr>
          <a:xfrm>
            <a:off x="6286984" y="4654044"/>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cs typeface="+mn-ea"/>
                <a:sym typeface="+mn-lt"/>
              </a:rPr>
              <a:t>标题文字添加</a:t>
            </a:r>
            <a:endParaRPr lang="zh-CN" altLang="en-US" b="1" dirty="0">
              <a:solidFill>
                <a:schemeClr val="bg1"/>
              </a:solidFill>
              <a:cs typeface="+mn-ea"/>
              <a:sym typeface="+mn-lt"/>
            </a:endParaRPr>
          </a:p>
        </p:txBody>
      </p:sp>
      <p:sp>
        <p:nvSpPr>
          <p:cNvPr id="31" name="矩形 30"/>
          <p:cNvSpPr/>
          <p:nvPr/>
        </p:nvSpPr>
        <p:spPr>
          <a:xfrm>
            <a:off x="8856544" y="4654044"/>
            <a:ext cx="2241974"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cs typeface="+mn-ea"/>
                <a:sym typeface="+mn-lt"/>
              </a:rPr>
              <a:t>标题文字添加</a:t>
            </a:r>
            <a:endParaRPr lang="zh-CN" altLang="en-US" b="1" dirty="0">
              <a:solidFill>
                <a:schemeClr val="bg1"/>
              </a:solidFill>
              <a:cs typeface="+mn-ea"/>
              <a:sym typeface="+mn-lt"/>
            </a:endParaRPr>
          </a:p>
        </p:txBody>
      </p:sp>
      <p:sp>
        <p:nvSpPr>
          <p:cNvPr id="32" name="矩形 31"/>
          <p:cNvSpPr/>
          <p:nvPr/>
        </p:nvSpPr>
        <p:spPr>
          <a:xfrm>
            <a:off x="3773674" y="3683493"/>
            <a:ext cx="2047900"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7F7F7F"/>
                </a:solidFill>
                <a:cs typeface="+mn-ea"/>
                <a:sym typeface="+mn-lt"/>
              </a:rPr>
              <a:t>用户可以在投影仪或者计算机上进行演示</a:t>
            </a:r>
            <a:endParaRPr lang="zh-CN" altLang="en-US" sz="1400" dirty="0">
              <a:solidFill>
                <a:srgbClr val="7F7F7F"/>
              </a:solidFill>
              <a:cs typeface="+mn-ea"/>
              <a:sym typeface="+mn-lt"/>
            </a:endParaRPr>
          </a:p>
        </p:txBody>
      </p:sp>
      <p:sp>
        <p:nvSpPr>
          <p:cNvPr id="33" name="矩形 32"/>
          <p:cNvSpPr/>
          <p:nvPr/>
        </p:nvSpPr>
        <p:spPr>
          <a:xfrm>
            <a:off x="6370425" y="3683493"/>
            <a:ext cx="2047900"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7F7F7F"/>
                </a:solidFill>
                <a:cs typeface="+mn-ea"/>
                <a:sym typeface="+mn-lt"/>
              </a:rPr>
              <a:t>用户可以在投影仪或者计算机上进行演示</a:t>
            </a:r>
            <a:endParaRPr lang="zh-CN" altLang="en-US" sz="1400" dirty="0">
              <a:solidFill>
                <a:srgbClr val="7F7F7F"/>
              </a:solidFill>
              <a:cs typeface="+mn-ea"/>
              <a:sym typeface="+mn-lt"/>
            </a:endParaRPr>
          </a:p>
        </p:txBody>
      </p:sp>
      <p:sp>
        <p:nvSpPr>
          <p:cNvPr id="34" name="矩形 33"/>
          <p:cNvSpPr/>
          <p:nvPr/>
        </p:nvSpPr>
        <p:spPr>
          <a:xfrm>
            <a:off x="8967176" y="3683493"/>
            <a:ext cx="2047900"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7F7F7F"/>
                </a:solidFill>
                <a:cs typeface="+mn-ea"/>
                <a:sym typeface="+mn-lt"/>
              </a:rPr>
              <a:t>用户可以在投影仪或者计算机上进行演示</a:t>
            </a:r>
            <a:endParaRPr lang="zh-CN" altLang="en-US" sz="1400" dirty="0">
              <a:solidFill>
                <a:srgbClr val="7F7F7F"/>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1+#ppt_w/2"/>
                                          </p:val>
                                        </p:tav>
                                        <p:tav tm="100000">
                                          <p:val>
                                            <p:strVal val="#ppt_x"/>
                                          </p:val>
                                        </p:tav>
                                      </p:tavLst>
                                    </p:anim>
                                    <p:anim calcmode="lin" valueType="num">
                                      <p:cBhvr additive="base">
                                        <p:cTn id="8" dur="1000" fill="hold"/>
                                        <p:tgtEl>
                                          <p:spTgt spid="2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8"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ppt_x</p:attrName>
                                        </p:attrNameLst>
                                      </p:cBhvr>
                                      <p:tavLst>
                                        <p:tav tm="0">
                                          <p:val>
                                            <p:strVal val="#ppt_x-#ppt_w*1.125000"/>
                                          </p:val>
                                        </p:tav>
                                        <p:tav tm="100000">
                                          <p:val>
                                            <p:strVal val="#ppt_x"/>
                                          </p:val>
                                        </p:tav>
                                      </p:tavLst>
                                    </p:anim>
                                    <p:animEffect transition="in" filter="wipe(right)">
                                      <p:cBhvr>
                                        <p:cTn id="13" dur="500"/>
                                        <p:tgtEl>
                                          <p:spTgt spid="23"/>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animEffect transition="in" filter="fade">
                                      <p:cBhvr>
                                        <p:cTn id="38" dur="500"/>
                                        <p:tgtEl>
                                          <p:spTgt spid="2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p:cTn id="41" dur="500" fill="hold"/>
                                        <p:tgtEl>
                                          <p:spTgt spid="29"/>
                                        </p:tgtEl>
                                        <p:attrNameLst>
                                          <p:attrName>ppt_w</p:attrName>
                                        </p:attrNameLst>
                                      </p:cBhvr>
                                      <p:tavLst>
                                        <p:tav tm="0">
                                          <p:val>
                                            <p:fltVal val="0"/>
                                          </p:val>
                                        </p:tav>
                                        <p:tav tm="100000">
                                          <p:val>
                                            <p:strVal val="#ppt_w"/>
                                          </p:val>
                                        </p:tav>
                                      </p:tavLst>
                                    </p:anim>
                                    <p:anim calcmode="lin" valueType="num">
                                      <p:cBhvr>
                                        <p:cTn id="42" dur="500" fill="hold"/>
                                        <p:tgtEl>
                                          <p:spTgt spid="29"/>
                                        </p:tgtEl>
                                        <p:attrNameLst>
                                          <p:attrName>ppt_h</p:attrName>
                                        </p:attrNameLst>
                                      </p:cBhvr>
                                      <p:tavLst>
                                        <p:tav tm="0">
                                          <p:val>
                                            <p:fltVal val="0"/>
                                          </p:val>
                                        </p:tav>
                                        <p:tav tm="100000">
                                          <p:val>
                                            <p:strVal val="#ppt_h"/>
                                          </p:val>
                                        </p:tav>
                                      </p:tavLst>
                                    </p:anim>
                                    <p:animEffect transition="in" filter="fade">
                                      <p:cBhvr>
                                        <p:cTn id="43" dur="500"/>
                                        <p:tgtEl>
                                          <p:spTgt spid="29"/>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p:cTn id="46" dur="500" fill="hold"/>
                                        <p:tgtEl>
                                          <p:spTgt spid="30"/>
                                        </p:tgtEl>
                                        <p:attrNameLst>
                                          <p:attrName>ppt_w</p:attrName>
                                        </p:attrNameLst>
                                      </p:cBhvr>
                                      <p:tavLst>
                                        <p:tav tm="0">
                                          <p:val>
                                            <p:fltVal val="0"/>
                                          </p:val>
                                        </p:tav>
                                        <p:tav tm="100000">
                                          <p:val>
                                            <p:strVal val="#ppt_w"/>
                                          </p:val>
                                        </p:tav>
                                      </p:tavLst>
                                    </p:anim>
                                    <p:anim calcmode="lin" valueType="num">
                                      <p:cBhvr>
                                        <p:cTn id="47" dur="500" fill="hold"/>
                                        <p:tgtEl>
                                          <p:spTgt spid="30"/>
                                        </p:tgtEl>
                                        <p:attrNameLst>
                                          <p:attrName>ppt_h</p:attrName>
                                        </p:attrNameLst>
                                      </p:cBhvr>
                                      <p:tavLst>
                                        <p:tav tm="0">
                                          <p:val>
                                            <p:fltVal val="0"/>
                                          </p:val>
                                        </p:tav>
                                        <p:tav tm="100000">
                                          <p:val>
                                            <p:strVal val="#ppt_h"/>
                                          </p:val>
                                        </p:tav>
                                      </p:tavLst>
                                    </p:anim>
                                    <p:animEffect transition="in" filter="fade">
                                      <p:cBhvr>
                                        <p:cTn id="48" dur="500"/>
                                        <p:tgtEl>
                                          <p:spTgt spid="30"/>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Effect transition="in" filter="fade">
                                      <p:cBhvr>
                                        <p:cTn id="53" dur="500"/>
                                        <p:tgtEl>
                                          <p:spTgt spid="31"/>
                                        </p:tgtEl>
                                      </p:cBhvr>
                                    </p:animEffect>
                                  </p:childTnLst>
                                </p:cTn>
                              </p:par>
                            </p:childTnLst>
                          </p:cTn>
                        </p:par>
                        <p:par>
                          <p:cTn id="54" fill="hold">
                            <p:stCondLst>
                              <p:cond delay="3500"/>
                            </p:stCondLst>
                            <p:childTnLst>
                              <p:par>
                                <p:cTn id="55" presetID="14" presetClass="entr" presetSubtype="10"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randombar(horizontal)">
                                      <p:cBhvr>
                                        <p:cTn id="57" dur="500"/>
                                        <p:tgtEl>
                                          <p:spTgt spid="27"/>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randombar(horizontal)">
                                      <p:cBhvr>
                                        <p:cTn id="60" dur="500"/>
                                        <p:tgtEl>
                                          <p:spTgt spid="32"/>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randombar(horizontal)">
                                      <p:cBhvr>
                                        <p:cTn id="63" dur="500"/>
                                        <p:tgtEl>
                                          <p:spTgt spid="33"/>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randombar(horizontal)">
                                      <p:cBhvr>
                                        <p:cTn id="6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27" grpId="0"/>
      <p:bldP spid="28" grpId="0"/>
      <p:bldP spid="29" grpId="0"/>
      <p:bldP spid="30" grpId="0"/>
      <p:bldP spid="31" grpId="0"/>
      <p:bldP spid="32" grpId="0"/>
      <p:bldP spid="33"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rot="1800000">
            <a:off x="3617794" y="4740661"/>
            <a:ext cx="4005962" cy="2209567"/>
          </a:xfrm>
          <a:custGeom>
            <a:avLst/>
            <a:gdLst>
              <a:gd name="connsiteX0" fmla="*/ 0 w 5231887"/>
              <a:gd name="connsiteY0" fmla="*/ 0 h 2187613"/>
              <a:gd name="connsiteX1" fmla="*/ 5231887 w 5231887"/>
              <a:gd name="connsiteY1" fmla="*/ 0 h 2187613"/>
              <a:gd name="connsiteX2" fmla="*/ 5231887 w 5231887"/>
              <a:gd name="connsiteY2" fmla="*/ 2187613 h 2187613"/>
              <a:gd name="connsiteX3" fmla="*/ 0 w 5231887"/>
              <a:gd name="connsiteY3" fmla="*/ 2187613 h 2187613"/>
              <a:gd name="connsiteX4" fmla="*/ 0 w 5231887"/>
              <a:gd name="connsiteY4" fmla="*/ 0 h 2187613"/>
              <a:gd name="connsiteX0-1" fmla="*/ 0 w 5231887"/>
              <a:gd name="connsiteY0-2" fmla="*/ 9010 h 2196623"/>
              <a:gd name="connsiteX1-3" fmla="*/ 2347909 w 5231887"/>
              <a:gd name="connsiteY1-4" fmla="*/ 0 h 2196623"/>
              <a:gd name="connsiteX2-5" fmla="*/ 5231887 w 5231887"/>
              <a:gd name="connsiteY2-6" fmla="*/ 9010 h 2196623"/>
              <a:gd name="connsiteX3-7" fmla="*/ 5231887 w 5231887"/>
              <a:gd name="connsiteY3-8" fmla="*/ 2196623 h 2196623"/>
              <a:gd name="connsiteX4-9" fmla="*/ 0 w 5231887"/>
              <a:gd name="connsiteY4-10" fmla="*/ 2196623 h 2196623"/>
              <a:gd name="connsiteX5" fmla="*/ 0 w 5231887"/>
              <a:gd name="connsiteY5" fmla="*/ 9010 h 2196623"/>
              <a:gd name="connsiteX0-11" fmla="*/ 0 w 5231887"/>
              <a:gd name="connsiteY0-12" fmla="*/ 9010 h 2209567"/>
              <a:gd name="connsiteX1-13" fmla="*/ 2347909 w 5231887"/>
              <a:gd name="connsiteY1-14" fmla="*/ 0 h 2209567"/>
              <a:gd name="connsiteX2-15" fmla="*/ 5231887 w 5231887"/>
              <a:gd name="connsiteY2-16" fmla="*/ 9010 h 2209567"/>
              <a:gd name="connsiteX3-17" fmla="*/ 5231887 w 5231887"/>
              <a:gd name="connsiteY3-18" fmla="*/ 2196623 h 2209567"/>
              <a:gd name="connsiteX4-19" fmla="*/ 1225925 w 5231887"/>
              <a:gd name="connsiteY4-20" fmla="*/ 2209567 h 2209567"/>
              <a:gd name="connsiteX5-21" fmla="*/ 0 w 5231887"/>
              <a:gd name="connsiteY5-22" fmla="*/ 2196623 h 2209567"/>
              <a:gd name="connsiteX6" fmla="*/ 0 w 5231887"/>
              <a:gd name="connsiteY6" fmla="*/ 9010 h 2209567"/>
              <a:gd name="connsiteX0-23" fmla="*/ 0 w 5231887"/>
              <a:gd name="connsiteY0-24" fmla="*/ 9010 h 2209567"/>
              <a:gd name="connsiteX1-25" fmla="*/ 2347909 w 5231887"/>
              <a:gd name="connsiteY1-26" fmla="*/ 0 h 2209567"/>
              <a:gd name="connsiteX2-27" fmla="*/ 5231887 w 5231887"/>
              <a:gd name="connsiteY2-28" fmla="*/ 9010 h 2209567"/>
              <a:gd name="connsiteX3-29" fmla="*/ 5231887 w 5231887"/>
              <a:gd name="connsiteY3-30" fmla="*/ 2196623 h 2209567"/>
              <a:gd name="connsiteX4-31" fmla="*/ 1225925 w 5231887"/>
              <a:gd name="connsiteY4-32" fmla="*/ 2209567 h 2209567"/>
              <a:gd name="connsiteX5-33" fmla="*/ 0 w 5231887"/>
              <a:gd name="connsiteY5-34" fmla="*/ 9010 h 2209567"/>
              <a:gd name="connsiteX0-35" fmla="*/ 0 w 4005962"/>
              <a:gd name="connsiteY0-36" fmla="*/ 2209567 h 2209567"/>
              <a:gd name="connsiteX1-37" fmla="*/ 1121984 w 4005962"/>
              <a:gd name="connsiteY1-38" fmla="*/ 0 h 2209567"/>
              <a:gd name="connsiteX2-39" fmla="*/ 4005962 w 4005962"/>
              <a:gd name="connsiteY2-40" fmla="*/ 9010 h 2209567"/>
              <a:gd name="connsiteX3-41" fmla="*/ 4005962 w 4005962"/>
              <a:gd name="connsiteY3-42" fmla="*/ 2196623 h 2209567"/>
              <a:gd name="connsiteX4-43" fmla="*/ 0 w 4005962"/>
              <a:gd name="connsiteY4-44" fmla="*/ 2209567 h 220956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005962" h="2209567">
                <a:moveTo>
                  <a:pt x="0" y="2209567"/>
                </a:moveTo>
                <a:lnTo>
                  <a:pt x="1121984" y="0"/>
                </a:lnTo>
                <a:lnTo>
                  <a:pt x="4005962" y="9010"/>
                </a:lnTo>
                <a:lnTo>
                  <a:pt x="4005962" y="2196623"/>
                </a:lnTo>
                <a:lnTo>
                  <a:pt x="0" y="2209567"/>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2" name="矩形 31"/>
          <p:cNvSpPr/>
          <p:nvPr/>
        </p:nvSpPr>
        <p:spPr>
          <a:xfrm rot="1800000">
            <a:off x="2579109" y="2473799"/>
            <a:ext cx="6506466" cy="3717187"/>
          </a:xfrm>
          <a:custGeom>
            <a:avLst/>
            <a:gdLst>
              <a:gd name="connsiteX0" fmla="*/ 0 w 6917896"/>
              <a:gd name="connsiteY0" fmla="*/ 0 h 3717187"/>
              <a:gd name="connsiteX1" fmla="*/ 6917896 w 6917896"/>
              <a:gd name="connsiteY1" fmla="*/ 0 h 3717187"/>
              <a:gd name="connsiteX2" fmla="*/ 6917896 w 6917896"/>
              <a:gd name="connsiteY2" fmla="*/ 3717187 h 3717187"/>
              <a:gd name="connsiteX3" fmla="*/ 0 w 6917896"/>
              <a:gd name="connsiteY3" fmla="*/ 3717187 h 3717187"/>
              <a:gd name="connsiteX4" fmla="*/ 0 w 6917896"/>
              <a:gd name="connsiteY4" fmla="*/ 0 h 3717187"/>
              <a:gd name="connsiteX0-1" fmla="*/ 0 w 6917896"/>
              <a:gd name="connsiteY0-2" fmla="*/ 0 h 3717187"/>
              <a:gd name="connsiteX1-3" fmla="*/ 2113956 w 6917896"/>
              <a:gd name="connsiteY1-4" fmla="*/ 16975 h 3717187"/>
              <a:gd name="connsiteX2-5" fmla="*/ 6917896 w 6917896"/>
              <a:gd name="connsiteY2-6" fmla="*/ 0 h 3717187"/>
              <a:gd name="connsiteX3-7" fmla="*/ 6917896 w 6917896"/>
              <a:gd name="connsiteY3-8" fmla="*/ 3717187 h 3717187"/>
              <a:gd name="connsiteX4-9" fmla="*/ 0 w 6917896"/>
              <a:gd name="connsiteY4-10" fmla="*/ 3717187 h 3717187"/>
              <a:gd name="connsiteX5" fmla="*/ 0 w 6917896"/>
              <a:gd name="connsiteY5" fmla="*/ 0 h 3717187"/>
              <a:gd name="connsiteX0-11" fmla="*/ 0 w 6917896"/>
              <a:gd name="connsiteY0-12" fmla="*/ 0 h 3717187"/>
              <a:gd name="connsiteX1-13" fmla="*/ 2113956 w 6917896"/>
              <a:gd name="connsiteY1-14" fmla="*/ 16975 h 3717187"/>
              <a:gd name="connsiteX2-15" fmla="*/ 6917896 w 6917896"/>
              <a:gd name="connsiteY2-16" fmla="*/ 0 h 3717187"/>
              <a:gd name="connsiteX3-17" fmla="*/ 6917896 w 6917896"/>
              <a:gd name="connsiteY3-18" fmla="*/ 3717187 h 3717187"/>
              <a:gd name="connsiteX4-19" fmla="*/ 411430 w 6917896"/>
              <a:gd name="connsiteY4-20" fmla="*/ 3716564 h 3717187"/>
              <a:gd name="connsiteX5-21" fmla="*/ 0 w 6917896"/>
              <a:gd name="connsiteY5-22" fmla="*/ 3717187 h 3717187"/>
              <a:gd name="connsiteX6" fmla="*/ 0 w 6917896"/>
              <a:gd name="connsiteY6" fmla="*/ 0 h 3717187"/>
              <a:gd name="connsiteX0-23" fmla="*/ 0 w 6917896"/>
              <a:gd name="connsiteY0-24" fmla="*/ 0 h 3717187"/>
              <a:gd name="connsiteX1-25" fmla="*/ 2113956 w 6917896"/>
              <a:gd name="connsiteY1-26" fmla="*/ 16975 h 3717187"/>
              <a:gd name="connsiteX2-27" fmla="*/ 6917896 w 6917896"/>
              <a:gd name="connsiteY2-28" fmla="*/ 0 h 3717187"/>
              <a:gd name="connsiteX3-29" fmla="*/ 6917896 w 6917896"/>
              <a:gd name="connsiteY3-30" fmla="*/ 3717187 h 3717187"/>
              <a:gd name="connsiteX4-31" fmla="*/ 411430 w 6917896"/>
              <a:gd name="connsiteY4-32" fmla="*/ 3716564 h 3717187"/>
              <a:gd name="connsiteX5-33" fmla="*/ 0 w 6917896"/>
              <a:gd name="connsiteY5-34" fmla="*/ 0 h 3717187"/>
              <a:gd name="connsiteX0-35" fmla="*/ 0 w 6506466"/>
              <a:gd name="connsiteY0-36" fmla="*/ 3716564 h 3717187"/>
              <a:gd name="connsiteX1-37" fmla="*/ 1702526 w 6506466"/>
              <a:gd name="connsiteY1-38" fmla="*/ 16975 h 3717187"/>
              <a:gd name="connsiteX2-39" fmla="*/ 6506466 w 6506466"/>
              <a:gd name="connsiteY2-40" fmla="*/ 0 h 3717187"/>
              <a:gd name="connsiteX3-41" fmla="*/ 6506466 w 6506466"/>
              <a:gd name="connsiteY3-42" fmla="*/ 3717187 h 3717187"/>
              <a:gd name="connsiteX4-43" fmla="*/ 0 w 6506466"/>
              <a:gd name="connsiteY4-44" fmla="*/ 3716564 h 37171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06466" h="3717187">
                <a:moveTo>
                  <a:pt x="0" y="3716564"/>
                </a:moveTo>
                <a:lnTo>
                  <a:pt x="1702526" y="16975"/>
                </a:lnTo>
                <a:lnTo>
                  <a:pt x="6506466" y="0"/>
                </a:lnTo>
                <a:lnTo>
                  <a:pt x="6506466" y="3717187"/>
                </a:lnTo>
                <a:lnTo>
                  <a:pt x="0" y="3716564"/>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3" name="矩形 32"/>
          <p:cNvSpPr/>
          <p:nvPr/>
        </p:nvSpPr>
        <p:spPr>
          <a:xfrm rot="1800000">
            <a:off x="5647590" y="3884026"/>
            <a:ext cx="4373315" cy="1664182"/>
          </a:xfrm>
          <a:custGeom>
            <a:avLst/>
            <a:gdLst>
              <a:gd name="connsiteX0" fmla="*/ 0 w 5316635"/>
              <a:gd name="connsiteY0" fmla="*/ 0 h 1644382"/>
              <a:gd name="connsiteX1" fmla="*/ 5316635 w 5316635"/>
              <a:gd name="connsiteY1" fmla="*/ 0 h 1644382"/>
              <a:gd name="connsiteX2" fmla="*/ 5316635 w 5316635"/>
              <a:gd name="connsiteY2" fmla="*/ 1644382 h 1644382"/>
              <a:gd name="connsiteX3" fmla="*/ 0 w 5316635"/>
              <a:gd name="connsiteY3" fmla="*/ 1644382 h 1644382"/>
              <a:gd name="connsiteX4" fmla="*/ 0 w 5316635"/>
              <a:gd name="connsiteY4" fmla="*/ 0 h 1644382"/>
              <a:gd name="connsiteX0-1" fmla="*/ 0 w 5316635"/>
              <a:gd name="connsiteY0-2" fmla="*/ 3207 h 1647589"/>
              <a:gd name="connsiteX1-3" fmla="*/ 1368318 w 5316635"/>
              <a:gd name="connsiteY1-4" fmla="*/ 0 h 1647589"/>
              <a:gd name="connsiteX2-5" fmla="*/ 5316635 w 5316635"/>
              <a:gd name="connsiteY2-6" fmla="*/ 3207 h 1647589"/>
              <a:gd name="connsiteX3-7" fmla="*/ 5316635 w 5316635"/>
              <a:gd name="connsiteY3-8" fmla="*/ 1647589 h 1647589"/>
              <a:gd name="connsiteX4-9" fmla="*/ 0 w 5316635"/>
              <a:gd name="connsiteY4-10" fmla="*/ 1647589 h 1647589"/>
              <a:gd name="connsiteX5" fmla="*/ 0 w 5316635"/>
              <a:gd name="connsiteY5" fmla="*/ 3207 h 1647589"/>
              <a:gd name="connsiteX0-11" fmla="*/ 0 w 5316635"/>
              <a:gd name="connsiteY0-12" fmla="*/ 3207 h 1664182"/>
              <a:gd name="connsiteX1-13" fmla="*/ 1368318 w 5316635"/>
              <a:gd name="connsiteY1-14" fmla="*/ 0 h 1664182"/>
              <a:gd name="connsiteX2-15" fmla="*/ 5316635 w 5316635"/>
              <a:gd name="connsiteY2-16" fmla="*/ 3207 h 1664182"/>
              <a:gd name="connsiteX3-17" fmla="*/ 5316635 w 5316635"/>
              <a:gd name="connsiteY3-18" fmla="*/ 1647589 h 1664182"/>
              <a:gd name="connsiteX4-19" fmla="*/ 943320 w 5316635"/>
              <a:gd name="connsiteY4-20" fmla="*/ 1664182 h 1664182"/>
              <a:gd name="connsiteX5-21" fmla="*/ 0 w 5316635"/>
              <a:gd name="connsiteY5-22" fmla="*/ 1647589 h 1664182"/>
              <a:gd name="connsiteX6" fmla="*/ 0 w 5316635"/>
              <a:gd name="connsiteY6" fmla="*/ 3207 h 1664182"/>
              <a:gd name="connsiteX0-23" fmla="*/ 0 w 5316635"/>
              <a:gd name="connsiteY0-24" fmla="*/ 3207 h 1664182"/>
              <a:gd name="connsiteX1-25" fmla="*/ 1368318 w 5316635"/>
              <a:gd name="connsiteY1-26" fmla="*/ 0 h 1664182"/>
              <a:gd name="connsiteX2-27" fmla="*/ 5316635 w 5316635"/>
              <a:gd name="connsiteY2-28" fmla="*/ 3207 h 1664182"/>
              <a:gd name="connsiteX3-29" fmla="*/ 5316635 w 5316635"/>
              <a:gd name="connsiteY3-30" fmla="*/ 1647589 h 1664182"/>
              <a:gd name="connsiteX4-31" fmla="*/ 943320 w 5316635"/>
              <a:gd name="connsiteY4-32" fmla="*/ 1664182 h 1664182"/>
              <a:gd name="connsiteX5-33" fmla="*/ 0 w 5316635"/>
              <a:gd name="connsiteY5-34" fmla="*/ 3207 h 1664182"/>
              <a:gd name="connsiteX0-35" fmla="*/ 0 w 4373315"/>
              <a:gd name="connsiteY0-36" fmla="*/ 1664182 h 1664182"/>
              <a:gd name="connsiteX1-37" fmla="*/ 424998 w 4373315"/>
              <a:gd name="connsiteY1-38" fmla="*/ 0 h 1664182"/>
              <a:gd name="connsiteX2-39" fmla="*/ 4373315 w 4373315"/>
              <a:gd name="connsiteY2-40" fmla="*/ 3207 h 1664182"/>
              <a:gd name="connsiteX3-41" fmla="*/ 4373315 w 4373315"/>
              <a:gd name="connsiteY3-42" fmla="*/ 1647589 h 1664182"/>
              <a:gd name="connsiteX4-43" fmla="*/ 0 w 4373315"/>
              <a:gd name="connsiteY4-44" fmla="*/ 1664182 h 166418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373315" h="1664182">
                <a:moveTo>
                  <a:pt x="0" y="1664182"/>
                </a:moveTo>
                <a:lnTo>
                  <a:pt x="424998" y="0"/>
                </a:lnTo>
                <a:lnTo>
                  <a:pt x="4373315" y="3207"/>
                </a:lnTo>
                <a:lnTo>
                  <a:pt x="4373315" y="1647589"/>
                </a:lnTo>
                <a:lnTo>
                  <a:pt x="0" y="1664182"/>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4" name="矩形 33"/>
          <p:cNvSpPr/>
          <p:nvPr/>
        </p:nvSpPr>
        <p:spPr>
          <a:xfrm rot="1800000">
            <a:off x="5634428" y="4899588"/>
            <a:ext cx="3397727" cy="1273932"/>
          </a:xfrm>
          <a:custGeom>
            <a:avLst/>
            <a:gdLst>
              <a:gd name="connsiteX0" fmla="*/ 0 w 4662603"/>
              <a:gd name="connsiteY0" fmla="*/ 0 h 1256240"/>
              <a:gd name="connsiteX1" fmla="*/ 4662603 w 4662603"/>
              <a:gd name="connsiteY1" fmla="*/ 0 h 1256240"/>
              <a:gd name="connsiteX2" fmla="*/ 4662603 w 4662603"/>
              <a:gd name="connsiteY2" fmla="*/ 1256240 h 1256240"/>
              <a:gd name="connsiteX3" fmla="*/ 0 w 4662603"/>
              <a:gd name="connsiteY3" fmla="*/ 1256240 h 1256240"/>
              <a:gd name="connsiteX4" fmla="*/ 0 w 4662603"/>
              <a:gd name="connsiteY4" fmla="*/ 0 h 1256240"/>
              <a:gd name="connsiteX0-1" fmla="*/ 0 w 4662603"/>
              <a:gd name="connsiteY0-2" fmla="*/ 719 h 1256959"/>
              <a:gd name="connsiteX1-3" fmla="*/ 1871191 w 4662603"/>
              <a:gd name="connsiteY1-4" fmla="*/ 0 h 1256959"/>
              <a:gd name="connsiteX2-5" fmla="*/ 4662603 w 4662603"/>
              <a:gd name="connsiteY2-6" fmla="*/ 719 h 1256959"/>
              <a:gd name="connsiteX3-7" fmla="*/ 4662603 w 4662603"/>
              <a:gd name="connsiteY3-8" fmla="*/ 1256959 h 1256959"/>
              <a:gd name="connsiteX4-9" fmla="*/ 0 w 4662603"/>
              <a:gd name="connsiteY4-10" fmla="*/ 1256959 h 1256959"/>
              <a:gd name="connsiteX5" fmla="*/ 0 w 4662603"/>
              <a:gd name="connsiteY5" fmla="*/ 719 h 1256959"/>
              <a:gd name="connsiteX0-11" fmla="*/ 0 w 4662603"/>
              <a:gd name="connsiteY0-12" fmla="*/ 719 h 1273932"/>
              <a:gd name="connsiteX1-13" fmla="*/ 1871191 w 4662603"/>
              <a:gd name="connsiteY1-14" fmla="*/ 0 h 1273932"/>
              <a:gd name="connsiteX2-15" fmla="*/ 4662603 w 4662603"/>
              <a:gd name="connsiteY2-16" fmla="*/ 719 h 1273932"/>
              <a:gd name="connsiteX3-17" fmla="*/ 4662603 w 4662603"/>
              <a:gd name="connsiteY3-18" fmla="*/ 1256959 h 1273932"/>
              <a:gd name="connsiteX4-19" fmla="*/ 1264876 w 4662603"/>
              <a:gd name="connsiteY4-20" fmla="*/ 1273932 h 1273932"/>
              <a:gd name="connsiteX5-21" fmla="*/ 0 w 4662603"/>
              <a:gd name="connsiteY5-22" fmla="*/ 1256959 h 1273932"/>
              <a:gd name="connsiteX6" fmla="*/ 0 w 4662603"/>
              <a:gd name="connsiteY6" fmla="*/ 719 h 1273932"/>
              <a:gd name="connsiteX0-23" fmla="*/ 0 w 4662603"/>
              <a:gd name="connsiteY0-24" fmla="*/ 719 h 1273932"/>
              <a:gd name="connsiteX1-25" fmla="*/ 1871191 w 4662603"/>
              <a:gd name="connsiteY1-26" fmla="*/ 0 h 1273932"/>
              <a:gd name="connsiteX2-27" fmla="*/ 4662603 w 4662603"/>
              <a:gd name="connsiteY2-28" fmla="*/ 719 h 1273932"/>
              <a:gd name="connsiteX3-29" fmla="*/ 4662603 w 4662603"/>
              <a:gd name="connsiteY3-30" fmla="*/ 1256959 h 1273932"/>
              <a:gd name="connsiteX4-31" fmla="*/ 1264876 w 4662603"/>
              <a:gd name="connsiteY4-32" fmla="*/ 1273932 h 1273932"/>
              <a:gd name="connsiteX5-33" fmla="*/ 0 w 4662603"/>
              <a:gd name="connsiteY5-34" fmla="*/ 719 h 1273932"/>
              <a:gd name="connsiteX0-35" fmla="*/ 0 w 3397727"/>
              <a:gd name="connsiteY0-36" fmla="*/ 1273932 h 1273932"/>
              <a:gd name="connsiteX1-37" fmla="*/ 606315 w 3397727"/>
              <a:gd name="connsiteY1-38" fmla="*/ 0 h 1273932"/>
              <a:gd name="connsiteX2-39" fmla="*/ 3397727 w 3397727"/>
              <a:gd name="connsiteY2-40" fmla="*/ 719 h 1273932"/>
              <a:gd name="connsiteX3-41" fmla="*/ 3397727 w 3397727"/>
              <a:gd name="connsiteY3-42" fmla="*/ 1256959 h 1273932"/>
              <a:gd name="connsiteX4-43" fmla="*/ 0 w 3397727"/>
              <a:gd name="connsiteY4-44" fmla="*/ 1273932 h 12739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97727" h="1273932">
                <a:moveTo>
                  <a:pt x="0" y="1273932"/>
                </a:moveTo>
                <a:lnTo>
                  <a:pt x="606315" y="0"/>
                </a:lnTo>
                <a:lnTo>
                  <a:pt x="3397727" y="719"/>
                </a:lnTo>
                <a:lnTo>
                  <a:pt x="3397727" y="1256959"/>
                </a:lnTo>
                <a:lnTo>
                  <a:pt x="0" y="1273932"/>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7" name="Rectangle 14"/>
          <p:cNvSpPr/>
          <p:nvPr/>
        </p:nvSpPr>
        <p:spPr>
          <a:xfrm>
            <a:off x="5513086" y="3106912"/>
            <a:ext cx="1229403" cy="12259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17" name="组合 16"/>
          <p:cNvGrpSpPr/>
          <p:nvPr/>
        </p:nvGrpSpPr>
        <p:grpSpPr>
          <a:xfrm>
            <a:off x="-288509" y="-190606"/>
            <a:ext cx="2002465" cy="1316037"/>
            <a:chOff x="2784891" y="-471487"/>
            <a:chExt cx="3863970" cy="2539434"/>
          </a:xfrm>
        </p:grpSpPr>
        <p:sp>
          <p:nvSpPr>
            <p:cNvPr id="18"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9" name="椭圆 18"/>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0" name="组合 19"/>
          <p:cNvGrpSpPr/>
          <p:nvPr/>
        </p:nvGrpSpPr>
        <p:grpSpPr>
          <a:xfrm>
            <a:off x="792345" y="332683"/>
            <a:ext cx="5751330" cy="764173"/>
            <a:chOff x="1059045" y="332683"/>
            <a:chExt cx="5751330" cy="764173"/>
          </a:xfrm>
        </p:grpSpPr>
        <p:sp>
          <p:nvSpPr>
            <p:cNvPr id="21" name="文本框 20"/>
            <p:cNvSpPr txBox="1"/>
            <p:nvPr/>
          </p:nvSpPr>
          <p:spPr>
            <a:xfrm>
              <a:off x="1059045" y="332683"/>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noProof="0" dirty="0">
                  <a:solidFill>
                    <a:schemeClr val="accent1"/>
                  </a:solidFill>
                  <a:cs typeface="+mn-ea"/>
                  <a:sym typeface="+mn-lt"/>
                </a:rPr>
                <a:t>标题文字</a:t>
              </a:r>
              <a:r>
                <a:rPr lang="zh-CN" altLang="en-US" sz="3200" b="1" noProof="0" dirty="0">
                  <a:solidFill>
                    <a:schemeClr val="tx1">
                      <a:lumMod val="75000"/>
                      <a:lumOff val="25000"/>
                    </a:schemeClr>
                  </a:solidFill>
                  <a:cs typeface="+mn-ea"/>
                  <a:sym typeface="+mn-lt"/>
                </a:rPr>
                <a:t>添加此处</a:t>
              </a:r>
              <a:endParaRPr kumimoji="0"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22" name="文本框 21"/>
            <p:cNvSpPr txBox="1"/>
            <p:nvPr/>
          </p:nvSpPr>
          <p:spPr>
            <a:xfrm>
              <a:off x="1059045" y="794786"/>
              <a:ext cx="5751330" cy="30207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5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cs typeface="+mn-ea"/>
                  <a:sym typeface="+mn-lt"/>
                </a:rPr>
                <a:t>print the presentation and make it into a film to be used in a wider field</a:t>
              </a:r>
              <a:endParaRPr kumimoji="0" lang="en-US" altLang="zh-CN" sz="1200" b="0" i="0" u="none" strike="noStrike" kern="1200" cap="none" spc="0" normalizeH="0" baseline="0" noProof="0" dirty="0">
                <a:ln>
                  <a:noFill/>
                </a:ln>
                <a:solidFill>
                  <a:prstClr val="white">
                    <a:lumMod val="50000"/>
                  </a:prstClr>
                </a:solidFill>
                <a:effectLst/>
                <a:uLnTx/>
                <a:uFillTx/>
                <a:cs typeface="+mn-ea"/>
                <a:sym typeface="+mn-lt"/>
              </a:endParaRPr>
            </a:p>
          </p:txBody>
        </p:sp>
      </p:grpSp>
      <p:grpSp>
        <p:nvGrpSpPr>
          <p:cNvPr id="23" name="组合 22"/>
          <p:cNvGrpSpPr/>
          <p:nvPr/>
        </p:nvGrpSpPr>
        <p:grpSpPr>
          <a:xfrm>
            <a:off x="5731801" y="1930228"/>
            <a:ext cx="4647274" cy="962022"/>
            <a:chOff x="937750" y="5016378"/>
            <a:chExt cx="4647274" cy="962022"/>
          </a:xfrm>
        </p:grpSpPr>
        <p:sp>
          <p:nvSpPr>
            <p:cNvPr id="24" name="矩形 23"/>
            <p:cNvSpPr/>
            <p:nvPr/>
          </p:nvSpPr>
          <p:spPr>
            <a:xfrm>
              <a:off x="937750" y="5369002"/>
              <a:ext cx="464727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7F7F7F"/>
                  </a:solidFill>
                  <a:cs typeface="+mn-ea"/>
                  <a:sym typeface="+mn-lt"/>
                </a:rPr>
                <a:t>用户可以在投影仪或者计算机上进行演示也可以将演示文稿打印出来制作成胶片以便应用到更广泛的领域中</a:t>
              </a:r>
              <a:endParaRPr lang="zh-CN" altLang="en-US" sz="1400" dirty="0">
                <a:solidFill>
                  <a:srgbClr val="7F7F7F"/>
                </a:solidFill>
                <a:cs typeface="+mn-ea"/>
                <a:sym typeface="+mn-lt"/>
              </a:endParaRPr>
            </a:p>
          </p:txBody>
        </p:sp>
        <p:sp>
          <p:nvSpPr>
            <p:cNvPr id="25" name="矩形 24"/>
            <p:cNvSpPr/>
            <p:nvPr/>
          </p:nvSpPr>
          <p:spPr>
            <a:xfrm>
              <a:off x="937750" y="501637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cs typeface="+mn-ea"/>
                  <a:sym typeface="+mn-lt"/>
                </a:rPr>
                <a:t>标题文字添加</a:t>
              </a:r>
              <a:endParaRPr lang="zh-CN" altLang="en-US" b="1" dirty="0">
                <a:cs typeface="+mn-ea"/>
                <a:sym typeface="+mn-lt"/>
              </a:endParaRPr>
            </a:p>
          </p:txBody>
        </p:sp>
      </p:grpSp>
      <p:grpSp>
        <p:nvGrpSpPr>
          <p:cNvPr id="26" name="组合 25"/>
          <p:cNvGrpSpPr/>
          <p:nvPr/>
        </p:nvGrpSpPr>
        <p:grpSpPr>
          <a:xfrm>
            <a:off x="7074826" y="3182775"/>
            <a:ext cx="3304249" cy="859580"/>
            <a:chOff x="937750" y="5016378"/>
            <a:chExt cx="3304249" cy="859580"/>
          </a:xfrm>
        </p:grpSpPr>
        <p:sp>
          <p:nvSpPr>
            <p:cNvPr id="27" name="矩形 26"/>
            <p:cNvSpPr/>
            <p:nvPr/>
          </p:nvSpPr>
          <p:spPr>
            <a:xfrm>
              <a:off x="937750" y="5340427"/>
              <a:ext cx="3304249"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rgbClr val="7F7F7F"/>
                  </a:solidFill>
                  <a:cs typeface="+mn-ea"/>
                  <a:sym typeface="+mn-lt"/>
                </a:rPr>
                <a:t>用户可以在投影仪或者计算机上进行演示也可以将演示文稿打印出来制作成胶片以便应用</a:t>
              </a:r>
              <a:endParaRPr lang="zh-CN" altLang="en-US" sz="1200" dirty="0">
                <a:solidFill>
                  <a:srgbClr val="7F7F7F"/>
                </a:solidFill>
                <a:cs typeface="+mn-ea"/>
                <a:sym typeface="+mn-lt"/>
              </a:endParaRPr>
            </a:p>
          </p:txBody>
        </p:sp>
        <p:sp>
          <p:nvSpPr>
            <p:cNvPr id="28" name="矩形 27"/>
            <p:cNvSpPr/>
            <p:nvPr/>
          </p:nvSpPr>
          <p:spPr>
            <a:xfrm>
              <a:off x="937750" y="5016378"/>
              <a:ext cx="2241974" cy="36279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cs typeface="+mn-ea"/>
                  <a:sym typeface="+mn-lt"/>
                </a:rPr>
                <a:t>标题文字添加</a:t>
              </a:r>
              <a:endParaRPr lang="zh-CN" altLang="en-US" sz="1600" b="1" dirty="0">
                <a:cs typeface="+mn-ea"/>
                <a:sym typeface="+mn-lt"/>
              </a:endParaRPr>
            </a:p>
          </p:txBody>
        </p:sp>
      </p:grpSp>
      <p:grpSp>
        <p:nvGrpSpPr>
          <p:cNvPr id="29" name="组合 28"/>
          <p:cNvGrpSpPr/>
          <p:nvPr/>
        </p:nvGrpSpPr>
        <p:grpSpPr>
          <a:xfrm>
            <a:off x="7074826" y="4332880"/>
            <a:ext cx="3304249" cy="859580"/>
            <a:chOff x="937750" y="5016378"/>
            <a:chExt cx="3304249" cy="859580"/>
          </a:xfrm>
        </p:grpSpPr>
        <p:sp>
          <p:nvSpPr>
            <p:cNvPr id="30" name="矩形 29"/>
            <p:cNvSpPr/>
            <p:nvPr/>
          </p:nvSpPr>
          <p:spPr>
            <a:xfrm>
              <a:off x="937750" y="5340427"/>
              <a:ext cx="3304249"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rgbClr val="7F7F7F"/>
                  </a:solidFill>
                  <a:cs typeface="+mn-ea"/>
                  <a:sym typeface="+mn-lt"/>
                </a:rPr>
                <a:t>用户可以在投影仪或者计算机上进行演示也可以将演示文稿打印出来制作成胶片以便应用</a:t>
              </a:r>
              <a:endParaRPr lang="zh-CN" altLang="en-US" sz="1200" dirty="0">
                <a:solidFill>
                  <a:srgbClr val="7F7F7F"/>
                </a:solidFill>
                <a:cs typeface="+mn-ea"/>
                <a:sym typeface="+mn-lt"/>
              </a:endParaRPr>
            </a:p>
          </p:txBody>
        </p:sp>
        <p:sp>
          <p:nvSpPr>
            <p:cNvPr id="31" name="矩形 30"/>
            <p:cNvSpPr/>
            <p:nvPr/>
          </p:nvSpPr>
          <p:spPr>
            <a:xfrm>
              <a:off x="937750" y="5016378"/>
              <a:ext cx="2241974" cy="36279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cs typeface="+mn-ea"/>
                  <a:sym typeface="+mn-lt"/>
                </a:rPr>
                <a:t>标题文字添加</a:t>
              </a:r>
              <a:endParaRPr lang="zh-CN" altLang="en-US" sz="1600" b="1" dirty="0">
                <a:cs typeface="+mn-ea"/>
                <a:sym typeface="+mn-lt"/>
              </a:endParaRPr>
            </a:p>
          </p:txBody>
        </p:sp>
      </p:grpSp>
      <p:pic>
        <p:nvPicPr>
          <p:cNvPr id="40" name="图片占位符 39"/>
          <p:cNvPicPr>
            <a:picLocks noGrp="1" noChangeAspect="1"/>
          </p:cNvPicPr>
          <p:nvPr>
            <p:ph type="pic" sz="quarter" idx="11"/>
          </p:nvPr>
        </p:nvPicPr>
        <p:blipFill>
          <a:blip r:embed="rId1" cstate="screen"/>
          <a:stretch>
            <a:fillRect/>
          </a:stretch>
        </p:blipFill>
        <p:spPr>
          <a:xfrm>
            <a:off x="3338850" y="4420801"/>
            <a:ext cx="2082870" cy="1388706"/>
          </a:xfrm>
        </p:spPr>
      </p:pic>
      <p:pic>
        <p:nvPicPr>
          <p:cNvPr id="41" name="图片占位符 40"/>
          <p:cNvPicPr>
            <a:picLocks noGrp="1" noChangeAspect="1"/>
          </p:cNvPicPr>
          <p:nvPr>
            <p:ph type="pic" sz="quarter" idx="12"/>
          </p:nvPr>
        </p:nvPicPr>
        <p:blipFill>
          <a:blip r:embed="rId2" cstate="screen"/>
          <a:stretch>
            <a:fillRect/>
          </a:stretch>
        </p:blipFill>
        <p:spPr>
          <a:xfrm>
            <a:off x="5519767" y="4435449"/>
            <a:ext cx="1202663" cy="802647"/>
          </a:xfrm>
        </p:spPr>
      </p:pic>
      <p:pic>
        <p:nvPicPr>
          <p:cNvPr id="43" name="图片占位符 42"/>
          <p:cNvPicPr>
            <a:picLocks noGrp="1" noChangeAspect="1"/>
          </p:cNvPicPr>
          <p:nvPr>
            <p:ph type="pic" sz="quarter" idx="10"/>
          </p:nvPr>
        </p:nvPicPr>
        <p:blipFill>
          <a:blip r:embed="rId3" cstate="screen"/>
          <a:stretch>
            <a:fillRect/>
          </a:stretch>
        </p:blipFill>
        <p:spPr>
          <a:xfrm>
            <a:off x="2088518" y="2021067"/>
            <a:ext cx="3335544" cy="2223696"/>
          </a:xfrm>
        </p:spPr>
      </p:pic>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1+#ppt_w/2"/>
                                          </p:val>
                                        </p:tav>
                                        <p:tav tm="100000">
                                          <p:val>
                                            <p:strVal val="#ppt_x"/>
                                          </p:val>
                                        </p:tav>
                                      </p:tavLst>
                                    </p:anim>
                                    <p:anim calcmode="lin" valueType="num">
                                      <p:cBhvr additive="base">
                                        <p:cTn id="8" dur="1000" fill="hold"/>
                                        <p:tgtEl>
                                          <p:spTgt spid="17"/>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8"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p:tgtEl>
                                          <p:spTgt spid="20"/>
                                        </p:tgtEl>
                                        <p:attrNameLst>
                                          <p:attrName>ppt_x</p:attrName>
                                        </p:attrNameLst>
                                      </p:cBhvr>
                                      <p:tavLst>
                                        <p:tav tm="0">
                                          <p:val>
                                            <p:strVal val="#ppt_x-#ppt_w*1.125000"/>
                                          </p:val>
                                        </p:tav>
                                        <p:tav tm="100000">
                                          <p:val>
                                            <p:strVal val="#ppt_x"/>
                                          </p:val>
                                        </p:tav>
                                      </p:tavLst>
                                    </p:anim>
                                    <p:animEffect transition="in" filter="wipe(right)">
                                      <p:cBhvr>
                                        <p:cTn id="13" dur="500"/>
                                        <p:tgtEl>
                                          <p:spTgt spid="20"/>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 calcmode="lin" valueType="num">
                                      <p:cBhvr>
                                        <p:cTn id="17" dur="500" fill="hold"/>
                                        <p:tgtEl>
                                          <p:spTgt spid="43"/>
                                        </p:tgtEl>
                                        <p:attrNameLst>
                                          <p:attrName>ppt_w</p:attrName>
                                        </p:attrNameLst>
                                      </p:cBhvr>
                                      <p:tavLst>
                                        <p:tav tm="0">
                                          <p:val>
                                            <p:fltVal val="0"/>
                                          </p:val>
                                        </p:tav>
                                        <p:tav tm="100000">
                                          <p:val>
                                            <p:strVal val="#ppt_w"/>
                                          </p:val>
                                        </p:tav>
                                      </p:tavLst>
                                    </p:anim>
                                    <p:anim calcmode="lin" valueType="num">
                                      <p:cBhvr>
                                        <p:cTn id="18" dur="500" fill="hold"/>
                                        <p:tgtEl>
                                          <p:spTgt spid="43"/>
                                        </p:tgtEl>
                                        <p:attrNameLst>
                                          <p:attrName>ppt_h</p:attrName>
                                        </p:attrNameLst>
                                      </p:cBhvr>
                                      <p:tavLst>
                                        <p:tav tm="0">
                                          <p:val>
                                            <p:fltVal val="0"/>
                                          </p:val>
                                        </p:tav>
                                        <p:tav tm="100000">
                                          <p:val>
                                            <p:strVal val="#ppt_h"/>
                                          </p:val>
                                        </p:tav>
                                      </p:tavLst>
                                    </p:anim>
                                    <p:animEffect transition="in" filter="fade">
                                      <p:cBhvr>
                                        <p:cTn id="19" dur="500"/>
                                        <p:tgtEl>
                                          <p:spTgt spid="43"/>
                                        </p:tgtEl>
                                      </p:cBhvr>
                                    </p:animEffect>
                                  </p:childTnLst>
                                </p:cTn>
                              </p:par>
                              <p:par>
                                <p:cTn id="20" presetID="53" presetClass="entr" presetSubtype="16"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500" fill="hold"/>
                                        <p:tgtEl>
                                          <p:spTgt spid="40"/>
                                        </p:tgtEl>
                                        <p:attrNameLst>
                                          <p:attrName>ppt_w</p:attrName>
                                        </p:attrNameLst>
                                      </p:cBhvr>
                                      <p:tavLst>
                                        <p:tav tm="0">
                                          <p:val>
                                            <p:fltVal val="0"/>
                                          </p:val>
                                        </p:tav>
                                        <p:tav tm="100000">
                                          <p:val>
                                            <p:strVal val="#ppt_w"/>
                                          </p:val>
                                        </p:tav>
                                      </p:tavLst>
                                    </p:anim>
                                    <p:anim calcmode="lin" valueType="num">
                                      <p:cBhvr>
                                        <p:cTn id="23" dur="500" fill="hold"/>
                                        <p:tgtEl>
                                          <p:spTgt spid="40"/>
                                        </p:tgtEl>
                                        <p:attrNameLst>
                                          <p:attrName>ppt_h</p:attrName>
                                        </p:attrNameLst>
                                      </p:cBhvr>
                                      <p:tavLst>
                                        <p:tav tm="0">
                                          <p:val>
                                            <p:fltVal val="0"/>
                                          </p:val>
                                        </p:tav>
                                        <p:tav tm="100000">
                                          <p:val>
                                            <p:strVal val="#ppt_h"/>
                                          </p:val>
                                        </p:tav>
                                      </p:tavLst>
                                    </p:anim>
                                    <p:animEffect transition="in" filter="fade">
                                      <p:cBhvr>
                                        <p:cTn id="24" dur="500"/>
                                        <p:tgtEl>
                                          <p:spTgt spid="4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nodeType="with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par>
                          <p:cTn id="48" fill="hold">
                            <p:stCondLst>
                              <p:cond delay="2500"/>
                            </p:stCondLst>
                            <p:childTnLst>
                              <p:par>
                                <p:cTn id="49" presetID="12" presetClass="entr" presetSubtype="8"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p:tgtEl>
                                          <p:spTgt spid="23"/>
                                        </p:tgtEl>
                                        <p:attrNameLst>
                                          <p:attrName>ppt_x</p:attrName>
                                        </p:attrNameLst>
                                      </p:cBhvr>
                                      <p:tavLst>
                                        <p:tav tm="0">
                                          <p:val>
                                            <p:strVal val="#ppt_x-#ppt_w*1.125000"/>
                                          </p:val>
                                        </p:tav>
                                        <p:tav tm="100000">
                                          <p:val>
                                            <p:strVal val="#ppt_x"/>
                                          </p:val>
                                        </p:tav>
                                      </p:tavLst>
                                    </p:anim>
                                    <p:animEffect transition="in" filter="wipe(right)">
                                      <p:cBhvr>
                                        <p:cTn id="52" dur="500"/>
                                        <p:tgtEl>
                                          <p:spTgt spid="23"/>
                                        </p:tgtEl>
                                      </p:cBhvr>
                                    </p:animEffect>
                                  </p:childTnLst>
                                </p:cTn>
                              </p:par>
                            </p:childTnLst>
                          </p:cTn>
                        </p:par>
                        <p:par>
                          <p:cTn id="53" fill="hold">
                            <p:stCondLst>
                              <p:cond delay="3000"/>
                            </p:stCondLst>
                            <p:childTnLst>
                              <p:par>
                                <p:cTn id="54" presetID="12" presetClass="entr" presetSubtype="8" fill="hold" nodeType="after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additive="base">
                                        <p:cTn id="56" dur="500"/>
                                        <p:tgtEl>
                                          <p:spTgt spid="26"/>
                                        </p:tgtEl>
                                        <p:attrNameLst>
                                          <p:attrName>ppt_x</p:attrName>
                                        </p:attrNameLst>
                                      </p:cBhvr>
                                      <p:tavLst>
                                        <p:tav tm="0">
                                          <p:val>
                                            <p:strVal val="#ppt_x-#ppt_w*1.125000"/>
                                          </p:val>
                                        </p:tav>
                                        <p:tav tm="100000">
                                          <p:val>
                                            <p:strVal val="#ppt_x"/>
                                          </p:val>
                                        </p:tav>
                                      </p:tavLst>
                                    </p:anim>
                                    <p:animEffect transition="in" filter="wipe(right)">
                                      <p:cBhvr>
                                        <p:cTn id="57" dur="500"/>
                                        <p:tgtEl>
                                          <p:spTgt spid="26"/>
                                        </p:tgtEl>
                                      </p:cBhvr>
                                    </p:animEffect>
                                  </p:childTnLst>
                                </p:cTn>
                              </p:par>
                            </p:childTnLst>
                          </p:cTn>
                        </p:par>
                        <p:par>
                          <p:cTn id="58" fill="hold">
                            <p:stCondLst>
                              <p:cond delay="3500"/>
                            </p:stCondLst>
                            <p:childTnLst>
                              <p:par>
                                <p:cTn id="59" presetID="12" presetClass="entr" presetSubtype="8"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additive="base">
                                        <p:cTn id="61" dur="500"/>
                                        <p:tgtEl>
                                          <p:spTgt spid="29"/>
                                        </p:tgtEl>
                                        <p:attrNameLst>
                                          <p:attrName>ppt_x</p:attrName>
                                        </p:attrNameLst>
                                      </p:cBhvr>
                                      <p:tavLst>
                                        <p:tav tm="0">
                                          <p:val>
                                            <p:strVal val="#ppt_x-#ppt_w*1.125000"/>
                                          </p:val>
                                        </p:tav>
                                        <p:tav tm="100000">
                                          <p:val>
                                            <p:strVal val="#ppt_x"/>
                                          </p:val>
                                        </p:tav>
                                      </p:tavLst>
                                    </p:anim>
                                    <p:animEffect transition="in" filter="wipe(right)">
                                      <p:cBhvr>
                                        <p:cTn id="6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2" grpId="0" animBg="1"/>
      <p:bldP spid="33" grpId="0" animBg="1"/>
      <p:bldP spid="34"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rot="1800000">
            <a:off x="297403" y="2961672"/>
            <a:ext cx="4806817" cy="2401396"/>
          </a:xfrm>
          <a:custGeom>
            <a:avLst/>
            <a:gdLst>
              <a:gd name="connsiteX0" fmla="*/ 0 w 9266664"/>
              <a:gd name="connsiteY0" fmla="*/ 0 h 2369924"/>
              <a:gd name="connsiteX1" fmla="*/ 9266664 w 9266664"/>
              <a:gd name="connsiteY1" fmla="*/ 0 h 2369924"/>
              <a:gd name="connsiteX2" fmla="*/ 9266664 w 9266664"/>
              <a:gd name="connsiteY2" fmla="*/ 2369924 h 2369924"/>
              <a:gd name="connsiteX3" fmla="*/ 0 w 9266664"/>
              <a:gd name="connsiteY3" fmla="*/ 2369924 h 2369924"/>
              <a:gd name="connsiteX4" fmla="*/ 0 w 9266664"/>
              <a:gd name="connsiteY4" fmla="*/ 0 h 2369924"/>
              <a:gd name="connsiteX0-1" fmla="*/ 0 w 9266664"/>
              <a:gd name="connsiteY0-2" fmla="*/ 0 h 2369924"/>
              <a:gd name="connsiteX1-3" fmla="*/ 4198570 w 9266664"/>
              <a:gd name="connsiteY1-4" fmla="*/ 3826 h 2369924"/>
              <a:gd name="connsiteX2-5" fmla="*/ 9266664 w 9266664"/>
              <a:gd name="connsiteY2-6" fmla="*/ 0 h 2369924"/>
              <a:gd name="connsiteX3-7" fmla="*/ 9266664 w 9266664"/>
              <a:gd name="connsiteY3-8" fmla="*/ 2369924 h 2369924"/>
              <a:gd name="connsiteX4-9" fmla="*/ 0 w 9266664"/>
              <a:gd name="connsiteY4-10" fmla="*/ 2369924 h 2369924"/>
              <a:gd name="connsiteX5" fmla="*/ 0 w 9266664"/>
              <a:gd name="connsiteY5" fmla="*/ 0 h 2369924"/>
              <a:gd name="connsiteX0-11" fmla="*/ 0 w 9266664"/>
              <a:gd name="connsiteY0-12" fmla="*/ 0 h 2377462"/>
              <a:gd name="connsiteX1-13" fmla="*/ 4198570 w 9266664"/>
              <a:gd name="connsiteY1-14" fmla="*/ 3826 h 2377462"/>
              <a:gd name="connsiteX2-15" fmla="*/ 9266664 w 9266664"/>
              <a:gd name="connsiteY2-16" fmla="*/ 0 h 2377462"/>
              <a:gd name="connsiteX3-17" fmla="*/ 9266664 w 9266664"/>
              <a:gd name="connsiteY3-18" fmla="*/ 2369924 h 2377462"/>
              <a:gd name="connsiteX4-19" fmla="*/ 2049462 w 9266664"/>
              <a:gd name="connsiteY4-20" fmla="*/ 2377462 h 2377462"/>
              <a:gd name="connsiteX5-21" fmla="*/ 0 w 9266664"/>
              <a:gd name="connsiteY5-22" fmla="*/ 2369924 h 2377462"/>
              <a:gd name="connsiteX6" fmla="*/ 0 w 9266664"/>
              <a:gd name="connsiteY6" fmla="*/ 0 h 2377462"/>
              <a:gd name="connsiteX0-23" fmla="*/ 0 w 9266664"/>
              <a:gd name="connsiteY0-24" fmla="*/ 0 h 2377462"/>
              <a:gd name="connsiteX1-25" fmla="*/ 4198570 w 9266664"/>
              <a:gd name="connsiteY1-26" fmla="*/ 3826 h 2377462"/>
              <a:gd name="connsiteX2-27" fmla="*/ 9266664 w 9266664"/>
              <a:gd name="connsiteY2-28" fmla="*/ 0 h 2377462"/>
              <a:gd name="connsiteX3-29" fmla="*/ 9266664 w 9266664"/>
              <a:gd name="connsiteY3-30" fmla="*/ 2369924 h 2377462"/>
              <a:gd name="connsiteX4-31" fmla="*/ 2049462 w 9266664"/>
              <a:gd name="connsiteY4-32" fmla="*/ 2377462 h 2377462"/>
              <a:gd name="connsiteX5-33" fmla="*/ 0 w 9266664"/>
              <a:gd name="connsiteY5-34" fmla="*/ 0 h 2377462"/>
              <a:gd name="connsiteX0-35" fmla="*/ 0 w 7217202"/>
              <a:gd name="connsiteY0-36" fmla="*/ 2377462 h 2377462"/>
              <a:gd name="connsiteX1-37" fmla="*/ 2149108 w 7217202"/>
              <a:gd name="connsiteY1-38" fmla="*/ 3826 h 2377462"/>
              <a:gd name="connsiteX2-39" fmla="*/ 7217202 w 7217202"/>
              <a:gd name="connsiteY2-40" fmla="*/ 0 h 2377462"/>
              <a:gd name="connsiteX3-41" fmla="*/ 7217202 w 7217202"/>
              <a:gd name="connsiteY3-42" fmla="*/ 2369924 h 2377462"/>
              <a:gd name="connsiteX4-43" fmla="*/ 0 w 7217202"/>
              <a:gd name="connsiteY4-44" fmla="*/ 2377462 h 2377462"/>
              <a:gd name="connsiteX0-45" fmla="*/ 0 w 7217202"/>
              <a:gd name="connsiteY0-46" fmla="*/ 2401396 h 2401396"/>
              <a:gd name="connsiteX1-47" fmla="*/ 2149108 w 7217202"/>
              <a:gd name="connsiteY1-48" fmla="*/ 27760 h 2401396"/>
              <a:gd name="connsiteX2-49" fmla="*/ 3184170 w 7217202"/>
              <a:gd name="connsiteY2-50" fmla="*/ 0 h 2401396"/>
              <a:gd name="connsiteX3-51" fmla="*/ 7217202 w 7217202"/>
              <a:gd name="connsiteY3-52" fmla="*/ 23934 h 2401396"/>
              <a:gd name="connsiteX4-53" fmla="*/ 7217202 w 7217202"/>
              <a:gd name="connsiteY4-54" fmla="*/ 2393858 h 2401396"/>
              <a:gd name="connsiteX5-55" fmla="*/ 0 w 7217202"/>
              <a:gd name="connsiteY5-56" fmla="*/ 2401396 h 2401396"/>
              <a:gd name="connsiteX0-57" fmla="*/ 0 w 7217202"/>
              <a:gd name="connsiteY0-58" fmla="*/ 2401396 h 2401396"/>
              <a:gd name="connsiteX1-59" fmla="*/ 3184170 w 7217202"/>
              <a:gd name="connsiteY1-60" fmla="*/ 0 h 2401396"/>
              <a:gd name="connsiteX2-61" fmla="*/ 7217202 w 7217202"/>
              <a:gd name="connsiteY2-62" fmla="*/ 23934 h 2401396"/>
              <a:gd name="connsiteX3-63" fmla="*/ 7217202 w 7217202"/>
              <a:gd name="connsiteY3-64" fmla="*/ 2393858 h 2401396"/>
              <a:gd name="connsiteX4-65" fmla="*/ 0 w 7217202"/>
              <a:gd name="connsiteY4-66" fmla="*/ 2401396 h 24013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17202" h="2401396">
                <a:moveTo>
                  <a:pt x="0" y="2401396"/>
                </a:moveTo>
                <a:lnTo>
                  <a:pt x="3184170" y="0"/>
                </a:lnTo>
                <a:lnTo>
                  <a:pt x="7217202" y="23934"/>
                </a:lnTo>
                <a:lnTo>
                  <a:pt x="7217202" y="2393858"/>
                </a:lnTo>
                <a:lnTo>
                  <a:pt x="0" y="240139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2" name="矩形 31"/>
          <p:cNvSpPr/>
          <p:nvPr/>
        </p:nvSpPr>
        <p:spPr>
          <a:xfrm rot="1800000">
            <a:off x="9495150" y="2885470"/>
            <a:ext cx="4808965" cy="2388362"/>
          </a:xfrm>
          <a:custGeom>
            <a:avLst/>
            <a:gdLst>
              <a:gd name="connsiteX0" fmla="*/ 0 w 9266664"/>
              <a:gd name="connsiteY0" fmla="*/ 0 h 2382833"/>
              <a:gd name="connsiteX1" fmla="*/ 9266664 w 9266664"/>
              <a:gd name="connsiteY1" fmla="*/ 0 h 2382833"/>
              <a:gd name="connsiteX2" fmla="*/ 9266664 w 9266664"/>
              <a:gd name="connsiteY2" fmla="*/ 2382833 h 2382833"/>
              <a:gd name="connsiteX3" fmla="*/ 0 w 9266664"/>
              <a:gd name="connsiteY3" fmla="*/ 2382833 h 2382833"/>
              <a:gd name="connsiteX4" fmla="*/ 0 w 9266664"/>
              <a:gd name="connsiteY4" fmla="*/ 0 h 2382833"/>
              <a:gd name="connsiteX0-1" fmla="*/ 0 w 9266664"/>
              <a:gd name="connsiteY0-2" fmla="*/ 0 h 2382833"/>
              <a:gd name="connsiteX1-3" fmla="*/ 6466659 w 9266664"/>
              <a:gd name="connsiteY1-4" fmla="*/ 25983 h 2382833"/>
              <a:gd name="connsiteX2-5" fmla="*/ 9266664 w 9266664"/>
              <a:gd name="connsiteY2-6" fmla="*/ 0 h 2382833"/>
              <a:gd name="connsiteX3-7" fmla="*/ 9266664 w 9266664"/>
              <a:gd name="connsiteY3-8" fmla="*/ 2382833 h 2382833"/>
              <a:gd name="connsiteX4-9" fmla="*/ 0 w 9266664"/>
              <a:gd name="connsiteY4-10" fmla="*/ 2382833 h 2382833"/>
              <a:gd name="connsiteX5" fmla="*/ 0 w 9266664"/>
              <a:gd name="connsiteY5" fmla="*/ 0 h 2382833"/>
              <a:gd name="connsiteX0-11" fmla="*/ 0 w 9266664"/>
              <a:gd name="connsiteY0-12" fmla="*/ 0 h 2388362"/>
              <a:gd name="connsiteX1-13" fmla="*/ 6466659 w 9266664"/>
              <a:gd name="connsiteY1-14" fmla="*/ 25983 h 2388362"/>
              <a:gd name="connsiteX2-15" fmla="*/ 9266664 w 9266664"/>
              <a:gd name="connsiteY2-16" fmla="*/ 0 h 2388362"/>
              <a:gd name="connsiteX3-17" fmla="*/ 9266664 w 9266664"/>
              <a:gd name="connsiteY3-18" fmla="*/ 2382833 h 2388362"/>
              <a:gd name="connsiteX4-19" fmla="*/ 4457699 w 9266664"/>
              <a:gd name="connsiteY4-20" fmla="*/ 2388362 h 2388362"/>
              <a:gd name="connsiteX5-21" fmla="*/ 0 w 9266664"/>
              <a:gd name="connsiteY5-22" fmla="*/ 2382833 h 2388362"/>
              <a:gd name="connsiteX6" fmla="*/ 0 w 9266664"/>
              <a:gd name="connsiteY6" fmla="*/ 0 h 2388362"/>
              <a:gd name="connsiteX0-23" fmla="*/ 0 w 9266664"/>
              <a:gd name="connsiteY0-24" fmla="*/ 0 h 2388362"/>
              <a:gd name="connsiteX1-25" fmla="*/ 6466659 w 9266664"/>
              <a:gd name="connsiteY1-26" fmla="*/ 25983 h 2388362"/>
              <a:gd name="connsiteX2-27" fmla="*/ 9266664 w 9266664"/>
              <a:gd name="connsiteY2-28" fmla="*/ 0 h 2388362"/>
              <a:gd name="connsiteX3-29" fmla="*/ 9266664 w 9266664"/>
              <a:gd name="connsiteY3-30" fmla="*/ 2382833 h 2388362"/>
              <a:gd name="connsiteX4-31" fmla="*/ 4457699 w 9266664"/>
              <a:gd name="connsiteY4-32" fmla="*/ 2388362 h 2388362"/>
              <a:gd name="connsiteX5-33" fmla="*/ 0 w 9266664"/>
              <a:gd name="connsiteY5-34" fmla="*/ 0 h 2388362"/>
              <a:gd name="connsiteX0-35" fmla="*/ 0 w 4808965"/>
              <a:gd name="connsiteY0-36" fmla="*/ 2388362 h 2388362"/>
              <a:gd name="connsiteX1-37" fmla="*/ 2008960 w 4808965"/>
              <a:gd name="connsiteY1-38" fmla="*/ 25983 h 2388362"/>
              <a:gd name="connsiteX2-39" fmla="*/ 4808965 w 4808965"/>
              <a:gd name="connsiteY2-40" fmla="*/ 0 h 2388362"/>
              <a:gd name="connsiteX3-41" fmla="*/ 4808965 w 4808965"/>
              <a:gd name="connsiteY3-42" fmla="*/ 2382833 h 2388362"/>
              <a:gd name="connsiteX4-43" fmla="*/ 0 w 4808965"/>
              <a:gd name="connsiteY4-44" fmla="*/ 2388362 h 23883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08965" h="2388362">
                <a:moveTo>
                  <a:pt x="0" y="2388362"/>
                </a:moveTo>
                <a:lnTo>
                  <a:pt x="2008960" y="25983"/>
                </a:lnTo>
                <a:lnTo>
                  <a:pt x="4808965" y="0"/>
                </a:lnTo>
                <a:lnTo>
                  <a:pt x="4808965" y="2382833"/>
                </a:lnTo>
                <a:lnTo>
                  <a:pt x="0" y="2388362"/>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8" name="任意多边形 27"/>
          <p:cNvSpPr/>
          <p:nvPr/>
        </p:nvSpPr>
        <p:spPr>
          <a:xfrm>
            <a:off x="1" y="2850131"/>
            <a:ext cx="3247725" cy="1157738"/>
          </a:xfrm>
          <a:custGeom>
            <a:avLst/>
            <a:gdLst>
              <a:gd name="connsiteX0" fmla="*/ 0 w 3247725"/>
              <a:gd name="connsiteY0" fmla="*/ 0 h 1157738"/>
              <a:gd name="connsiteX1" fmla="*/ 2668856 w 3247725"/>
              <a:gd name="connsiteY1" fmla="*/ 0 h 1157738"/>
              <a:gd name="connsiteX2" fmla="*/ 3247725 w 3247725"/>
              <a:gd name="connsiteY2" fmla="*/ 578869 h 1157738"/>
              <a:gd name="connsiteX3" fmla="*/ 2668856 w 3247725"/>
              <a:gd name="connsiteY3" fmla="*/ 1157738 h 1157738"/>
              <a:gd name="connsiteX4" fmla="*/ 0 w 3247725"/>
              <a:gd name="connsiteY4" fmla="*/ 1157738 h 1157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7725" h="1157738">
                <a:moveTo>
                  <a:pt x="0" y="0"/>
                </a:moveTo>
                <a:lnTo>
                  <a:pt x="2668856" y="0"/>
                </a:lnTo>
                <a:cubicBezTo>
                  <a:pt x="2988557" y="0"/>
                  <a:pt x="3247725" y="259168"/>
                  <a:pt x="3247725" y="578869"/>
                </a:cubicBezTo>
                <a:cubicBezTo>
                  <a:pt x="3247725" y="898570"/>
                  <a:pt x="2988557" y="1157738"/>
                  <a:pt x="2668856" y="1157738"/>
                </a:cubicBezTo>
                <a:lnTo>
                  <a:pt x="0" y="1157738"/>
                </a:lnTo>
                <a:close/>
              </a:path>
            </a:pathLst>
          </a:cu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任意多边形 26"/>
          <p:cNvSpPr/>
          <p:nvPr/>
        </p:nvSpPr>
        <p:spPr>
          <a:xfrm>
            <a:off x="8932496" y="2850131"/>
            <a:ext cx="3259501" cy="1157738"/>
          </a:xfrm>
          <a:custGeom>
            <a:avLst/>
            <a:gdLst>
              <a:gd name="connsiteX0" fmla="*/ 578869 w 3259501"/>
              <a:gd name="connsiteY0" fmla="*/ 0 h 1157738"/>
              <a:gd name="connsiteX1" fmla="*/ 3259501 w 3259501"/>
              <a:gd name="connsiteY1" fmla="*/ 0 h 1157738"/>
              <a:gd name="connsiteX2" fmla="*/ 3259501 w 3259501"/>
              <a:gd name="connsiteY2" fmla="*/ 1157738 h 1157738"/>
              <a:gd name="connsiteX3" fmla="*/ 578869 w 3259501"/>
              <a:gd name="connsiteY3" fmla="*/ 1157738 h 1157738"/>
              <a:gd name="connsiteX4" fmla="*/ 0 w 3259501"/>
              <a:gd name="connsiteY4" fmla="*/ 578869 h 1157738"/>
              <a:gd name="connsiteX5" fmla="*/ 578869 w 3259501"/>
              <a:gd name="connsiteY5" fmla="*/ 0 h 115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9501" h="1157738">
                <a:moveTo>
                  <a:pt x="578869" y="0"/>
                </a:moveTo>
                <a:lnTo>
                  <a:pt x="3259501" y="0"/>
                </a:lnTo>
                <a:lnTo>
                  <a:pt x="3259501" y="1157738"/>
                </a:lnTo>
                <a:lnTo>
                  <a:pt x="578869" y="1157738"/>
                </a:lnTo>
                <a:cubicBezTo>
                  <a:pt x="259168" y="1157738"/>
                  <a:pt x="0" y="898570"/>
                  <a:pt x="0" y="578869"/>
                </a:cubicBezTo>
                <a:cubicBezTo>
                  <a:pt x="0" y="259168"/>
                  <a:pt x="259168" y="0"/>
                  <a:pt x="578869" y="0"/>
                </a:cubicBezTo>
                <a:close/>
              </a:path>
            </a:pathLst>
          </a:cu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文本框 18"/>
          <p:cNvSpPr txBox="1"/>
          <p:nvPr/>
        </p:nvSpPr>
        <p:spPr>
          <a:xfrm>
            <a:off x="4157007" y="3119321"/>
            <a:ext cx="3877985" cy="64633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b="1" dirty="0">
                <a:solidFill>
                  <a:schemeClr val="accent1"/>
                </a:solidFill>
                <a:cs typeface="+mn-ea"/>
                <a:sym typeface="+mn-lt"/>
              </a:rPr>
              <a:t>标题文字</a:t>
            </a:r>
            <a:r>
              <a:rPr lang="zh-CN" altLang="en-US" sz="3600" b="1" dirty="0">
                <a:solidFill>
                  <a:schemeClr val="tx1">
                    <a:lumMod val="75000"/>
                    <a:lumOff val="25000"/>
                  </a:schemeClr>
                </a:solidFill>
                <a:cs typeface="+mn-ea"/>
                <a:sym typeface="+mn-lt"/>
              </a:rPr>
              <a:t>添加此处</a:t>
            </a:r>
            <a:endParaRPr kumimoji="0" lang="zh-CN" altLang="en-US" sz="36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20" name="文本框 19"/>
          <p:cNvSpPr txBox="1"/>
          <p:nvPr/>
        </p:nvSpPr>
        <p:spPr>
          <a:xfrm>
            <a:off x="3627787" y="3760063"/>
            <a:ext cx="4936424" cy="49622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25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lumMod val="50000"/>
                  </a:prstClr>
                </a:solidFill>
                <a:effectLst/>
                <a:uLnTx/>
                <a:uFillTx/>
                <a:cs typeface="+mn-ea"/>
                <a:sym typeface="+mn-lt"/>
              </a:rPr>
              <a:t>The user can demonstrate on a projector or computer, or print the presentation and make it into a film to be used in a wider field</a:t>
            </a:r>
            <a:endParaRPr kumimoji="0" lang="en-US" altLang="zh-CN" sz="11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21" name="文本框 20"/>
          <p:cNvSpPr txBox="1"/>
          <p:nvPr/>
        </p:nvSpPr>
        <p:spPr>
          <a:xfrm>
            <a:off x="5449028" y="1962681"/>
            <a:ext cx="1293944" cy="1200329"/>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7200" i="0" u="none" strike="noStrike" kern="1200" cap="none" spc="0" normalizeH="0" baseline="0" noProof="0" dirty="0">
                <a:ln>
                  <a:noFill/>
                </a:ln>
                <a:solidFill>
                  <a:schemeClr val="accent1"/>
                </a:solidFill>
                <a:effectLst/>
                <a:uLnTx/>
                <a:uFillTx/>
                <a:cs typeface="+mn-ea"/>
                <a:sym typeface="+mn-lt"/>
              </a:rPr>
              <a:t>03</a:t>
            </a:r>
            <a:endParaRPr kumimoji="0" lang="zh-CN" altLang="en-US" sz="7200" i="0" u="none" strike="noStrike" kern="1200" cap="none" spc="0" normalizeH="0" baseline="0" noProof="0" dirty="0">
              <a:ln>
                <a:noFill/>
              </a:ln>
              <a:solidFill>
                <a:schemeClr val="accent1"/>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0-#ppt_w/2"/>
                                          </p:val>
                                        </p:tav>
                                        <p:tav tm="100000">
                                          <p:val>
                                            <p:strVal val="#ppt_x"/>
                                          </p:val>
                                        </p:tav>
                                      </p:tavLst>
                                    </p:anim>
                                    <p:anim calcmode="lin" valueType="num">
                                      <p:cBhvr additive="base">
                                        <p:cTn id="8" dur="10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000" fill="hold"/>
                                        <p:tgtEl>
                                          <p:spTgt spid="27"/>
                                        </p:tgtEl>
                                        <p:attrNameLst>
                                          <p:attrName>ppt_x</p:attrName>
                                        </p:attrNameLst>
                                      </p:cBhvr>
                                      <p:tavLst>
                                        <p:tav tm="0">
                                          <p:val>
                                            <p:strVal val="1+#ppt_w/2"/>
                                          </p:val>
                                        </p:tav>
                                        <p:tav tm="100000">
                                          <p:val>
                                            <p:strVal val="#ppt_x"/>
                                          </p:val>
                                        </p:tav>
                                      </p:tavLst>
                                    </p:anim>
                                    <p:anim calcmode="lin" valueType="num">
                                      <p:cBhvr additive="base">
                                        <p:cTn id="12" dur="10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anim calcmode="lin" valueType="num">
                                      <p:cBhvr>
                                        <p:cTn id="30" dur="1000" fill="hold"/>
                                        <p:tgtEl>
                                          <p:spTgt spid="19"/>
                                        </p:tgtEl>
                                        <p:attrNameLst>
                                          <p:attrName>ppt_x</p:attrName>
                                        </p:attrNameLst>
                                      </p:cBhvr>
                                      <p:tavLst>
                                        <p:tav tm="0">
                                          <p:val>
                                            <p:strVal val="#ppt_x"/>
                                          </p:val>
                                        </p:tav>
                                        <p:tav tm="100000">
                                          <p:val>
                                            <p:strVal val="#ppt_x"/>
                                          </p:val>
                                        </p:tav>
                                      </p:tavLst>
                                    </p:anim>
                                    <p:anim calcmode="lin" valueType="num">
                                      <p:cBhvr>
                                        <p:cTn id="31" dur="1000" fill="hold"/>
                                        <p:tgtEl>
                                          <p:spTgt spid="19"/>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animBg="1"/>
      <p:bldP spid="28" grpId="0" animBg="1"/>
      <p:bldP spid="27" grpId="0" animBg="1"/>
      <p:bldP spid="19" grpId="0"/>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矩形 72"/>
          <p:cNvSpPr/>
          <p:nvPr/>
        </p:nvSpPr>
        <p:spPr>
          <a:xfrm rot="1800000">
            <a:off x="1830616" y="4095175"/>
            <a:ext cx="4489493" cy="1350101"/>
          </a:xfrm>
          <a:custGeom>
            <a:avLst/>
            <a:gdLst>
              <a:gd name="connsiteX0" fmla="*/ 0 w 5257075"/>
              <a:gd name="connsiteY0" fmla="*/ 0 h 1338711"/>
              <a:gd name="connsiteX1" fmla="*/ 5257075 w 5257075"/>
              <a:gd name="connsiteY1" fmla="*/ 0 h 1338711"/>
              <a:gd name="connsiteX2" fmla="*/ 5257075 w 5257075"/>
              <a:gd name="connsiteY2" fmla="*/ 1338711 h 1338711"/>
              <a:gd name="connsiteX3" fmla="*/ 0 w 5257075"/>
              <a:gd name="connsiteY3" fmla="*/ 1338711 h 1338711"/>
              <a:gd name="connsiteX4" fmla="*/ 0 w 5257075"/>
              <a:gd name="connsiteY4" fmla="*/ 0 h 1338711"/>
              <a:gd name="connsiteX0-1" fmla="*/ 0 w 5257075"/>
              <a:gd name="connsiteY0-2" fmla="*/ 9049 h 1347760"/>
              <a:gd name="connsiteX1-3" fmla="*/ 767582 w 5257075"/>
              <a:gd name="connsiteY1-4" fmla="*/ 0 h 1347760"/>
              <a:gd name="connsiteX2-5" fmla="*/ 5257075 w 5257075"/>
              <a:gd name="connsiteY2-6" fmla="*/ 9049 h 1347760"/>
              <a:gd name="connsiteX3-7" fmla="*/ 5257075 w 5257075"/>
              <a:gd name="connsiteY3-8" fmla="*/ 1347760 h 1347760"/>
              <a:gd name="connsiteX4-9" fmla="*/ 0 w 5257075"/>
              <a:gd name="connsiteY4-10" fmla="*/ 1347760 h 1347760"/>
              <a:gd name="connsiteX5" fmla="*/ 0 w 5257075"/>
              <a:gd name="connsiteY5" fmla="*/ 9049 h 1347760"/>
              <a:gd name="connsiteX0-11" fmla="*/ 0 w 5257075"/>
              <a:gd name="connsiteY0-12" fmla="*/ 9049 h 1350101"/>
              <a:gd name="connsiteX1-13" fmla="*/ 767582 w 5257075"/>
              <a:gd name="connsiteY1-14" fmla="*/ 0 h 1350101"/>
              <a:gd name="connsiteX2-15" fmla="*/ 5257075 w 5257075"/>
              <a:gd name="connsiteY2-16" fmla="*/ 9049 h 1350101"/>
              <a:gd name="connsiteX3-17" fmla="*/ 5257075 w 5257075"/>
              <a:gd name="connsiteY3-18" fmla="*/ 1347760 h 1350101"/>
              <a:gd name="connsiteX4-19" fmla="*/ 1309496 w 5257075"/>
              <a:gd name="connsiteY4-20" fmla="*/ 1350101 h 1350101"/>
              <a:gd name="connsiteX5-21" fmla="*/ 0 w 5257075"/>
              <a:gd name="connsiteY5-22" fmla="*/ 1347760 h 1350101"/>
              <a:gd name="connsiteX6" fmla="*/ 0 w 5257075"/>
              <a:gd name="connsiteY6" fmla="*/ 9049 h 1350101"/>
              <a:gd name="connsiteX0-23" fmla="*/ 0 w 5257075"/>
              <a:gd name="connsiteY0-24" fmla="*/ 9049 h 1350101"/>
              <a:gd name="connsiteX1-25" fmla="*/ 767582 w 5257075"/>
              <a:gd name="connsiteY1-26" fmla="*/ 0 h 1350101"/>
              <a:gd name="connsiteX2-27" fmla="*/ 5257075 w 5257075"/>
              <a:gd name="connsiteY2-28" fmla="*/ 9049 h 1350101"/>
              <a:gd name="connsiteX3-29" fmla="*/ 5257075 w 5257075"/>
              <a:gd name="connsiteY3-30" fmla="*/ 1347760 h 1350101"/>
              <a:gd name="connsiteX4-31" fmla="*/ 1309496 w 5257075"/>
              <a:gd name="connsiteY4-32" fmla="*/ 1350101 h 1350101"/>
              <a:gd name="connsiteX5-33" fmla="*/ 0 w 5257075"/>
              <a:gd name="connsiteY5-34" fmla="*/ 9049 h 1350101"/>
              <a:gd name="connsiteX0-35" fmla="*/ 541914 w 4489493"/>
              <a:gd name="connsiteY0-36" fmla="*/ 1350101 h 1350101"/>
              <a:gd name="connsiteX1-37" fmla="*/ 0 w 4489493"/>
              <a:gd name="connsiteY1-38" fmla="*/ 0 h 1350101"/>
              <a:gd name="connsiteX2-39" fmla="*/ 4489493 w 4489493"/>
              <a:gd name="connsiteY2-40" fmla="*/ 9049 h 1350101"/>
              <a:gd name="connsiteX3-41" fmla="*/ 4489493 w 4489493"/>
              <a:gd name="connsiteY3-42" fmla="*/ 1347760 h 1350101"/>
              <a:gd name="connsiteX4-43" fmla="*/ 541914 w 4489493"/>
              <a:gd name="connsiteY4-44" fmla="*/ 1350101 h 13501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489493" h="1350101">
                <a:moveTo>
                  <a:pt x="541914" y="1350101"/>
                </a:moveTo>
                <a:lnTo>
                  <a:pt x="0" y="0"/>
                </a:lnTo>
                <a:lnTo>
                  <a:pt x="4489493" y="9049"/>
                </a:lnTo>
                <a:lnTo>
                  <a:pt x="4489493" y="1347760"/>
                </a:lnTo>
                <a:lnTo>
                  <a:pt x="541914" y="1350101"/>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74" name="矩形 72"/>
          <p:cNvSpPr/>
          <p:nvPr/>
        </p:nvSpPr>
        <p:spPr>
          <a:xfrm rot="1800000">
            <a:off x="4344751" y="4095175"/>
            <a:ext cx="4489493" cy="1350101"/>
          </a:xfrm>
          <a:custGeom>
            <a:avLst/>
            <a:gdLst>
              <a:gd name="connsiteX0" fmla="*/ 0 w 5257075"/>
              <a:gd name="connsiteY0" fmla="*/ 0 h 1338711"/>
              <a:gd name="connsiteX1" fmla="*/ 5257075 w 5257075"/>
              <a:gd name="connsiteY1" fmla="*/ 0 h 1338711"/>
              <a:gd name="connsiteX2" fmla="*/ 5257075 w 5257075"/>
              <a:gd name="connsiteY2" fmla="*/ 1338711 h 1338711"/>
              <a:gd name="connsiteX3" fmla="*/ 0 w 5257075"/>
              <a:gd name="connsiteY3" fmla="*/ 1338711 h 1338711"/>
              <a:gd name="connsiteX4" fmla="*/ 0 w 5257075"/>
              <a:gd name="connsiteY4" fmla="*/ 0 h 1338711"/>
              <a:gd name="connsiteX0-1" fmla="*/ 0 w 5257075"/>
              <a:gd name="connsiteY0-2" fmla="*/ 9049 h 1347760"/>
              <a:gd name="connsiteX1-3" fmla="*/ 767582 w 5257075"/>
              <a:gd name="connsiteY1-4" fmla="*/ 0 h 1347760"/>
              <a:gd name="connsiteX2-5" fmla="*/ 5257075 w 5257075"/>
              <a:gd name="connsiteY2-6" fmla="*/ 9049 h 1347760"/>
              <a:gd name="connsiteX3-7" fmla="*/ 5257075 w 5257075"/>
              <a:gd name="connsiteY3-8" fmla="*/ 1347760 h 1347760"/>
              <a:gd name="connsiteX4-9" fmla="*/ 0 w 5257075"/>
              <a:gd name="connsiteY4-10" fmla="*/ 1347760 h 1347760"/>
              <a:gd name="connsiteX5" fmla="*/ 0 w 5257075"/>
              <a:gd name="connsiteY5" fmla="*/ 9049 h 1347760"/>
              <a:gd name="connsiteX0-11" fmla="*/ 0 w 5257075"/>
              <a:gd name="connsiteY0-12" fmla="*/ 9049 h 1350101"/>
              <a:gd name="connsiteX1-13" fmla="*/ 767582 w 5257075"/>
              <a:gd name="connsiteY1-14" fmla="*/ 0 h 1350101"/>
              <a:gd name="connsiteX2-15" fmla="*/ 5257075 w 5257075"/>
              <a:gd name="connsiteY2-16" fmla="*/ 9049 h 1350101"/>
              <a:gd name="connsiteX3-17" fmla="*/ 5257075 w 5257075"/>
              <a:gd name="connsiteY3-18" fmla="*/ 1347760 h 1350101"/>
              <a:gd name="connsiteX4-19" fmla="*/ 1309496 w 5257075"/>
              <a:gd name="connsiteY4-20" fmla="*/ 1350101 h 1350101"/>
              <a:gd name="connsiteX5-21" fmla="*/ 0 w 5257075"/>
              <a:gd name="connsiteY5-22" fmla="*/ 1347760 h 1350101"/>
              <a:gd name="connsiteX6" fmla="*/ 0 w 5257075"/>
              <a:gd name="connsiteY6" fmla="*/ 9049 h 1350101"/>
              <a:gd name="connsiteX0-23" fmla="*/ 0 w 5257075"/>
              <a:gd name="connsiteY0-24" fmla="*/ 9049 h 1350101"/>
              <a:gd name="connsiteX1-25" fmla="*/ 767582 w 5257075"/>
              <a:gd name="connsiteY1-26" fmla="*/ 0 h 1350101"/>
              <a:gd name="connsiteX2-27" fmla="*/ 5257075 w 5257075"/>
              <a:gd name="connsiteY2-28" fmla="*/ 9049 h 1350101"/>
              <a:gd name="connsiteX3-29" fmla="*/ 5257075 w 5257075"/>
              <a:gd name="connsiteY3-30" fmla="*/ 1347760 h 1350101"/>
              <a:gd name="connsiteX4-31" fmla="*/ 1309496 w 5257075"/>
              <a:gd name="connsiteY4-32" fmla="*/ 1350101 h 1350101"/>
              <a:gd name="connsiteX5-33" fmla="*/ 0 w 5257075"/>
              <a:gd name="connsiteY5-34" fmla="*/ 9049 h 1350101"/>
              <a:gd name="connsiteX0-35" fmla="*/ 541914 w 4489493"/>
              <a:gd name="connsiteY0-36" fmla="*/ 1350101 h 1350101"/>
              <a:gd name="connsiteX1-37" fmla="*/ 0 w 4489493"/>
              <a:gd name="connsiteY1-38" fmla="*/ 0 h 1350101"/>
              <a:gd name="connsiteX2-39" fmla="*/ 4489493 w 4489493"/>
              <a:gd name="connsiteY2-40" fmla="*/ 9049 h 1350101"/>
              <a:gd name="connsiteX3-41" fmla="*/ 4489493 w 4489493"/>
              <a:gd name="connsiteY3-42" fmla="*/ 1347760 h 1350101"/>
              <a:gd name="connsiteX4-43" fmla="*/ 541914 w 4489493"/>
              <a:gd name="connsiteY4-44" fmla="*/ 1350101 h 13501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489493" h="1350101">
                <a:moveTo>
                  <a:pt x="541914" y="1350101"/>
                </a:moveTo>
                <a:lnTo>
                  <a:pt x="0" y="0"/>
                </a:lnTo>
                <a:lnTo>
                  <a:pt x="4489493" y="9049"/>
                </a:lnTo>
                <a:lnTo>
                  <a:pt x="4489493" y="1347760"/>
                </a:lnTo>
                <a:lnTo>
                  <a:pt x="541914" y="1350101"/>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75" name="矩形 72"/>
          <p:cNvSpPr/>
          <p:nvPr/>
        </p:nvSpPr>
        <p:spPr>
          <a:xfrm rot="1800000">
            <a:off x="6832386" y="4095175"/>
            <a:ext cx="4489493" cy="1350101"/>
          </a:xfrm>
          <a:custGeom>
            <a:avLst/>
            <a:gdLst>
              <a:gd name="connsiteX0" fmla="*/ 0 w 5257075"/>
              <a:gd name="connsiteY0" fmla="*/ 0 h 1338711"/>
              <a:gd name="connsiteX1" fmla="*/ 5257075 w 5257075"/>
              <a:gd name="connsiteY1" fmla="*/ 0 h 1338711"/>
              <a:gd name="connsiteX2" fmla="*/ 5257075 w 5257075"/>
              <a:gd name="connsiteY2" fmla="*/ 1338711 h 1338711"/>
              <a:gd name="connsiteX3" fmla="*/ 0 w 5257075"/>
              <a:gd name="connsiteY3" fmla="*/ 1338711 h 1338711"/>
              <a:gd name="connsiteX4" fmla="*/ 0 w 5257075"/>
              <a:gd name="connsiteY4" fmla="*/ 0 h 1338711"/>
              <a:gd name="connsiteX0-1" fmla="*/ 0 w 5257075"/>
              <a:gd name="connsiteY0-2" fmla="*/ 9049 h 1347760"/>
              <a:gd name="connsiteX1-3" fmla="*/ 767582 w 5257075"/>
              <a:gd name="connsiteY1-4" fmla="*/ 0 h 1347760"/>
              <a:gd name="connsiteX2-5" fmla="*/ 5257075 w 5257075"/>
              <a:gd name="connsiteY2-6" fmla="*/ 9049 h 1347760"/>
              <a:gd name="connsiteX3-7" fmla="*/ 5257075 w 5257075"/>
              <a:gd name="connsiteY3-8" fmla="*/ 1347760 h 1347760"/>
              <a:gd name="connsiteX4-9" fmla="*/ 0 w 5257075"/>
              <a:gd name="connsiteY4-10" fmla="*/ 1347760 h 1347760"/>
              <a:gd name="connsiteX5" fmla="*/ 0 w 5257075"/>
              <a:gd name="connsiteY5" fmla="*/ 9049 h 1347760"/>
              <a:gd name="connsiteX0-11" fmla="*/ 0 w 5257075"/>
              <a:gd name="connsiteY0-12" fmla="*/ 9049 h 1350101"/>
              <a:gd name="connsiteX1-13" fmla="*/ 767582 w 5257075"/>
              <a:gd name="connsiteY1-14" fmla="*/ 0 h 1350101"/>
              <a:gd name="connsiteX2-15" fmla="*/ 5257075 w 5257075"/>
              <a:gd name="connsiteY2-16" fmla="*/ 9049 h 1350101"/>
              <a:gd name="connsiteX3-17" fmla="*/ 5257075 w 5257075"/>
              <a:gd name="connsiteY3-18" fmla="*/ 1347760 h 1350101"/>
              <a:gd name="connsiteX4-19" fmla="*/ 1309496 w 5257075"/>
              <a:gd name="connsiteY4-20" fmla="*/ 1350101 h 1350101"/>
              <a:gd name="connsiteX5-21" fmla="*/ 0 w 5257075"/>
              <a:gd name="connsiteY5-22" fmla="*/ 1347760 h 1350101"/>
              <a:gd name="connsiteX6" fmla="*/ 0 w 5257075"/>
              <a:gd name="connsiteY6" fmla="*/ 9049 h 1350101"/>
              <a:gd name="connsiteX0-23" fmla="*/ 0 w 5257075"/>
              <a:gd name="connsiteY0-24" fmla="*/ 9049 h 1350101"/>
              <a:gd name="connsiteX1-25" fmla="*/ 767582 w 5257075"/>
              <a:gd name="connsiteY1-26" fmla="*/ 0 h 1350101"/>
              <a:gd name="connsiteX2-27" fmla="*/ 5257075 w 5257075"/>
              <a:gd name="connsiteY2-28" fmla="*/ 9049 h 1350101"/>
              <a:gd name="connsiteX3-29" fmla="*/ 5257075 w 5257075"/>
              <a:gd name="connsiteY3-30" fmla="*/ 1347760 h 1350101"/>
              <a:gd name="connsiteX4-31" fmla="*/ 1309496 w 5257075"/>
              <a:gd name="connsiteY4-32" fmla="*/ 1350101 h 1350101"/>
              <a:gd name="connsiteX5-33" fmla="*/ 0 w 5257075"/>
              <a:gd name="connsiteY5-34" fmla="*/ 9049 h 1350101"/>
              <a:gd name="connsiteX0-35" fmla="*/ 541914 w 4489493"/>
              <a:gd name="connsiteY0-36" fmla="*/ 1350101 h 1350101"/>
              <a:gd name="connsiteX1-37" fmla="*/ 0 w 4489493"/>
              <a:gd name="connsiteY1-38" fmla="*/ 0 h 1350101"/>
              <a:gd name="connsiteX2-39" fmla="*/ 4489493 w 4489493"/>
              <a:gd name="connsiteY2-40" fmla="*/ 9049 h 1350101"/>
              <a:gd name="connsiteX3-41" fmla="*/ 4489493 w 4489493"/>
              <a:gd name="connsiteY3-42" fmla="*/ 1347760 h 1350101"/>
              <a:gd name="connsiteX4-43" fmla="*/ 541914 w 4489493"/>
              <a:gd name="connsiteY4-44" fmla="*/ 1350101 h 13501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489493" h="1350101">
                <a:moveTo>
                  <a:pt x="541914" y="1350101"/>
                </a:moveTo>
                <a:lnTo>
                  <a:pt x="0" y="0"/>
                </a:lnTo>
                <a:lnTo>
                  <a:pt x="4489493" y="9049"/>
                </a:lnTo>
                <a:lnTo>
                  <a:pt x="4489493" y="1347760"/>
                </a:lnTo>
                <a:lnTo>
                  <a:pt x="541914" y="1350101"/>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76" name="矩形 72"/>
          <p:cNvSpPr/>
          <p:nvPr/>
        </p:nvSpPr>
        <p:spPr>
          <a:xfrm rot="1800000">
            <a:off x="9356279" y="4095174"/>
            <a:ext cx="4489493" cy="1350101"/>
          </a:xfrm>
          <a:custGeom>
            <a:avLst/>
            <a:gdLst>
              <a:gd name="connsiteX0" fmla="*/ 0 w 5257075"/>
              <a:gd name="connsiteY0" fmla="*/ 0 h 1338711"/>
              <a:gd name="connsiteX1" fmla="*/ 5257075 w 5257075"/>
              <a:gd name="connsiteY1" fmla="*/ 0 h 1338711"/>
              <a:gd name="connsiteX2" fmla="*/ 5257075 w 5257075"/>
              <a:gd name="connsiteY2" fmla="*/ 1338711 h 1338711"/>
              <a:gd name="connsiteX3" fmla="*/ 0 w 5257075"/>
              <a:gd name="connsiteY3" fmla="*/ 1338711 h 1338711"/>
              <a:gd name="connsiteX4" fmla="*/ 0 w 5257075"/>
              <a:gd name="connsiteY4" fmla="*/ 0 h 1338711"/>
              <a:gd name="connsiteX0-1" fmla="*/ 0 w 5257075"/>
              <a:gd name="connsiteY0-2" fmla="*/ 9049 h 1347760"/>
              <a:gd name="connsiteX1-3" fmla="*/ 767582 w 5257075"/>
              <a:gd name="connsiteY1-4" fmla="*/ 0 h 1347760"/>
              <a:gd name="connsiteX2-5" fmla="*/ 5257075 w 5257075"/>
              <a:gd name="connsiteY2-6" fmla="*/ 9049 h 1347760"/>
              <a:gd name="connsiteX3-7" fmla="*/ 5257075 w 5257075"/>
              <a:gd name="connsiteY3-8" fmla="*/ 1347760 h 1347760"/>
              <a:gd name="connsiteX4-9" fmla="*/ 0 w 5257075"/>
              <a:gd name="connsiteY4-10" fmla="*/ 1347760 h 1347760"/>
              <a:gd name="connsiteX5" fmla="*/ 0 w 5257075"/>
              <a:gd name="connsiteY5" fmla="*/ 9049 h 1347760"/>
              <a:gd name="connsiteX0-11" fmla="*/ 0 w 5257075"/>
              <a:gd name="connsiteY0-12" fmla="*/ 9049 h 1350101"/>
              <a:gd name="connsiteX1-13" fmla="*/ 767582 w 5257075"/>
              <a:gd name="connsiteY1-14" fmla="*/ 0 h 1350101"/>
              <a:gd name="connsiteX2-15" fmla="*/ 5257075 w 5257075"/>
              <a:gd name="connsiteY2-16" fmla="*/ 9049 h 1350101"/>
              <a:gd name="connsiteX3-17" fmla="*/ 5257075 w 5257075"/>
              <a:gd name="connsiteY3-18" fmla="*/ 1347760 h 1350101"/>
              <a:gd name="connsiteX4-19" fmla="*/ 1309496 w 5257075"/>
              <a:gd name="connsiteY4-20" fmla="*/ 1350101 h 1350101"/>
              <a:gd name="connsiteX5-21" fmla="*/ 0 w 5257075"/>
              <a:gd name="connsiteY5-22" fmla="*/ 1347760 h 1350101"/>
              <a:gd name="connsiteX6" fmla="*/ 0 w 5257075"/>
              <a:gd name="connsiteY6" fmla="*/ 9049 h 1350101"/>
              <a:gd name="connsiteX0-23" fmla="*/ 0 w 5257075"/>
              <a:gd name="connsiteY0-24" fmla="*/ 9049 h 1350101"/>
              <a:gd name="connsiteX1-25" fmla="*/ 767582 w 5257075"/>
              <a:gd name="connsiteY1-26" fmla="*/ 0 h 1350101"/>
              <a:gd name="connsiteX2-27" fmla="*/ 5257075 w 5257075"/>
              <a:gd name="connsiteY2-28" fmla="*/ 9049 h 1350101"/>
              <a:gd name="connsiteX3-29" fmla="*/ 5257075 w 5257075"/>
              <a:gd name="connsiteY3-30" fmla="*/ 1347760 h 1350101"/>
              <a:gd name="connsiteX4-31" fmla="*/ 1309496 w 5257075"/>
              <a:gd name="connsiteY4-32" fmla="*/ 1350101 h 1350101"/>
              <a:gd name="connsiteX5-33" fmla="*/ 0 w 5257075"/>
              <a:gd name="connsiteY5-34" fmla="*/ 9049 h 1350101"/>
              <a:gd name="connsiteX0-35" fmla="*/ 541914 w 4489493"/>
              <a:gd name="connsiteY0-36" fmla="*/ 1350101 h 1350101"/>
              <a:gd name="connsiteX1-37" fmla="*/ 0 w 4489493"/>
              <a:gd name="connsiteY1-38" fmla="*/ 0 h 1350101"/>
              <a:gd name="connsiteX2-39" fmla="*/ 4489493 w 4489493"/>
              <a:gd name="connsiteY2-40" fmla="*/ 9049 h 1350101"/>
              <a:gd name="connsiteX3-41" fmla="*/ 4489493 w 4489493"/>
              <a:gd name="connsiteY3-42" fmla="*/ 1347760 h 1350101"/>
              <a:gd name="connsiteX4-43" fmla="*/ 541914 w 4489493"/>
              <a:gd name="connsiteY4-44" fmla="*/ 1350101 h 135010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489493" h="1350101">
                <a:moveTo>
                  <a:pt x="541914" y="1350101"/>
                </a:moveTo>
                <a:lnTo>
                  <a:pt x="0" y="0"/>
                </a:lnTo>
                <a:lnTo>
                  <a:pt x="4489493" y="9049"/>
                </a:lnTo>
                <a:lnTo>
                  <a:pt x="4489493" y="1347760"/>
                </a:lnTo>
                <a:lnTo>
                  <a:pt x="541914" y="1350101"/>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pic>
        <p:nvPicPr>
          <p:cNvPr id="77" name="图片 76"/>
          <p:cNvPicPr>
            <a:picLocks noChangeAspect="1"/>
          </p:cNvPicPr>
          <p:nvPr/>
        </p:nvPicPr>
        <p:blipFill>
          <a:blip r:embed="rId1"/>
          <a:stretch>
            <a:fillRect/>
          </a:stretch>
        </p:blipFill>
        <p:spPr>
          <a:xfrm>
            <a:off x="1482440" y="3014061"/>
            <a:ext cx="1707028" cy="1487553"/>
          </a:xfrm>
          <a:prstGeom prst="rect">
            <a:avLst/>
          </a:prstGeom>
        </p:spPr>
      </p:pic>
      <p:pic>
        <p:nvPicPr>
          <p:cNvPr id="79" name="图片 78"/>
          <p:cNvPicPr>
            <a:picLocks noChangeAspect="1"/>
          </p:cNvPicPr>
          <p:nvPr/>
        </p:nvPicPr>
        <p:blipFill>
          <a:blip r:embed="rId2"/>
          <a:stretch>
            <a:fillRect/>
          </a:stretch>
        </p:blipFill>
        <p:spPr>
          <a:xfrm>
            <a:off x="3982254" y="3014061"/>
            <a:ext cx="1707028" cy="1487553"/>
          </a:xfrm>
          <a:prstGeom prst="rect">
            <a:avLst/>
          </a:prstGeom>
        </p:spPr>
      </p:pic>
      <p:pic>
        <p:nvPicPr>
          <p:cNvPr id="80" name="图片 79"/>
          <p:cNvPicPr>
            <a:picLocks noChangeAspect="1"/>
          </p:cNvPicPr>
          <p:nvPr/>
        </p:nvPicPr>
        <p:blipFill>
          <a:blip r:embed="rId1"/>
          <a:stretch>
            <a:fillRect/>
          </a:stretch>
        </p:blipFill>
        <p:spPr>
          <a:xfrm>
            <a:off x="6479782" y="3014061"/>
            <a:ext cx="1707028" cy="1487553"/>
          </a:xfrm>
          <a:prstGeom prst="rect">
            <a:avLst/>
          </a:prstGeom>
        </p:spPr>
      </p:pic>
      <p:pic>
        <p:nvPicPr>
          <p:cNvPr id="81" name="图片 80"/>
          <p:cNvPicPr>
            <a:picLocks noChangeAspect="1"/>
          </p:cNvPicPr>
          <p:nvPr/>
        </p:nvPicPr>
        <p:blipFill>
          <a:blip r:embed="rId2"/>
          <a:stretch>
            <a:fillRect/>
          </a:stretch>
        </p:blipFill>
        <p:spPr>
          <a:xfrm>
            <a:off x="9050316" y="3014061"/>
            <a:ext cx="1707028" cy="1487553"/>
          </a:xfrm>
          <a:prstGeom prst="rect">
            <a:avLst/>
          </a:prstGeom>
        </p:spPr>
      </p:pic>
      <p:sp>
        <p:nvSpPr>
          <p:cNvPr id="18" name="Arrow: Right 78"/>
          <p:cNvSpPr/>
          <p:nvPr/>
        </p:nvSpPr>
        <p:spPr bwMode="auto">
          <a:xfrm>
            <a:off x="3479737" y="3661424"/>
            <a:ext cx="227825" cy="285309"/>
          </a:xfrm>
          <a:prstGeom prst="chevron">
            <a:avLst/>
          </a:prstGeom>
          <a:solidFill>
            <a:schemeClr val="bg1">
              <a:lumMod val="75000"/>
            </a:schemeClr>
          </a:solidFill>
          <a:ln w="19050">
            <a:noFill/>
            <a:round/>
          </a:ln>
        </p:spPr>
        <p:txBody>
          <a:bodyPr anchor="ctr"/>
          <a:lstStyle/>
          <a:p>
            <a:pPr algn="ctr"/>
            <a:endParaRPr dirty="0">
              <a:cs typeface="+mn-ea"/>
              <a:sym typeface="+mn-lt"/>
            </a:endParaRPr>
          </a:p>
        </p:txBody>
      </p:sp>
      <p:sp>
        <p:nvSpPr>
          <p:cNvPr id="20" name="Arrow: Right 82"/>
          <p:cNvSpPr/>
          <p:nvPr/>
        </p:nvSpPr>
        <p:spPr bwMode="auto">
          <a:xfrm>
            <a:off x="5982088" y="3661424"/>
            <a:ext cx="227825" cy="285309"/>
          </a:xfrm>
          <a:prstGeom prst="chevron">
            <a:avLst/>
          </a:prstGeom>
          <a:solidFill>
            <a:schemeClr val="bg1">
              <a:lumMod val="75000"/>
            </a:schemeClr>
          </a:solidFill>
          <a:ln w="19050">
            <a:noFill/>
            <a:round/>
          </a:ln>
        </p:spPr>
        <p:txBody>
          <a:bodyPr anchor="ctr"/>
          <a:lstStyle/>
          <a:p>
            <a:pPr algn="ctr"/>
            <a:endParaRPr dirty="0">
              <a:cs typeface="+mn-ea"/>
              <a:sym typeface="+mn-lt"/>
            </a:endParaRPr>
          </a:p>
        </p:txBody>
      </p:sp>
      <p:sp>
        <p:nvSpPr>
          <p:cNvPr id="22" name="Arrow: Right 86"/>
          <p:cNvSpPr/>
          <p:nvPr/>
        </p:nvSpPr>
        <p:spPr bwMode="auto">
          <a:xfrm>
            <a:off x="8484438" y="3661424"/>
            <a:ext cx="227825" cy="285309"/>
          </a:xfrm>
          <a:prstGeom prst="chevron">
            <a:avLst/>
          </a:prstGeom>
          <a:solidFill>
            <a:schemeClr val="bg1">
              <a:lumMod val="75000"/>
            </a:schemeClr>
          </a:solidFill>
          <a:ln w="19050">
            <a:noFill/>
            <a:round/>
          </a:ln>
        </p:spPr>
        <p:txBody>
          <a:bodyPr anchor="ctr"/>
          <a:lstStyle/>
          <a:p>
            <a:pPr algn="ctr"/>
            <a:endParaRPr dirty="0">
              <a:cs typeface="+mn-ea"/>
              <a:sym typeface="+mn-lt"/>
            </a:endParaRPr>
          </a:p>
        </p:txBody>
      </p:sp>
      <p:grpSp>
        <p:nvGrpSpPr>
          <p:cNvPr id="25" name="Group 91"/>
          <p:cNvGrpSpPr/>
          <p:nvPr/>
        </p:nvGrpSpPr>
        <p:grpSpPr>
          <a:xfrm>
            <a:off x="4534845" y="3411201"/>
            <a:ext cx="619970" cy="667105"/>
            <a:chOff x="1066800" y="2373312"/>
            <a:chExt cx="271462" cy="292100"/>
          </a:xfrm>
          <a:solidFill>
            <a:schemeClr val="accent1"/>
          </a:solidFill>
        </p:grpSpPr>
        <p:sp>
          <p:nvSpPr>
            <p:cNvPr id="37" name="Oval 92"/>
            <p:cNvSpPr/>
            <p:nvPr/>
          </p:nvSpPr>
          <p:spPr bwMode="auto">
            <a:xfrm>
              <a:off x="1152525" y="2373312"/>
              <a:ext cx="95250" cy="93663"/>
            </a:xfrm>
            <a:prstGeom prst="ellipse">
              <a:avLst/>
            </a:prstGeom>
            <a:grpFill/>
            <a:ln w="9525">
              <a:noFill/>
              <a:round/>
            </a:ln>
          </p:spPr>
          <p:txBody>
            <a:bodyPr anchor="ctr"/>
            <a:lstStyle/>
            <a:p>
              <a:pPr algn="ctr"/>
              <a:endParaRPr dirty="0">
                <a:cs typeface="+mn-ea"/>
                <a:sym typeface="+mn-lt"/>
              </a:endParaRPr>
            </a:p>
          </p:txBody>
        </p:sp>
        <p:sp>
          <p:nvSpPr>
            <p:cNvPr id="38" name="Freeform: Shape 93"/>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ln>
          </p:spPr>
          <p:txBody>
            <a:bodyPr anchor="ctr"/>
            <a:lstStyle/>
            <a:p>
              <a:pPr algn="ctr"/>
              <a:endParaRPr dirty="0">
                <a:cs typeface="+mn-ea"/>
                <a:sym typeface="+mn-lt"/>
              </a:endParaRPr>
            </a:p>
          </p:txBody>
        </p:sp>
        <p:sp>
          <p:nvSpPr>
            <p:cNvPr id="39" name="Freeform: Shape 94"/>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ln>
          </p:spPr>
          <p:txBody>
            <a:bodyPr anchor="ctr"/>
            <a:lstStyle/>
            <a:p>
              <a:pPr algn="ctr"/>
              <a:endParaRPr dirty="0">
                <a:cs typeface="+mn-ea"/>
                <a:sym typeface="+mn-lt"/>
              </a:endParaRPr>
            </a:p>
          </p:txBody>
        </p:sp>
      </p:grpSp>
      <p:sp>
        <p:nvSpPr>
          <p:cNvPr id="26" name="Freeform: Shape 95"/>
          <p:cNvSpPr>
            <a:spLocks noChangeAspect="1"/>
          </p:cNvSpPr>
          <p:nvPr/>
        </p:nvSpPr>
        <p:spPr bwMode="auto">
          <a:xfrm>
            <a:off x="9559997" y="3493685"/>
            <a:ext cx="579061" cy="502153"/>
          </a:xfrm>
          <a:custGeom>
            <a:avLst/>
            <a:gdLst/>
            <a:ahLst/>
            <a:cxnLst>
              <a:cxn ang="0">
                <a:pos x="59" y="26"/>
              </a:cxn>
              <a:cxn ang="0">
                <a:pos x="57" y="28"/>
              </a:cxn>
              <a:cxn ang="0">
                <a:pos x="20" y="32"/>
              </a:cxn>
              <a:cxn ang="0">
                <a:pos x="20" y="35"/>
              </a:cxn>
              <a:cxn ang="0">
                <a:pos x="19" y="37"/>
              </a:cxn>
              <a:cxn ang="0">
                <a:pos x="52" y="37"/>
              </a:cxn>
              <a:cxn ang="0">
                <a:pos x="55" y="39"/>
              </a:cxn>
              <a:cxn ang="0">
                <a:pos x="52" y="42"/>
              </a:cxn>
              <a:cxn ang="0">
                <a:pos x="16" y="42"/>
              </a:cxn>
              <a:cxn ang="0">
                <a:pos x="13" y="39"/>
              </a:cxn>
              <a:cxn ang="0">
                <a:pos x="16" y="34"/>
              </a:cxn>
              <a:cxn ang="0">
                <a:pos x="9" y="5"/>
              </a:cxn>
              <a:cxn ang="0">
                <a:pos x="2" y="5"/>
              </a:cxn>
              <a:cxn ang="0">
                <a:pos x="0" y="3"/>
              </a:cxn>
              <a:cxn ang="0">
                <a:pos x="2" y="0"/>
              </a:cxn>
              <a:cxn ang="0">
                <a:pos x="11" y="0"/>
              </a:cxn>
              <a:cxn ang="0">
                <a:pos x="14" y="5"/>
              </a:cxn>
              <a:cxn ang="0">
                <a:pos x="57" y="5"/>
              </a:cxn>
              <a:cxn ang="0">
                <a:pos x="59" y="7"/>
              </a:cxn>
              <a:cxn ang="0">
                <a:pos x="59" y="26"/>
              </a:cxn>
              <a:cxn ang="0">
                <a:pos x="18" y="51"/>
              </a:cxn>
              <a:cxn ang="0">
                <a:pos x="13" y="46"/>
              </a:cxn>
              <a:cxn ang="0">
                <a:pos x="18" y="42"/>
              </a:cxn>
              <a:cxn ang="0">
                <a:pos x="23" y="46"/>
              </a:cxn>
              <a:cxn ang="0">
                <a:pos x="18" y="51"/>
              </a:cxn>
              <a:cxn ang="0">
                <a:pos x="50" y="51"/>
              </a:cxn>
              <a:cxn ang="0">
                <a:pos x="45" y="46"/>
              </a:cxn>
              <a:cxn ang="0">
                <a:pos x="50" y="42"/>
              </a:cxn>
              <a:cxn ang="0">
                <a:pos x="55" y="46"/>
              </a:cxn>
              <a:cxn ang="0">
                <a:pos x="50" y="51"/>
              </a:cxn>
            </a:cxnLst>
            <a:rect l="0" t="0" r="r" b="b"/>
            <a:pathLst>
              <a:path w="59" h="51">
                <a:moveTo>
                  <a:pt x="59" y="26"/>
                </a:moveTo>
                <a:cubicBezTo>
                  <a:pt x="59" y="27"/>
                  <a:pt x="58" y="28"/>
                  <a:pt x="57" y="28"/>
                </a:cubicBezTo>
                <a:cubicBezTo>
                  <a:pt x="20" y="32"/>
                  <a:pt x="20" y="32"/>
                  <a:pt x="20" y="32"/>
                </a:cubicBezTo>
                <a:cubicBezTo>
                  <a:pt x="20" y="33"/>
                  <a:pt x="20" y="34"/>
                  <a:pt x="20" y="35"/>
                </a:cubicBezTo>
                <a:cubicBezTo>
                  <a:pt x="20" y="36"/>
                  <a:pt x="20" y="36"/>
                  <a:pt x="19" y="37"/>
                </a:cubicBezTo>
                <a:cubicBezTo>
                  <a:pt x="52" y="37"/>
                  <a:pt x="52" y="37"/>
                  <a:pt x="52" y="37"/>
                </a:cubicBezTo>
                <a:cubicBezTo>
                  <a:pt x="54" y="37"/>
                  <a:pt x="55" y="38"/>
                  <a:pt x="55" y="39"/>
                </a:cubicBezTo>
                <a:cubicBezTo>
                  <a:pt x="55" y="41"/>
                  <a:pt x="54" y="42"/>
                  <a:pt x="52" y="42"/>
                </a:cubicBezTo>
                <a:cubicBezTo>
                  <a:pt x="16" y="42"/>
                  <a:pt x="16" y="42"/>
                  <a:pt x="16" y="42"/>
                </a:cubicBezTo>
                <a:cubicBezTo>
                  <a:pt x="15" y="42"/>
                  <a:pt x="13" y="41"/>
                  <a:pt x="13" y="39"/>
                </a:cubicBezTo>
                <a:cubicBezTo>
                  <a:pt x="13" y="38"/>
                  <a:pt x="15" y="35"/>
                  <a:pt x="16" y="34"/>
                </a:cubicBezTo>
                <a:cubicBezTo>
                  <a:pt x="9" y="5"/>
                  <a:pt x="9" y="5"/>
                  <a:pt x="9" y="5"/>
                </a:cubicBezTo>
                <a:cubicBezTo>
                  <a:pt x="2" y="5"/>
                  <a:pt x="2" y="5"/>
                  <a:pt x="2" y="5"/>
                </a:cubicBezTo>
                <a:cubicBezTo>
                  <a:pt x="1" y="5"/>
                  <a:pt x="0" y="4"/>
                  <a:pt x="0" y="3"/>
                </a:cubicBezTo>
                <a:cubicBezTo>
                  <a:pt x="0" y="2"/>
                  <a:pt x="1" y="0"/>
                  <a:pt x="2" y="0"/>
                </a:cubicBezTo>
                <a:cubicBezTo>
                  <a:pt x="11" y="0"/>
                  <a:pt x="11" y="0"/>
                  <a:pt x="11" y="0"/>
                </a:cubicBezTo>
                <a:cubicBezTo>
                  <a:pt x="14" y="0"/>
                  <a:pt x="14" y="3"/>
                  <a:pt x="14" y="5"/>
                </a:cubicBezTo>
                <a:cubicBezTo>
                  <a:pt x="57" y="5"/>
                  <a:pt x="57" y="5"/>
                  <a:pt x="57" y="5"/>
                </a:cubicBezTo>
                <a:cubicBezTo>
                  <a:pt x="58" y="5"/>
                  <a:pt x="59" y="6"/>
                  <a:pt x="59" y="7"/>
                </a:cubicBezTo>
                <a:lnTo>
                  <a:pt x="59" y="26"/>
                </a:lnTo>
                <a:close/>
                <a:moveTo>
                  <a:pt x="18" y="51"/>
                </a:moveTo>
                <a:cubicBezTo>
                  <a:pt x="16" y="51"/>
                  <a:pt x="13" y="49"/>
                  <a:pt x="13" y="46"/>
                </a:cubicBezTo>
                <a:cubicBezTo>
                  <a:pt x="13" y="44"/>
                  <a:pt x="16" y="42"/>
                  <a:pt x="18" y="42"/>
                </a:cubicBezTo>
                <a:cubicBezTo>
                  <a:pt x="21" y="42"/>
                  <a:pt x="23" y="44"/>
                  <a:pt x="23" y="46"/>
                </a:cubicBezTo>
                <a:cubicBezTo>
                  <a:pt x="23" y="49"/>
                  <a:pt x="21" y="51"/>
                  <a:pt x="18" y="51"/>
                </a:cubicBezTo>
                <a:close/>
                <a:moveTo>
                  <a:pt x="50" y="51"/>
                </a:moveTo>
                <a:cubicBezTo>
                  <a:pt x="47" y="51"/>
                  <a:pt x="45" y="49"/>
                  <a:pt x="45" y="46"/>
                </a:cubicBezTo>
                <a:cubicBezTo>
                  <a:pt x="45" y="44"/>
                  <a:pt x="47" y="42"/>
                  <a:pt x="50" y="42"/>
                </a:cubicBezTo>
                <a:cubicBezTo>
                  <a:pt x="53" y="42"/>
                  <a:pt x="55" y="44"/>
                  <a:pt x="55" y="46"/>
                </a:cubicBezTo>
                <a:cubicBezTo>
                  <a:pt x="55" y="49"/>
                  <a:pt x="53" y="51"/>
                  <a:pt x="50" y="51"/>
                </a:cubicBezTo>
                <a:close/>
              </a:path>
            </a:pathLst>
          </a:custGeom>
          <a:solidFill>
            <a:schemeClr val="accent1"/>
          </a:solidFill>
          <a:ln w="9525">
            <a:noFill/>
            <a:round/>
          </a:ln>
        </p:spPr>
        <p:txBody>
          <a:bodyPr anchor="ctr"/>
          <a:lstStyle/>
          <a:p>
            <a:pPr algn="ctr"/>
            <a:endParaRPr dirty="0">
              <a:cs typeface="+mn-ea"/>
              <a:sym typeface="+mn-lt"/>
            </a:endParaRPr>
          </a:p>
        </p:txBody>
      </p:sp>
      <p:grpSp>
        <p:nvGrpSpPr>
          <p:cNvPr id="27" name="Group 96"/>
          <p:cNvGrpSpPr/>
          <p:nvPr/>
        </p:nvGrpSpPr>
        <p:grpSpPr>
          <a:xfrm>
            <a:off x="7073252" y="3493661"/>
            <a:ext cx="547798" cy="502152"/>
            <a:chOff x="5147549" y="4340630"/>
            <a:chExt cx="232545" cy="213168"/>
          </a:xfrm>
          <a:solidFill>
            <a:schemeClr val="bg1"/>
          </a:solidFill>
        </p:grpSpPr>
        <p:sp>
          <p:nvSpPr>
            <p:cNvPr id="31" name="Freeform: Shape 97"/>
            <p:cNvSpPr/>
            <p:nvPr/>
          </p:nvSpPr>
          <p:spPr bwMode="auto">
            <a:xfrm>
              <a:off x="5201810" y="4476280"/>
              <a:ext cx="23255" cy="77515"/>
            </a:xfrm>
            <a:custGeom>
              <a:avLst/>
              <a:gdLst/>
              <a:ahLst/>
              <a:cxnLst>
                <a:cxn ang="0">
                  <a:pos x="0" y="4"/>
                </a:cxn>
                <a:cxn ang="0">
                  <a:pos x="0" y="20"/>
                </a:cxn>
                <a:cxn ang="0">
                  <a:pos x="6" y="20"/>
                </a:cxn>
                <a:cxn ang="0">
                  <a:pos x="6" y="2"/>
                </a:cxn>
                <a:cxn ang="0">
                  <a:pos x="4" y="0"/>
                </a:cxn>
                <a:cxn ang="0">
                  <a:pos x="0" y="4"/>
                </a:cxn>
              </a:cxnLst>
              <a:rect l="0" t="0" r="r" b="b"/>
              <a:pathLst>
                <a:path w="6" h="20">
                  <a:moveTo>
                    <a:pt x="0" y="4"/>
                  </a:moveTo>
                  <a:lnTo>
                    <a:pt x="0" y="20"/>
                  </a:lnTo>
                  <a:lnTo>
                    <a:pt x="6" y="20"/>
                  </a:lnTo>
                  <a:lnTo>
                    <a:pt x="6" y="2"/>
                  </a:lnTo>
                  <a:lnTo>
                    <a:pt x="4" y="0"/>
                  </a:lnTo>
                  <a:lnTo>
                    <a:pt x="0" y="4"/>
                  </a:lnTo>
                  <a:close/>
                </a:path>
              </a:pathLst>
            </a:custGeom>
            <a:grpFill/>
            <a:ln w="9525">
              <a:noFill/>
              <a:round/>
            </a:ln>
          </p:spPr>
          <p:txBody>
            <a:bodyPr anchor="ctr"/>
            <a:lstStyle/>
            <a:p>
              <a:pPr algn="ctr"/>
              <a:endParaRPr dirty="0">
                <a:cs typeface="+mn-ea"/>
                <a:sym typeface="+mn-lt"/>
              </a:endParaRPr>
            </a:p>
          </p:txBody>
        </p:sp>
        <p:sp>
          <p:nvSpPr>
            <p:cNvPr id="32" name="Freeform: Shape 98"/>
            <p:cNvSpPr/>
            <p:nvPr/>
          </p:nvSpPr>
          <p:spPr bwMode="auto">
            <a:xfrm>
              <a:off x="5178555" y="4499535"/>
              <a:ext cx="11628" cy="54261"/>
            </a:xfrm>
            <a:custGeom>
              <a:avLst/>
              <a:gdLst/>
              <a:ahLst/>
              <a:cxnLst>
                <a:cxn ang="0">
                  <a:pos x="0" y="14"/>
                </a:cxn>
                <a:cxn ang="0">
                  <a:pos x="3" y="14"/>
                </a:cxn>
                <a:cxn ang="0">
                  <a:pos x="3" y="0"/>
                </a:cxn>
                <a:cxn ang="0">
                  <a:pos x="0" y="4"/>
                </a:cxn>
                <a:cxn ang="0">
                  <a:pos x="0" y="14"/>
                </a:cxn>
              </a:cxnLst>
              <a:rect l="0" t="0" r="r" b="b"/>
              <a:pathLst>
                <a:path w="3" h="14">
                  <a:moveTo>
                    <a:pt x="0" y="14"/>
                  </a:moveTo>
                  <a:lnTo>
                    <a:pt x="3" y="14"/>
                  </a:lnTo>
                  <a:lnTo>
                    <a:pt x="3" y="0"/>
                  </a:lnTo>
                  <a:lnTo>
                    <a:pt x="0" y="4"/>
                  </a:lnTo>
                  <a:lnTo>
                    <a:pt x="0" y="14"/>
                  </a:lnTo>
                  <a:close/>
                </a:path>
              </a:pathLst>
            </a:custGeom>
            <a:grpFill/>
            <a:ln w="9525">
              <a:noFill/>
              <a:round/>
            </a:ln>
          </p:spPr>
          <p:txBody>
            <a:bodyPr anchor="ctr"/>
            <a:lstStyle/>
            <a:p>
              <a:pPr algn="ctr"/>
              <a:endParaRPr dirty="0">
                <a:cs typeface="+mn-ea"/>
                <a:sym typeface="+mn-lt"/>
              </a:endParaRPr>
            </a:p>
          </p:txBody>
        </p:sp>
        <p:sp>
          <p:nvSpPr>
            <p:cNvPr id="33" name="Freeform: Shape 99"/>
            <p:cNvSpPr/>
            <p:nvPr/>
          </p:nvSpPr>
          <p:spPr bwMode="auto">
            <a:xfrm>
              <a:off x="5302579" y="4394891"/>
              <a:ext cx="50386" cy="158907"/>
            </a:xfrm>
            <a:custGeom>
              <a:avLst/>
              <a:gdLst/>
              <a:ahLst/>
              <a:cxnLst>
                <a:cxn ang="0">
                  <a:pos x="0" y="13"/>
                </a:cxn>
                <a:cxn ang="0">
                  <a:pos x="0" y="41"/>
                </a:cxn>
                <a:cxn ang="0">
                  <a:pos x="13" y="41"/>
                </a:cxn>
                <a:cxn ang="0">
                  <a:pos x="13" y="0"/>
                </a:cxn>
                <a:cxn ang="0">
                  <a:pos x="0" y="13"/>
                </a:cxn>
              </a:cxnLst>
              <a:rect l="0" t="0" r="r" b="b"/>
              <a:pathLst>
                <a:path w="13" h="41">
                  <a:moveTo>
                    <a:pt x="0" y="13"/>
                  </a:moveTo>
                  <a:lnTo>
                    <a:pt x="0" y="41"/>
                  </a:lnTo>
                  <a:lnTo>
                    <a:pt x="13" y="41"/>
                  </a:lnTo>
                  <a:lnTo>
                    <a:pt x="13" y="0"/>
                  </a:lnTo>
                  <a:lnTo>
                    <a:pt x="0" y="13"/>
                  </a:lnTo>
                  <a:close/>
                </a:path>
              </a:pathLst>
            </a:custGeom>
            <a:grpFill/>
            <a:ln w="9525">
              <a:noFill/>
              <a:round/>
            </a:ln>
          </p:spPr>
          <p:txBody>
            <a:bodyPr anchor="ctr"/>
            <a:lstStyle/>
            <a:p>
              <a:pPr algn="ctr"/>
              <a:endParaRPr dirty="0">
                <a:cs typeface="+mn-ea"/>
                <a:sym typeface="+mn-lt"/>
              </a:endParaRPr>
            </a:p>
          </p:txBody>
        </p:sp>
        <p:sp>
          <p:nvSpPr>
            <p:cNvPr id="34" name="Freeform: Shape 100"/>
            <p:cNvSpPr/>
            <p:nvPr/>
          </p:nvSpPr>
          <p:spPr bwMode="auto">
            <a:xfrm>
              <a:off x="5263822" y="4456903"/>
              <a:ext cx="27132" cy="96895"/>
            </a:xfrm>
            <a:custGeom>
              <a:avLst/>
              <a:gdLst/>
              <a:ahLst/>
              <a:cxnLst>
                <a:cxn ang="0">
                  <a:pos x="0" y="7"/>
                </a:cxn>
                <a:cxn ang="0">
                  <a:pos x="0" y="25"/>
                </a:cxn>
                <a:cxn ang="0">
                  <a:pos x="7" y="25"/>
                </a:cxn>
                <a:cxn ang="0">
                  <a:pos x="7" y="0"/>
                </a:cxn>
                <a:cxn ang="0">
                  <a:pos x="7" y="0"/>
                </a:cxn>
                <a:cxn ang="0">
                  <a:pos x="0" y="7"/>
                </a:cxn>
              </a:cxnLst>
              <a:rect l="0" t="0" r="r" b="b"/>
              <a:pathLst>
                <a:path w="7" h="25">
                  <a:moveTo>
                    <a:pt x="0" y="7"/>
                  </a:moveTo>
                  <a:lnTo>
                    <a:pt x="0" y="25"/>
                  </a:lnTo>
                  <a:lnTo>
                    <a:pt x="7" y="25"/>
                  </a:lnTo>
                  <a:lnTo>
                    <a:pt x="7" y="0"/>
                  </a:lnTo>
                  <a:lnTo>
                    <a:pt x="7" y="0"/>
                  </a:lnTo>
                  <a:lnTo>
                    <a:pt x="0" y="7"/>
                  </a:lnTo>
                  <a:close/>
                </a:path>
              </a:pathLst>
            </a:custGeom>
            <a:grpFill/>
            <a:ln w="9525">
              <a:noFill/>
              <a:round/>
            </a:ln>
          </p:spPr>
          <p:txBody>
            <a:bodyPr anchor="ctr"/>
            <a:lstStyle/>
            <a:p>
              <a:pPr algn="ctr"/>
              <a:endParaRPr dirty="0">
                <a:cs typeface="+mn-ea"/>
                <a:sym typeface="+mn-lt"/>
              </a:endParaRPr>
            </a:p>
          </p:txBody>
        </p:sp>
        <p:sp>
          <p:nvSpPr>
            <p:cNvPr id="35" name="Freeform: Shape 101"/>
            <p:cNvSpPr/>
            <p:nvPr/>
          </p:nvSpPr>
          <p:spPr bwMode="auto">
            <a:xfrm>
              <a:off x="5236693" y="4495660"/>
              <a:ext cx="15503" cy="58137"/>
            </a:xfrm>
            <a:custGeom>
              <a:avLst/>
              <a:gdLst/>
              <a:ahLst/>
              <a:cxnLst>
                <a:cxn ang="0">
                  <a:pos x="2" y="2"/>
                </a:cxn>
                <a:cxn ang="0">
                  <a:pos x="1" y="1"/>
                </a:cxn>
                <a:cxn ang="0">
                  <a:pos x="0" y="0"/>
                </a:cxn>
                <a:cxn ang="0">
                  <a:pos x="0" y="15"/>
                </a:cxn>
                <a:cxn ang="0">
                  <a:pos x="4" y="15"/>
                </a:cxn>
                <a:cxn ang="0">
                  <a:pos x="4" y="0"/>
                </a:cxn>
                <a:cxn ang="0">
                  <a:pos x="3" y="1"/>
                </a:cxn>
                <a:cxn ang="0">
                  <a:pos x="2" y="2"/>
                </a:cxn>
              </a:cxnLst>
              <a:rect l="0" t="0" r="r" b="b"/>
              <a:pathLst>
                <a:path w="4" h="15">
                  <a:moveTo>
                    <a:pt x="2" y="2"/>
                  </a:moveTo>
                  <a:lnTo>
                    <a:pt x="1" y="1"/>
                  </a:lnTo>
                  <a:lnTo>
                    <a:pt x="0" y="0"/>
                  </a:lnTo>
                  <a:lnTo>
                    <a:pt x="0" y="15"/>
                  </a:lnTo>
                  <a:lnTo>
                    <a:pt x="4" y="15"/>
                  </a:lnTo>
                  <a:lnTo>
                    <a:pt x="4" y="0"/>
                  </a:lnTo>
                  <a:lnTo>
                    <a:pt x="3" y="1"/>
                  </a:lnTo>
                  <a:lnTo>
                    <a:pt x="2" y="2"/>
                  </a:lnTo>
                  <a:close/>
                </a:path>
              </a:pathLst>
            </a:custGeom>
            <a:grpFill/>
            <a:ln w="9525">
              <a:noFill/>
              <a:round/>
            </a:ln>
          </p:spPr>
          <p:txBody>
            <a:bodyPr anchor="ctr"/>
            <a:lstStyle/>
            <a:p>
              <a:pPr algn="ctr"/>
              <a:endParaRPr dirty="0">
                <a:cs typeface="+mn-ea"/>
                <a:sym typeface="+mn-lt"/>
              </a:endParaRPr>
            </a:p>
          </p:txBody>
        </p:sp>
        <p:sp>
          <p:nvSpPr>
            <p:cNvPr id="36" name="Freeform: Shape 102"/>
            <p:cNvSpPr/>
            <p:nvPr/>
          </p:nvSpPr>
          <p:spPr bwMode="auto">
            <a:xfrm>
              <a:off x="5147549" y="4340630"/>
              <a:ext cx="232545" cy="178285"/>
            </a:xfrm>
            <a:custGeom>
              <a:avLst/>
              <a:gdLst/>
              <a:ahLst/>
              <a:cxnLst>
                <a:cxn ang="0">
                  <a:pos x="54" y="10"/>
                </a:cxn>
                <a:cxn ang="0">
                  <a:pos x="60" y="16"/>
                </a:cxn>
                <a:cxn ang="0">
                  <a:pos x="58" y="3"/>
                </a:cxn>
                <a:cxn ang="0">
                  <a:pos x="44" y="0"/>
                </a:cxn>
                <a:cxn ang="0">
                  <a:pos x="51" y="7"/>
                </a:cxn>
                <a:cxn ang="0">
                  <a:pos x="25" y="33"/>
                </a:cxn>
                <a:cxn ang="0">
                  <a:pos x="18" y="25"/>
                </a:cxn>
                <a:cxn ang="0">
                  <a:pos x="0" y="42"/>
                </a:cxn>
                <a:cxn ang="0">
                  <a:pos x="4" y="46"/>
                </a:cxn>
                <a:cxn ang="0">
                  <a:pos x="18" y="32"/>
                </a:cxn>
                <a:cxn ang="0">
                  <a:pos x="22" y="36"/>
                </a:cxn>
                <a:cxn ang="0">
                  <a:pos x="22" y="36"/>
                </a:cxn>
                <a:cxn ang="0">
                  <a:pos x="25" y="39"/>
                </a:cxn>
                <a:cxn ang="0">
                  <a:pos x="25" y="39"/>
                </a:cxn>
                <a:cxn ang="0">
                  <a:pos x="25" y="39"/>
                </a:cxn>
                <a:cxn ang="0">
                  <a:pos x="29" y="36"/>
                </a:cxn>
                <a:cxn ang="0">
                  <a:pos x="29" y="36"/>
                </a:cxn>
                <a:cxn ang="0">
                  <a:pos x="54" y="10"/>
                </a:cxn>
              </a:cxnLst>
              <a:rect l="0" t="0" r="r" b="b"/>
              <a:pathLst>
                <a:path w="60" h="46">
                  <a:moveTo>
                    <a:pt x="54" y="10"/>
                  </a:moveTo>
                  <a:lnTo>
                    <a:pt x="60" y="16"/>
                  </a:lnTo>
                  <a:lnTo>
                    <a:pt x="58" y="3"/>
                  </a:lnTo>
                  <a:lnTo>
                    <a:pt x="44" y="0"/>
                  </a:lnTo>
                  <a:lnTo>
                    <a:pt x="51" y="7"/>
                  </a:lnTo>
                  <a:lnTo>
                    <a:pt x="25" y="33"/>
                  </a:lnTo>
                  <a:lnTo>
                    <a:pt x="18" y="25"/>
                  </a:lnTo>
                  <a:lnTo>
                    <a:pt x="0" y="42"/>
                  </a:lnTo>
                  <a:lnTo>
                    <a:pt x="4" y="46"/>
                  </a:lnTo>
                  <a:lnTo>
                    <a:pt x="18" y="32"/>
                  </a:lnTo>
                  <a:lnTo>
                    <a:pt x="22" y="36"/>
                  </a:lnTo>
                  <a:lnTo>
                    <a:pt x="22" y="36"/>
                  </a:lnTo>
                  <a:lnTo>
                    <a:pt x="25" y="39"/>
                  </a:lnTo>
                  <a:lnTo>
                    <a:pt x="25" y="39"/>
                  </a:lnTo>
                  <a:lnTo>
                    <a:pt x="25" y="39"/>
                  </a:lnTo>
                  <a:lnTo>
                    <a:pt x="29" y="36"/>
                  </a:lnTo>
                  <a:lnTo>
                    <a:pt x="29" y="36"/>
                  </a:lnTo>
                  <a:lnTo>
                    <a:pt x="54" y="10"/>
                  </a:lnTo>
                  <a:close/>
                </a:path>
              </a:pathLst>
            </a:custGeom>
            <a:grpFill/>
            <a:ln w="9525">
              <a:noFill/>
              <a:round/>
            </a:ln>
          </p:spPr>
          <p:txBody>
            <a:bodyPr anchor="ctr"/>
            <a:lstStyle/>
            <a:p>
              <a:pPr algn="ctr"/>
              <a:endParaRPr dirty="0">
                <a:cs typeface="+mn-ea"/>
                <a:sym typeface="+mn-lt"/>
              </a:endParaRPr>
            </a:p>
          </p:txBody>
        </p:sp>
      </p:grpSp>
      <p:grpSp>
        <p:nvGrpSpPr>
          <p:cNvPr id="28" name="Group 103"/>
          <p:cNvGrpSpPr/>
          <p:nvPr/>
        </p:nvGrpSpPr>
        <p:grpSpPr>
          <a:xfrm>
            <a:off x="2036515" y="3455759"/>
            <a:ext cx="612013" cy="578008"/>
            <a:chOff x="5530851" y="1866899"/>
            <a:chExt cx="285750" cy="269875"/>
          </a:xfrm>
          <a:solidFill>
            <a:schemeClr val="bg1"/>
          </a:solidFill>
        </p:grpSpPr>
        <p:sp>
          <p:nvSpPr>
            <p:cNvPr id="29" name="Oval 104"/>
            <p:cNvSpPr/>
            <p:nvPr/>
          </p:nvSpPr>
          <p:spPr bwMode="auto">
            <a:xfrm>
              <a:off x="5661026" y="1912936"/>
              <a:ext cx="68263" cy="68263"/>
            </a:xfrm>
            <a:prstGeom prst="ellipse">
              <a:avLst/>
            </a:prstGeom>
            <a:grpFill/>
            <a:ln w="9525">
              <a:noFill/>
              <a:round/>
            </a:ln>
          </p:spPr>
          <p:txBody>
            <a:bodyPr anchor="ctr"/>
            <a:lstStyle/>
            <a:p>
              <a:pPr algn="ctr"/>
              <a:endParaRPr dirty="0">
                <a:cs typeface="+mn-ea"/>
                <a:sym typeface="+mn-lt"/>
              </a:endParaRPr>
            </a:p>
          </p:txBody>
        </p:sp>
        <p:sp>
          <p:nvSpPr>
            <p:cNvPr id="30" name="Freeform: Shape 114"/>
            <p:cNvSpPr/>
            <p:nvPr/>
          </p:nvSpPr>
          <p:spPr bwMode="auto">
            <a:xfrm>
              <a:off x="5530851" y="1866899"/>
              <a:ext cx="285750" cy="269875"/>
            </a:xfrm>
            <a:custGeom>
              <a:avLst/>
              <a:gdLst/>
              <a:ahLst/>
              <a:cxnLst>
                <a:cxn ang="0">
                  <a:pos x="100" y="75"/>
                </a:cxn>
                <a:cxn ang="0">
                  <a:pos x="97" y="77"/>
                </a:cxn>
                <a:cxn ang="0">
                  <a:pos x="96" y="77"/>
                </a:cxn>
                <a:cxn ang="0">
                  <a:pos x="90" y="57"/>
                </a:cxn>
                <a:cxn ang="0">
                  <a:pos x="84" y="53"/>
                </a:cxn>
                <a:cxn ang="0">
                  <a:pos x="82" y="53"/>
                </a:cxn>
                <a:cxn ang="0">
                  <a:pos x="60" y="53"/>
                </a:cxn>
                <a:cxn ang="0">
                  <a:pos x="55" y="57"/>
                </a:cxn>
                <a:cxn ang="0">
                  <a:pos x="48" y="76"/>
                </a:cxn>
                <a:cxn ang="0">
                  <a:pos x="47" y="76"/>
                </a:cxn>
                <a:cxn ang="0">
                  <a:pos x="46" y="75"/>
                </a:cxn>
                <a:cxn ang="0">
                  <a:pos x="46" y="20"/>
                </a:cxn>
                <a:cxn ang="0">
                  <a:pos x="73" y="9"/>
                </a:cxn>
                <a:cxn ang="0">
                  <a:pos x="100" y="20"/>
                </a:cxn>
                <a:cxn ang="0">
                  <a:pos x="111" y="48"/>
                </a:cxn>
                <a:cxn ang="0">
                  <a:pos x="100" y="75"/>
                </a:cxn>
                <a:cxn ang="0">
                  <a:pos x="78" y="78"/>
                </a:cxn>
                <a:cxn ang="0">
                  <a:pos x="73" y="83"/>
                </a:cxn>
                <a:cxn ang="0">
                  <a:pos x="71" y="83"/>
                </a:cxn>
                <a:cxn ang="0">
                  <a:pos x="66" y="78"/>
                </a:cxn>
                <a:cxn ang="0">
                  <a:pos x="66" y="76"/>
                </a:cxn>
                <a:cxn ang="0">
                  <a:pos x="68" y="63"/>
                </a:cxn>
                <a:cxn ang="0">
                  <a:pos x="68" y="60"/>
                </a:cxn>
                <a:cxn ang="0">
                  <a:pos x="69" y="59"/>
                </a:cxn>
                <a:cxn ang="0">
                  <a:pos x="75" y="59"/>
                </a:cxn>
                <a:cxn ang="0">
                  <a:pos x="76" y="60"/>
                </a:cxn>
                <a:cxn ang="0">
                  <a:pos x="76" y="63"/>
                </a:cxn>
                <a:cxn ang="0">
                  <a:pos x="79" y="76"/>
                </a:cxn>
                <a:cxn ang="0">
                  <a:pos x="78" y="78"/>
                </a:cxn>
                <a:cxn ang="0">
                  <a:pos x="106" y="14"/>
                </a:cxn>
                <a:cxn ang="0">
                  <a:pos x="73" y="0"/>
                </a:cxn>
                <a:cxn ang="0">
                  <a:pos x="39" y="14"/>
                </a:cxn>
                <a:cxn ang="0">
                  <a:pos x="25" y="42"/>
                </a:cxn>
                <a:cxn ang="0">
                  <a:pos x="32" y="71"/>
                </a:cxn>
                <a:cxn ang="0">
                  <a:pos x="31" y="76"/>
                </a:cxn>
                <a:cxn ang="0">
                  <a:pos x="6" y="101"/>
                </a:cxn>
                <a:cxn ang="0">
                  <a:pos x="4" y="115"/>
                </a:cxn>
                <a:cxn ang="0">
                  <a:pos x="5" y="116"/>
                </a:cxn>
                <a:cxn ang="0">
                  <a:pos x="10" y="118"/>
                </a:cxn>
                <a:cxn ang="0">
                  <a:pos x="19" y="114"/>
                </a:cxn>
                <a:cxn ang="0">
                  <a:pos x="44" y="89"/>
                </a:cxn>
                <a:cxn ang="0">
                  <a:pos x="44" y="89"/>
                </a:cxn>
                <a:cxn ang="0">
                  <a:pos x="47" y="88"/>
                </a:cxn>
                <a:cxn ang="0">
                  <a:pos x="49" y="88"/>
                </a:cxn>
                <a:cxn ang="0">
                  <a:pos x="54" y="91"/>
                </a:cxn>
                <a:cxn ang="0">
                  <a:pos x="57" y="92"/>
                </a:cxn>
                <a:cxn ang="0">
                  <a:pos x="61" y="94"/>
                </a:cxn>
                <a:cxn ang="0">
                  <a:pos x="73" y="95"/>
                </a:cxn>
                <a:cxn ang="0">
                  <a:pos x="88" y="93"/>
                </a:cxn>
                <a:cxn ang="0">
                  <a:pos x="90" y="92"/>
                </a:cxn>
                <a:cxn ang="0">
                  <a:pos x="100" y="87"/>
                </a:cxn>
                <a:cxn ang="0">
                  <a:pos x="106" y="81"/>
                </a:cxn>
                <a:cxn ang="0">
                  <a:pos x="106" y="14"/>
                </a:cxn>
              </a:cxnLst>
              <a:rect l="0" t="0" r="r" b="b"/>
              <a:pathLst>
                <a:path w="125" h="118">
                  <a:moveTo>
                    <a:pt x="100" y="75"/>
                  </a:moveTo>
                  <a:cubicBezTo>
                    <a:pt x="99" y="75"/>
                    <a:pt x="98" y="76"/>
                    <a:pt x="97" y="77"/>
                  </a:cubicBezTo>
                  <a:cubicBezTo>
                    <a:pt x="97" y="77"/>
                    <a:pt x="97" y="77"/>
                    <a:pt x="96" y="77"/>
                  </a:cubicBezTo>
                  <a:cubicBezTo>
                    <a:pt x="90" y="57"/>
                    <a:pt x="90" y="57"/>
                    <a:pt x="90" y="57"/>
                  </a:cubicBezTo>
                  <a:cubicBezTo>
                    <a:pt x="89" y="55"/>
                    <a:pt x="86" y="53"/>
                    <a:pt x="84" y="53"/>
                  </a:cubicBezTo>
                  <a:cubicBezTo>
                    <a:pt x="83" y="53"/>
                    <a:pt x="83" y="53"/>
                    <a:pt x="82" y="53"/>
                  </a:cubicBezTo>
                  <a:cubicBezTo>
                    <a:pt x="60" y="53"/>
                    <a:pt x="60" y="53"/>
                    <a:pt x="60" y="53"/>
                  </a:cubicBezTo>
                  <a:cubicBezTo>
                    <a:pt x="58" y="53"/>
                    <a:pt x="55" y="55"/>
                    <a:pt x="55" y="57"/>
                  </a:cubicBezTo>
                  <a:cubicBezTo>
                    <a:pt x="48" y="76"/>
                    <a:pt x="48" y="76"/>
                    <a:pt x="48" y="76"/>
                  </a:cubicBezTo>
                  <a:cubicBezTo>
                    <a:pt x="48" y="77"/>
                    <a:pt x="48" y="77"/>
                    <a:pt x="47" y="76"/>
                  </a:cubicBezTo>
                  <a:cubicBezTo>
                    <a:pt x="47" y="76"/>
                    <a:pt x="46" y="75"/>
                    <a:pt x="46" y="75"/>
                  </a:cubicBezTo>
                  <a:cubicBezTo>
                    <a:pt x="31" y="60"/>
                    <a:pt x="31" y="35"/>
                    <a:pt x="46" y="20"/>
                  </a:cubicBezTo>
                  <a:cubicBezTo>
                    <a:pt x="53" y="13"/>
                    <a:pt x="62" y="9"/>
                    <a:pt x="73" y="9"/>
                  </a:cubicBezTo>
                  <a:cubicBezTo>
                    <a:pt x="83" y="9"/>
                    <a:pt x="93" y="13"/>
                    <a:pt x="100" y="20"/>
                  </a:cubicBezTo>
                  <a:cubicBezTo>
                    <a:pt x="107" y="28"/>
                    <a:pt x="111" y="37"/>
                    <a:pt x="111" y="48"/>
                  </a:cubicBezTo>
                  <a:cubicBezTo>
                    <a:pt x="111" y="58"/>
                    <a:pt x="107" y="67"/>
                    <a:pt x="100" y="75"/>
                  </a:cubicBezTo>
                  <a:moveTo>
                    <a:pt x="78" y="78"/>
                  </a:moveTo>
                  <a:cubicBezTo>
                    <a:pt x="73" y="83"/>
                    <a:pt x="73" y="83"/>
                    <a:pt x="73" y="83"/>
                  </a:cubicBezTo>
                  <a:cubicBezTo>
                    <a:pt x="73" y="83"/>
                    <a:pt x="72" y="83"/>
                    <a:pt x="71" y="83"/>
                  </a:cubicBezTo>
                  <a:cubicBezTo>
                    <a:pt x="66" y="78"/>
                    <a:pt x="66" y="78"/>
                    <a:pt x="66" y="78"/>
                  </a:cubicBezTo>
                  <a:cubicBezTo>
                    <a:pt x="66" y="78"/>
                    <a:pt x="65" y="77"/>
                    <a:pt x="66" y="76"/>
                  </a:cubicBezTo>
                  <a:cubicBezTo>
                    <a:pt x="66" y="76"/>
                    <a:pt x="68" y="66"/>
                    <a:pt x="68" y="63"/>
                  </a:cubicBezTo>
                  <a:cubicBezTo>
                    <a:pt x="68" y="63"/>
                    <a:pt x="68" y="60"/>
                    <a:pt x="68" y="60"/>
                  </a:cubicBezTo>
                  <a:cubicBezTo>
                    <a:pt x="68" y="60"/>
                    <a:pt x="69" y="59"/>
                    <a:pt x="69" y="59"/>
                  </a:cubicBezTo>
                  <a:cubicBezTo>
                    <a:pt x="75" y="59"/>
                    <a:pt x="75" y="59"/>
                    <a:pt x="75" y="59"/>
                  </a:cubicBezTo>
                  <a:cubicBezTo>
                    <a:pt x="76" y="59"/>
                    <a:pt x="76" y="60"/>
                    <a:pt x="76" y="60"/>
                  </a:cubicBezTo>
                  <a:cubicBezTo>
                    <a:pt x="76" y="60"/>
                    <a:pt x="76" y="63"/>
                    <a:pt x="76" y="63"/>
                  </a:cubicBezTo>
                  <a:cubicBezTo>
                    <a:pt x="77" y="66"/>
                    <a:pt x="79" y="76"/>
                    <a:pt x="79" y="76"/>
                  </a:cubicBezTo>
                  <a:cubicBezTo>
                    <a:pt x="79" y="77"/>
                    <a:pt x="79" y="78"/>
                    <a:pt x="78" y="78"/>
                  </a:cubicBezTo>
                  <a:moveTo>
                    <a:pt x="106" y="14"/>
                  </a:moveTo>
                  <a:cubicBezTo>
                    <a:pt x="97" y="5"/>
                    <a:pt x="85" y="0"/>
                    <a:pt x="73" y="0"/>
                  </a:cubicBezTo>
                  <a:cubicBezTo>
                    <a:pt x="60" y="0"/>
                    <a:pt x="48" y="5"/>
                    <a:pt x="39" y="14"/>
                  </a:cubicBezTo>
                  <a:cubicBezTo>
                    <a:pt x="31" y="21"/>
                    <a:pt x="26" y="31"/>
                    <a:pt x="25" y="42"/>
                  </a:cubicBezTo>
                  <a:cubicBezTo>
                    <a:pt x="24" y="52"/>
                    <a:pt x="26" y="62"/>
                    <a:pt x="32" y="71"/>
                  </a:cubicBezTo>
                  <a:cubicBezTo>
                    <a:pt x="32" y="73"/>
                    <a:pt x="33" y="75"/>
                    <a:pt x="31" y="76"/>
                  </a:cubicBezTo>
                  <a:cubicBezTo>
                    <a:pt x="6" y="101"/>
                    <a:pt x="6" y="101"/>
                    <a:pt x="6" y="101"/>
                  </a:cubicBezTo>
                  <a:cubicBezTo>
                    <a:pt x="2" y="105"/>
                    <a:pt x="0" y="111"/>
                    <a:pt x="4" y="115"/>
                  </a:cubicBezTo>
                  <a:cubicBezTo>
                    <a:pt x="5" y="116"/>
                    <a:pt x="5" y="116"/>
                    <a:pt x="5" y="116"/>
                  </a:cubicBezTo>
                  <a:cubicBezTo>
                    <a:pt x="6" y="117"/>
                    <a:pt x="8" y="118"/>
                    <a:pt x="10" y="118"/>
                  </a:cubicBezTo>
                  <a:cubicBezTo>
                    <a:pt x="13" y="118"/>
                    <a:pt x="16" y="117"/>
                    <a:pt x="19" y="114"/>
                  </a:cubicBezTo>
                  <a:cubicBezTo>
                    <a:pt x="44" y="89"/>
                    <a:pt x="44" y="89"/>
                    <a:pt x="44" y="89"/>
                  </a:cubicBezTo>
                  <a:cubicBezTo>
                    <a:pt x="44" y="89"/>
                    <a:pt x="44" y="89"/>
                    <a:pt x="44" y="89"/>
                  </a:cubicBezTo>
                  <a:cubicBezTo>
                    <a:pt x="45" y="88"/>
                    <a:pt x="46" y="88"/>
                    <a:pt x="47" y="88"/>
                  </a:cubicBezTo>
                  <a:cubicBezTo>
                    <a:pt x="48" y="88"/>
                    <a:pt x="49" y="88"/>
                    <a:pt x="49" y="88"/>
                  </a:cubicBezTo>
                  <a:cubicBezTo>
                    <a:pt x="51" y="90"/>
                    <a:pt x="52" y="90"/>
                    <a:pt x="54" y="91"/>
                  </a:cubicBezTo>
                  <a:cubicBezTo>
                    <a:pt x="55" y="92"/>
                    <a:pt x="56" y="92"/>
                    <a:pt x="57" y="92"/>
                  </a:cubicBezTo>
                  <a:cubicBezTo>
                    <a:pt x="58" y="93"/>
                    <a:pt x="59" y="93"/>
                    <a:pt x="61" y="94"/>
                  </a:cubicBezTo>
                  <a:cubicBezTo>
                    <a:pt x="65" y="95"/>
                    <a:pt x="69" y="95"/>
                    <a:pt x="73" y="95"/>
                  </a:cubicBezTo>
                  <a:cubicBezTo>
                    <a:pt x="78" y="95"/>
                    <a:pt x="83" y="94"/>
                    <a:pt x="88" y="93"/>
                  </a:cubicBezTo>
                  <a:cubicBezTo>
                    <a:pt x="89" y="93"/>
                    <a:pt x="89" y="92"/>
                    <a:pt x="90" y="92"/>
                  </a:cubicBezTo>
                  <a:cubicBezTo>
                    <a:pt x="94" y="91"/>
                    <a:pt x="97" y="89"/>
                    <a:pt x="100" y="87"/>
                  </a:cubicBezTo>
                  <a:cubicBezTo>
                    <a:pt x="102" y="85"/>
                    <a:pt x="104" y="83"/>
                    <a:pt x="106" y="81"/>
                  </a:cubicBezTo>
                  <a:cubicBezTo>
                    <a:pt x="125" y="63"/>
                    <a:pt x="125" y="32"/>
                    <a:pt x="106" y="14"/>
                  </a:cubicBezTo>
                </a:path>
              </a:pathLst>
            </a:custGeom>
            <a:grpFill/>
            <a:ln w="9525">
              <a:noFill/>
              <a:round/>
            </a:ln>
          </p:spPr>
          <p:txBody>
            <a:bodyPr anchor="ctr"/>
            <a:lstStyle/>
            <a:p>
              <a:pPr algn="ctr"/>
              <a:endParaRPr dirty="0">
                <a:cs typeface="+mn-ea"/>
                <a:sym typeface="+mn-lt"/>
              </a:endParaRPr>
            </a:p>
          </p:txBody>
        </p:sp>
      </p:grpSp>
      <p:grpSp>
        <p:nvGrpSpPr>
          <p:cNvPr id="48" name="组合 47"/>
          <p:cNvGrpSpPr/>
          <p:nvPr/>
        </p:nvGrpSpPr>
        <p:grpSpPr>
          <a:xfrm>
            <a:off x="-288509" y="-190606"/>
            <a:ext cx="2002465" cy="1316037"/>
            <a:chOff x="2784891" y="-471487"/>
            <a:chExt cx="3863970" cy="2539434"/>
          </a:xfrm>
        </p:grpSpPr>
        <p:sp>
          <p:nvSpPr>
            <p:cNvPr id="49"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0" name="椭圆 49"/>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51" name="组合 50"/>
          <p:cNvGrpSpPr/>
          <p:nvPr/>
        </p:nvGrpSpPr>
        <p:grpSpPr>
          <a:xfrm>
            <a:off x="792345" y="332683"/>
            <a:ext cx="5751330" cy="764173"/>
            <a:chOff x="1059045" y="332683"/>
            <a:chExt cx="5751330" cy="764173"/>
          </a:xfrm>
        </p:grpSpPr>
        <p:sp>
          <p:nvSpPr>
            <p:cNvPr id="52" name="文本框 51"/>
            <p:cNvSpPr txBox="1"/>
            <p:nvPr/>
          </p:nvSpPr>
          <p:spPr>
            <a:xfrm>
              <a:off x="1059045" y="332683"/>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noProof="0" dirty="0">
                  <a:solidFill>
                    <a:schemeClr val="accent1"/>
                  </a:solidFill>
                  <a:cs typeface="+mn-ea"/>
                  <a:sym typeface="+mn-lt"/>
                </a:rPr>
                <a:t>标题文字</a:t>
              </a:r>
              <a:r>
                <a:rPr lang="zh-CN" altLang="en-US" sz="3200" b="1" noProof="0" dirty="0">
                  <a:solidFill>
                    <a:schemeClr val="tx1">
                      <a:lumMod val="75000"/>
                      <a:lumOff val="25000"/>
                    </a:schemeClr>
                  </a:solidFill>
                  <a:cs typeface="+mn-ea"/>
                  <a:sym typeface="+mn-lt"/>
                </a:rPr>
                <a:t>添加此处</a:t>
              </a:r>
              <a:endParaRPr kumimoji="0"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53" name="文本框 52"/>
            <p:cNvSpPr txBox="1"/>
            <p:nvPr/>
          </p:nvSpPr>
          <p:spPr>
            <a:xfrm>
              <a:off x="1059045" y="794786"/>
              <a:ext cx="5751330" cy="30207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5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cs typeface="+mn-ea"/>
                  <a:sym typeface="+mn-lt"/>
                </a:rPr>
                <a:t>print the presentation and make it into a film to be used in a wider field</a:t>
              </a:r>
              <a:endParaRPr kumimoji="0" lang="en-US" altLang="zh-CN" sz="1200" b="0" i="0" u="none" strike="noStrike" kern="1200" cap="none" spc="0" normalizeH="0" baseline="0" noProof="0" dirty="0">
                <a:ln>
                  <a:noFill/>
                </a:ln>
                <a:solidFill>
                  <a:prstClr val="white">
                    <a:lumMod val="50000"/>
                  </a:prstClr>
                </a:solidFill>
                <a:effectLst/>
                <a:uLnTx/>
                <a:uFillTx/>
                <a:cs typeface="+mn-ea"/>
                <a:sym typeface="+mn-lt"/>
              </a:endParaRPr>
            </a:p>
          </p:txBody>
        </p:sp>
      </p:grpSp>
      <p:grpSp>
        <p:nvGrpSpPr>
          <p:cNvPr id="54" name="组合 53"/>
          <p:cNvGrpSpPr/>
          <p:nvPr/>
        </p:nvGrpSpPr>
        <p:grpSpPr>
          <a:xfrm>
            <a:off x="801870" y="1647005"/>
            <a:ext cx="10515418" cy="962022"/>
            <a:chOff x="937750" y="5016378"/>
            <a:chExt cx="10515418" cy="962022"/>
          </a:xfrm>
        </p:grpSpPr>
        <p:sp>
          <p:nvSpPr>
            <p:cNvPr id="55" name="矩形 54"/>
            <p:cNvSpPr/>
            <p:nvPr/>
          </p:nvSpPr>
          <p:spPr>
            <a:xfrm>
              <a:off x="937750" y="5369002"/>
              <a:ext cx="10515418"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7F7F7F"/>
                  </a:solidFill>
                  <a:cs typeface="+mn-ea"/>
                  <a:sym typeface="+mn-lt"/>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endParaRPr lang="zh-CN" altLang="en-US" sz="1400" dirty="0">
                <a:solidFill>
                  <a:srgbClr val="7F7F7F"/>
                </a:solidFill>
                <a:cs typeface="+mn-ea"/>
                <a:sym typeface="+mn-lt"/>
              </a:endParaRPr>
            </a:p>
          </p:txBody>
        </p:sp>
        <p:sp>
          <p:nvSpPr>
            <p:cNvPr id="56" name="矩形 55"/>
            <p:cNvSpPr/>
            <p:nvPr/>
          </p:nvSpPr>
          <p:spPr>
            <a:xfrm>
              <a:off x="937750" y="501637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cs typeface="+mn-ea"/>
                  <a:sym typeface="+mn-lt"/>
                </a:rPr>
                <a:t>标题文字添加</a:t>
              </a:r>
              <a:endParaRPr lang="zh-CN" altLang="en-US" b="1" dirty="0">
                <a:cs typeface="+mn-ea"/>
                <a:sym typeface="+mn-lt"/>
              </a:endParaRPr>
            </a:p>
          </p:txBody>
        </p:sp>
      </p:grpSp>
      <p:grpSp>
        <p:nvGrpSpPr>
          <p:cNvPr id="57" name="组合 56"/>
          <p:cNvGrpSpPr/>
          <p:nvPr/>
        </p:nvGrpSpPr>
        <p:grpSpPr>
          <a:xfrm>
            <a:off x="1339757" y="4634089"/>
            <a:ext cx="1951128" cy="1073569"/>
            <a:chOff x="1023070" y="4236410"/>
            <a:chExt cx="1951128" cy="1073569"/>
          </a:xfrm>
        </p:grpSpPr>
        <p:sp>
          <p:nvSpPr>
            <p:cNvPr id="58" name="矩形 57"/>
            <p:cNvSpPr/>
            <p:nvPr/>
          </p:nvSpPr>
          <p:spPr>
            <a:xfrm>
              <a:off x="1023070" y="4236410"/>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sp>
          <p:nvSpPr>
            <p:cNvPr id="59" name="矩形 58"/>
            <p:cNvSpPr/>
            <p:nvPr/>
          </p:nvSpPr>
          <p:spPr>
            <a:xfrm>
              <a:off x="1023070" y="4591799"/>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sp>
          <p:nvSpPr>
            <p:cNvPr id="60" name="矩形 59"/>
            <p:cNvSpPr/>
            <p:nvPr/>
          </p:nvSpPr>
          <p:spPr>
            <a:xfrm>
              <a:off x="1023070" y="4947187"/>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grpSp>
      <p:grpSp>
        <p:nvGrpSpPr>
          <p:cNvPr id="61" name="组合 60"/>
          <p:cNvGrpSpPr/>
          <p:nvPr/>
        </p:nvGrpSpPr>
        <p:grpSpPr>
          <a:xfrm>
            <a:off x="3869260" y="4634089"/>
            <a:ext cx="1951128" cy="1073569"/>
            <a:chOff x="1023070" y="4236410"/>
            <a:chExt cx="1951128" cy="1073569"/>
          </a:xfrm>
        </p:grpSpPr>
        <p:sp>
          <p:nvSpPr>
            <p:cNvPr id="62" name="矩形 61"/>
            <p:cNvSpPr/>
            <p:nvPr/>
          </p:nvSpPr>
          <p:spPr>
            <a:xfrm>
              <a:off x="1023070" y="4236410"/>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sp>
          <p:nvSpPr>
            <p:cNvPr id="63" name="矩形 62"/>
            <p:cNvSpPr/>
            <p:nvPr/>
          </p:nvSpPr>
          <p:spPr>
            <a:xfrm>
              <a:off x="1023070" y="4591799"/>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sp>
          <p:nvSpPr>
            <p:cNvPr id="64" name="矩形 63"/>
            <p:cNvSpPr/>
            <p:nvPr/>
          </p:nvSpPr>
          <p:spPr>
            <a:xfrm>
              <a:off x="1023070" y="4947187"/>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grpSp>
      <p:grpSp>
        <p:nvGrpSpPr>
          <p:cNvPr id="65" name="组合 64"/>
          <p:cNvGrpSpPr/>
          <p:nvPr/>
        </p:nvGrpSpPr>
        <p:grpSpPr>
          <a:xfrm>
            <a:off x="6398763" y="4634089"/>
            <a:ext cx="1951128" cy="1073569"/>
            <a:chOff x="1023070" y="4236410"/>
            <a:chExt cx="1951128" cy="1073569"/>
          </a:xfrm>
        </p:grpSpPr>
        <p:sp>
          <p:nvSpPr>
            <p:cNvPr id="66" name="矩形 65"/>
            <p:cNvSpPr/>
            <p:nvPr/>
          </p:nvSpPr>
          <p:spPr>
            <a:xfrm>
              <a:off x="1023070" y="4236410"/>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sp>
          <p:nvSpPr>
            <p:cNvPr id="67" name="矩形 66"/>
            <p:cNvSpPr/>
            <p:nvPr/>
          </p:nvSpPr>
          <p:spPr>
            <a:xfrm>
              <a:off x="1023070" y="4591799"/>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sp>
          <p:nvSpPr>
            <p:cNvPr id="68" name="矩形 67"/>
            <p:cNvSpPr/>
            <p:nvPr/>
          </p:nvSpPr>
          <p:spPr>
            <a:xfrm>
              <a:off x="1023070" y="4947187"/>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grpSp>
      <p:grpSp>
        <p:nvGrpSpPr>
          <p:cNvPr id="69" name="组合 68"/>
          <p:cNvGrpSpPr/>
          <p:nvPr/>
        </p:nvGrpSpPr>
        <p:grpSpPr>
          <a:xfrm>
            <a:off x="8928266" y="4634089"/>
            <a:ext cx="1951128" cy="1073569"/>
            <a:chOff x="1023070" y="4236410"/>
            <a:chExt cx="1951128" cy="1073569"/>
          </a:xfrm>
        </p:grpSpPr>
        <p:sp>
          <p:nvSpPr>
            <p:cNvPr id="70" name="矩形 69"/>
            <p:cNvSpPr/>
            <p:nvPr/>
          </p:nvSpPr>
          <p:spPr>
            <a:xfrm>
              <a:off x="1023070" y="4236410"/>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sp>
          <p:nvSpPr>
            <p:cNvPr id="71" name="矩形 70"/>
            <p:cNvSpPr/>
            <p:nvPr/>
          </p:nvSpPr>
          <p:spPr>
            <a:xfrm>
              <a:off x="1023070" y="4591799"/>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sp>
          <p:nvSpPr>
            <p:cNvPr id="72" name="矩形 71"/>
            <p:cNvSpPr/>
            <p:nvPr/>
          </p:nvSpPr>
          <p:spPr>
            <a:xfrm>
              <a:off x="1023070" y="4947187"/>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1000" fill="hold"/>
                                        <p:tgtEl>
                                          <p:spTgt spid="48"/>
                                        </p:tgtEl>
                                        <p:attrNameLst>
                                          <p:attrName>ppt_x</p:attrName>
                                        </p:attrNameLst>
                                      </p:cBhvr>
                                      <p:tavLst>
                                        <p:tav tm="0">
                                          <p:val>
                                            <p:strVal val="1+#ppt_w/2"/>
                                          </p:val>
                                        </p:tav>
                                        <p:tav tm="100000">
                                          <p:val>
                                            <p:strVal val="#ppt_x"/>
                                          </p:val>
                                        </p:tav>
                                      </p:tavLst>
                                    </p:anim>
                                    <p:anim calcmode="lin" valueType="num">
                                      <p:cBhvr additive="base">
                                        <p:cTn id="8" dur="1000" fill="hold"/>
                                        <p:tgtEl>
                                          <p:spTgt spid="4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8" fill="hold" nodeType="after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additive="base">
                                        <p:cTn id="12" dur="500"/>
                                        <p:tgtEl>
                                          <p:spTgt spid="51"/>
                                        </p:tgtEl>
                                        <p:attrNameLst>
                                          <p:attrName>ppt_x</p:attrName>
                                        </p:attrNameLst>
                                      </p:cBhvr>
                                      <p:tavLst>
                                        <p:tav tm="0">
                                          <p:val>
                                            <p:strVal val="#ppt_x-#ppt_w*1.125000"/>
                                          </p:val>
                                        </p:tav>
                                        <p:tav tm="100000">
                                          <p:val>
                                            <p:strVal val="#ppt_x"/>
                                          </p:val>
                                        </p:tav>
                                      </p:tavLst>
                                    </p:anim>
                                    <p:animEffect transition="in" filter="wipe(right)">
                                      <p:cBhvr>
                                        <p:cTn id="13" dur="500"/>
                                        <p:tgtEl>
                                          <p:spTgt spid="51"/>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left)">
                                      <p:cBhvr>
                                        <p:cTn id="17" dur="1000"/>
                                        <p:tgtEl>
                                          <p:spTgt spid="54"/>
                                        </p:tgtEl>
                                      </p:cBhvr>
                                    </p:animEffect>
                                  </p:childTnLst>
                                </p:cTn>
                              </p:par>
                            </p:childTnLst>
                          </p:cTn>
                        </p:par>
                        <p:par>
                          <p:cTn id="18" fill="hold">
                            <p:stCondLst>
                              <p:cond delay="2500"/>
                            </p:stCondLst>
                            <p:childTnLst>
                              <p:par>
                                <p:cTn id="19" presetID="53" presetClass="entr" presetSubtype="16"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childTnLst>
                                </p:cTn>
                              </p:par>
                              <p:par>
                                <p:cTn id="24" presetID="53" presetClass="entr" presetSubtype="16"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par>
                                <p:cTn id="29" presetID="53" presetClass="entr" presetSubtype="16" fill="hold" nodeType="withEffect">
                                  <p:stCondLst>
                                    <p:cond delay="0"/>
                                  </p:stCondLst>
                                  <p:childTnLst>
                                    <p:set>
                                      <p:cBhvr>
                                        <p:cTn id="30" dur="1" fill="hold">
                                          <p:stCondLst>
                                            <p:cond delay="0"/>
                                          </p:stCondLst>
                                        </p:cTn>
                                        <p:tgtEl>
                                          <p:spTgt spid="81"/>
                                        </p:tgtEl>
                                        <p:attrNameLst>
                                          <p:attrName>style.visibility</p:attrName>
                                        </p:attrNameLst>
                                      </p:cBhvr>
                                      <p:to>
                                        <p:strVal val="visible"/>
                                      </p:to>
                                    </p:set>
                                    <p:anim calcmode="lin" valueType="num">
                                      <p:cBhvr>
                                        <p:cTn id="31" dur="500" fill="hold"/>
                                        <p:tgtEl>
                                          <p:spTgt spid="81"/>
                                        </p:tgtEl>
                                        <p:attrNameLst>
                                          <p:attrName>ppt_w</p:attrName>
                                        </p:attrNameLst>
                                      </p:cBhvr>
                                      <p:tavLst>
                                        <p:tav tm="0">
                                          <p:val>
                                            <p:fltVal val="0"/>
                                          </p:val>
                                        </p:tav>
                                        <p:tav tm="100000">
                                          <p:val>
                                            <p:strVal val="#ppt_w"/>
                                          </p:val>
                                        </p:tav>
                                      </p:tavLst>
                                    </p:anim>
                                    <p:anim calcmode="lin" valueType="num">
                                      <p:cBhvr>
                                        <p:cTn id="32" dur="500" fill="hold"/>
                                        <p:tgtEl>
                                          <p:spTgt spid="81"/>
                                        </p:tgtEl>
                                        <p:attrNameLst>
                                          <p:attrName>ppt_h</p:attrName>
                                        </p:attrNameLst>
                                      </p:cBhvr>
                                      <p:tavLst>
                                        <p:tav tm="0">
                                          <p:val>
                                            <p:fltVal val="0"/>
                                          </p:val>
                                        </p:tav>
                                        <p:tav tm="100000">
                                          <p:val>
                                            <p:strVal val="#ppt_h"/>
                                          </p:val>
                                        </p:tav>
                                      </p:tavLst>
                                    </p:anim>
                                    <p:animEffect transition="in" filter="fade">
                                      <p:cBhvr>
                                        <p:cTn id="33" dur="500"/>
                                        <p:tgtEl>
                                          <p:spTgt spid="81"/>
                                        </p:tgtEl>
                                      </p:cBhvr>
                                    </p:animEffect>
                                  </p:childTnLst>
                                </p:cTn>
                              </p:par>
                              <p:par>
                                <p:cTn id="34" presetID="53" presetClass="entr" presetSubtype="16" fill="hold" nodeType="withEffect">
                                  <p:stCondLst>
                                    <p:cond delay="0"/>
                                  </p:stCondLst>
                                  <p:childTnLst>
                                    <p:set>
                                      <p:cBhvr>
                                        <p:cTn id="35" dur="1" fill="hold">
                                          <p:stCondLst>
                                            <p:cond delay="0"/>
                                          </p:stCondLst>
                                        </p:cTn>
                                        <p:tgtEl>
                                          <p:spTgt spid="80"/>
                                        </p:tgtEl>
                                        <p:attrNameLst>
                                          <p:attrName>style.visibility</p:attrName>
                                        </p:attrNameLst>
                                      </p:cBhvr>
                                      <p:to>
                                        <p:strVal val="visible"/>
                                      </p:to>
                                    </p:set>
                                    <p:anim calcmode="lin" valueType="num">
                                      <p:cBhvr>
                                        <p:cTn id="36" dur="500" fill="hold"/>
                                        <p:tgtEl>
                                          <p:spTgt spid="80"/>
                                        </p:tgtEl>
                                        <p:attrNameLst>
                                          <p:attrName>ppt_w</p:attrName>
                                        </p:attrNameLst>
                                      </p:cBhvr>
                                      <p:tavLst>
                                        <p:tav tm="0">
                                          <p:val>
                                            <p:fltVal val="0"/>
                                          </p:val>
                                        </p:tav>
                                        <p:tav tm="100000">
                                          <p:val>
                                            <p:strVal val="#ppt_w"/>
                                          </p:val>
                                        </p:tav>
                                      </p:tavLst>
                                    </p:anim>
                                    <p:anim calcmode="lin" valueType="num">
                                      <p:cBhvr>
                                        <p:cTn id="37" dur="500" fill="hold"/>
                                        <p:tgtEl>
                                          <p:spTgt spid="80"/>
                                        </p:tgtEl>
                                        <p:attrNameLst>
                                          <p:attrName>ppt_h</p:attrName>
                                        </p:attrNameLst>
                                      </p:cBhvr>
                                      <p:tavLst>
                                        <p:tav tm="0">
                                          <p:val>
                                            <p:fltVal val="0"/>
                                          </p:val>
                                        </p:tav>
                                        <p:tav tm="100000">
                                          <p:val>
                                            <p:strVal val="#ppt_h"/>
                                          </p:val>
                                        </p:tav>
                                      </p:tavLst>
                                    </p:anim>
                                    <p:animEffect transition="in" filter="fade">
                                      <p:cBhvr>
                                        <p:cTn id="38" dur="500"/>
                                        <p:tgtEl>
                                          <p:spTgt spid="80"/>
                                        </p:tgtEl>
                                      </p:cBhvr>
                                    </p:animEffect>
                                  </p:childTnLst>
                                </p:cTn>
                              </p:par>
                              <p:par>
                                <p:cTn id="39" presetID="53" presetClass="entr" presetSubtype="16"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anim calcmode="lin" valueType="num">
                                      <p:cBhvr>
                                        <p:cTn id="41" dur="500" fill="hold"/>
                                        <p:tgtEl>
                                          <p:spTgt spid="79"/>
                                        </p:tgtEl>
                                        <p:attrNameLst>
                                          <p:attrName>ppt_w</p:attrName>
                                        </p:attrNameLst>
                                      </p:cBhvr>
                                      <p:tavLst>
                                        <p:tav tm="0">
                                          <p:val>
                                            <p:fltVal val="0"/>
                                          </p:val>
                                        </p:tav>
                                        <p:tav tm="100000">
                                          <p:val>
                                            <p:strVal val="#ppt_w"/>
                                          </p:val>
                                        </p:tav>
                                      </p:tavLst>
                                    </p:anim>
                                    <p:anim calcmode="lin" valueType="num">
                                      <p:cBhvr>
                                        <p:cTn id="42" dur="500" fill="hold"/>
                                        <p:tgtEl>
                                          <p:spTgt spid="79"/>
                                        </p:tgtEl>
                                        <p:attrNameLst>
                                          <p:attrName>ppt_h</p:attrName>
                                        </p:attrNameLst>
                                      </p:cBhvr>
                                      <p:tavLst>
                                        <p:tav tm="0">
                                          <p:val>
                                            <p:fltVal val="0"/>
                                          </p:val>
                                        </p:tav>
                                        <p:tav tm="100000">
                                          <p:val>
                                            <p:strVal val="#ppt_h"/>
                                          </p:val>
                                        </p:tav>
                                      </p:tavLst>
                                    </p:anim>
                                    <p:animEffect transition="in" filter="fade">
                                      <p:cBhvr>
                                        <p:cTn id="43" dur="500"/>
                                        <p:tgtEl>
                                          <p:spTgt spid="79"/>
                                        </p:tgtEl>
                                      </p:cBhvr>
                                    </p:animEffect>
                                  </p:childTnLst>
                                </p:cTn>
                              </p:par>
                              <p:par>
                                <p:cTn id="44" presetID="53" presetClass="entr" presetSubtype="16" fill="hold" nodeType="withEffect">
                                  <p:stCondLst>
                                    <p:cond delay="0"/>
                                  </p:stCondLst>
                                  <p:childTnLst>
                                    <p:set>
                                      <p:cBhvr>
                                        <p:cTn id="45" dur="1" fill="hold">
                                          <p:stCondLst>
                                            <p:cond delay="0"/>
                                          </p:stCondLst>
                                        </p:cTn>
                                        <p:tgtEl>
                                          <p:spTgt spid="77"/>
                                        </p:tgtEl>
                                        <p:attrNameLst>
                                          <p:attrName>style.visibility</p:attrName>
                                        </p:attrNameLst>
                                      </p:cBhvr>
                                      <p:to>
                                        <p:strVal val="visible"/>
                                      </p:to>
                                    </p:set>
                                    <p:anim calcmode="lin" valueType="num">
                                      <p:cBhvr>
                                        <p:cTn id="46" dur="500" fill="hold"/>
                                        <p:tgtEl>
                                          <p:spTgt spid="77"/>
                                        </p:tgtEl>
                                        <p:attrNameLst>
                                          <p:attrName>ppt_w</p:attrName>
                                        </p:attrNameLst>
                                      </p:cBhvr>
                                      <p:tavLst>
                                        <p:tav tm="0">
                                          <p:val>
                                            <p:fltVal val="0"/>
                                          </p:val>
                                        </p:tav>
                                        <p:tav tm="100000">
                                          <p:val>
                                            <p:strVal val="#ppt_w"/>
                                          </p:val>
                                        </p:tav>
                                      </p:tavLst>
                                    </p:anim>
                                    <p:anim calcmode="lin" valueType="num">
                                      <p:cBhvr>
                                        <p:cTn id="47" dur="500" fill="hold"/>
                                        <p:tgtEl>
                                          <p:spTgt spid="77"/>
                                        </p:tgtEl>
                                        <p:attrNameLst>
                                          <p:attrName>ppt_h</p:attrName>
                                        </p:attrNameLst>
                                      </p:cBhvr>
                                      <p:tavLst>
                                        <p:tav tm="0">
                                          <p:val>
                                            <p:fltVal val="0"/>
                                          </p:val>
                                        </p:tav>
                                        <p:tav tm="100000">
                                          <p:val>
                                            <p:strVal val="#ppt_h"/>
                                          </p:val>
                                        </p:tav>
                                      </p:tavLst>
                                    </p:anim>
                                    <p:animEffect transition="in" filter="fade">
                                      <p:cBhvr>
                                        <p:cTn id="48" dur="500"/>
                                        <p:tgtEl>
                                          <p:spTgt spid="77"/>
                                        </p:tgtEl>
                                      </p:cBhvr>
                                    </p:animEffect>
                                  </p:childTnLst>
                                </p:cTn>
                              </p:par>
                              <p:par>
                                <p:cTn id="49" presetID="53" presetClass="entr" presetSubtype="16"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p:cTn id="51" dur="500" fill="hold"/>
                                        <p:tgtEl>
                                          <p:spTgt spid="27"/>
                                        </p:tgtEl>
                                        <p:attrNameLst>
                                          <p:attrName>ppt_w</p:attrName>
                                        </p:attrNameLst>
                                      </p:cBhvr>
                                      <p:tavLst>
                                        <p:tav tm="0">
                                          <p:val>
                                            <p:fltVal val="0"/>
                                          </p:val>
                                        </p:tav>
                                        <p:tav tm="100000">
                                          <p:val>
                                            <p:strVal val="#ppt_w"/>
                                          </p:val>
                                        </p:tav>
                                      </p:tavLst>
                                    </p:anim>
                                    <p:anim calcmode="lin" valueType="num">
                                      <p:cBhvr>
                                        <p:cTn id="52" dur="500" fill="hold"/>
                                        <p:tgtEl>
                                          <p:spTgt spid="27"/>
                                        </p:tgtEl>
                                        <p:attrNameLst>
                                          <p:attrName>ppt_h</p:attrName>
                                        </p:attrNameLst>
                                      </p:cBhvr>
                                      <p:tavLst>
                                        <p:tav tm="0">
                                          <p:val>
                                            <p:fltVal val="0"/>
                                          </p:val>
                                        </p:tav>
                                        <p:tav tm="100000">
                                          <p:val>
                                            <p:strVal val="#ppt_h"/>
                                          </p:val>
                                        </p:tav>
                                      </p:tavLst>
                                    </p:anim>
                                    <p:animEffect transition="in" filter="fade">
                                      <p:cBhvr>
                                        <p:cTn id="53" dur="500"/>
                                        <p:tgtEl>
                                          <p:spTgt spid="27"/>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 calcmode="lin" valueType="num">
                                      <p:cBhvr>
                                        <p:cTn id="56" dur="500" fill="hold"/>
                                        <p:tgtEl>
                                          <p:spTgt spid="26"/>
                                        </p:tgtEl>
                                        <p:attrNameLst>
                                          <p:attrName>ppt_w</p:attrName>
                                        </p:attrNameLst>
                                      </p:cBhvr>
                                      <p:tavLst>
                                        <p:tav tm="0">
                                          <p:val>
                                            <p:fltVal val="0"/>
                                          </p:val>
                                        </p:tav>
                                        <p:tav tm="100000">
                                          <p:val>
                                            <p:strVal val="#ppt_w"/>
                                          </p:val>
                                        </p:tav>
                                      </p:tavLst>
                                    </p:anim>
                                    <p:anim calcmode="lin" valueType="num">
                                      <p:cBhvr>
                                        <p:cTn id="57" dur="500" fill="hold"/>
                                        <p:tgtEl>
                                          <p:spTgt spid="26"/>
                                        </p:tgtEl>
                                        <p:attrNameLst>
                                          <p:attrName>ppt_h</p:attrName>
                                        </p:attrNameLst>
                                      </p:cBhvr>
                                      <p:tavLst>
                                        <p:tav tm="0">
                                          <p:val>
                                            <p:fltVal val="0"/>
                                          </p:val>
                                        </p:tav>
                                        <p:tav tm="100000">
                                          <p:val>
                                            <p:strVal val="#ppt_h"/>
                                          </p:val>
                                        </p:tav>
                                      </p:tavLst>
                                    </p:anim>
                                    <p:animEffect transition="in" filter="fade">
                                      <p:cBhvr>
                                        <p:cTn id="58" dur="500"/>
                                        <p:tgtEl>
                                          <p:spTgt spid="26"/>
                                        </p:tgtEl>
                                      </p:cBhvr>
                                    </p:animEffect>
                                  </p:childTnLst>
                                </p:cTn>
                              </p:par>
                            </p:childTnLst>
                          </p:cTn>
                        </p:par>
                        <p:par>
                          <p:cTn id="59" fill="hold">
                            <p:stCondLst>
                              <p:cond delay="3000"/>
                            </p:stCondLst>
                            <p:childTnLst>
                              <p:par>
                                <p:cTn id="60" presetID="10" presetClass="entr" presetSubtype="0" fill="hold" grpId="0" nodeType="afterEffect">
                                  <p:stCondLst>
                                    <p:cond delay="0"/>
                                  </p:stCondLst>
                                  <p:childTnLst>
                                    <p:set>
                                      <p:cBhvr>
                                        <p:cTn id="61" dur="1" fill="hold">
                                          <p:stCondLst>
                                            <p:cond delay="0"/>
                                          </p:stCondLst>
                                        </p:cTn>
                                        <p:tgtEl>
                                          <p:spTgt spid="73"/>
                                        </p:tgtEl>
                                        <p:attrNameLst>
                                          <p:attrName>style.visibility</p:attrName>
                                        </p:attrNameLst>
                                      </p:cBhvr>
                                      <p:to>
                                        <p:strVal val="visible"/>
                                      </p:to>
                                    </p:set>
                                    <p:animEffect transition="in" filter="fade">
                                      <p:cBhvr>
                                        <p:cTn id="62" dur="500"/>
                                        <p:tgtEl>
                                          <p:spTgt spid="7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4"/>
                                        </p:tgtEl>
                                        <p:attrNameLst>
                                          <p:attrName>style.visibility</p:attrName>
                                        </p:attrNameLst>
                                      </p:cBhvr>
                                      <p:to>
                                        <p:strVal val="visible"/>
                                      </p:to>
                                    </p:set>
                                    <p:animEffect transition="in" filter="fade">
                                      <p:cBhvr>
                                        <p:cTn id="65" dur="500"/>
                                        <p:tgtEl>
                                          <p:spTgt spid="7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5"/>
                                        </p:tgtEl>
                                        <p:attrNameLst>
                                          <p:attrName>style.visibility</p:attrName>
                                        </p:attrNameLst>
                                      </p:cBhvr>
                                      <p:to>
                                        <p:strVal val="visible"/>
                                      </p:to>
                                    </p:set>
                                    <p:animEffect transition="in" filter="fade">
                                      <p:cBhvr>
                                        <p:cTn id="68" dur="500"/>
                                        <p:tgtEl>
                                          <p:spTgt spid="7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6"/>
                                        </p:tgtEl>
                                        <p:attrNameLst>
                                          <p:attrName>style.visibility</p:attrName>
                                        </p:attrNameLst>
                                      </p:cBhvr>
                                      <p:to>
                                        <p:strVal val="visible"/>
                                      </p:to>
                                    </p:set>
                                    <p:animEffect transition="in" filter="fade">
                                      <p:cBhvr>
                                        <p:cTn id="71" dur="500"/>
                                        <p:tgtEl>
                                          <p:spTgt spid="76"/>
                                        </p:tgtEl>
                                      </p:cBhvr>
                                    </p:animEffect>
                                  </p:childTnLst>
                                </p:cTn>
                              </p:par>
                            </p:childTnLst>
                          </p:cTn>
                        </p:par>
                        <p:par>
                          <p:cTn id="72" fill="hold">
                            <p:stCondLst>
                              <p:cond delay="3500"/>
                            </p:stCondLst>
                            <p:childTnLst>
                              <p:par>
                                <p:cTn id="73" presetID="53" presetClass="entr" presetSubtype="16" fill="hold" grpId="0" nodeType="afterEffect">
                                  <p:stCondLst>
                                    <p:cond delay="0"/>
                                  </p:stCondLst>
                                  <p:childTnLst>
                                    <p:set>
                                      <p:cBhvr>
                                        <p:cTn id="74" dur="1" fill="hold">
                                          <p:stCondLst>
                                            <p:cond delay="0"/>
                                          </p:stCondLst>
                                        </p:cTn>
                                        <p:tgtEl>
                                          <p:spTgt spid="18"/>
                                        </p:tgtEl>
                                        <p:attrNameLst>
                                          <p:attrName>style.visibility</p:attrName>
                                        </p:attrNameLst>
                                      </p:cBhvr>
                                      <p:to>
                                        <p:strVal val="visible"/>
                                      </p:to>
                                    </p:set>
                                    <p:anim calcmode="lin" valueType="num">
                                      <p:cBhvr>
                                        <p:cTn id="75" dur="500" fill="hold"/>
                                        <p:tgtEl>
                                          <p:spTgt spid="18"/>
                                        </p:tgtEl>
                                        <p:attrNameLst>
                                          <p:attrName>ppt_w</p:attrName>
                                        </p:attrNameLst>
                                      </p:cBhvr>
                                      <p:tavLst>
                                        <p:tav tm="0">
                                          <p:val>
                                            <p:fltVal val="0"/>
                                          </p:val>
                                        </p:tav>
                                        <p:tav tm="100000">
                                          <p:val>
                                            <p:strVal val="#ppt_w"/>
                                          </p:val>
                                        </p:tav>
                                      </p:tavLst>
                                    </p:anim>
                                    <p:anim calcmode="lin" valueType="num">
                                      <p:cBhvr>
                                        <p:cTn id="76" dur="500" fill="hold"/>
                                        <p:tgtEl>
                                          <p:spTgt spid="18"/>
                                        </p:tgtEl>
                                        <p:attrNameLst>
                                          <p:attrName>ppt_h</p:attrName>
                                        </p:attrNameLst>
                                      </p:cBhvr>
                                      <p:tavLst>
                                        <p:tav tm="0">
                                          <p:val>
                                            <p:fltVal val="0"/>
                                          </p:val>
                                        </p:tav>
                                        <p:tav tm="100000">
                                          <p:val>
                                            <p:strVal val="#ppt_h"/>
                                          </p:val>
                                        </p:tav>
                                      </p:tavLst>
                                    </p:anim>
                                    <p:animEffect transition="in" filter="fade">
                                      <p:cBhvr>
                                        <p:cTn id="77" dur="500"/>
                                        <p:tgtEl>
                                          <p:spTgt spid="18"/>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20"/>
                                        </p:tgtEl>
                                        <p:attrNameLst>
                                          <p:attrName>style.visibility</p:attrName>
                                        </p:attrNameLst>
                                      </p:cBhvr>
                                      <p:to>
                                        <p:strVal val="visible"/>
                                      </p:to>
                                    </p:set>
                                    <p:anim calcmode="lin" valueType="num">
                                      <p:cBhvr>
                                        <p:cTn id="80" dur="500" fill="hold"/>
                                        <p:tgtEl>
                                          <p:spTgt spid="20"/>
                                        </p:tgtEl>
                                        <p:attrNameLst>
                                          <p:attrName>ppt_w</p:attrName>
                                        </p:attrNameLst>
                                      </p:cBhvr>
                                      <p:tavLst>
                                        <p:tav tm="0">
                                          <p:val>
                                            <p:fltVal val="0"/>
                                          </p:val>
                                        </p:tav>
                                        <p:tav tm="100000">
                                          <p:val>
                                            <p:strVal val="#ppt_w"/>
                                          </p:val>
                                        </p:tav>
                                      </p:tavLst>
                                    </p:anim>
                                    <p:anim calcmode="lin" valueType="num">
                                      <p:cBhvr>
                                        <p:cTn id="81" dur="500" fill="hold"/>
                                        <p:tgtEl>
                                          <p:spTgt spid="20"/>
                                        </p:tgtEl>
                                        <p:attrNameLst>
                                          <p:attrName>ppt_h</p:attrName>
                                        </p:attrNameLst>
                                      </p:cBhvr>
                                      <p:tavLst>
                                        <p:tav tm="0">
                                          <p:val>
                                            <p:fltVal val="0"/>
                                          </p:val>
                                        </p:tav>
                                        <p:tav tm="100000">
                                          <p:val>
                                            <p:strVal val="#ppt_h"/>
                                          </p:val>
                                        </p:tav>
                                      </p:tavLst>
                                    </p:anim>
                                    <p:animEffect transition="in" filter="fade">
                                      <p:cBhvr>
                                        <p:cTn id="82" dur="500"/>
                                        <p:tgtEl>
                                          <p:spTgt spid="20"/>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p:cTn id="85" dur="500" fill="hold"/>
                                        <p:tgtEl>
                                          <p:spTgt spid="22"/>
                                        </p:tgtEl>
                                        <p:attrNameLst>
                                          <p:attrName>ppt_w</p:attrName>
                                        </p:attrNameLst>
                                      </p:cBhvr>
                                      <p:tavLst>
                                        <p:tav tm="0">
                                          <p:val>
                                            <p:fltVal val="0"/>
                                          </p:val>
                                        </p:tav>
                                        <p:tav tm="100000">
                                          <p:val>
                                            <p:strVal val="#ppt_w"/>
                                          </p:val>
                                        </p:tav>
                                      </p:tavLst>
                                    </p:anim>
                                    <p:anim calcmode="lin" valueType="num">
                                      <p:cBhvr>
                                        <p:cTn id="86" dur="500" fill="hold"/>
                                        <p:tgtEl>
                                          <p:spTgt spid="22"/>
                                        </p:tgtEl>
                                        <p:attrNameLst>
                                          <p:attrName>ppt_h</p:attrName>
                                        </p:attrNameLst>
                                      </p:cBhvr>
                                      <p:tavLst>
                                        <p:tav tm="0">
                                          <p:val>
                                            <p:fltVal val="0"/>
                                          </p:val>
                                        </p:tav>
                                        <p:tav tm="100000">
                                          <p:val>
                                            <p:strVal val="#ppt_h"/>
                                          </p:val>
                                        </p:tav>
                                      </p:tavLst>
                                    </p:anim>
                                    <p:animEffect transition="in" filter="fade">
                                      <p:cBhvr>
                                        <p:cTn id="87" dur="500"/>
                                        <p:tgtEl>
                                          <p:spTgt spid="22"/>
                                        </p:tgtEl>
                                      </p:cBhvr>
                                    </p:animEffect>
                                  </p:childTnLst>
                                </p:cTn>
                              </p:par>
                            </p:childTnLst>
                          </p:cTn>
                        </p:par>
                        <p:par>
                          <p:cTn id="88" fill="hold">
                            <p:stCondLst>
                              <p:cond delay="4000"/>
                            </p:stCondLst>
                            <p:childTnLst>
                              <p:par>
                                <p:cTn id="89" presetID="50" presetClass="entr" presetSubtype="0" decel="100000" fill="hold" nodeType="afterEffect">
                                  <p:stCondLst>
                                    <p:cond delay="0"/>
                                  </p:stCondLst>
                                  <p:childTnLst>
                                    <p:set>
                                      <p:cBhvr>
                                        <p:cTn id="90" dur="1" fill="hold">
                                          <p:stCondLst>
                                            <p:cond delay="0"/>
                                          </p:stCondLst>
                                        </p:cTn>
                                        <p:tgtEl>
                                          <p:spTgt spid="57"/>
                                        </p:tgtEl>
                                        <p:attrNameLst>
                                          <p:attrName>style.visibility</p:attrName>
                                        </p:attrNameLst>
                                      </p:cBhvr>
                                      <p:to>
                                        <p:strVal val="visible"/>
                                      </p:to>
                                    </p:set>
                                    <p:anim calcmode="lin" valueType="num">
                                      <p:cBhvr>
                                        <p:cTn id="91" dur="1000" fill="hold"/>
                                        <p:tgtEl>
                                          <p:spTgt spid="57"/>
                                        </p:tgtEl>
                                        <p:attrNameLst>
                                          <p:attrName>ppt_w</p:attrName>
                                        </p:attrNameLst>
                                      </p:cBhvr>
                                      <p:tavLst>
                                        <p:tav tm="0">
                                          <p:val>
                                            <p:strVal val="#ppt_w+.3"/>
                                          </p:val>
                                        </p:tav>
                                        <p:tav tm="100000">
                                          <p:val>
                                            <p:strVal val="#ppt_w"/>
                                          </p:val>
                                        </p:tav>
                                      </p:tavLst>
                                    </p:anim>
                                    <p:anim calcmode="lin" valueType="num">
                                      <p:cBhvr>
                                        <p:cTn id="92" dur="1000" fill="hold"/>
                                        <p:tgtEl>
                                          <p:spTgt spid="57"/>
                                        </p:tgtEl>
                                        <p:attrNameLst>
                                          <p:attrName>ppt_h</p:attrName>
                                        </p:attrNameLst>
                                      </p:cBhvr>
                                      <p:tavLst>
                                        <p:tav tm="0">
                                          <p:val>
                                            <p:strVal val="#ppt_h"/>
                                          </p:val>
                                        </p:tav>
                                        <p:tav tm="100000">
                                          <p:val>
                                            <p:strVal val="#ppt_h"/>
                                          </p:val>
                                        </p:tav>
                                      </p:tavLst>
                                    </p:anim>
                                    <p:animEffect transition="in" filter="fade">
                                      <p:cBhvr>
                                        <p:cTn id="93" dur="1000"/>
                                        <p:tgtEl>
                                          <p:spTgt spid="57"/>
                                        </p:tgtEl>
                                      </p:cBhvr>
                                    </p:animEffect>
                                  </p:childTnLst>
                                </p:cTn>
                              </p:par>
                              <p:par>
                                <p:cTn id="94" presetID="50" presetClass="entr" presetSubtype="0" decel="100000" fill="hold" nodeType="withEffect">
                                  <p:stCondLst>
                                    <p:cond delay="0"/>
                                  </p:stCondLst>
                                  <p:childTnLst>
                                    <p:set>
                                      <p:cBhvr>
                                        <p:cTn id="95" dur="1" fill="hold">
                                          <p:stCondLst>
                                            <p:cond delay="0"/>
                                          </p:stCondLst>
                                        </p:cTn>
                                        <p:tgtEl>
                                          <p:spTgt spid="61"/>
                                        </p:tgtEl>
                                        <p:attrNameLst>
                                          <p:attrName>style.visibility</p:attrName>
                                        </p:attrNameLst>
                                      </p:cBhvr>
                                      <p:to>
                                        <p:strVal val="visible"/>
                                      </p:to>
                                    </p:set>
                                    <p:anim calcmode="lin" valueType="num">
                                      <p:cBhvr>
                                        <p:cTn id="96" dur="1000" fill="hold"/>
                                        <p:tgtEl>
                                          <p:spTgt spid="61"/>
                                        </p:tgtEl>
                                        <p:attrNameLst>
                                          <p:attrName>ppt_w</p:attrName>
                                        </p:attrNameLst>
                                      </p:cBhvr>
                                      <p:tavLst>
                                        <p:tav tm="0">
                                          <p:val>
                                            <p:strVal val="#ppt_w+.3"/>
                                          </p:val>
                                        </p:tav>
                                        <p:tav tm="100000">
                                          <p:val>
                                            <p:strVal val="#ppt_w"/>
                                          </p:val>
                                        </p:tav>
                                      </p:tavLst>
                                    </p:anim>
                                    <p:anim calcmode="lin" valueType="num">
                                      <p:cBhvr>
                                        <p:cTn id="97" dur="1000" fill="hold"/>
                                        <p:tgtEl>
                                          <p:spTgt spid="61"/>
                                        </p:tgtEl>
                                        <p:attrNameLst>
                                          <p:attrName>ppt_h</p:attrName>
                                        </p:attrNameLst>
                                      </p:cBhvr>
                                      <p:tavLst>
                                        <p:tav tm="0">
                                          <p:val>
                                            <p:strVal val="#ppt_h"/>
                                          </p:val>
                                        </p:tav>
                                        <p:tav tm="100000">
                                          <p:val>
                                            <p:strVal val="#ppt_h"/>
                                          </p:val>
                                        </p:tav>
                                      </p:tavLst>
                                    </p:anim>
                                    <p:animEffect transition="in" filter="fade">
                                      <p:cBhvr>
                                        <p:cTn id="98" dur="1000"/>
                                        <p:tgtEl>
                                          <p:spTgt spid="61"/>
                                        </p:tgtEl>
                                      </p:cBhvr>
                                    </p:animEffect>
                                  </p:childTnLst>
                                </p:cTn>
                              </p:par>
                              <p:par>
                                <p:cTn id="99" presetID="50" presetClass="entr" presetSubtype="0" decel="100000" fill="hold" nodeType="withEffect">
                                  <p:stCondLst>
                                    <p:cond delay="0"/>
                                  </p:stCondLst>
                                  <p:childTnLst>
                                    <p:set>
                                      <p:cBhvr>
                                        <p:cTn id="100" dur="1" fill="hold">
                                          <p:stCondLst>
                                            <p:cond delay="0"/>
                                          </p:stCondLst>
                                        </p:cTn>
                                        <p:tgtEl>
                                          <p:spTgt spid="65"/>
                                        </p:tgtEl>
                                        <p:attrNameLst>
                                          <p:attrName>style.visibility</p:attrName>
                                        </p:attrNameLst>
                                      </p:cBhvr>
                                      <p:to>
                                        <p:strVal val="visible"/>
                                      </p:to>
                                    </p:set>
                                    <p:anim calcmode="lin" valueType="num">
                                      <p:cBhvr>
                                        <p:cTn id="101" dur="1000" fill="hold"/>
                                        <p:tgtEl>
                                          <p:spTgt spid="65"/>
                                        </p:tgtEl>
                                        <p:attrNameLst>
                                          <p:attrName>ppt_w</p:attrName>
                                        </p:attrNameLst>
                                      </p:cBhvr>
                                      <p:tavLst>
                                        <p:tav tm="0">
                                          <p:val>
                                            <p:strVal val="#ppt_w+.3"/>
                                          </p:val>
                                        </p:tav>
                                        <p:tav tm="100000">
                                          <p:val>
                                            <p:strVal val="#ppt_w"/>
                                          </p:val>
                                        </p:tav>
                                      </p:tavLst>
                                    </p:anim>
                                    <p:anim calcmode="lin" valueType="num">
                                      <p:cBhvr>
                                        <p:cTn id="102" dur="1000" fill="hold"/>
                                        <p:tgtEl>
                                          <p:spTgt spid="65"/>
                                        </p:tgtEl>
                                        <p:attrNameLst>
                                          <p:attrName>ppt_h</p:attrName>
                                        </p:attrNameLst>
                                      </p:cBhvr>
                                      <p:tavLst>
                                        <p:tav tm="0">
                                          <p:val>
                                            <p:strVal val="#ppt_h"/>
                                          </p:val>
                                        </p:tav>
                                        <p:tav tm="100000">
                                          <p:val>
                                            <p:strVal val="#ppt_h"/>
                                          </p:val>
                                        </p:tav>
                                      </p:tavLst>
                                    </p:anim>
                                    <p:animEffect transition="in" filter="fade">
                                      <p:cBhvr>
                                        <p:cTn id="103" dur="1000"/>
                                        <p:tgtEl>
                                          <p:spTgt spid="65"/>
                                        </p:tgtEl>
                                      </p:cBhvr>
                                    </p:animEffect>
                                  </p:childTnLst>
                                </p:cTn>
                              </p:par>
                              <p:par>
                                <p:cTn id="104" presetID="50" presetClass="entr" presetSubtype="0" decel="100000" fill="hold" nodeType="withEffect">
                                  <p:stCondLst>
                                    <p:cond delay="0"/>
                                  </p:stCondLst>
                                  <p:childTnLst>
                                    <p:set>
                                      <p:cBhvr>
                                        <p:cTn id="105" dur="1" fill="hold">
                                          <p:stCondLst>
                                            <p:cond delay="0"/>
                                          </p:stCondLst>
                                        </p:cTn>
                                        <p:tgtEl>
                                          <p:spTgt spid="69"/>
                                        </p:tgtEl>
                                        <p:attrNameLst>
                                          <p:attrName>style.visibility</p:attrName>
                                        </p:attrNameLst>
                                      </p:cBhvr>
                                      <p:to>
                                        <p:strVal val="visible"/>
                                      </p:to>
                                    </p:set>
                                    <p:anim calcmode="lin" valueType="num">
                                      <p:cBhvr>
                                        <p:cTn id="106" dur="1000" fill="hold"/>
                                        <p:tgtEl>
                                          <p:spTgt spid="69"/>
                                        </p:tgtEl>
                                        <p:attrNameLst>
                                          <p:attrName>ppt_w</p:attrName>
                                        </p:attrNameLst>
                                      </p:cBhvr>
                                      <p:tavLst>
                                        <p:tav tm="0">
                                          <p:val>
                                            <p:strVal val="#ppt_w+.3"/>
                                          </p:val>
                                        </p:tav>
                                        <p:tav tm="100000">
                                          <p:val>
                                            <p:strVal val="#ppt_w"/>
                                          </p:val>
                                        </p:tav>
                                      </p:tavLst>
                                    </p:anim>
                                    <p:anim calcmode="lin" valueType="num">
                                      <p:cBhvr>
                                        <p:cTn id="107" dur="1000" fill="hold"/>
                                        <p:tgtEl>
                                          <p:spTgt spid="69"/>
                                        </p:tgtEl>
                                        <p:attrNameLst>
                                          <p:attrName>ppt_h</p:attrName>
                                        </p:attrNameLst>
                                      </p:cBhvr>
                                      <p:tavLst>
                                        <p:tav tm="0">
                                          <p:val>
                                            <p:strVal val="#ppt_h"/>
                                          </p:val>
                                        </p:tav>
                                        <p:tav tm="100000">
                                          <p:val>
                                            <p:strVal val="#ppt_h"/>
                                          </p:val>
                                        </p:tav>
                                      </p:tavLst>
                                    </p:anim>
                                    <p:animEffect transition="in" filter="fade">
                                      <p:cBhvr>
                                        <p:cTn id="108" dur="1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P spid="76" grpId="0" animBg="1"/>
      <p:bldP spid="18" grpId="0" animBg="1"/>
      <p:bldP spid="20" grpId="0" animBg="1"/>
      <p:bldP spid="22"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10251412" y="226131"/>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schemeClr val="bg1">
                    <a:lumMod val="95000"/>
                  </a:schemeClr>
                </a:solidFill>
                <a:effectLst/>
                <a:uLnTx/>
                <a:uFillTx/>
              </a:rPr>
              <a:t>PPT</a:t>
            </a:r>
            <a:r>
              <a:rPr kumimoji="0" lang="zh-CN" altLang="en-US" sz="100" b="0" i="0" u="none" strike="noStrike" kern="0" cap="none" spc="0" normalizeH="0" baseline="0" noProof="0" dirty="0" smtClean="0">
                <a:ln>
                  <a:noFill/>
                </a:ln>
                <a:solidFill>
                  <a:schemeClr val="bg1">
                    <a:lumMod val="95000"/>
                  </a:schemeClr>
                </a:solidFill>
                <a:effectLst/>
                <a:uLnTx/>
                <a:uFillTx/>
              </a:rPr>
              <a:t>模板 </a:t>
            </a:r>
            <a:r>
              <a:rPr kumimoji="0" lang="en-US" altLang="zh-CN" sz="100" b="0" i="0" u="none" strike="noStrike" kern="0" cap="none" spc="0" normalizeH="0" baseline="0" noProof="0" dirty="0" smtClean="0">
                <a:ln>
                  <a:noFill/>
                </a:ln>
                <a:solidFill>
                  <a:schemeClr val="bg1">
                    <a:lumMod val="95000"/>
                  </a:schemeClr>
                </a:solidFill>
                <a:effectLst/>
                <a:uLnTx/>
                <a:uFillTx/>
              </a:rPr>
              <a:t>http://www.1ppt.com/moban/</a:t>
            </a:r>
            <a:r>
              <a:rPr kumimoji="0" lang="zh-CN" altLang="en-US" sz="100" b="0" i="0" u="none" strike="noStrike" kern="0" cap="none" spc="0" normalizeH="0" baseline="0" noProof="0" dirty="0" smtClean="0">
                <a:ln>
                  <a:noFill/>
                </a:ln>
                <a:solidFill>
                  <a:schemeClr val="bg1">
                    <a:lumMod val="95000"/>
                  </a:schemeClr>
                </a:solidFill>
                <a:effectLst/>
                <a:uLnTx/>
                <a:uFillTx/>
              </a:rPr>
              <a:t> </a:t>
            </a:r>
            <a:endParaRPr kumimoji="0" lang="en-US" altLang="zh-CN" sz="100" b="0" i="0" u="none" strike="noStrike" kern="0" cap="none" spc="0" normalizeH="0" baseline="0" noProof="0" dirty="0" smtClean="0">
              <a:ln>
                <a:noFill/>
              </a:ln>
              <a:solidFill>
                <a:schemeClr val="bg1">
                  <a:lumMod val="95000"/>
                </a:schemeClr>
              </a:solidFill>
              <a:effectLst/>
              <a:uLnTx/>
              <a:uFillTx/>
            </a:endParaRPr>
          </a:p>
        </p:txBody>
      </p:sp>
      <p:pic>
        <p:nvPicPr>
          <p:cNvPr id="58" name="图片占位符 57"/>
          <p:cNvPicPr>
            <a:picLocks noGrp="1" noChangeAspect="1"/>
          </p:cNvPicPr>
          <p:nvPr>
            <p:ph type="pic" sz="quarter" idx="10"/>
          </p:nvPr>
        </p:nvPicPr>
        <p:blipFill rotWithShape="1">
          <a:blip r:embed="rId1" cstate="screen"/>
          <a:srcRect/>
          <a:stretch>
            <a:fillRect/>
          </a:stretch>
        </p:blipFill>
        <p:spPr>
          <a:xfrm>
            <a:off x="1514" y="0"/>
            <a:ext cx="12162469" cy="3818835"/>
          </a:xfrm>
        </p:spPr>
      </p:pic>
      <p:sp>
        <p:nvSpPr>
          <p:cNvPr id="5" name="Rectangle 46"/>
          <p:cNvSpPr/>
          <p:nvPr/>
        </p:nvSpPr>
        <p:spPr>
          <a:xfrm>
            <a:off x="0" y="0"/>
            <a:ext cx="12192000" cy="3800988"/>
          </a:xfrm>
          <a:prstGeom prst="rect">
            <a:avLst/>
          </a:prstGeom>
          <a:solidFill>
            <a:srgbClr val="F2F2F2">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dirty="0">
              <a:cs typeface="+mn-ea"/>
              <a:sym typeface="+mn-lt"/>
            </a:endParaRPr>
          </a:p>
        </p:txBody>
      </p:sp>
      <p:sp>
        <p:nvSpPr>
          <p:cNvPr id="53" name="矩形 52"/>
          <p:cNvSpPr/>
          <p:nvPr/>
        </p:nvSpPr>
        <p:spPr>
          <a:xfrm rot="1800000">
            <a:off x="2047347" y="3639998"/>
            <a:ext cx="3638074" cy="1680846"/>
          </a:xfrm>
          <a:custGeom>
            <a:avLst/>
            <a:gdLst>
              <a:gd name="connsiteX0" fmla="*/ 0 w 5500320"/>
              <a:gd name="connsiteY0" fmla="*/ 0 h 1658275"/>
              <a:gd name="connsiteX1" fmla="*/ 5500320 w 5500320"/>
              <a:gd name="connsiteY1" fmla="*/ 0 h 1658275"/>
              <a:gd name="connsiteX2" fmla="*/ 5500320 w 5500320"/>
              <a:gd name="connsiteY2" fmla="*/ 1658275 h 1658275"/>
              <a:gd name="connsiteX3" fmla="*/ 0 w 5500320"/>
              <a:gd name="connsiteY3" fmla="*/ 1658275 h 1658275"/>
              <a:gd name="connsiteX4" fmla="*/ 0 w 5500320"/>
              <a:gd name="connsiteY4" fmla="*/ 0 h 1658275"/>
              <a:gd name="connsiteX0-1" fmla="*/ 0 w 5500320"/>
              <a:gd name="connsiteY0-2" fmla="*/ 909 h 1659184"/>
              <a:gd name="connsiteX1-3" fmla="*/ 2251075 w 5500320"/>
              <a:gd name="connsiteY1-4" fmla="*/ 0 h 1659184"/>
              <a:gd name="connsiteX2-5" fmla="*/ 5500320 w 5500320"/>
              <a:gd name="connsiteY2-6" fmla="*/ 909 h 1659184"/>
              <a:gd name="connsiteX3-7" fmla="*/ 5500320 w 5500320"/>
              <a:gd name="connsiteY3-8" fmla="*/ 1659184 h 1659184"/>
              <a:gd name="connsiteX4-9" fmla="*/ 0 w 5500320"/>
              <a:gd name="connsiteY4-10" fmla="*/ 1659184 h 1659184"/>
              <a:gd name="connsiteX5" fmla="*/ 0 w 5500320"/>
              <a:gd name="connsiteY5" fmla="*/ 909 h 1659184"/>
              <a:gd name="connsiteX0-11" fmla="*/ 0 w 5500320"/>
              <a:gd name="connsiteY0-12" fmla="*/ 909 h 1680846"/>
              <a:gd name="connsiteX1-13" fmla="*/ 2251075 w 5500320"/>
              <a:gd name="connsiteY1-14" fmla="*/ 0 h 1680846"/>
              <a:gd name="connsiteX2-15" fmla="*/ 5500320 w 5500320"/>
              <a:gd name="connsiteY2-16" fmla="*/ 909 h 1680846"/>
              <a:gd name="connsiteX3-17" fmla="*/ 5500320 w 5500320"/>
              <a:gd name="connsiteY3-18" fmla="*/ 1659184 h 1680846"/>
              <a:gd name="connsiteX4-19" fmla="*/ 1862246 w 5500320"/>
              <a:gd name="connsiteY4-20" fmla="*/ 1680846 h 1680846"/>
              <a:gd name="connsiteX5-21" fmla="*/ 0 w 5500320"/>
              <a:gd name="connsiteY5-22" fmla="*/ 1659184 h 1680846"/>
              <a:gd name="connsiteX6" fmla="*/ 0 w 5500320"/>
              <a:gd name="connsiteY6" fmla="*/ 909 h 1680846"/>
              <a:gd name="connsiteX0-23" fmla="*/ 0 w 5500320"/>
              <a:gd name="connsiteY0-24" fmla="*/ 909 h 1680846"/>
              <a:gd name="connsiteX1-25" fmla="*/ 2251075 w 5500320"/>
              <a:gd name="connsiteY1-26" fmla="*/ 0 h 1680846"/>
              <a:gd name="connsiteX2-27" fmla="*/ 5500320 w 5500320"/>
              <a:gd name="connsiteY2-28" fmla="*/ 909 h 1680846"/>
              <a:gd name="connsiteX3-29" fmla="*/ 5500320 w 5500320"/>
              <a:gd name="connsiteY3-30" fmla="*/ 1659184 h 1680846"/>
              <a:gd name="connsiteX4-31" fmla="*/ 1862246 w 5500320"/>
              <a:gd name="connsiteY4-32" fmla="*/ 1680846 h 1680846"/>
              <a:gd name="connsiteX5-33" fmla="*/ 0 w 5500320"/>
              <a:gd name="connsiteY5-34" fmla="*/ 909 h 1680846"/>
              <a:gd name="connsiteX0-35" fmla="*/ 0 w 3638074"/>
              <a:gd name="connsiteY0-36" fmla="*/ 1680846 h 1680846"/>
              <a:gd name="connsiteX1-37" fmla="*/ 388829 w 3638074"/>
              <a:gd name="connsiteY1-38" fmla="*/ 0 h 1680846"/>
              <a:gd name="connsiteX2-39" fmla="*/ 3638074 w 3638074"/>
              <a:gd name="connsiteY2-40" fmla="*/ 909 h 1680846"/>
              <a:gd name="connsiteX3-41" fmla="*/ 3638074 w 3638074"/>
              <a:gd name="connsiteY3-42" fmla="*/ 1659184 h 1680846"/>
              <a:gd name="connsiteX4-43" fmla="*/ 0 w 3638074"/>
              <a:gd name="connsiteY4-44" fmla="*/ 1680846 h 16808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8074" h="1680846">
                <a:moveTo>
                  <a:pt x="0" y="1680846"/>
                </a:moveTo>
                <a:lnTo>
                  <a:pt x="388829" y="0"/>
                </a:lnTo>
                <a:lnTo>
                  <a:pt x="3638074" y="909"/>
                </a:lnTo>
                <a:lnTo>
                  <a:pt x="3638074" y="1659184"/>
                </a:lnTo>
                <a:lnTo>
                  <a:pt x="0" y="168084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4" name="矩形 52"/>
          <p:cNvSpPr/>
          <p:nvPr/>
        </p:nvSpPr>
        <p:spPr>
          <a:xfrm rot="1800000">
            <a:off x="4457503" y="3639998"/>
            <a:ext cx="3638074" cy="1680846"/>
          </a:xfrm>
          <a:custGeom>
            <a:avLst/>
            <a:gdLst>
              <a:gd name="connsiteX0" fmla="*/ 0 w 5500320"/>
              <a:gd name="connsiteY0" fmla="*/ 0 h 1658275"/>
              <a:gd name="connsiteX1" fmla="*/ 5500320 w 5500320"/>
              <a:gd name="connsiteY1" fmla="*/ 0 h 1658275"/>
              <a:gd name="connsiteX2" fmla="*/ 5500320 w 5500320"/>
              <a:gd name="connsiteY2" fmla="*/ 1658275 h 1658275"/>
              <a:gd name="connsiteX3" fmla="*/ 0 w 5500320"/>
              <a:gd name="connsiteY3" fmla="*/ 1658275 h 1658275"/>
              <a:gd name="connsiteX4" fmla="*/ 0 w 5500320"/>
              <a:gd name="connsiteY4" fmla="*/ 0 h 1658275"/>
              <a:gd name="connsiteX0-1" fmla="*/ 0 w 5500320"/>
              <a:gd name="connsiteY0-2" fmla="*/ 909 h 1659184"/>
              <a:gd name="connsiteX1-3" fmla="*/ 2251075 w 5500320"/>
              <a:gd name="connsiteY1-4" fmla="*/ 0 h 1659184"/>
              <a:gd name="connsiteX2-5" fmla="*/ 5500320 w 5500320"/>
              <a:gd name="connsiteY2-6" fmla="*/ 909 h 1659184"/>
              <a:gd name="connsiteX3-7" fmla="*/ 5500320 w 5500320"/>
              <a:gd name="connsiteY3-8" fmla="*/ 1659184 h 1659184"/>
              <a:gd name="connsiteX4-9" fmla="*/ 0 w 5500320"/>
              <a:gd name="connsiteY4-10" fmla="*/ 1659184 h 1659184"/>
              <a:gd name="connsiteX5" fmla="*/ 0 w 5500320"/>
              <a:gd name="connsiteY5" fmla="*/ 909 h 1659184"/>
              <a:gd name="connsiteX0-11" fmla="*/ 0 w 5500320"/>
              <a:gd name="connsiteY0-12" fmla="*/ 909 h 1680846"/>
              <a:gd name="connsiteX1-13" fmla="*/ 2251075 w 5500320"/>
              <a:gd name="connsiteY1-14" fmla="*/ 0 h 1680846"/>
              <a:gd name="connsiteX2-15" fmla="*/ 5500320 w 5500320"/>
              <a:gd name="connsiteY2-16" fmla="*/ 909 h 1680846"/>
              <a:gd name="connsiteX3-17" fmla="*/ 5500320 w 5500320"/>
              <a:gd name="connsiteY3-18" fmla="*/ 1659184 h 1680846"/>
              <a:gd name="connsiteX4-19" fmla="*/ 1862246 w 5500320"/>
              <a:gd name="connsiteY4-20" fmla="*/ 1680846 h 1680846"/>
              <a:gd name="connsiteX5-21" fmla="*/ 0 w 5500320"/>
              <a:gd name="connsiteY5-22" fmla="*/ 1659184 h 1680846"/>
              <a:gd name="connsiteX6" fmla="*/ 0 w 5500320"/>
              <a:gd name="connsiteY6" fmla="*/ 909 h 1680846"/>
              <a:gd name="connsiteX0-23" fmla="*/ 0 w 5500320"/>
              <a:gd name="connsiteY0-24" fmla="*/ 909 h 1680846"/>
              <a:gd name="connsiteX1-25" fmla="*/ 2251075 w 5500320"/>
              <a:gd name="connsiteY1-26" fmla="*/ 0 h 1680846"/>
              <a:gd name="connsiteX2-27" fmla="*/ 5500320 w 5500320"/>
              <a:gd name="connsiteY2-28" fmla="*/ 909 h 1680846"/>
              <a:gd name="connsiteX3-29" fmla="*/ 5500320 w 5500320"/>
              <a:gd name="connsiteY3-30" fmla="*/ 1659184 h 1680846"/>
              <a:gd name="connsiteX4-31" fmla="*/ 1862246 w 5500320"/>
              <a:gd name="connsiteY4-32" fmla="*/ 1680846 h 1680846"/>
              <a:gd name="connsiteX5-33" fmla="*/ 0 w 5500320"/>
              <a:gd name="connsiteY5-34" fmla="*/ 909 h 1680846"/>
              <a:gd name="connsiteX0-35" fmla="*/ 0 w 3638074"/>
              <a:gd name="connsiteY0-36" fmla="*/ 1680846 h 1680846"/>
              <a:gd name="connsiteX1-37" fmla="*/ 388829 w 3638074"/>
              <a:gd name="connsiteY1-38" fmla="*/ 0 h 1680846"/>
              <a:gd name="connsiteX2-39" fmla="*/ 3638074 w 3638074"/>
              <a:gd name="connsiteY2-40" fmla="*/ 909 h 1680846"/>
              <a:gd name="connsiteX3-41" fmla="*/ 3638074 w 3638074"/>
              <a:gd name="connsiteY3-42" fmla="*/ 1659184 h 1680846"/>
              <a:gd name="connsiteX4-43" fmla="*/ 0 w 3638074"/>
              <a:gd name="connsiteY4-44" fmla="*/ 1680846 h 16808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8074" h="1680846">
                <a:moveTo>
                  <a:pt x="0" y="1680846"/>
                </a:moveTo>
                <a:lnTo>
                  <a:pt x="388829" y="0"/>
                </a:lnTo>
                <a:lnTo>
                  <a:pt x="3638074" y="909"/>
                </a:lnTo>
                <a:lnTo>
                  <a:pt x="3638074" y="1659184"/>
                </a:lnTo>
                <a:lnTo>
                  <a:pt x="0" y="168084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5" name="矩形 52"/>
          <p:cNvSpPr/>
          <p:nvPr/>
        </p:nvSpPr>
        <p:spPr>
          <a:xfrm rot="1800000">
            <a:off x="6893643" y="3639998"/>
            <a:ext cx="3638074" cy="1680846"/>
          </a:xfrm>
          <a:custGeom>
            <a:avLst/>
            <a:gdLst>
              <a:gd name="connsiteX0" fmla="*/ 0 w 5500320"/>
              <a:gd name="connsiteY0" fmla="*/ 0 h 1658275"/>
              <a:gd name="connsiteX1" fmla="*/ 5500320 w 5500320"/>
              <a:gd name="connsiteY1" fmla="*/ 0 h 1658275"/>
              <a:gd name="connsiteX2" fmla="*/ 5500320 w 5500320"/>
              <a:gd name="connsiteY2" fmla="*/ 1658275 h 1658275"/>
              <a:gd name="connsiteX3" fmla="*/ 0 w 5500320"/>
              <a:gd name="connsiteY3" fmla="*/ 1658275 h 1658275"/>
              <a:gd name="connsiteX4" fmla="*/ 0 w 5500320"/>
              <a:gd name="connsiteY4" fmla="*/ 0 h 1658275"/>
              <a:gd name="connsiteX0-1" fmla="*/ 0 w 5500320"/>
              <a:gd name="connsiteY0-2" fmla="*/ 909 h 1659184"/>
              <a:gd name="connsiteX1-3" fmla="*/ 2251075 w 5500320"/>
              <a:gd name="connsiteY1-4" fmla="*/ 0 h 1659184"/>
              <a:gd name="connsiteX2-5" fmla="*/ 5500320 w 5500320"/>
              <a:gd name="connsiteY2-6" fmla="*/ 909 h 1659184"/>
              <a:gd name="connsiteX3-7" fmla="*/ 5500320 w 5500320"/>
              <a:gd name="connsiteY3-8" fmla="*/ 1659184 h 1659184"/>
              <a:gd name="connsiteX4-9" fmla="*/ 0 w 5500320"/>
              <a:gd name="connsiteY4-10" fmla="*/ 1659184 h 1659184"/>
              <a:gd name="connsiteX5" fmla="*/ 0 w 5500320"/>
              <a:gd name="connsiteY5" fmla="*/ 909 h 1659184"/>
              <a:gd name="connsiteX0-11" fmla="*/ 0 w 5500320"/>
              <a:gd name="connsiteY0-12" fmla="*/ 909 h 1680846"/>
              <a:gd name="connsiteX1-13" fmla="*/ 2251075 w 5500320"/>
              <a:gd name="connsiteY1-14" fmla="*/ 0 h 1680846"/>
              <a:gd name="connsiteX2-15" fmla="*/ 5500320 w 5500320"/>
              <a:gd name="connsiteY2-16" fmla="*/ 909 h 1680846"/>
              <a:gd name="connsiteX3-17" fmla="*/ 5500320 w 5500320"/>
              <a:gd name="connsiteY3-18" fmla="*/ 1659184 h 1680846"/>
              <a:gd name="connsiteX4-19" fmla="*/ 1862246 w 5500320"/>
              <a:gd name="connsiteY4-20" fmla="*/ 1680846 h 1680846"/>
              <a:gd name="connsiteX5-21" fmla="*/ 0 w 5500320"/>
              <a:gd name="connsiteY5-22" fmla="*/ 1659184 h 1680846"/>
              <a:gd name="connsiteX6" fmla="*/ 0 w 5500320"/>
              <a:gd name="connsiteY6" fmla="*/ 909 h 1680846"/>
              <a:gd name="connsiteX0-23" fmla="*/ 0 w 5500320"/>
              <a:gd name="connsiteY0-24" fmla="*/ 909 h 1680846"/>
              <a:gd name="connsiteX1-25" fmla="*/ 2251075 w 5500320"/>
              <a:gd name="connsiteY1-26" fmla="*/ 0 h 1680846"/>
              <a:gd name="connsiteX2-27" fmla="*/ 5500320 w 5500320"/>
              <a:gd name="connsiteY2-28" fmla="*/ 909 h 1680846"/>
              <a:gd name="connsiteX3-29" fmla="*/ 5500320 w 5500320"/>
              <a:gd name="connsiteY3-30" fmla="*/ 1659184 h 1680846"/>
              <a:gd name="connsiteX4-31" fmla="*/ 1862246 w 5500320"/>
              <a:gd name="connsiteY4-32" fmla="*/ 1680846 h 1680846"/>
              <a:gd name="connsiteX5-33" fmla="*/ 0 w 5500320"/>
              <a:gd name="connsiteY5-34" fmla="*/ 909 h 1680846"/>
              <a:gd name="connsiteX0-35" fmla="*/ 0 w 3638074"/>
              <a:gd name="connsiteY0-36" fmla="*/ 1680846 h 1680846"/>
              <a:gd name="connsiteX1-37" fmla="*/ 388829 w 3638074"/>
              <a:gd name="connsiteY1-38" fmla="*/ 0 h 1680846"/>
              <a:gd name="connsiteX2-39" fmla="*/ 3638074 w 3638074"/>
              <a:gd name="connsiteY2-40" fmla="*/ 909 h 1680846"/>
              <a:gd name="connsiteX3-41" fmla="*/ 3638074 w 3638074"/>
              <a:gd name="connsiteY3-42" fmla="*/ 1659184 h 1680846"/>
              <a:gd name="connsiteX4-43" fmla="*/ 0 w 3638074"/>
              <a:gd name="connsiteY4-44" fmla="*/ 1680846 h 16808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8074" h="1680846">
                <a:moveTo>
                  <a:pt x="0" y="1680846"/>
                </a:moveTo>
                <a:lnTo>
                  <a:pt x="388829" y="0"/>
                </a:lnTo>
                <a:lnTo>
                  <a:pt x="3638074" y="909"/>
                </a:lnTo>
                <a:lnTo>
                  <a:pt x="3638074" y="1659184"/>
                </a:lnTo>
                <a:lnTo>
                  <a:pt x="0" y="168084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6" name="矩形 52"/>
          <p:cNvSpPr/>
          <p:nvPr/>
        </p:nvSpPr>
        <p:spPr>
          <a:xfrm rot="1800000">
            <a:off x="9332475" y="3639998"/>
            <a:ext cx="3638074" cy="1680846"/>
          </a:xfrm>
          <a:custGeom>
            <a:avLst/>
            <a:gdLst>
              <a:gd name="connsiteX0" fmla="*/ 0 w 5500320"/>
              <a:gd name="connsiteY0" fmla="*/ 0 h 1658275"/>
              <a:gd name="connsiteX1" fmla="*/ 5500320 w 5500320"/>
              <a:gd name="connsiteY1" fmla="*/ 0 h 1658275"/>
              <a:gd name="connsiteX2" fmla="*/ 5500320 w 5500320"/>
              <a:gd name="connsiteY2" fmla="*/ 1658275 h 1658275"/>
              <a:gd name="connsiteX3" fmla="*/ 0 w 5500320"/>
              <a:gd name="connsiteY3" fmla="*/ 1658275 h 1658275"/>
              <a:gd name="connsiteX4" fmla="*/ 0 w 5500320"/>
              <a:gd name="connsiteY4" fmla="*/ 0 h 1658275"/>
              <a:gd name="connsiteX0-1" fmla="*/ 0 w 5500320"/>
              <a:gd name="connsiteY0-2" fmla="*/ 909 h 1659184"/>
              <a:gd name="connsiteX1-3" fmla="*/ 2251075 w 5500320"/>
              <a:gd name="connsiteY1-4" fmla="*/ 0 h 1659184"/>
              <a:gd name="connsiteX2-5" fmla="*/ 5500320 w 5500320"/>
              <a:gd name="connsiteY2-6" fmla="*/ 909 h 1659184"/>
              <a:gd name="connsiteX3-7" fmla="*/ 5500320 w 5500320"/>
              <a:gd name="connsiteY3-8" fmla="*/ 1659184 h 1659184"/>
              <a:gd name="connsiteX4-9" fmla="*/ 0 w 5500320"/>
              <a:gd name="connsiteY4-10" fmla="*/ 1659184 h 1659184"/>
              <a:gd name="connsiteX5" fmla="*/ 0 w 5500320"/>
              <a:gd name="connsiteY5" fmla="*/ 909 h 1659184"/>
              <a:gd name="connsiteX0-11" fmla="*/ 0 w 5500320"/>
              <a:gd name="connsiteY0-12" fmla="*/ 909 h 1680846"/>
              <a:gd name="connsiteX1-13" fmla="*/ 2251075 w 5500320"/>
              <a:gd name="connsiteY1-14" fmla="*/ 0 h 1680846"/>
              <a:gd name="connsiteX2-15" fmla="*/ 5500320 w 5500320"/>
              <a:gd name="connsiteY2-16" fmla="*/ 909 h 1680846"/>
              <a:gd name="connsiteX3-17" fmla="*/ 5500320 w 5500320"/>
              <a:gd name="connsiteY3-18" fmla="*/ 1659184 h 1680846"/>
              <a:gd name="connsiteX4-19" fmla="*/ 1862246 w 5500320"/>
              <a:gd name="connsiteY4-20" fmla="*/ 1680846 h 1680846"/>
              <a:gd name="connsiteX5-21" fmla="*/ 0 w 5500320"/>
              <a:gd name="connsiteY5-22" fmla="*/ 1659184 h 1680846"/>
              <a:gd name="connsiteX6" fmla="*/ 0 w 5500320"/>
              <a:gd name="connsiteY6" fmla="*/ 909 h 1680846"/>
              <a:gd name="connsiteX0-23" fmla="*/ 0 w 5500320"/>
              <a:gd name="connsiteY0-24" fmla="*/ 909 h 1680846"/>
              <a:gd name="connsiteX1-25" fmla="*/ 2251075 w 5500320"/>
              <a:gd name="connsiteY1-26" fmla="*/ 0 h 1680846"/>
              <a:gd name="connsiteX2-27" fmla="*/ 5500320 w 5500320"/>
              <a:gd name="connsiteY2-28" fmla="*/ 909 h 1680846"/>
              <a:gd name="connsiteX3-29" fmla="*/ 5500320 w 5500320"/>
              <a:gd name="connsiteY3-30" fmla="*/ 1659184 h 1680846"/>
              <a:gd name="connsiteX4-31" fmla="*/ 1862246 w 5500320"/>
              <a:gd name="connsiteY4-32" fmla="*/ 1680846 h 1680846"/>
              <a:gd name="connsiteX5-33" fmla="*/ 0 w 5500320"/>
              <a:gd name="connsiteY5-34" fmla="*/ 909 h 1680846"/>
              <a:gd name="connsiteX0-35" fmla="*/ 0 w 3638074"/>
              <a:gd name="connsiteY0-36" fmla="*/ 1680846 h 1680846"/>
              <a:gd name="connsiteX1-37" fmla="*/ 388829 w 3638074"/>
              <a:gd name="connsiteY1-38" fmla="*/ 0 h 1680846"/>
              <a:gd name="connsiteX2-39" fmla="*/ 3638074 w 3638074"/>
              <a:gd name="connsiteY2-40" fmla="*/ 909 h 1680846"/>
              <a:gd name="connsiteX3-41" fmla="*/ 3638074 w 3638074"/>
              <a:gd name="connsiteY3-42" fmla="*/ 1659184 h 1680846"/>
              <a:gd name="connsiteX4-43" fmla="*/ 0 w 3638074"/>
              <a:gd name="connsiteY4-44" fmla="*/ 1680846 h 16808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638074" h="1680846">
                <a:moveTo>
                  <a:pt x="0" y="1680846"/>
                </a:moveTo>
                <a:lnTo>
                  <a:pt x="388829" y="0"/>
                </a:lnTo>
                <a:lnTo>
                  <a:pt x="3638074" y="909"/>
                </a:lnTo>
                <a:lnTo>
                  <a:pt x="3638074" y="1659184"/>
                </a:lnTo>
                <a:lnTo>
                  <a:pt x="0" y="168084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6" name="Rectangle: Rounded Corners 4"/>
          <p:cNvSpPr/>
          <p:nvPr/>
        </p:nvSpPr>
        <p:spPr>
          <a:xfrm>
            <a:off x="1780678" y="2982870"/>
            <a:ext cx="1351716" cy="1351716"/>
          </a:xfrm>
          <a:prstGeom prst="roundRect">
            <a:avLst/>
          </a:prstGeom>
          <a:gradFill flip="none" rotWithShape="1">
            <a:gsLst>
              <a:gs pos="0">
                <a:schemeClr val="accent1"/>
              </a:gs>
              <a:gs pos="100000">
                <a:schemeClr val="accent1">
                  <a:lumMod val="60000"/>
                  <a:lumOff val="4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7" name="Rectangle: Rounded Corners 8"/>
          <p:cNvSpPr/>
          <p:nvPr/>
        </p:nvSpPr>
        <p:spPr>
          <a:xfrm>
            <a:off x="4191930" y="2980605"/>
            <a:ext cx="1351716" cy="1351716"/>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8" name="Rectangle: Rounded Corners 10"/>
          <p:cNvSpPr/>
          <p:nvPr/>
        </p:nvSpPr>
        <p:spPr>
          <a:xfrm>
            <a:off x="6630551" y="2980386"/>
            <a:ext cx="1351716" cy="1351716"/>
          </a:xfrm>
          <a:prstGeom prst="roundRect">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9" name="Rectangle: Rounded Corners 12"/>
          <p:cNvSpPr/>
          <p:nvPr/>
        </p:nvSpPr>
        <p:spPr>
          <a:xfrm>
            <a:off x="9069171" y="2980386"/>
            <a:ext cx="1351716" cy="1351716"/>
          </a:xfrm>
          <a:prstGeom prst="round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18" name="Freeform: Shape 30"/>
          <p:cNvSpPr>
            <a:spLocks noChangeAspect="1"/>
          </p:cNvSpPr>
          <p:nvPr/>
        </p:nvSpPr>
        <p:spPr bwMode="auto">
          <a:xfrm>
            <a:off x="4481094" y="3308739"/>
            <a:ext cx="773388" cy="695448"/>
          </a:xfrm>
          <a:custGeom>
            <a:avLst/>
            <a:gdLst>
              <a:gd name="connsiteX0" fmla="*/ 254000 w 508000"/>
              <a:gd name="connsiteY0" fmla="*/ 257938 h 456806"/>
              <a:gd name="connsiteX1" fmla="*/ 364263 w 508000"/>
              <a:gd name="connsiteY1" fmla="*/ 456806 h 456806"/>
              <a:gd name="connsiteX2" fmla="*/ 139798 w 508000"/>
              <a:gd name="connsiteY2" fmla="*/ 456806 h 456806"/>
              <a:gd name="connsiteX3" fmla="*/ 283535 w 508000"/>
              <a:gd name="connsiteY3" fmla="*/ 244155 h 456806"/>
              <a:gd name="connsiteX4" fmla="*/ 508000 w 508000"/>
              <a:gd name="connsiteY4" fmla="*/ 244155 h 456806"/>
              <a:gd name="connsiteX5" fmla="*/ 393799 w 508000"/>
              <a:gd name="connsiteY5" fmla="*/ 441054 h 456806"/>
              <a:gd name="connsiteX6" fmla="*/ 0 w 508000"/>
              <a:gd name="connsiteY6" fmla="*/ 244155 h 456806"/>
              <a:gd name="connsiteX7" fmla="*/ 226434 w 508000"/>
              <a:gd name="connsiteY7" fmla="*/ 244155 h 456806"/>
              <a:gd name="connsiteX8" fmla="*/ 110263 w 508000"/>
              <a:gd name="connsiteY8" fmla="*/ 441054 h 456806"/>
              <a:gd name="connsiteX9" fmla="*/ 393799 w 508000"/>
              <a:gd name="connsiteY9" fmla="*/ 13783 h 456806"/>
              <a:gd name="connsiteX10" fmla="*/ 508000 w 508000"/>
              <a:gd name="connsiteY10" fmla="*/ 210682 h 456806"/>
              <a:gd name="connsiteX11" fmla="*/ 283535 w 508000"/>
              <a:gd name="connsiteY11" fmla="*/ 210682 h 456806"/>
              <a:gd name="connsiteX12" fmla="*/ 110263 w 508000"/>
              <a:gd name="connsiteY12" fmla="*/ 13783 h 456806"/>
              <a:gd name="connsiteX13" fmla="*/ 226434 w 508000"/>
              <a:gd name="connsiteY13" fmla="*/ 210682 h 456806"/>
              <a:gd name="connsiteX14" fmla="*/ 0 w 508000"/>
              <a:gd name="connsiteY14" fmla="*/ 210682 h 456806"/>
              <a:gd name="connsiteX15" fmla="*/ 139798 w 508000"/>
              <a:gd name="connsiteY15" fmla="*/ 0 h 456806"/>
              <a:gd name="connsiteX16" fmla="*/ 364263 w 508000"/>
              <a:gd name="connsiteY16" fmla="*/ 0 h 456806"/>
              <a:gd name="connsiteX17" fmla="*/ 254000 w 508000"/>
              <a:gd name="connsiteY17" fmla="*/ 196899 h 456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8000" h="456806">
                <a:moveTo>
                  <a:pt x="254000" y="257938"/>
                </a:moveTo>
                <a:lnTo>
                  <a:pt x="364263" y="456806"/>
                </a:lnTo>
                <a:lnTo>
                  <a:pt x="139798" y="456806"/>
                </a:lnTo>
                <a:close/>
                <a:moveTo>
                  <a:pt x="283535" y="244155"/>
                </a:moveTo>
                <a:lnTo>
                  <a:pt x="508000" y="244155"/>
                </a:lnTo>
                <a:lnTo>
                  <a:pt x="393799" y="441054"/>
                </a:lnTo>
                <a:close/>
                <a:moveTo>
                  <a:pt x="0" y="244155"/>
                </a:moveTo>
                <a:lnTo>
                  <a:pt x="226434" y="244155"/>
                </a:lnTo>
                <a:lnTo>
                  <a:pt x="110263" y="441054"/>
                </a:lnTo>
                <a:close/>
                <a:moveTo>
                  <a:pt x="393799" y="13783"/>
                </a:moveTo>
                <a:lnTo>
                  <a:pt x="508000" y="210682"/>
                </a:lnTo>
                <a:lnTo>
                  <a:pt x="283535" y="210682"/>
                </a:lnTo>
                <a:close/>
                <a:moveTo>
                  <a:pt x="110263" y="13783"/>
                </a:moveTo>
                <a:lnTo>
                  <a:pt x="226434" y="210682"/>
                </a:lnTo>
                <a:lnTo>
                  <a:pt x="0" y="210682"/>
                </a:lnTo>
                <a:close/>
                <a:moveTo>
                  <a:pt x="139798" y="0"/>
                </a:moveTo>
                <a:lnTo>
                  <a:pt x="364263" y="0"/>
                </a:lnTo>
                <a:lnTo>
                  <a:pt x="254000" y="196899"/>
                </a:lnTo>
                <a:close/>
              </a:path>
            </a:pathLst>
          </a:custGeom>
          <a:solidFill>
            <a:schemeClr val="bg1"/>
          </a:solidFill>
          <a:ln>
            <a:noFill/>
          </a:ln>
        </p:spPr>
        <p:txBody>
          <a:bodyPr anchor="ctr"/>
          <a:lstStyle/>
          <a:p>
            <a:pPr algn="ctr"/>
            <a:endParaRPr dirty="0">
              <a:cs typeface="+mn-ea"/>
              <a:sym typeface="+mn-lt"/>
            </a:endParaRPr>
          </a:p>
        </p:txBody>
      </p:sp>
      <p:sp>
        <p:nvSpPr>
          <p:cNvPr id="19" name="Freeform: Shape 31"/>
          <p:cNvSpPr>
            <a:spLocks noChangeAspect="1"/>
          </p:cNvSpPr>
          <p:nvPr/>
        </p:nvSpPr>
        <p:spPr bwMode="auto">
          <a:xfrm>
            <a:off x="9358335" y="3337428"/>
            <a:ext cx="773388" cy="637632"/>
          </a:xfrm>
          <a:custGeom>
            <a:avLst/>
            <a:gdLst>
              <a:gd name="T0" fmla="*/ 117 w 235"/>
              <a:gd name="T1" fmla="*/ 194 h 194"/>
              <a:gd name="T2" fmla="*/ 201 w 235"/>
              <a:gd name="T3" fmla="*/ 119 h 194"/>
              <a:gd name="T4" fmla="*/ 204 w 235"/>
              <a:gd name="T5" fmla="*/ 30 h 194"/>
              <a:gd name="T6" fmla="*/ 189 w 235"/>
              <a:gd name="T7" fmla="*/ 8 h 194"/>
              <a:gd name="T8" fmla="*/ 117 w 235"/>
              <a:gd name="T9" fmla="*/ 0 h 194"/>
              <a:gd name="T10" fmla="*/ 47 w 235"/>
              <a:gd name="T11" fmla="*/ 8 h 194"/>
              <a:gd name="T12" fmla="*/ 32 w 235"/>
              <a:gd name="T13" fmla="*/ 30 h 194"/>
              <a:gd name="T14" fmla="*/ 34 w 235"/>
              <a:gd name="T15" fmla="*/ 119 h 194"/>
              <a:gd name="T16" fmla="*/ 117 w 235"/>
              <a:gd name="T17" fmla="*/ 194 h 194"/>
              <a:gd name="T18" fmla="*/ 104 w 235"/>
              <a:gd name="T19" fmla="*/ 79 h 194"/>
              <a:gd name="T20" fmla="*/ 117 w 235"/>
              <a:gd name="T21" fmla="*/ 39 h 194"/>
              <a:gd name="T22" fmla="*/ 130 w 235"/>
              <a:gd name="T23" fmla="*/ 79 h 194"/>
              <a:gd name="T24" fmla="*/ 172 w 235"/>
              <a:gd name="T25" fmla="*/ 79 h 194"/>
              <a:gd name="T26" fmla="*/ 138 w 235"/>
              <a:gd name="T27" fmla="*/ 104 h 194"/>
              <a:gd name="T28" fmla="*/ 151 w 235"/>
              <a:gd name="T29" fmla="*/ 144 h 194"/>
              <a:gd name="T30" fmla="*/ 117 w 235"/>
              <a:gd name="T31" fmla="*/ 119 h 194"/>
              <a:gd name="T32" fmla="*/ 83 w 235"/>
              <a:gd name="T33" fmla="*/ 144 h 194"/>
              <a:gd name="T34" fmla="*/ 96 w 235"/>
              <a:gd name="T35" fmla="*/ 104 h 194"/>
              <a:gd name="T36" fmla="*/ 62 w 235"/>
              <a:gd name="T37" fmla="*/ 79 h 194"/>
              <a:gd name="T38" fmla="*/ 104 w 235"/>
              <a:gd name="T39" fmla="*/ 79 h 194"/>
              <a:gd name="T40" fmla="*/ 104 w 235"/>
              <a:gd name="T41" fmla="*/ 79 h 194"/>
              <a:gd name="T42" fmla="*/ 104 w 235"/>
              <a:gd name="T43" fmla="*/ 7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5" h="194">
                <a:moveTo>
                  <a:pt x="117" y="194"/>
                </a:moveTo>
                <a:cubicBezTo>
                  <a:pt x="117" y="175"/>
                  <a:pt x="235" y="187"/>
                  <a:pt x="201" y="119"/>
                </a:cubicBezTo>
                <a:cubicBezTo>
                  <a:pt x="167" y="51"/>
                  <a:pt x="204" y="30"/>
                  <a:pt x="204" y="30"/>
                </a:cubicBezTo>
                <a:cubicBezTo>
                  <a:pt x="189" y="8"/>
                  <a:pt x="189" y="8"/>
                  <a:pt x="189" y="8"/>
                </a:cubicBezTo>
                <a:cubicBezTo>
                  <a:pt x="152" y="35"/>
                  <a:pt x="117" y="0"/>
                  <a:pt x="117" y="0"/>
                </a:cubicBezTo>
                <a:cubicBezTo>
                  <a:pt x="117" y="0"/>
                  <a:pt x="83" y="35"/>
                  <a:pt x="47" y="8"/>
                </a:cubicBezTo>
                <a:cubicBezTo>
                  <a:pt x="32" y="30"/>
                  <a:pt x="32" y="30"/>
                  <a:pt x="32" y="30"/>
                </a:cubicBezTo>
                <a:cubicBezTo>
                  <a:pt x="32" y="30"/>
                  <a:pt x="68" y="51"/>
                  <a:pt x="34" y="119"/>
                </a:cubicBezTo>
                <a:cubicBezTo>
                  <a:pt x="0" y="187"/>
                  <a:pt x="117" y="175"/>
                  <a:pt x="117" y="194"/>
                </a:cubicBezTo>
                <a:close/>
                <a:moveTo>
                  <a:pt x="104" y="79"/>
                </a:moveTo>
                <a:cubicBezTo>
                  <a:pt x="117" y="39"/>
                  <a:pt x="117" y="39"/>
                  <a:pt x="117" y="39"/>
                </a:cubicBezTo>
                <a:cubicBezTo>
                  <a:pt x="130" y="79"/>
                  <a:pt x="130" y="79"/>
                  <a:pt x="130" y="79"/>
                </a:cubicBezTo>
                <a:cubicBezTo>
                  <a:pt x="172" y="79"/>
                  <a:pt x="172" y="79"/>
                  <a:pt x="172" y="79"/>
                </a:cubicBezTo>
                <a:cubicBezTo>
                  <a:pt x="138" y="104"/>
                  <a:pt x="138" y="104"/>
                  <a:pt x="138" y="104"/>
                </a:cubicBezTo>
                <a:cubicBezTo>
                  <a:pt x="151" y="144"/>
                  <a:pt x="151" y="144"/>
                  <a:pt x="151" y="144"/>
                </a:cubicBezTo>
                <a:cubicBezTo>
                  <a:pt x="117" y="119"/>
                  <a:pt x="117" y="119"/>
                  <a:pt x="117" y="119"/>
                </a:cubicBezTo>
                <a:cubicBezTo>
                  <a:pt x="83" y="144"/>
                  <a:pt x="83" y="144"/>
                  <a:pt x="83" y="144"/>
                </a:cubicBezTo>
                <a:cubicBezTo>
                  <a:pt x="96" y="104"/>
                  <a:pt x="96" y="104"/>
                  <a:pt x="96" y="104"/>
                </a:cubicBezTo>
                <a:cubicBezTo>
                  <a:pt x="62" y="79"/>
                  <a:pt x="62" y="79"/>
                  <a:pt x="62" y="79"/>
                </a:cubicBezTo>
                <a:lnTo>
                  <a:pt x="104" y="79"/>
                </a:lnTo>
                <a:close/>
                <a:moveTo>
                  <a:pt x="104" y="79"/>
                </a:moveTo>
                <a:cubicBezTo>
                  <a:pt x="104" y="79"/>
                  <a:pt x="104" y="79"/>
                  <a:pt x="104" y="79"/>
                </a:cubicBezTo>
              </a:path>
            </a:pathLst>
          </a:custGeom>
          <a:solidFill>
            <a:schemeClr val="bg1"/>
          </a:solidFill>
          <a:ln>
            <a:noFill/>
          </a:ln>
        </p:spPr>
        <p:txBody>
          <a:bodyPr anchor="ctr"/>
          <a:lstStyle/>
          <a:p>
            <a:pPr algn="ctr"/>
            <a:endParaRPr dirty="0">
              <a:cs typeface="+mn-ea"/>
              <a:sym typeface="+mn-lt"/>
            </a:endParaRPr>
          </a:p>
        </p:txBody>
      </p:sp>
      <p:sp>
        <p:nvSpPr>
          <p:cNvPr id="20" name="Freeform: Shape 32"/>
          <p:cNvSpPr>
            <a:spLocks noChangeAspect="1"/>
          </p:cNvSpPr>
          <p:nvPr/>
        </p:nvSpPr>
        <p:spPr bwMode="auto">
          <a:xfrm>
            <a:off x="6919806" y="3269550"/>
            <a:ext cx="773206" cy="773388"/>
          </a:xfrm>
          <a:custGeom>
            <a:avLst/>
            <a:gdLst>
              <a:gd name="T0" fmla="*/ 979 w 1958"/>
              <a:gd name="T1" fmla="*/ 1958 h 1958"/>
              <a:gd name="T2" fmla="*/ 719 w 1958"/>
              <a:gd name="T3" fmla="*/ 1923 h 1958"/>
              <a:gd name="T4" fmla="*/ 485 w 1958"/>
              <a:gd name="T5" fmla="*/ 1824 h 1958"/>
              <a:gd name="T6" fmla="*/ 287 w 1958"/>
              <a:gd name="T7" fmla="*/ 1672 h 1958"/>
              <a:gd name="T8" fmla="*/ 134 w 1958"/>
              <a:gd name="T9" fmla="*/ 1474 h 1958"/>
              <a:gd name="T10" fmla="*/ 35 w 1958"/>
              <a:gd name="T11" fmla="*/ 1240 h 1958"/>
              <a:gd name="T12" fmla="*/ 0 w 1958"/>
              <a:gd name="T13" fmla="*/ 979 h 1958"/>
              <a:gd name="T14" fmla="*/ 35 w 1958"/>
              <a:gd name="T15" fmla="*/ 719 h 1958"/>
              <a:gd name="T16" fmla="*/ 134 w 1958"/>
              <a:gd name="T17" fmla="*/ 485 h 1958"/>
              <a:gd name="T18" fmla="*/ 287 w 1958"/>
              <a:gd name="T19" fmla="*/ 287 h 1958"/>
              <a:gd name="T20" fmla="*/ 485 w 1958"/>
              <a:gd name="T21" fmla="*/ 134 h 1958"/>
              <a:gd name="T22" fmla="*/ 719 w 1958"/>
              <a:gd name="T23" fmla="*/ 35 h 1958"/>
              <a:gd name="T24" fmla="*/ 979 w 1958"/>
              <a:gd name="T25" fmla="*/ 0 h 1958"/>
              <a:gd name="T26" fmla="*/ 1360 w 1958"/>
              <a:gd name="T27" fmla="*/ 77 h 1958"/>
              <a:gd name="T28" fmla="*/ 1672 w 1958"/>
              <a:gd name="T29" fmla="*/ 287 h 1958"/>
              <a:gd name="T30" fmla="*/ 1881 w 1958"/>
              <a:gd name="T31" fmla="*/ 598 h 1958"/>
              <a:gd name="T32" fmla="*/ 1958 w 1958"/>
              <a:gd name="T33" fmla="*/ 979 h 1958"/>
              <a:gd name="T34" fmla="*/ 1923 w 1958"/>
              <a:gd name="T35" fmla="*/ 1240 h 1958"/>
              <a:gd name="T36" fmla="*/ 1824 w 1958"/>
              <a:gd name="T37" fmla="*/ 1474 h 1958"/>
              <a:gd name="T38" fmla="*/ 1672 w 1958"/>
              <a:gd name="T39" fmla="*/ 1672 h 1958"/>
              <a:gd name="T40" fmla="*/ 1474 w 1958"/>
              <a:gd name="T41" fmla="*/ 1824 h 1958"/>
              <a:gd name="T42" fmla="*/ 1240 w 1958"/>
              <a:gd name="T43" fmla="*/ 1923 h 1958"/>
              <a:gd name="T44" fmla="*/ 979 w 1958"/>
              <a:gd name="T45" fmla="*/ 1958 h 1958"/>
              <a:gd name="T46" fmla="*/ 1484 w 1958"/>
              <a:gd name="T47" fmla="*/ 828 h 1958"/>
              <a:gd name="T48" fmla="*/ 1130 w 1958"/>
              <a:gd name="T49" fmla="*/ 828 h 1958"/>
              <a:gd name="T50" fmla="*/ 1130 w 1958"/>
              <a:gd name="T51" fmla="*/ 474 h 1958"/>
              <a:gd name="T52" fmla="*/ 1103 w 1958"/>
              <a:gd name="T53" fmla="*/ 448 h 1958"/>
              <a:gd name="T54" fmla="*/ 856 w 1958"/>
              <a:gd name="T55" fmla="*/ 448 h 1958"/>
              <a:gd name="T56" fmla="*/ 828 w 1958"/>
              <a:gd name="T57" fmla="*/ 474 h 1958"/>
              <a:gd name="T58" fmla="*/ 828 w 1958"/>
              <a:gd name="T59" fmla="*/ 828 h 1958"/>
              <a:gd name="T60" fmla="*/ 474 w 1958"/>
              <a:gd name="T61" fmla="*/ 828 h 1958"/>
              <a:gd name="T62" fmla="*/ 448 w 1958"/>
              <a:gd name="T63" fmla="*/ 856 h 1958"/>
              <a:gd name="T64" fmla="*/ 448 w 1958"/>
              <a:gd name="T65" fmla="*/ 1103 h 1958"/>
              <a:gd name="T66" fmla="*/ 474 w 1958"/>
              <a:gd name="T67" fmla="*/ 1130 h 1958"/>
              <a:gd name="T68" fmla="*/ 828 w 1958"/>
              <a:gd name="T69" fmla="*/ 1130 h 1958"/>
              <a:gd name="T70" fmla="*/ 828 w 1958"/>
              <a:gd name="T71" fmla="*/ 1484 h 1958"/>
              <a:gd name="T72" fmla="*/ 856 w 1958"/>
              <a:gd name="T73" fmla="*/ 1510 h 1958"/>
              <a:gd name="T74" fmla="*/ 1103 w 1958"/>
              <a:gd name="T75" fmla="*/ 1510 h 1958"/>
              <a:gd name="T76" fmla="*/ 1130 w 1958"/>
              <a:gd name="T77" fmla="*/ 1484 h 1958"/>
              <a:gd name="T78" fmla="*/ 1130 w 1958"/>
              <a:gd name="T79" fmla="*/ 1130 h 1958"/>
              <a:gd name="T80" fmla="*/ 1484 w 1958"/>
              <a:gd name="T81" fmla="*/ 1130 h 1958"/>
              <a:gd name="T82" fmla="*/ 1510 w 1958"/>
              <a:gd name="T83" fmla="*/ 1103 h 1958"/>
              <a:gd name="T84" fmla="*/ 1510 w 1958"/>
              <a:gd name="T85" fmla="*/ 856 h 1958"/>
              <a:gd name="T86" fmla="*/ 1484 w 1958"/>
              <a:gd name="T87" fmla="*/ 828 h 1958"/>
              <a:gd name="T88" fmla="*/ 1484 w 1958"/>
              <a:gd name="T89" fmla="*/ 828 h 1958"/>
              <a:gd name="T90" fmla="*/ 1484 w 1958"/>
              <a:gd name="T91" fmla="*/ 828 h 1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58" h="1958">
                <a:moveTo>
                  <a:pt x="979" y="1958"/>
                </a:moveTo>
                <a:cubicBezTo>
                  <a:pt x="889" y="1958"/>
                  <a:pt x="802" y="1947"/>
                  <a:pt x="719" y="1923"/>
                </a:cubicBezTo>
                <a:cubicBezTo>
                  <a:pt x="635" y="1900"/>
                  <a:pt x="557" y="1867"/>
                  <a:pt x="485" y="1824"/>
                </a:cubicBezTo>
                <a:cubicBezTo>
                  <a:pt x="412" y="1782"/>
                  <a:pt x="346" y="1731"/>
                  <a:pt x="287" y="1672"/>
                </a:cubicBezTo>
                <a:cubicBezTo>
                  <a:pt x="227" y="1612"/>
                  <a:pt x="177" y="1546"/>
                  <a:pt x="134" y="1474"/>
                </a:cubicBezTo>
                <a:cubicBezTo>
                  <a:pt x="92" y="1401"/>
                  <a:pt x="59" y="1323"/>
                  <a:pt x="35" y="1240"/>
                </a:cubicBezTo>
                <a:cubicBezTo>
                  <a:pt x="12" y="1156"/>
                  <a:pt x="0" y="1069"/>
                  <a:pt x="0" y="979"/>
                </a:cubicBezTo>
                <a:cubicBezTo>
                  <a:pt x="0" y="889"/>
                  <a:pt x="12" y="802"/>
                  <a:pt x="35" y="719"/>
                </a:cubicBezTo>
                <a:cubicBezTo>
                  <a:pt x="59" y="635"/>
                  <a:pt x="92" y="557"/>
                  <a:pt x="134" y="485"/>
                </a:cubicBezTo>
                <a:cubicBezTo>
                  <a:pt x="177" y="412"/>
                  <a:pt x="227" y="346"/>
                  <a:pt x="287" y="287"/>
                </a:cubicBezTo>
                <a:cubicBezTo>
                  <a:pt x="346" y="228"/>
                  <a:pt x="412" y="177"/>
                  <a:pt x="485" y="134"/>
                </a:cubicBezTo>
                <a:cubicBezTo>
                  <a:pt x="557" y="92"/>
                  <a:pt x="635" y="59"/>
                  <a:pt x="719" y="35"/>
                </a:cubicBezTo>
                <a:cubicBezTo>
                  <a:pt x="802" y="12"/>
                  <a:pt x="889" y="0"/>
                  <a:pt x="979" y="0"/>
                </a:cubicBezTo>
                <a:cubicBezTo>
                  <a:pt x="1114" y="0"/>
                  <a:pt x="1241" y="26"/>
                  <a:pt x="1360" y="77"/>
                </a:cubicBezTo>
                <a:cubicBezTo>
                  <a:pt x="1480" y="129"/>
                  <a:pt x="1583" y="199"/>
                  <a:pt x="1672" y="287"/>
                </a:cubicBezTo>
                <a:cubicBezTo>
                  <a:pt x="1760" y="375"/>
                  <a:pt x="1829" y="479"/>
                  <a:pt x="1881" y="598"/>
                </a:cubicBezTo>
                <a:cubicBezTo>
                  <a:pt x="1933" y="718"/>
                  <a:pt x="1958" y="845"/>
                  <a:pt x="1958" y="979"/>
                </a:cubicBezTo>
                <a:cubicBezTo>
                  <a:pt x="1958" y="1069"/>
                  <a:pt x="1947" y="1156"/>
                  <a:pt x="1923" y="1240"/>
                </a:cubicBezTo>
                <a:cubicBezTo>
                  <a:pt x="1900" y="1323"/>
                  <a:pt x="1867" y="1401"/>
                  <a:pt x="1824" y="1474"/>
                </a:cubicBezTo>
                <a:cubicBezTo>
                  <a:pt x="1782" y="1546"/>
                  <a:pt x="1731" y="1612"/>
                  <a:pt x="1672" y="1672"/>
                </a:cubicBezTo>
                <a:cubicBezTo>
                  <a:pt x="1612" y="1731"/>
                  <a:pt x="1546" y="1782"/>
                  <a:pt x="1474" y="1824"/>
                </a:cubicBezTo>
                <a:cubicBezTo>
                  <a:pt x="1401" y="1867"/>
                  <a:pt x="1323" y="1900"/>
                  <a:pt x="1240" y="1923"/>
                </a:cubicBezTo>
                <a:cubicBezTo>
                  <a:pt x="1156" y="1947"/>
                  <a:pt x="1069" y="1958"/>
                  <a:pt x="979" y="1958"/>
                </a:cubicBezTo>
                <a:close/>
                <a:moveTo>
                  <a:pt x="1484" y="828"/>
                </a:moveTo>
                <a:cubicBezTo>
                  <a:pt x="1130" y="828"/>
                  <a:pt x="1130" y="828"/>
                  <a:pt x="1130" y="828"/>
                </a:cubicBezTo>
                <a:cubicBezTo>
                  <a:pt x="1130" y="474"/>
                  <a:pt x="1130" y="474"/>
                  <a:pt x="1130" y="474"/>
                </a:cubicBezTo>
                <a:cubicBezTo>
                  <a:pt x="1130" y="457"/>
                  <a:pt x="1121" y="448"/>
                  <a:pt x="1103" y="448"/>
                </a:cubicBezTo>
                <a:cubicBezTo>
                  <a:pt x="856" y="448"/>
                  <a:pt x="856" y="448"/>
                  <a:pt x="856" y="448"/>
                </a:cubicBezTo>
                <a:cubicBezTo>
                  <a:pt x="838" y="448"/>
                  <a:pt x="828" y="457"/>
                  <a:pt x="828" y="474"/>
                </a:cubicBezTo>
                <a:cubicBezTo>
                  <a:pt x="828" y="828"/>
                  <a:pt x="828" y="828"/>
                  <a:pt x="828" y="828"/>
                </a:cubicBezTo>
                <a:cubicBezTo>
                  <a:pt x="474" y="828"/>
                  <a:pt x="474" y="828"/>
                  <a:pt x="474" y="828"/>
                </a:cubicBezTo>
                <a:cubicBezTo>
                  <a:pt x="457" y="828"/>
                  <a:pt x="448" y="838"/>
                  <a:pt x="448" y="856"/>
                </a:cubicBezTo>
                <a:cubicBezTo>
                  <a:pt x="448" y="1103"/>
                  <a:pt x="448" y="1103"/>
                  <a:pt x="448" y="1103"/>
                </a:cubicBezTo>
                <a:cubicBezTo>
                  <a:pt x="448" y="1121"/>
                  <a:pt x="457" y="1130"/>
                  <a:pt x="474" y="1130"/>
                </a:cubicBezTo>
                <a:cubicBezTo>
                  <a:pt x="828" y="1130"/>
                  <a:pt x="828" y="1130"/>
                  <a:pt x="828" y="1130"/>
                </a:cubicBezTo>
                <a:cubicBezTo>
                  <a:pt x="828" y="1484"/>
                  <a:pt x="828" y="1484"/>
                  <a:pt x="828" y="1484"/>
                </a:cubicBezTo>
                <a:cubicBezTo>
                  <a:pt x="828" y="1501"/>
                  <a:pt x="838" y="1510"/>
                  <a:pt x="856" y="1510"/>
                </a:cubicBezTo>
                <a:cubicBezTo>
                  <a:pt x="1103" y="1510"/>
                  <a:pt x="1103" y="1510"/>
                  <a:pt x="1103" y="1510"/>
                </a:cubicBezTo>
                <a:cubicBezTo>
                  <a:pt x="1121" y="1510"/>
                  <a:pt x="1130" y="1501"/>
                  <a:pt x="1130" y="1484"/>
                </a:cubicBezTo>
                <a:cubicBezTo>
                  <a:pt x="1130" y="1130"/>
                  <a:pt x="1130" y="1130"/>
                  <a:pt x="1130" y="1130"/>
                </a:cubicBezTo>
                <a:cubicBezTo>
                  <a:pt x="1484" y="1130"/>
                  <a:pt x="1484" y="1130"/>
                  <a:pt x="1484" y="1130"/>
                </a:cubicBezTo>
                <a:cubicBezTo>
                  <a:pt x="1501" y="1130"/>
                  <a:pt x="1510" y="1121"/>
                  <a:pt x="1510" y="1103"/>
                </a:cubicBezTo>
                <a:cubicBezTo>
                  <a:pt x="1510" y="856"/>
                  <a:pt x="1510" y="856"/>
                  <a:pt x="1510" y="856"/>
                </a:cubicBezTo>
                <a:cubicBezTo>
                  <a:pt x="1510" y="838"/>
                  <a:pt x="1501" y="828"/>
                  <a:pt x="1484" y="828"/>
                </a:cubicBezTo>
                <a:close/>
                <a:moveTo>
                  <a:pt x="1484" y="828"/>
                </a:moveTo>
                <a:cubicBezTo>
                  <a:pt x="1484" y="828"/>
                  <a:pt x="1484" y="828"/>
                  <a:pt x="1484" y="828"/>
                </a:cubicBezTo>
              </a:path>
            </a:pathLst>
          </a:custGeom>
          <a:solidFill>
            <a:schemeClr val="bg1"/>
          </a:solidFill>
          <a:ln>
            <a:noFill/>
          </a:ln>
        </p:spPr>
        <p:txBody>
          <a:bodyPr anchor="ctr"/>
          <a:lstStyle/>
          <a:p>
            <a:pPr algn="ctr"/>
            <a:endParaRPr dirty="0">
              <a:cs typeface="+mn-ea"/>
              <a:sym typeface="+mn-lt"/>
            </a:endParaRPr>
          </a:p>
        </p:txBody>
      </p:sp>
      <p:sp>
        <p:nvSpPr>
          <p:cNvPr id="21" name="Freeform: Shape 33"/>
          <p:cNvSpPr>
            <a:spLocks noChangeAspect="1"/>
          </p:cNvSpPr>
          <p:nvPr/>
        </p:nvSpPr>
        <p:spPr bwMode="auto">
          <a:xfrm>
            <a:off x="2069842" y="3273341"/>
            <a:ext cx="773388" cy="770774"/>
          </a:xfrm>
          <a:custGeom>
            <a:avLst/>
            <a:gdLst>
              <a:gd name="T0" fmla="*/ 122 w 122"/>
              <a:gd name="T1" fmla="*/ 61 h 122"/>
              <a:gd name="T2" fmla="*/ 114 w 122"/>
              <a:gd name="T3" fmla="*/ 30 h 122"/>
              <a:gd name="T4" fmla="*/ 61 w 122"/>
              <a:gd name="T5" fmla="*/ 0 h 122"/>
              <a:gd name="T6" fmla="*/ 61 w 122"/>
              <a:gd name="T7" fmla="*/ 122 h 122"/>
              <a:gd name="T8" fmla="*/ 114 w 122"/>
              <a:gd name="T9" fmla="*/ 91 h 122"/>
              <a:gd name="T10" fmla="*/ 10 w 122"/>
              <a:gd name="T11" fmla="*/ 66 h 122"/>
              <a:gd name="T12" fmla="*/ 31 w 122"/>
              <a:gd name="T13" fmla="*/ 82 h 122"/>
              <a:gd name="T14" fmla="*/ 10 w 122"/>
              <a:gd name="T15" fmla="*/ 66 h 122"/>
              <a:gd name="T16" fmla="*/ 91 w 122"/>
              <a:gd name="T17" fmla="*/ 40 h 122"/>
              <a:gd name="T18" fmla="*/ 112 w 122"/>
              <a:gd name="T19" fmla="*/ 56 h 122"/>
              <a:gd name="T20" fmla="*/ 84 w 122"/>
              <a:gd name="T21" fmla="*/ 56 h 122"/>
              <a:gd name="T22" fmla="*/ 66 w 122"/>
              <a:gd name="T23" fmla="*/ 40 h 122"/>
              <a:gd name="T24" fmla="*/ 84 w 122"/>
              <a:gd name="T25" fmla="*/ 56 h 122"/>
              <a:gd name="T26" fmla="*/ 66 w 122"/>
              <a:gd name="T27" fmla="*/ 17 h 122"/>
              <a:gd name="T28" fmla="*/ 66 w 122"/>
              <a:gd name="T29" fmla="*/ 30 h 122"/>
              <a:gd name="T30" fmla="*/ 56 w 122"/>
              <a:gd name="T31" fmla="*/ 30 h 122"/>
              <a:gd name="T32" fmla="*/ 56 w 122"/>
              <a:gd name="T33" fmla="*/ 17 h 122"/>
              <a:gd name="T34" fmla="*/ 56 w 122"/>
              <a:gd name="T35" fmla="*/ 56 h 122"/>
              <a:gd name="T36" fmla="*/ 41 w 122"/>
              <a:gd name="T37" fmla="*/ 40 h 122"/>
              <a:gd name="T38" fmla="*/ 28 w 122"/>
              <a:gd name="T39" fmla="*/ 56 h 122"/>
              <a:gd name="T40" fmla="*/ 14 w 122"/>
              <a:gd name="T41" fmla="*/ 40 h 122"/>
              <a:gd name="T42" fmla="*/ 28 w 122"/>
              <a:gd name="T43" fmla="*/ 56 h 122"/>
              <a:gd name="T44" fmla="*/ 56 w 122"/>
              <a:gd name="T45" fmla="*/ 66 h 122"/>
              <a:gd name="T46" fmla="*/ 41 w 122"/>
              <a:gd name="T47" fmla="*/ 82 h 122"/>
              <a:gd name="T48" fmla="*/ 56 w 122"/>
              <a:gd name="T49" fmla="*/ 91 h 122"/>
              <a:gd name="T50" fmla="*/ 45 w 122"/>
              <a:gd name="T51" fmla="*/ 91 h 122"/>
              <a:gd name="T52" fmla="*/ 66 w 122"/>
              <a:gd name="T53" fmla="*/ 105 h 122"/>
              <a:gd name="T54" fmla="*/ 76 w 122"/>
              <a:gd name="T55" fmla="*/ 91 h 122"/>
              <a:gd name="T56" fmla="*/ 66 w 122"/>
              <a:gd name="T57" fmla="*/ 82 h 122"/>
              <a:gd name="T58" fmla="*/ 84 w 122"/>
              <a:gd name="T59" fmla="*/ 66 h 122"/>
              <a:gd name="T60" fmla="*/ 66 w 122"/>
              <a:gd name="T61" fmla="*/ 82 h 122"/>
              <a:gd name="T62" fmla="*/ 112 w 122"/>
              <a:gd name="T63" fmla="*/ 66 h 122"/>
              <a:gd name="T64" fmla="*/ 91 w 122"/>
              <a:gd name="T65" fmla="*/ 82 h 122"/>
              <a:gd name="T66" fmla="*/ 102 w 122"/>
              <a:gd name="T67" fmla="*/ 30 h 122"/>
              <a:gd name="T68" fmla="*/ 74 w 122"/>
              <a:gd name="T69" fmla="*/ 11 h 122"/>
              <a:gd name="T70" fmla="*/ 48 w 122"/>
              <a:gd name="T71" fmla="*/ 11 h 122"/>
              <a:gd name="T72" fmla="*/ 20 w 122"/>
              <a:gd name="T73" fmla="*/ 30 h 122"/>
              <a:gd name="T74" fmla="*/ 20 w 122"/>
              <a:gd name="T75" fmla="*/ 91 h 122"/>
              <a:gd name="T76" fmla="*/ 48 w 122"/>
              <a:gd name="T77" fmla="*/ 110 h 122"/>
              <a:gd name="T78" fmla="*/ 74 w 122"/>
              <a:gd name="T79" fmla="*/ 110 h 122"/>
              <a:gd name="T80" fmla="*/ 102 w 122"/>
              <a:gd name="T81" fmla="*/ 91 h 122"/>
              <a:gd name="T82" fmla="*/ 74 w 122"/>
              <a:gd name="T83"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2" h="122">
                <a:moveTo>
                  <a:pt x="114" y="90"/>
                </a:moveTo>
                <a:cubicBezTo>
                  <a:pt x="119" y="81"/>
                  <a:pt x="122" y="71"/>
                  <a:pt x="122" y="61"/>
                </a:cubicBezTo>
                <a:cubicBezTo>
                  <a:pt x="122" y="50"/>
                  <a:pt x="119" y="40"/>
                  <a:pt x="114" y="31"/>
                </a:cubicBezTo>
                <a:cubicBezTo>
                  <a:pt x="114" y="30"/>
                  <a:pt x="114" y="30"/>
                  <a:pt x="114" y="30"/>
                </a:cubicBezTo>
                <a:cubicBezTo>
                  <a:pt x="113" y="30"/>
                  <a:pt x="113" y="30"/>
                  <a:pt x="113" y="30"/>
                </a:cubicBezTo>
                <a:cubicBezTo>
                  <a:pt x="103" y="12"/>
                  <a:pt x="83" y="0"/>
                  <a:pt x="61" y="0"/>
                </a:cubicBezTo>
                <a:cubicBezTo>
                  <a:pt x="27" y="0"/>
                  <a:pt x="0" y="27"/>
                  <a:pt x="0" y="61"/>
                </a:cubicBezTo>
                <a:cubicBezTo>
                  <a:pt x="0" y="94"/>
                  <a:pt x="27" y="122"/>
                  <a:pt x="61" y="122"/>
                </a:cubicBezTo>
                <a:cubicBezTo>
                  <a:pt x="83" y="122"/>
                  <a:pt x="103" y="109"/>
                  <a:pt x="113" y="91"/>
                </a:cubicBezTo>
                <a:cubicBezTo>
                  <a:pt x="114" y="91"/>
                  <a:pt x="114" y="91"/>
                  <a:pt x="114" y="91"/>
                </a:cubicBezTo>
                <a:lnTo>
                  <a:pt x="114" y="90"/>
                </a:lnTo>
                <a:close/>
                <a:moveTo>
                  <a:pt x="10" y="66"/>
                </a:moveTo>
                <a:cubicBezTo>
                  <a:pt x="28" y="66"/>
                  <a:pt x="28" y="66"/>
                  <a:pt x="28" y="66"/>
                </a:cubicBezTo>
                <a:cubicBezTo>
                  <a:pt x="28" y="71"/>
                  <a:pt x="29" y="76"/>
                  <a:pt x="31" y="82"/>
                </a:cubicBezTo>
                <a:cubicBezTo>
                  <a:pt x="14" y="82"/>
                  <a:pt x="14" y="82"/>
                  <a:pt x="14" y="82"/>
                </a:cubicBezTo>
                <a:cubicBezTo>
                  <a:pt x="12" y="77"/>
                  <a:pt x="10" y="71"/>
                  <a:pt x="10" y="66"/>
                </a:cubicBezTo>
                <a:close/>
                <a:moveTo>
                  <a:pt x="94" y="56"/>
                </a:moveTo>
                <a:cubicBezTo>
                  <a:pt x="93" y="50"/>
                  <a:pt x="92" y="45"/>
                  <a:pt x="91" y="40"/>
                </a:cubicBezTo>
                <a:cubicBezTo>
                  <a:pt x="108" y="40"/>
                  <a:pt x="108" y="40"/>
                  <a:pt x="108" y="40"/>
                </a:cubicBezTo>
                <a:cubicBezTo>
                  <a:pt x="110" y="45"/>
                  <a:pt x="111" y="50"/>
                  <a:pt x="112" y="56"/>
                </a:cubicBezTo>
                <a:lnTo>
                  <a:pt x="94" y="56"/>
                </a:lnTo>
                <a:close/>
                <a:moveTo>
                  <a:pt x="84" y="56"/>
                </a:moveTo>
                <a:cubicBezTo>
                  <a:pt x="66" y="56"/>
                  <a:pt x="66" y="56"/>
                  <a:pt x="66" y="56"/>
                </a:cubicBezTo>
                <a:cubicBezTo>
                  <a:pt x="66" y="40"/>
                  <a:pt x="66" y="40"/>
                  <a:pt x="66" y="40"/>
                </a:cubicBezTo>
                <a:cubicBezTo>
                  <a:pt x="81" y="40"/>
                  <a:pt x="81" y="40"/>
                  <a:pt x="81" y="40"/>
                </a:cubicBezTo>
                <a:cubicBezTo>
                  <a:pt x="82" y="45"/>
                  <a:pt x="84" y="50"/>
                  <a:pt x="84" y="56"/>
                </a:cubicBezTo>
                <a:close/>
                <a:moveTo>
                  <a:pt x="66" y="30"/>
                </a:moveTo>
                <a:cubicBezTo>
                  <a:pt x="66" y="17"/>
                  <a:pt x="66" y="17"/>
                  <a:pt x="66" y="17"/>
                </a:cubicBezTo>
                <a:cubicBezTo>
                  <a:pt x="70" y="21"/>
                  <a:pt x="73" y="25"/>
                  <a:pt x="76" y="30"/>
                </a:cubicBezTo>
                <a:lnTo>
                  <a:pt x="66" y="30"/>
                </a:lnTo>
                <a:close/>
                <a:moveTo>
                  <a:pt x="56" y="17"/>
                </a:moveTo>
                <a:cubicBezTo>
                  <a:pt x="56" y="30"/>
                  <a:pt x="56" y="30"/>
                  <a:pt x="56" y="30"/>
                </a:cubicBezTo>
                <a:cubicBezTo>
                  <a:pt x="45" y="30"/>
                  <a:pt x="45" y="30"/>
                  <a:pt x="45" y="30"/>
                </a:cubicBezTo>
                <a:cubicBezTo>
                  <a:pt x="48" y="25"/>
                  <a:pt x="52" y="21"/>
                  <a:pt x="56" y="17"/>
                </a:cubicBezTo>
                <a:close/>
                <a:moveTo>
                  <a:pt x="56" y="40"/>
                </a:moveTo>
                <a:cubicBezTo>
                  <a:pt x="56" y="56"/>
                  <a:pt x="56" y="56"/>
                  <a:pt x="56" y="56"/>
                </a:cubicBezTo>
                <a:cubicBezTo>
                  <a:pt x="38" y="56"/>
                  <a:pt x="38" y="56"/>
                  <a:pt x="38" y="56"/>
                </a:cubicBezTo>
                <a:cubicBezTo>
                  <a:pt x="38" y="50"/>
                  <a:pt x="39" y="45"/>
                  <a:pt x="41" y="40"/>
                </a:cubicBezTo>
                <a:lnTo>
                  <a:pt x="56" y="40"/>
                </a:lnTo>
                <a:close/>
                <a:moveTo>
                  <a:pt x="28" y="56"/>
                </a:moveTo>
                <a:cubicBezTo>
                  <a:pt x="10" y="56"/>
                  <a:pt x="10" y="56"/>
                  <a:pt x="10" y="56"/>
                </a:cubicBezTo>
                <a:cubicBezTo>
                  <a:pt x="10" y="50"/>
                  <a:pt x="12" y="45"/>
                  <a:pt x="14" y="40"/>
                </a:cubicBezTo>
                <a:cubicBezTo>
                  <a:pt x="31" y="40"/>
                  <a:pt x="31" y="40"/>
                  <a:pt x="31" y="40"/>
                </a:cubicBezTo>
                <a:cubicBezTo>
                  <a:pt x="29" y="45"/>
                  <a:pt x="28" y="50"/>
                  <a:pt x="28" y="56"/>
                </a:cubicBezTo>
                <a:close/>
                <a:moveTo>
                  <a:pt x="38" y="66"/>
                </a:moveTo>
                <a:cubicBezTo>
                  <a:pt x="56" y="66"/>
                  <a:pt x="56" y="66"/>
                  <a:pt x="56" y="66"/>
                </a:cubicBezTo>
                <a:cubicBezTo>
                  <a:pt x="56" y="82"/>
                  <a:pt x="56" y="82"/>
                  <a:pt x="56" y="82"/>
                </a:cubicBezTo>
                <a:cubicBezTo>
                  <a:pt x="41" y="82"/>
                  <a:pt x="41" y="82"/>
                  <a:pt x="41" y="82"/>
                </a:cubicBezTo>
                <a:cubicBezTo>
                  <a:pt x="39" y="77"/>
                  <a:pt x="38" y="71"/>
                  <a:pt x="38" y="66"/>
                </a:cubicBezTo>
                <a:close/>
                <a:moveTo>
                  <a:pt x="56" y="91"/>
                </a:moveTo>
                <a:cubicBezTo>
                  <a:pt x="56" y="105"/>
                  <a:pt x="56" y="105"/>
                  <a:pt x="56" y="105"/>
                </a:cubicBezTo>
                <a:cubicBezTo>
                  <a:pt x="52" y="101"/>
                  <a:pt x="48" y="96"/>
                  <a:pt x="45" y="91"/>
                </a:cubicBezTo>
                <a:lnTo>
                  <a:pt x="56" y="91"/>
                </a:lnTo>
                <a:close/>
                <a:moveTo>
                  <a:pt x="66" y="105"/>
                </a:moveTo>
                <a:cubicBezTo>
                  <a:pt x="66" y="91"/>
                  <a:pt x="66" y="91"/>
                  <a:pt x="66" y="91"/>
                </a:cubicBezTo>
                <a:cubicBezTo>
                  <a:pt x="76" y="91"/>
                  <a:pt x="76" y="91"/>
                  <a:pt x="76" y="91"/>
                </a:cubicBezTo>
                <a:cubicBezTo>
                  <a:pt x="73" y="96"/>
                  <a:pt x="70" y="101"/>
                  <a:pt x="66" y="105"/>
                </a:cubicBezTo>
                <a:close/>
                <a:moveTo>
                  <a:pt x="66" y="82"/>
                </a:moveTo>
                <a:cubicBezTo>
                  <a:pt x="66" y="66"/>
                  <a:pt x="66" y="66"/>
                  <a:pt x="66" y="66"/>
                </a:cubicBezTo>
                <a:cubicBezTo>
                  <a:pt x="84" y="66"/>
                  <a:pt x="84" y="66"/>
                  <a:pt x="84" y="66"/>
                </a:cubicBezTo>
                <a:cubicBezTo>
                  <a:pt x="84" y="71"/>
                  <a:pt x="82" y="77"/>
                  <a:pt x="81" y="82"/>
                </a:cubicBezTo>
                <a:lnTo>
                  <a:pt x="66" y="82"/>
                </a:lnTo>
                <a:close/>
                <a:moveTo>
                  <a:pt x="94" y="66"/>
                </a:moveTo>
                <a:cubicBezTo>
                  <a:pt x="112" y="66"/>
                  <a:pt x="112" y="66"/>
                  <a:pt x="112" y="66"/>
                </a:cubicBezTo>
                <a:cubicBezTo>
                  <a:pt x="111" y="71"/>
                  <a:pt x="110" y="77"/>
                  <a:pt x="108" y="82"/>
                </a:cubicBezTo>
                <a:cubicBezTo>
                  <a:pt x="91" y="82"/>
                  <a:pt x="91" y="82"/>
                  <a:pt x="91" y="82"/>
                </a:cubicBezTo>
                <a:cubicBezTo>
                  <a:pt x="92" y="76"/>
                  <a:pt x="93" y="71"/>
                  <a:pt x="94" y="66"/>
                </a:cubicBezTo>
                <a:close/>
                <a:moveTo>
                  <a:pt x="102" y="30"/>
                </a:moveTo>
                <a:cubicBezTo>
                  <a:pt x="87" y="30"/>
                  <a:pt x="87" y="30"/>
                  <a:pt x="87" y="30"/>
                </a:cubicBezTo>
                <a:cubicBezTo>
                  <a:pt x="84" y="23"/>
                  <a:pt x="79" y="17"/>
                  <a:pt x="74" y="11"/>
                </a:cubicBezTo>
                <a:cubicBezTo>
                  <a:pt x="85" y="14"/>
                  <a:pt x="95" y="21"/>
                  <a:pt x="102" y="30"/>
                </a:cubicBezTo>
                <a:close/>
                <a:moveTo>
                  <a:pt x="48" y="11"/>
                </a:moveTo>
                <a:cubicBezTo>
                  <a:pt x="42" y="17"/>
                  <a:pt x="38" y="23"/>
                  <a:pt x="35" y="30"/>
                </a:cubicBezTo>
                <a:cubicBezTo>
                  <a:pt x="20" y="30"/>
                  <a:pt x="20" y="30"/>
                  <a:pt x="20" y="30"/>
                </a:cubicBezTo>
                <a:cubicBezTo>
                  <a:pt x="27" y="21"/>
                  <a:pt x="36" y="14"/>
                  <a:pt x="48" y="11"/>
                </a:cubicBezTo>
                <a:close/>
                <a:moveTo>
                  <a:pt x="20" y="91"/>
                </a:moveTo>
                <a:cubicBezTo>
                  <a:pt x="35" y="91"/>
                  <a:pt x="35" y="91"/>
                  <a:pt x="35" y="91"/>
                </a:cubicBezTo>
                <a:cubicBezTo>
                  <a:pt x="38" y="98"/>
                  <a:pt x="42" y="105"/>
                  <a:pt x="48" y="110"/>
                </a:cubicBezTo>
                <a:cubicBezTo>
                  <a:pt x="36" y="107"/>
                  <a:pt x="27" y="100"/>
                  <a:pt x="20" y="91"/>
                </a:cubicBezTo>
                <a:close/>
                <a:moveTo>
                  <a:pt x="74" y="110"/>
                </a:moveTo>
                <a:cubicBezTo>
                  <a:pt x="79" y="105"/>
                  <a:pt x="84" y="98"/>
                  <a:pt x="87" y="91"/>
                </a:cubicBezTo>
                <a:cubicBezTo>
                  <a:pt x="102" y="91"/>
                  <a:pt x="102" y="91"/>
                  <a:pt x="102" y="91"/>
                </a:cubicBezTo>
                <a:cubicBezTo>
                  <a:pt x="95" y="100"/>
                  <a:pt x="85" y="107"/>
                  <a:pt x="74" y="110"/>
                </a:cubicBezTo>
                <a:close/>
                <a:moveTo>
                  <a:pt x="74" y="110"/>
                </a:moveTo>
                <a:cubicBezTo>
                  <a:pt x="74" y="110"/>
                  <a:pt x="74" y="110"/>
                  <a:pt x="74" y="110"/>
                </a:cubicBezTo>
              </a:path>
            </a:pathLst>
          </a:custGeom>
          <a:solidFill>
            <a:schemeClr val="bg1"/>
          </a:solidFill>
          <a:ln>
            <a:noFill/>
          </a:ln>
        </p:spPr>
        <p:txBody>
          <a:bodyPr anchor="ctr"/>
          <a:lstStyle/>
          <a:p>
            <a:pPr algn="ctr"/>
            <a:endParaRPr dirty="0">
              <a:cs typeface="+mn-ea"/>
              <a:sym typeface="+mn-lt"/>
            </a:endParaRPr>
          </a:p>
        </p:txBody>
      </p:sp>
      <p:grpSp>
        <p:nvGrpSpPr>
          <p:cNvPr id="34" name="组合 33"/>
          <p:cNvGrpSpPr/>
          <p:nvPr/>
        </p:nvGrpSpPr>
        <p:grpSpPr>
          <a:xfrm>
            <a:off x="-288509" y="-190606"/>
            <a:ext cx="2002465" cy="1316037"/>
            <a:chOff x="2784891" y="-471487"/>
            <a:chExt cx="3863970" cy="2539434"/>
          </a:xfrm>
        </p:grpSpPr>
        <p:sp>
          <p:nvSpPr>
            <p:cNvPr id="35"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6" name="椭圆 35"/>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37" name="组合 36"/>
          <p:cNvGrpSpPr/>
          <p:nvPr/>
        </p:nvGrpSpPr>
        <p:grpSpPr>
          <a:xfrm>
            <a:off x="792345" y="332683"/>
            <a:ext cx="5751330" cy="764173"/>
            <a:chOff x="1059045" y="332683"/>
            <a:chExt cx="5751330" cy="764173"/>
          </a:xfrm>
        </p:grpSpPr>
        <p:sp>
          <p:nvSpPr>
            <p:cNvPr id="38" name="文本框 37"/>
            <p:cNvSpPr txBox="1"/>
            <p:nvPr/>
          </p:nvSpPr>
          <p:spPr>
            <a:xfrm>
              <a:off x="1059045" y="332683"/>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noProof="0" dirty="0">
                  <a:solidFill>
                    <a:schemeClr val="accent1"/>
                  </a:solidFill>
                  <a:cs typeface="+mn-ea"/>
                  <a:sym typeface="+mn-lt"/>
                </a:rPr>
                <a:t>标题文字</a:t>
              </a:r>
              <a:r>
                <a:rPr lang="zh-CN" altLang="en-US" sz="3200" b="1" noProof="0" dirty="0">
                  <a:solidFill>
                    <a:schemeClr val="tx1">
                      <a:lumMod val="75000"/>
                      <a:lumOff val="25000"/>
                    </a:schemeClr>
                  </a:solidFill>
                  <a:cs typeface="+mn-ea"/>
                  <a:sym typeface="+mn-lt"/>
                </a:rPr>
                <a:t>添加此处</a:t>
              </a:r>
              <a:endParaRPr kumimoji="0"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9" name="文本框 38"/>
            <p:cNvSpPr txBox="1"/>
            <p:nvPr/>
          </p:nvSpPr>
          <p:spPr>
            <a:xfrm>
              <a:off x="1059045" y="794786"/>
              <a:ext cx="5751330" cy="30207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5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cs typeface="+mn-ea"/>
                  <a:sym typeface="+mn-lt"/>
                </a:rPr>
                <a:t>print the presentation and make it into a film to be used in a wider field</a:t>
              </a:r>
              <a:endParaRPr kumimoji="0" lang="en-US" altLang="zh-CN" sz="1200" b="0" i="0" u="none" strike="noStrike" kern="1200" cap="none" spc="0" normalizeH="0" baseline="0" noProof="0" dirty="0">
                <a:ln>
                  <a:noFill/>
                </a:ln>
                <a:solidFill>
                  <a:prstClr val="white">
                    <a:lumMod val="50000"/>
                  </a:prstClr>
                </a:solidFill>
                <a:effectLst/>
                <a:uLnTx/>
                <a:uFillTx/>
                <a:cs typeface="+mn-ea"/>
                <a:sym typeface="+mn-lt"/>
              </a:endParaRPr>
            </a:p>
          </p:txBody>
        </p:sp>
      </p:grpSp>
      <p:cxnSp>
        <p:nvCxnSpPr>
          <p:cNvPr id="42" name="直接连接符 41"/>
          <p:cNvCxnSpPr/>
          <p:nvPr/>
        </p:nvCxnSpPr>
        <p:spPr>
          <a:xfrm>
            <a:off x="1780678" y="4810125"/>
            <a:ext cx="1351716"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182405" y="4810125"/>
            <a:ext cx="1351716"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640076" y="4810125"/>
            <a:ext cx="1351716"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9123224" y="4810125"/>
            <a:ext cx="1351716"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1712672" y="4404339"/>
            <a:ext cx="1487728"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cs typeface="+mn-ea"/>
                <a:sym typeface="+mn-lt"/>
              </a:rPr>
              <a:t>标题文字添加</a:t>
            </a:r>
            <a:endParaRPr lang="zh-CN" altLang="en-US" sz="1600" b="1" dirty="0">
              <a:cs typeface="+mn-ea"/>
              <a:sym typeface="+mn-lt"/>
            </a:endParaRPr>
          </a:p>
        </p:txBody>
      </p:sp>
      <p:sp>
        <p:nvSpPr>
          <p:cNvPr id="49" name="矩形 48"/>
          <p:cNvSpPr/>
          <p:nvPr/>
        </p:nvSpPr>
        <p:spPr>
          <a:xfrm>
            <a:off x="4123924" y="4404339"/>
            <a:ext cx="1487728"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cs typeface="+mn-ea"/>
                <a:sym typeface="+mn-lt"/>
              </a:rPr>
              <a:t>标题文字添加</a:t>
            </a:r>
            <a:endParaRPr lang="zh-CN" altLang="en-US" sz="1600" b="1" dirty="0">
              <a:cs typeface="+mn-ea"/>
              <a:sym typeface="+mn-lt"/>
            </a:endParaRPr>
          </a:p>
        </p:txBody>
      </p:sp>
      <p:sp>
        <p:nvSpPr>
          <p:cNvPr id="50" name="矩形 49"/>
          <p:cNvSpPr/>
          <p:nvPr/>
        </p:nvSpPr>
        <p:spPr>
          <a:xfrm>
            <a:off x="6572070" y="4404339"/>
            <a:ext cx="1487728"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cs typeface="+mn-ea"/>
                <a:sym typeface="+mn-lt"/>
              </a:rPr>
              <a:t>标题文字添加</a:t>
            </a:r>
            <a:endParaRPr lang="zh-CN" altLang="en-US" sz="1600" b="1" dirty="0">
              <a:cs typeface="+mn-ea"/>
              <a:sym typeface="+mn-lt"/>
            </a:endParaRPr>
          </a:p>
        </p:txBody>
      </p:sp>
      <p:sp>
        <p:nvSpPr>
          <p:cNvPr id="51" name="矩形 50"/>
          <p:cNvSpPr/>
          <p:nvPr/>
        </p:nvSpPr>
        <p:spPr>
          <a:xfrm>
            <a:off x="9001165" y="4404339"/>
            <a:ext cx="1487728"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cs typeface="+mn-ea"/>
                <a:sym typeface="+mn-lt"/>
              </a:rPr>
              <a:t>标题文字添加</a:t>
            </a:r>
            <a:endParaRPr lang="zh-CN" altLang="en-US" sz="1600" b="1" dirty="0">
              <a:cs typeface="+mn-ea"/>
              <a:sym typeface="+mn-lt"/>
            </a:endParaRPr>
          </a:p>
        </p:txBody>
      </p:sp>
      <p:sp>
        <p:nvSpPr>
          <p:cNvPr id="52" name="矩形 51"/>
          <p:cNvSpPr/>
          <p:nvPr/>
        </p:nvSpPr>
        <p:spPr>
          <a:xfrm>
            <a:off x="923926" y="4983080"/>
            <a:ext cx="10355442" cy="700576"/>
          </a:xfrm>
          <a:prstGeom prst="rect">
            <a:avLst/>
          </a:prstGeom>
        </p:spPr>
        <p:txBody>
          <a:bodyPr wrap="square">
            <a:spAutoFit/>
            <a:scene3d>
              <a:camera prst="orthographicFront"/>
              <a:lightRig rig="threePt" dir="t"/>
            </a:scene3d>
            <a:sp3d contourW="12700"/>
          </a:bodyPr>
          <a:lstStyle/>
          <a:p>
            <a:pPr>
              <a:lnSpc>
                <a:spcPct val="150000"/>
              </a:lnSpc>
            </a:pPr>
            <a:r>
              <a:rPr lang="zh-CN" altLang="en-US" sz="1400" dirty="0">
                <a:solidFill>
                  <a:srgbClr val="7F7F7F"/>
                </a:solidFill>
                <a:cs typeface="+mn-ea"/>
                <a:sym typeface="+mn-lt"/>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endParaRPr lang="zh-CN" altLang="en-US" sz="1400" dirty="0">
              <a:solidFill>
                <a:srgbClr val="7F7F7F"/>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1+#ppt_w/2"/>
                                          </p:val>
                                        </p:tav>
                                        <p:tav tm="100000">
                                          <p:val>
                                            <p:strVal val="#ppt_x"/>
                                          </p:val>
                                        </p:tav>
                                      </p:tavLst>
                                    </p:anim>
                                    <p:anim calcmode="lin" valueType="num">
                                      <p:cBhvr additive="base">
                                        <p:cTn id="8" dur="1000" fill="hold"/>
                                        <p:tgtEl>
                                          <p:spTgt spid="34"/>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8"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additive="base">
                                        <p:cTn id="12" dur="500"/>
                                        <p:tgtEl>
                                          <p:spTgt spid="37"/>
                                        </p:tgtEl>
                                        <p:attrNameLst>
                                          <p:attrName>ppt_x</p:attrName>
                                        </p:attrNameLst>
                                      </p:cBhvr>
                                      <p:tavLst>
                                        <p:tav tm="0">
                                          <p:val>
                                            <p:strVal val="#ppt_x-#ppt_w*1.125000"/>
                                          </p:val>
                                        </p:tav>
                                        <p:tav tm="100000">
                                          <p:val>
                                            <p:strVal val="#ppt_x"/>
                                          </p:val>
                                        </p:tav>
                                      </p:tavLst>
                                    </p:anim>
                                    <p:animEffect transition="in" filter="wipe(right)">
                                      <p:cBhvr>
                                        <p:cTn id="13" dur="500"/>
                                        <p:tgtEl>
                                          <p:spTgt spid="37"/>
                                        </p:tgtEl>
                                      </p:cBhvr>
                                    </p:animEffect>
                                  </p:childTnLst>
                                </p:cTn>
                              </p:par>
                            </p:childTnLst>
                          </p:cTn>
                        </p:par>
                        <p:par>
                          <p:cTn id="14" fill="hold">
                            <p:stCondLst>
                              <p:cond delay="1500"/>
                            </p:stCondLst>
                            <p:childTnLst>
                              <p:par>
                                <p:cTn id="15" presetID="2" presetClass="entr" presetSubtype="1"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0-#ppt_h/2"/>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58"/>
                                        </p:tgtEl>
                                        <p:attrNameLst>
                                          <p:attrName>style.visibility</p:attrName>
                                        </p:attrNameLst>
                                      </p:cBhvr>
                                      <p:to>
                                        <p:strVal val="visible"/>
                                      </p:to>
                                    </p:set>
                                    <p:anim calcmode="lin" valueType="num">
                                      <p:cBhvr additive="base">
                                        <p:cTn id="21" dur="500" fill="hold"/>
                                        <p:tgtEl>
                                          <p:spTgt spid="58"/>
                                        </p:tgtEl>
                                        <p:attrNameLst>
                                          <p:attrName>ppt_x</p:attrName>
                                        </p:attrNameLst>
                                      </p:cBhvr>
                                      <p:tavLst>
                                        <p:tav tm="0">
                                          <p:val>
                                            <p:strVal val="#ppt_x"/>
                                          </p:val>
                                        </p:tav>
                                        <p:tav tm="100000">
                                          <p:val>
                                            <p:strVal val="#ppt_x"/>
                                          </p:val>
                                        </p:tav>
                                      </p:tavLst>
                                    </p:anim>
                                    <p:anim calcmode="lin" valueType="num">
                                      <p:cBhvr additive="base">
                                        <p:cTn id="22" dur="500" fill="hold"/>
                                        <p:tgtEl>
                                          <p:spTgt spid="58"/>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53" presetClass="entr" presetSubtype="16"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ppt_w</p:attrName>
                                        </p:attrNameLst>
                                      </p:cBhvr>
                                      <p:tavLst>
                                        <p:tav tm="0">
                                          <p:val>
                                            <p:fltVal val="0"/>
                                          </p:val>
                                        </p:tav>
                                        <p:tav tm="100000">
                                          <p:val>
                                            <p:strVal val="#ppt_w"/>
                                          </p:val>
                                        </p:tav>
                                      </p:tavLst>
                                    </p:anim>
                                    <p:anim calcmode="lin" valueType="num">
                                      <p:cBhvr>
                                        <p:cTn id="52" dur="500" fill="hold"/>
                                        <p:tgtEl>
                                          <p:spTgt spid="19"/>
                                        </p:tgtEl>
                                        <p:attrNameLst>
                                          <p:attrName>ppt_h</p:attrName>
                                        </p:attrNameLst>
                                      </p:cBhvr>
                                      <p:tavLst>
                                        <p:tav tm="0">
                                          <p:val>
                                            <p:fltVal val="0"/>
                                          </p:val>
                                        </p:tav>
                                        <p:tav tm="100000">
                                          <p:val>
                                            <p:strVal val="#ppt_h"/>
                                          </p:val>
                                        </p:tav>
                                      </p:tavLst>
                                    </p:anim>
                                    <p:animEffect transition="in" filter="fade">
                                      <p:cBhvr>
                                        <p:cTn id="53" dur="500"/>
                                        <p:tgtEl>
                                          <p:spTgt spid="19"/>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p:cTn id="56" dur="500" fill="hold"/>
                                        <p:tgtEl>
                                          <p:spTgt spid="20"/>
                                        </p:tgtEl>
                                        <p:attrNameLst>
                                          <p:attrName>ppt_w</p:attrName>
                                        </p:attrNameLst>
                                      </p:cBhvr>
                                      <p:tavLst>
                                        <p:tav tm="0">
                                          <p:val>
                                            <p:fltVal val="0"/>
                                          </p:val>
                                        </p:tav>
                                        <p:tav tm="100000">
                                          <p:val>
                                            <p:strVal val="#ppt_w"/>
                                          </p:val>
                                        </p:tav>
                                      </p:tavLst>
                                    </p:anim>
                                    <p:anim calcmode="lin" valueType="num">
                                      <p:cBhvr>
                                        <p:cTn id="57" dur="500" fill="hold"/>
                                        <p:tgtEl>
                                          <p:spTgt spid="20"/>
                                        </p:tgtEl>
                                        <p:attrNameLst>
                                          <p:attrName>ppt_h</p:attrName>
                                        </p:attrNameLst>
                                      </p:cBhvr>
                                      <p:tavLst>
                                        <p:tav tm="0">
                                          <p:val>
                                            <p:fltVal val="0"/>
                                          </p:val>
                                        </p:tav>
                                        <p:tav tm="100000">
                                          <p:val>
                                            <p:strVal val="#ppt_h"/>
                                          </p:val>
                                        </p:tav>
                                      </p:tavLst>
                                    </p:anim>
                                    <p:animEffect transition="in" filter="fade">
                                      <p:cBhvr>
                                        <p:cTn id="58" dur="500"/>
                                        <p:tgtEl>
                                          <p:spTgt spid="20"/>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p:cTn id="61" dur="500" fill="hold"/>
                                        <p:tgtEl>
                                          <p:spTgt spid="21"/>
                                        </p:tgtEl>
                                        <p:attrNameLst>
                                          <p:attrName>ppt_w</p:attrName>
                                        </p:attrNameLst>
                                      </p:cBhvr>
                                      <p:tavLst>
                                        <p:tav tm="0">
                                          <p:val>
                                            <p:fltVal val="0"/>
                                          </p:val>
                                        </p:tav>
                                        <p:tav tm="100000">
                                          <p:val>
                                            <p:strVal val="#ppt_w"/>
                                          </p:val>
                                        </p:tav>
                                      </p:tavLst>
                                    </p:anim>
                                    <p:anim calcmode="lin" valueType="num">
                                      <p:cBhvr>
                                        <p:cTn id="62" dur="500" fill="hold"/>
                                        <p:tgtEl>
                                          <p:spTgt spid="21"/>
                                        </p:tgtEl>
                                        <p:attrNameLst>
                                          <p:attrName>ppt_h</p:attrName>
                                        </p:attrNameLst>
                                      </p:cBhvr>
                                      <p:tavLst>
                                        <p:tav tm="0">
                                          <p:val>
                                            <p:fltVal val="0"/>
                                          </p:val>
                                        </p:tav>
                                        <p:tav tm="100000">
                                          <p:val>
                                            <p:strVal val="#ppt_h"/>
                                          </p:val>
                                        </p:tav>
                                      </p:tavLst>
                                    </p:anim>
                                    <p:animEffect transition="in" filter="fade">
                                      <p:cBhvr>
                                        <p:cTn id="63" dur="500"/>
                                        <p:tgtEl>
                                          <p:spTgt spid="21"/>
                                        </p:tgtEl>
                                      </p:cBhvr>
                                    </p:animEffect>
                                  </p:childTnLst>
                                </p:cTn>
                              </p:par>
                            </p:childTnLst>
                          </p:cTn>
                        </p:par>
                        <p:par>
                          <p:cTn id="64" fill="hold">
                            <p:stCondLst>
                              <p:cond delay="2500"/>
                            </p:stCondLst>
                            <p:childTnLst>
                              <p:par>
                                <p:cTn id="65" presetID="10" presetClass="entr" presetSubtype="0" fill="hold" grpId="0" nodeType="after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fade">
                                      <p:cBhvr>
                                        <p:cTn id="67" dur="500"/>
                                        <p:tgtEl>
                                          <p:spTgt spid="5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fade">
                                      <p:cBhvr>
                                        <p:cTn id="70" dur="500"/>
                                        <p:tgtEl>
                                          <p:spTgt spid="5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fade">
                                      <p:cBhvr>
                                        <p:cTn id="73" dur="500"/>
                                        <p:tgtEl>
                                          <p:spTgt spid="5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fade">
                                      <p:cBhvr>
                                        <p:cTn id="76" dur="500"/>
                                        <p:tgtEl>
                                          <p:spTgt spid="56"/>
                                        </p:tgtEl>
                                      </p:cBhvr>
                                    </p:animEffect>
                                  </p:childTnLst>
                                </p:cTn>
                              </p:par>
                            </p:childTnLst>
                          </p:cTn>
                        </p:par>
                        <p:par>
                          <p:cTn id="77" fill="hold">
                            <p:stCondLst>
                              <p:cond delay="3000"/>
                            </p:stCondLst>
                            <p:childTnLst>
                              <p:par>
                                <p:cTn id="78" presetID="42" presetClass="entr" presetSubtype="0" fill="hold" nodeType="afterEffect">
                                  <p:stCondLst>
                                    <p:cond delay="0"/>
                                  </p:stCondLst>
                                  <p:childTnLst>
                                    <p:set>
                                      <p:cBhvr>
                                        <p:cTn id="79" dur="1" fill="hold">
                                          <p:stCondLst>
                                            <p:cond delay="0"/>
                                          </p:stCondLst>
                                        </p:cTn>
                                        <p:tgtEl>
                                          <p:spTgt spid="42"/>
                                        </p:tgtEl>
                                        <p:attrNameLst>
                                          <p:attrName>style.visibility</p:attrName>
                                        </p:attrNameLst>
                                      </p:cBhvr>
                                      <p:to>
                                        <p:strVal val="visible"/>
                                      </p:to>
                                    </p:set>
                                    <p:animEffect transition="in" filter="fade">
                                      <p:cBhvr>
                                        <p:cTn id="80" dur="1000"/>
                                        <p:tgtEl>
                                          <p:spTgt spid="42"/>
                                        </p:tgtEl>
                                      </p:cBhvr>
                                    </p:animEffect>
                                    <p:anim calcmode="lin" valueType="num">
                                      <p:cBhvr>
                                        <p:cTn id="81" dur="1000" fill="hold"/>
                                        <p:tgtEl>
                                          <p:spTgt spid="42"/>
                                        </p:tgtEl>
                                        <p:attrNameLst>
                                          <p:attrName>ppt_x</p:attrName>
                                        </p:attrNameLst>
                                      </p:cBhvr>
                                      <p:tavLst>
                                        <p:tav tm="0">
                                          <p:val>
                                            <p:strVal val="#ppt_x"/>
                                          </p:val>
                                        </p:tav>
                                        <p:tav tm="100000">
                                          <p:val>
                                            <p:strVal val="#ppt_x"/>
                                          </p:val>
                                        </p:tav>
                                      </p:tavLst>
                                    </p:anim>
                                    <p:anim calcmode="lin" valueType="num">
                                      <p:cBhvr>
                                        <p:cTn id="82" dur="1000" fill="hold"/>
                                        <p:tgtEl>
                                          <p:spTgt spid="42"/>
                                        </p:tgtEl>
                                        <p:attrNameLst>
                                          <p:attrName>ppt_y</p:attrName>
                                        </p:attrNameLst>
                                      </p:cBhvr>
                                      <p:tavLst>
                                        <p:tav tm="0">
                                          <p:val>
                                            <p:strVal val="#ppt_y+.1"/>
                                          </p:val>
                                        </p:tav>
                                        <p:tav tm="100000">
                                          <p:val>
                                            <p:strVal val="#ppt_y"/>
                                          </p:val>
                                        </p:tav>
                                      </p:tavLst>
                                    </p:anim>
                                  </p:childTnLst>
                                </p:cTn>
                              </p:par>
                              <p:par>
                                <p:cTn id="83" presetID="42" presetClass="entr" presetSubtype="0" fill="hold" nodeType="with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fade">
                                      <p:cBhvr>
                                        <p:cTn id="85" dur="1000"/>
                                        <p:tgtEl>
                                          <p:spTgt spid="43"/>
                                        </p:tgtEl>
                                      </p:cBhvr>
                                    </p:animEffect>
                                    <p:anim calcmode="lin" valueType="num">
                                      <p:cBhvr>
                                        <p:cTn id="86" dur="1000" fill="hold"/>
                                        <p:tgtEl>
                                          <p:spTgt spid="43"/>
                                        </p:tgtEl>
                                        <p:attrNameLst>
                                          <p:attrName>ppt_x</p:attrName>
                                        </p:attrNameLst>
                                      </p:cBhvr>
                                      <p:tavLst>
                                        <p:tav tm="0">
                                          <p:val>
                                            <p:strVal val="#ppt_x"/>
                                          </p:val>
                                        </p:tav>
                                        <p:tav tm="100000">
                                          <p:val>
                                            <p:strVal val="#ppt_x"/>
                                          </p:val>
                                        </p:tav>
                                      </p:tavLst>
                                    </p:anim>
                                    <p:anim calcmode="lin" valueType="num">
                                      <p:cBhvr>
                                        <p:cTn id="87" dur="1000" fill="hold"/>
                                        <p:tgtEl>
                                          <p:spTgt spid="43"/>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1000"/>
                                        <p:tgtEl>
                                          <p:spTgt spid="44"/>
                                        </p:tgtEl>
                                      </p:cBhvr>
                                    </p:animEffect>
                                    <p:anim calcmode="lin" valueType="num">
                                      <p:cBhvr>
                                        <p:cTn id="91" dur="1000" fill="hold"/>
                                        <p:tgtEl>
                                          <p:spTgt spid="44"/>
                                        </p:tgtEl>
                                        <p:attrNameLst>
                                          <p:attrName>ppt_x</p:attrName>
                                        </p:attrNameLst>
                                      </p:cBhvr>
                                      <p:tavLst>
                                        <p:tav tm="0">
                                          <p:val>
                                            <p:strVal val="#ppt_x"/>
                                          </p:val>
                                        </p:tav>
                                        <p:tav tm="100000">
                                          <p:val>
                                            <p:strVal val="#ppt_x"/>
                                          </p:val>
                                        </p:tav>
                                      </p:tavLst>
                                    </p:anim>
                                    <p:anim calcmode="lin" valueType="num">
                                      <p:cBhvr>
                                        <p:cTn id="92" dur="1000" fill="hold"/>
                                        <p:tgtEl>
                                          <p:spTgt spid="44"/>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fade">
                                      <p:cBhvr>
                                        <p:cTn id="95" dur="1000"/>
                                        <p:tgtEl>
                                          <p:spTgt spid="45"/>
                                        </p:tgtEl>
                                      </p:cBhvr>
                                    </p:animEffect>
                                    <p:anim calcmode="lin" valueType="num">
                                      <p:cBhvr>
                                        <p:cTn id="96" dur="1000" fill="hold"/>
                                        <p:tgtEl>
                                          <p:spTgt spid="45"/>
                                        </p:tgtEl>
                                        <p:attrNameLst>
                                          <p:attrName>ppt_x</p:attrName>
                                        </p:attrNameLst>
                                      </p:cBhvr>
                                      <p:tavLst>
                                        <p:tav tm="0">
                                          <p:val>
                                            <p:strVal val="#ppt_x"/>
                                          </p:val>
                                        </p:tav>
                                        <p:tav tm="100000">
                                          <p:val>
                                            <p:strVal val="#ppt_x"/>
                                          </p:val>
                                        </p:tav>
                                      </p:tavLst>
                                    </p:anim>
                                    <p:anim calcmode="lin" valueType="num">
                                      <p:cBhvr>
                                        <p:cTn id="97" dur="1000" fill="hold"/>
                                        <p:tgtEl>
                                          <p:spTgt spid="45"/>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fade">
                                      <p:cBhvr>
                                        <p:cTn id="100" dur="1000"/>
                                        <p:tgtEl>
                                          <p:spTgt spid="48"/>
                                        </p:tgtEl>
                                      </p:cBhvr>
                                    </p:animEffect>
                                    <p:anim calcmode="lin" valueType="num">
                                      <p:cBhvr>
                                        <p:cTn id="101" dur="1000" fill="hold"/>
                                        <p:tgtEl>
                                          <p:spTgt spid="48"/>
                                        </p:tgtEl>
                                        <p:attrNameLst>
                                          <p:attrName>ppt_x</p:attrName>
                                        </p:attrNameLst>
                                      </p:cBhvr>
                                      <p:tavLst>
                                        <p:tav tm="0">
                                          <p:val>
                                            <p:strVal val="#ppt_x"/>
                                          </p:val>
                                        </p:tav>
                                        <p:tav tm="100000">
                                          <p:val>
                                            <p:strVal val="#ppt_x"/>
                                          </p:val>
                                        </p:tav>
                                      </p:tavLst>
                                    </p:anim>
                                    <p:anim calcmode="lin" valueType="num">
                                      <p:cBhvr>
                                        <p:cTn id="102" dur="1000" fill="hold"/>
                                        <p:tgtEl>
                                          <p:spTgt spid="48"/>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animEffect transition="in" filter="fade">
                                      <p:cBhvr>
                                        <p:cTn id="105" dur="1000"/>
                                        <p:tgtEl>
                                          <p:spTgt spid="49"/>
                                        </p:tgtEl>
                                      </p:cBhvr>
                                    </p:animEffect>
                                    <p:anim calcmode="lin" valueType="num">
                                      <p:cBhvr>
                                        <p:cTn id="106" dur="1000" fill="hold"/>
                                        <p:tgtEl>
                                          <p:spTgt spid="49"/>
                                        </p:tgtEl>
                                        <p:attrNameLst>
                                          <p:attrName>ppt_x</p:attrName>
                                        </p:attrNameLst>
                                      </p:cBhvr>
                                      <p:tavLst>
                                        <p:tav tm="0">
                                          <p:val>
                                            <p:strVal val="#ppt_x"/>
                                          </p:val>
                                        </p:tav>
                                        <p:tav tm="100000">
                                          <p:val>
                                            <p:strVal val="#ppt_x"/>
                                          </p:val>
                                        </p:tav>
                                      </p:tavLst>
                                    </p:anim>
                                    <p:anim calcmode="lin" valueType="num">
                                      <p:cBhvr>
                                        <p:cTn id="107" dur="1000" fill="hold"/>
                                        <p:tgtEl>
                                          <p:spTgt spid="49"/>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fade">
                                      <p:cBhvr>
                                        <p:cTn id="110" dur="1000"/>
                                        <p:tgtEl>
                                          <p:spTgt spid="50"/>
                                        </p:tgtEl>
                                      </p:cBhvr>
                                    </p:animEffect>
                                    <p:anim calcmode="lin" valueType="num">
                                      <p:cBhvr>
                                        <p:cTn id="111" dur="1000" fill="hold"/>
                                        <p:tgtEl>
                                          <p:spTgt spid="50"/>
                                        </p:tgtEl>
                                        <p:attrNameLst>
                                          <p:attrName>ppt_x</p:attrName>
                                        </p:attrNameLst>
                                      </p:cBhvr>
                                      <p:tavLst>
                                        <p:tav tm="0">
                                          <p:val>
                                            <p:strVal val="#ppt_x"/>
                                          </p:val>
                                        </p:tav>
                                        <p:tav tm="100000">
                                          <p:val>
                                            <p:strVal val="#ppt_x"/>
                                          </p:val>
                                        </p:tav>
                                      </p:tavLst>
                                    </p:anim>
                                    <p:anim calcmode="lin" valueType="num">
                                      <p:cBhvr>
                                        <p:cTn id="112" dur="1000" fill="hold"/>
                                        <p:tgtEl>
                                          <p:spTgt spid="50"/>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51"/>
                                        </p:tgtEl>
                                        <p:attrNameLst>
                                          <p:attrName>style.visibility</p:attrName>
                                        </p:attrNameLst>
                                      </p:cBhvr>
                                      <p:to>
                                        <p:strVal val="visible"/>
                                      </p:to>
                                    </p:set>
                                    <p:animEffect transition="in" filter="fade">
                                      <p:cBhvr>
                                        <p:cTn id="115" dur="1000"/>
                                        <p:tgtEl>
                                          <p:spTgt spid="51"/>
                                        </p:tgtEl>
                                      </p:cBhvr>
                                    </p:animEffect>
                                    <p:anim calcmode="lin" valueType="num">
                                      <p:cBhvr>
                                        <p:cTn id="116" dur="1000" fill="hold"/>
                                        <p:tgtEl>
                                          <p:spTgt spid="51"/>
                                        </p:tgtEl>
                                        <p:attrNameLst>
                                          <p:attrName>ppt_x</p:attrName>
                                        </p:attrNameLst>
                                      </p:cBhvr>
                                      <p:tavLst>
                                        <p:tav tm="0">
                                          <p:val>
                                            <p:strVal val="#ppt_x"/>
                                          </p:val>
                                        </p:tav>
                                        <p:tav tm="100000">
                                          <p:val>
                                            <p:strVal val="#ppt_x"/>
                                          </p:val>
                                        </p:tav>
                                      </p:tavLst>
                                    </p:anim>
                                    <p:anim calcmode="lin" valueType="num">
                                      <p:cBhvr>
                                        <p:cTn id="117" dur="1000" fill="hold"/>
                                        <p:tgtEl>
                                          <p:spTgt spid="51"/>
                                        </p:tgtEl>
                                        <p:attrNameLst>
                                          <p:attrName>ppt_y</p:attrName>
                                        </p:attrNameLst>
                                      </p:cBhvr>
                                      <p:tavLst>
                                        <p:tav tm="0">
                                          <p:val>
                                            <p:strVal val="#ppt_y+.1"/>
                                          </p:val>
                                        </p:tav>
                                        <p:tav tm="100000">
                                          <p:val>
                                            <p:strVal val="#ppt_y"/>
                                          </p:val>
                                        </p:tav>
                                      </p:tavLst>
                                    </p:anim>
                                  </p:childTnLst>
                                </p:cTn>
                              </p:par>
                            </p:childTnLst>
                          </p:cTn>
                        </p:par>
                        <p:par>
                          <p:cTn id="118" fill="hold">
                            <p:stCondLst>
                              <p:cond delay="4000"/>
                            </p:stCondLst>
                            <p:childTnLst>
                              <p:par>
                                <p:cTn id="119" presetID="22" presetClass="entr" presetSubtype="8" fill="hold" grpId="0" nodeType="after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wipe(left)">
                                      <p:cBhvr>
                                        <p:cTn id="12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3" grpId="0" animBg="1"/>
      <p:bldP spid="54" grpId="0" animBg="1"/>
      <p:bldP spid="55" grpId="0" animBg="1"/>
      <p:bldP spid="56" grpId="0" animBg="1"/>
      <p:bldP spid="6" grpId="0" animBg="1"/>
      <p:bldP spid="7" grpId="0" animBg="1"/>
      <p:bldP spid="8" grpId="0" animBg="1"/>
      <p:bldP spid="9" grpId="0" animBg="1"/>
      <p:bldP spid="18" grpId="0" animBg="1"/>
      <p:bldP spid="19" grpId="0" animBg="1"/>
      <p:bldP spid="20" grpId="0" animBg="1"/>
      <p:bldP spid="21" grpId="0" animBg="1"/>
      <p:bldP spid="48" grpId="0"/>
      <p:bldP spid="49" grpId="0"/>
      <p:bldP spid="50" grpId="0"/>
      <p:bldP spid="51" grpId="0"/>
      <p:bldP spid="5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rot="1800000">
            <a:off x="1586008" y="2162567"/>
            <a:ext cx="6507834" cy="3414199"/>
          </a:xfrm>
          <a:custGeom>
            <a:avLst/>
            <a:gdLst>
              <a:gd name="connsiteX0" fmla="*/ 0 w 7059843"/>
              <a:gd name="connsiteY0" fmla="*/ 0 h 3396207"/>
              <a:gd name="connsiteX1" fmla="*/ 7059843 w 7059843"/>
              <a:gd name="connsiteY1" fmla="*/ 0 h 3396207"/>
              <a:gd name="connsiteX2" fmla="*/ 7059843 w 7059843"/>
              <a:gd name="connsiteY2" fmla="*/ 3396207 h 3396207"/>
              <a:gd name="connsiteX3" fmla="*/ 0 w 7059843"/>
              <a:gd name="connsiteY3" fmla="*/ 3396207 h 3396207"/>
              <a:gd name="connsiteX4" fmla="*/ 0 w 7059843"/>
              <a:gd name="connsiteY4" fmla="*/ 0 h 3396207"/>
              <a:gd name="connsiteX0-1" fmla="*/ 0 w 7059843"/>
              <a:gd name="connsiteY0-2" fmla="*/ 8264 h 3404471"/>
              <a:gd name="connsiteX1-3" fmla="*/ 3874776 w 7059843"/>
              <a:gd name="connsiteY1-4" fmla="*/ 0 h 3404471"/>
              <a:gd name="connsiteX2-5" fmla="*/ 7059843 w 7059843"/>
              <a:gd name="connsiteY2-6" fmla="*/ 8264 h 3404471"/>
              <a:gd name="connsiteX3-7" fmla="*/ 7059843 w 7059843"/>
              <a:gd name="connsiteY3-8" fmla="*/ 3404471 h 3404471"/>
              <a:gd name="connsiteX4-9" fmla="*/ 0 w 7059843"/>
              <a:gd name="connsiteY4-10" fmla="*/ 3404471 h 3404471"/>
              <a:gd name="connsiteX5" fmla="*/ 0 w 7059843"/>
              <a:gd name="connsiteY5" fmla="*/ 8264 h 3404471"/>
              <a:gd name="connsiteX0-11" fmla="*/ 0 w 7059843"/>
              <a:gd name="connsiteY0-12" fmla="*/ 8264 h 3414199"/>
              <a:gd name="connsiteX1-13" fmla="*/ 3874776 w 7059843"/>
              <a:gd name="connsiteY1-14" fmla="*/ 0 h 3414199"/>
              <a:gd name="connsiteX2-15" fmla="*/ 7059843 w 7059843"/>
              <a:gd name="connsiteY2-16" fmla="*/ 8264 h 3414199"/>
              <a:gd name="connsiteX3-17" fmla="*/ 7059843 w 7059843"/>
              <a:gd name="connsiteY3-18" fmla="*/ 3404471 h 3414199"/>
              <a:gd name="connsiteX4-19" fmla="*/ 552009 w 7059843"/>
              <a:gd name="connsiteY4-20" fmla="*/ 3414199 h 3414199"/>
              <a:gd name="connsiteX5-21" fmla="*/ 0 w 7059843"/>
              <a:gd name="connsiteY5-22" fmla="*/ 3404471 h 3414199"/>
              <a:gd name="connsiteX6" fmla="*/ 0 w 7059843"/>
              <a:gd name="connsiteY6" fmla="*/ 8264 h 3414199"/>
              <a:gd name="connsiteX0-23" fmla="*/ 0 w 7059843"/>
              <a:gd name="connsiteY0-24" fmla="*/ 8264 h 3414199"/>
              <a:gd name="connsiteX1-25" fmla="*/ 3874776 w 7059843"/>
              <a:gd name="connsiteY1-26" fmla="*/ 0 h 3414199"/>
              <a:gd name="connsiteX2-27" fmla="*/ 7059843 w 7059843"/>
              <a:gd name="connsiteY2-28" fmla="*/ 8264 h 3414199"/>
              <a:gd name="connsiteX3-29" fmla="*/ 7059843 w 7059843"/>
              <a:gd name="connsiteY3-30" fmla="*/ 3404471 h 3414199"/>
              <a:gd name="connsiteX4-31" fmla="*/ 552009 w 7059843"/>
              <a:gd name="connsiteY4-32" fmla="*/ 3414199 h 3414199"/>
              <a:gd name="connsiteX5-33" fmla="*/ 0 w 7059843"/>
              <a:gd name="connsiteY5-34" fmla="*/ 8264 h 3414199"/>
              <a:gd name="connsiteX0-35" fmla="*/ 0 w 6507834"/>
              <a:gd name="connsiteY0-36" fmla="*/ 3414199 h 3414199"/>
              <a:gd name="connsiteX1-37" fmla="*/ 3322767 w 6507834"/>
              <a:gd name="connsiteY1-38" fmla="*/ 0 h 3414199"/>
              <a:gd name="connsiteX2-39" fmla="*/ 6507834 w 6507834"/>
              <a:gd name="connsiteY2-40" fmla="*/ 8264 h 3414199"/>
              <a:gd name="connsiteX3-41" fmla="*/ 6507834 w 6507834"/>
              <a:gd name="connsiteY3-42" fmla="*/ 3404471 h 3414199"/>
              <a:gd name="connsiteX4-43" fmla="*/ 0 w 6507834"/>
              <a:gd name="connsiteY4-44" fmla="*/ 3414199 h 34141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07834" h="3414199">
                <a:moveTo>
                  <a:pt x="0" y="3414199"/>
                </a:moveTo>
                <a:lnTo>
                  <a:pt x="3322767" y="0"/>
                </a:lnTo>
                <a:lnTo>
                  <a:pt x="6507834" y="8264"/>
                </a:lnTo>
                <a:lnTo>
                  <a:pt x="6507834" y="3404471"/>
                </a:lnTo>
                <a:lnTo>
                  <a:pt x="0" y="3414199"/>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8" name="矩形 46"/>
          <p:cNvSpPr/>
          <p:nvPr/>
        </p:nvSpPr>
        <p:spPr>
          <a:xfrm rot="1800000">
            <a:off x="6882594" y="2162567"/>
            <a:ext cx="6507834" cy="3414199"/>
          </a:xfrm>
          <a:custGeom>
            <a:avLst/>
            <a:gdLst>
              <a:gd name="connsiteX0" fmla="*/ 0 w 7059843"/>
              <a:gd name="connsiteY0" fmla="*/ 0 h 3396207"/>
              <a:gd name="connsiteX1" fmla="*/ 7059843 w 7059843"/>
              <a:gd name="connsiteY1" fmla="*/ 0 h 3396207"/>
              <a:gd name="connsiteX2" fmla="*/ 7059843 w 7059843"/>
              <a:gd name="connsiteY2" fmla="*/ 3396207 h 3396207"/>
              <a:gd name="connsiteX3" fmla="*/ 0 w 7059843"/>
              <a:gd name="connsiteY3" fmla="*/ 3396207 h 3396207"/>
              <a:gd name="connsiteX4" fmla="*/ 0 w 7059843"/>
              <a:gd name="connsiteY4" fmla="*/ 0 h 3396207"/>
              <a:gd name="connsiteX0-1" fmla="*/ 0 w 7059843"/>
              <a:gd name="connsiteY0-2" fmla="*/ 8264 h 3404471"/>
              <a:gd name="connsiteX1-3" fmla="*/ 3874776 w 7059843"/>
              <a:gd name="connsiteY1-4" fmla="*/ 0 h 3404471"/>
              <a:gd name="connsiteX2-5" fmla="*/ 7059843 w 7059843"/>
              <a:gd name="connsiteY2-6" fmla="*/ 8264 h 3404471"/>
              <a:gd name="connsiteX3-7" fmla="*/ 7059843 w 7059843"/>
              <a:gd name="connsiteY3-8" fmla="*/ 3404471 h 3404471"/>
              <a:gd name="connsiteX4-9" fmla="*/ 0 w 7059843"/>
              <a:gd name="connsiteY4-10" fmla="*/ 3404471 h 3404471"/>
              <a:gd name="connsiteX5" fmla="*/ 0 w 7059843"/>
              <a:gd name="connsiteY5" fmla="*/ 8264 h 3404471"/>
              <a:gd name="connsiteX0-11" fmla="*/ 0 w 7059843"/>
              <a:gd name="connsiteY0-12" fmla="*/ 8264 h 3414199"/>
              <a:gd name="connsiteX1-13" fmla="*/ 3874776 w 7059843"/>
              <a:gd name="connsiteY1-14" fmla="*/ 0 h 3414199"/>
              <a:gd name="connsiteX2-15" fmla="*/ 7059843 w 7059843"/>
              <a:gd name="connsiteY2-16" fmla="*/ 8264 h 3414199"/>
              <a:gd name="connsiteX3-17" fmla="*/ 7059843 w 7059843"/>
              <a:gd name="connsiteY3-18" fmla="*/ 3404471 h 3414199"/>
              <a:gd name="connsiteX4-19" fmla="*/ 552009 w 7059843"/>
              <a:gd name="connsiteY4-20" fmla="*/ 3414199 h 3414199"/>
              <a:gd name="connsiteX5-21" fmla="*/ 0 w 7059843"/>
              <a:gd name="connsiteY5-22" fmla="*/ 3404471 h 3414199"/>
              <a:gd name="connsiteX6" fmla="*/ 0 w 7059843"/>
              <a:gd name="connsiteY6" fmla="*/ 8264 h 3414199"/>
              <a:gd name="connsiteX0-23" fmla="*/ 0 w 7059843"/>
              <a:gd name="connsiteY0-24" fmla="*/ 8264 h 3414199"/>
              <a:gd name="connsiteX1-25" fmla="*/ 3874776 w 7059843"/>
              <a:gd name="connsiteY1-26" fmla="*/ 0 h 3414199"/>
              <a:gd name="connsiteX2-27" fmla="*/ 7059843 w 7059843"/>
              <a:gd name="connsiteY2-28" fmla="*/ 8264 h 3414199"/>
              <a:gd name="connsiteX3-29" fmla="*/ 7059843 w 7059843"/>
              <a:gd name="connsiteY3-30" fmla="*/ 3404471 h 3414199"/>
              <a:gd name="connsiteX4-31" fmla="*/ 552009 w 7059843"/>
              <a:gd name="connsiteY4-32" fmla="*/ 3414199 h 3414199"/>
              <a:gd name="connsiteX5-33" fmla="*/ 0 w 7059843"/>
              <a:gd name="connsiteY5-34" fmla="*/ 8264 h 3414199"/>
              <a:gd name="connsiteX0-35" fmla="*/ 0 w 6507834"/>
              <a:gd name="connsiteY0-36" fmla="*/ 3414199 h 3414199"/>
              <a:gd name="connsiteX1-37" fmla="*/ 3322767 w 6507834"/>
              <a:gd name="connsiteY1-38" fmla="*/ 0 h 3414199"/>
              <a:gd name="connsiteX2-39" fmla="*/ 6507834 w 6507834"/>
              <a:gd name="connsiteY2-40" fmla="*/ 8264 h 3414199"/>
              <a:gd name="connsiteX3-41" fmla="*/ 6507834 w 6507834"/>
              <a:gd name="connsiteY3-42" fmla="*/ 3404471 h 3414199"/>
              <a:gd name="connsiteX4-43" fmla="*/ 0 w 6507834"/>
              <a:gd name="connsiteY4-44" fmla="*/ 3414199 h 34141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07834" h="3414199">
                <a:moveTo>
                  <a:pt x="0" y="3414199"/>
                </a:moveTo>
                <a:lnTo>
                  <a:pt x="3322767" y="0"/>
                </a:lnTo>
                <a:lnTo>
                  <a:pt x="6507834" y="8264"/>
                </a:lnTo>
                <a:lnTo>
                  <a:pt x="6507834" y="3404471"/>
                </a:lnTo>
                <a:lnTo>
                  <a:pt x="0" y="3414199"/>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9" name="矩形 46"/>
          <p:cNvSpPr/>
          <p:nvPr/>
        </p:nvSpPr>
        <p:spPr>
          <a:xfrm rot="1800000">
            <a:off x="1586008" y="3886475"/>
            <a:ext cx="6507834" cy="3414199"/>
          </a:xfrm>
          <a:custGeom>
            <a:avLst/>
            <a:gdLst>
              <a:gd name="connsiteX0" fmla="*/ 0 w 7059843"/>
              <a:gd name="connsiteY0" fmla="*/ 0 h 3396207"/>
              <a:gd name="connsiteX1" fmla="*/ 7059843 w 7059843"/>
              <a:gd name="connsiteY1" fmla="*/ 0 h 3396207"/>
              <a:gd name="connsiteX2" fmla="*/ 7059843 w 7059843"/>
              <a:gd name="connsiteY2" fmla="*/ 3396207 h 3396207"/>
              <a:gd name="connsiteX3" fmla="*/ 0 w 7059843"/>
              <a:gd name="connsiteY3" fmla="*/ 3396207 h 3396207"/>
              <a:gd name="connsiteX4" fmla="*/ 0 w 7059843"/>
              <a:gd name="connsiteY4" fmla="*/ 0 h 3396207"/>
              <a:gd name="connsiteX0-1" fmla="*/ 0 w 7059843"/>
              <a:gd name="connsiteY0-2" fmla="*/ 8264 h 3404471"/>
              <a:gd name="connsiteX1-3" fmla="*/ 3874776 w 7059843"/>
              <a:gd name="connsiteY1-4" fmla="*/ 0 h 3404471"/>
              <a:gd name="connsiteX2-5" fmla="*/ 7059843 w 7059843"/>
              <a:gd name="connsiteY2-6" fmla="*/ 8264 h 3404471"/>
              <a:gd name="connsiteX3-7" fmla="*/ 7059843 w 7059843"/>
              <a:gd name="connsiteY3-8" fmla="*/ 3404471 h 3404471"/>
              <a:gd name="connsiteX4-9" fmla="*/ 0 w 7059843"/>
              <a:gd name="connsiteY4-10" fmla="*/ 3404471 h 3404471"/>
              <a:gd name="connsiteX5" fmla="*/ 0 w 7059843"/>
              <a:gd name="connsiteY5" fmla="*/ 8264 h 3404471"/>
              <a:gd name="connsiteX0-11" fmla="*/ 0 w 7059843"/>
              <a:gd name="connsiteY0-12" fmla="*/ 8264 h 3414199"/>
              <a:gd name="connsiteX1-13" fmla="*/ 3874776 w 7059843"/>
              <a:gd name="connsiteY1-14" fmla="*/ 0 h 3414199"/>
              <a:gd name="connsiteX2-15" fmla="*/ 7059843 w 7059843"/>
              <a:gd name="connsiteY2-16" fmla="*/ 8264 h 3414199"/>
              <a:gd name="connsiteX3-17" fmla="*/ 7059843 w 7059843"/>
              <a:gd name="connsiteY3-18" fmla="*/ 3404471 h 3414199"/>
              <a:gd name="connsiteX4-19" fmla="*/ 552009 w 7059843"/>
              <a:gd name="connsiteY4-20" fmla="*/ 3414199 h 3414199"/>
              <a:gd name="connsiteX5-21" fmla="*/ 0 w 7059843"/>
              <a:gd name="connsiteY5-22" fmla="*/ 3404471 h 3414199"/>
              <a:gd name="connsiteX6" fmla="*/ 0 w 7059843"/>
              <a:gd name="connsiteY6" fmla="*/ 8264 h 3414199"/>
              <a:gd name="connsiteX0-23" fmla="*/ 0 w 7059843"/>
              <a:gd name="connsiteY0-24" fmla="*/ 8264 h 3414199"/>
              <a:gd name="connsiteX1-25" fmla="*/ 3874776 w 7059843"/>
              <a:gd name="connsiteY1-26" fmla="*/ 0 h 3414199"/>
              <a:gd name="connsiteX2-27" fmla="*/ 7059843 w 7059843"/>
              <a:gd name="connsiteY2-28" fmla="*/ 8264 h 3414199"/>
              <a:gd name="connsiteX3-29" fmla="*/ 7059843 w 7059843"/>
              <a:gd name="connsiteY3-30" fmla="*/ 3404471 h 3414199"/>
              <a:gd name="connsiteX4-31" fmla="*/ 552009 w 7059843"/>
              <a:gd name="connsiteY4-32" fmla="*/ 3414199 h 3414199"/>
              <a:gd name="connsiteX5-33" fmla="*/ 0 w 7059843"/>
              <a:gd name="connsiteY5-34" fmla="*/ 8264 h 3414199"/>
              <a:gd name="connsiteX0-35" fmla="*/ 0 w 6507834"/>
              <a:gd name="connsiteY0-36" fmla="*/ 3414199 h 3414199"/>
              <a:gd name="connsiteX1-37" fmla="*/ 3322767 w 6507834"/>
              <a:gd name="connsiteY1-38" fmla="*/ 0 h 3414199"/>
              <a:gd name="connsiteX2-39" fmla="*/ 6507834 w 6507834"/>
              <a:gd name="connsiteY2-40" fmla="*/ 8264 h 3414199"/>
              <a:gd name="connsiteX3-41" fmla="*/ 6507834 w 6507834"/>
              <a:gd name="connsiteY3-42" fmla="*/ 3404471 h 3414199"/>
              <a:gd name="connsiteX4-43" fmla="*/ 0 w 6507834"/>
              <a:gd name="connsiteY4-44" fmla="*/ 3414199 h 34141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07834" h="3414199">
                <a:moveTo>
                  <a:pt x="0" y="3414199"/>
                </a:moveTo>
                <a:lnTo>
                  <a:pt x="3322767" y="0"/>
                </a:lnTo>
                <a:lnTo>
                  <a:pt x="6507834" y="8264"/>
                </a:lnTo>
                <a:lnTo>
                  <a:pt x="6507834" y="3404471"/>
                </a:lnTo>
                <a:lnTo>
                  <a:pt x="0" y="3414199"/>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0" name="矩形 46"/>
          <p:cNvSpPr/>
          <p:nvPr/>
        </p:nvSpPr>
        <p:spPr>
          <a:xfrm rot="1800000">
            <a:off x="6882594" y="3886475"/>
            <a:ext cx="6507834" cy="3414199"/>
          </a:xfrm>
          <a:custGeom>
            <a:avLst/>
            <a:gdLst>
              <a:gd name="connsiteX0" fmla="*/ 0 w 7059843"/>
              <a:gd name="connsiteY0" fmla="*/ 0 h 3396207"/>
              <a:gd name="connsiteX1" fmla="*/ 7059843 w 7059843"/>
              <a:gd name="connsiteY1" fmla="*/ 0 h 3396207"/>
              <a:gd name="connsiteX2" fmla="*/ 7059843 w 7059843"/>
              <a:gd name="connsiteY2" fmla="*/ 3396207 h 3396207"/>
              <a:gd name="connsiteX3" fmla="*/ 0 w 7059843"/>
              <a:gd name="connsiteY3" fmla="*/ 3396207 h 3396207"/>
              <a:gd name="connsiteX4" fmla="*/ 0 w 7059843"/>
              <a:gd name="connsiteY4" fmla="*/ 0 h 3396207"/>
              <a:gd name="connsiteX0-1" fmla="*/ 0 w 7059843"/>
              <a:gd name="connsiteY0-2" fmla="*/ 8264 h 3404471"/>
              <a:gd name="connsiteX1-3" fmla="*/ 3874776 w 7059843"/>
              <a:gd name="connsiteY1-4" fmla="*/ 0 h 3404471"/>
              <a:gd name="connsiteX2-5" fmla="*/ 7059843 w 7059843"/>
              <a:gd name="connsiteY2-6" fmla="*/ 8264 h 3404471"/>
              <a:gd name="connsiteX3-7" fmla="*/ 7059843 w 7059843"/>
              <a:gd name="connsiteY3-8" fmla="*/ 3404471 h 3404471"/>
              <a:gd name="connsiteX4-9" fmla="*/ 0 w 7059843"/>
              <a:gd name="connsiteY4-10" fmla="*/ 3404471 h 3404471"/>
              <a:gd name="connsiteX5" fmla="*/ 0 w 7059843"/>
              <a:gd name="connsiteY5" fmla="*/ 8264 h 3404471"/>
              <a:gd name="connsiteX0-11" fmla="*/ 0 w 7059843"/>
              <a:gd name="connsiteY0-12" fmla="*/ 8264 h 3414199"/>
              <a:gd name="connsiteX1-13" fmla="*/ 3874776 w 7059843"/>
              <a:gd name="connsiteY1-14" fmla="*/ 0 h 3414199"/>
              <a:gd name="connsiteX2-15" fmla="*/ 7059843 w 7059843"/>
              <a:gd name="connsiteY2-16" fmla="*/ 8264 h 3414199"/>
              <a:gd name="connsiteX3-17" fmla="*/ 7059843 w 7059843"/>
              <a:gd name="connsiteY3-18" fmla="*/ 3404471 h 3414199"/>
              <a:gd name="connsiteX4-19" fmla="*/ 552009 w 7059843"/>
              <a:gd name="connsiteY4-20" fmla="*/ 3414199 h 3414199"/>
              <a:gd name="connsiteX5-21" fmla="*/ 0 w 7059843"/>
              <a:gd name="connsiteY5-22" fmla="*/ 3404471 h 3414199"/>
              <a:gd name="connsiteX6" fmla="*/ 0 w 7059843"/>
              <a:gd name="connsiteY6" fmla="*/ 8264 h 3414199"/>
              <a:gd name="connsiteX0-23" fmla="*/ 0 w 7059843"/>
              <a:gd name="connsiteY0-24" fmla="*/ 8264 h 3414199"/>
              <a:gd name="connsiteX1-25" fmla="*/ 3874776 w 7059843"/>
              <a:gd name="connsiteY1-26" fmla="*/ 0 h 3414199"/>
              <a:gd name="connsiteX2-27" fmla="*/ 7059843 w 7059843"/>
              <a:gd name="connsiteY2-28" fmla="*/ 8264 h 3414199"/>
              <a:gd name="connsiteX3-29" fmla="*/ 7059843 w 7059843"/>
              <a:gd name="connsiteY3-30" fmla="*/ 3404471 h 3414199"/>
              <a:gd name="connsiteX4-31" fmla="*/ 552009 w 7059843"/>
              <a:gd name="connsiteY4-32" fmla="*/ 3414199 h 3414199"/>
              <a:gd name="connsiteX5-33" fmla="*/ 0 w 7059843"/>
              <a:gd name="connsiteY5-34" fmla="*/ 8264 h 3414199"/>
              <a:gd name="connsiteX0-35" fmla="*/ 0 w 6507834"/>
              <a:gd name="connsiteY0-36" fmla="*/ 3414199 h 3414199"/>
              <a:gd name="connsiteX1-37" fmla="*/ 3322767 w 6507834"/>
              <a:gd name="connsiteY1-38" fmla="*/ 0 h 3414199"/>
              <a:gd name="connsiteX2-39" fmla="*/ 6507834 w 6507834"/>
              <a:gd name="connsiteY2-40" fmla="*/ 8264 h 3414199"/>
              <a:gd name="connsiteX3-41" fmla="*/ 6507834 w 6507834"/>
              <a:gd name="connsiteY3-42" fmla="*/ 3404471 h 3414199"/>
              <a:gd name="connsiteX4-43" fmla="*/ 0 w 6507834"/>
              <a:gd name="connsiteY4-44" fmla="*/ 3414199 h 34141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07834" h="3414199">
                <a:moveTo>
                  <a:pt x="0" y="3414199"/>
                </a:moveTo>
                <a:lnTo>
                  <a:pt x="3322767" y="0"/>
                </a:lnTo>
                <a:lnTo>
                  <a:pt x="6507834" y="8264"/>
                </a:lnTo>
                <a:lnTo>
                  <a:pt x="6507834" y="3404471"/>
                </a:lnTo>
                <a:lnTo>
                  <a:pt x="0" y="3414199"/>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7" name="Rectangle: Rounded Corners 4"/>
          <p:cNvSpPr/>
          <p:nvPr/>
        </p:nvSpPr>
        <p:spPr>
          <a:xfrm>
            <a:off x="1016065" y="2347784"/>
            <a:ext cx="4778452" cy="1382825"/>
          </a:xfrm>
          <a:prstGeom prst="roundRect">
            <a:avLst/>
          </a:prstGeom>
          <a:gradFill>
            <a:gsLst>
              <a:gs pos="0">
                <a:schemeClr val="accent1"/>
              </a:gs>
              <a:gs pos="100000">
                <a:schemeClr val="accent1">
                  <a:lumMod val="60000"/>
                  <a:lumOff val="40000"/>
                </a:schemeClr>
              </a:gs>
            </a:gsLst>
            <a:lin ang="1350000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20" name="组合 19"/>
          <p:cNvGrpSpPr/>
          <p:nvPr/>
        </p:nvGrpSpPr>
        <p:grpSpPr>
          <a:xfrm>
            <a:off x="-288509" y="-190606"/>
            <a:ext cx="2002465" cy="1316037"/>
            <a:chOff x="2784891" y="-471487"/>
            <a:chExt cx="3863970" cy="2539434"/>
          </a:xfrm>
        </p:grpSpPr>
        <p:sp>
          <p:nvSpPr>
            <p:cNvPr id="21"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2" name="椭圆 21"/>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3" name="组合 22"/>
          <p:cNvGrpSpPr/>
          <p:nvPr/>
        </p:nvGrpSpPr>
        <p:grpSpPr>
          <a:xfrm>
            <a:off x="792345" y="332683"/>
            <a:ext cx="5751330" cy="764173"/>
            <a:chOff x="1059045" y="332683"/>
            <a:chExt cx="5751330" cy="764173"/>
          </a:xfrm>
        </p:grpSpPr>
        <p:sp>
          <p:nvSpPr>
            <p:cNvPr id="24" name="文本框 23"/>
            <p:cNvSpPr txBox="1"/>
            <p:nvPr/>
          </p:nvSpPr>
          <p:spPr>
            <a:xfrm>
              <a:off x="1059045" y="332683"/>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noProof="0" dirty="0">
                  <a:solidFill>
                    <a:schemeClr val="accent1"/>
                  </a:solidFill>
                  <a:cs typeface="+mn-ea"/>
                  <a:sym typeface="+mn-lt"/>
                </a:rPr>
                <a:t>标题文字</a:t>
              </a:r>
              <a:r>
                <a:rPr lang="zh-CN" altLang="en-US" sz="3200" b="1" noProof="0" dirty="0">
                  <a:solidFill>
                    <a:schemeClr val="tx1">
                      <a:lumMod val="75000"/>
                      <a:lumOff val="25000"/>
                    </a:schemeClr>
                  </a:solidFill>
                  <a:cs typeface="+mn-ea"/>
                  <a:sym typeface="+mn-lt"/>
                </a:rPr>
                <a:t>添加此处</a:t>
              </a:r>
              <a:endParaRPr kumimoji="0"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25" name="文本框 24"/>
            <p:cNvSpPr txBox="1"/>
            <p:nvPr/>
          </p:nvSpPr>
          <p:spPr>
            <a:xfrm>
              <a:off x="1059045" y="794786"/>
              <a:ext cx="5751330" cy="30207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5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cs typeface="+mn-ea"/>
                  <a:sym typeface="+mn-lt"/>
                </a:rPr>
                <a:t>print the presentation and make it into a film to be used in a wider field</a:t>
              </a:r>
              <a:endParaRPr kumimoji="0" lang="en-US" altLang="zh-CN" sz="1200" b="0" i="0" u="none" strike="noStrike" kern="1200" cap="none" spc="0" normalizeH="0" baseline="0" noProof="0" dirty="0">
                <a:ln>
                  <a:noFill/>
                </a:ln>
                <a:solidFill>
                  <a:prstClr val="white">
                    <a:lumMod val="50000"/>
                  </a:prstClr>
                </a:solidFill>
                <a:effectLst/>
                <a:uLnTx/>
                <a:uFillTx/>
                <a:cs typeface="+mn-ea"/>
                <a:sym typeface="+mn-lt"/>
              </a:endParaRPr>
            </a:p>
          </p:txBody>
        </p:sp>
      </p:grpSp>
      <p:sp>
        <p:nvSpPr>
          <p:cNvPr id="27" name="Rectangle: Rounded Corners 4"/>
          <p:cNvSpPr/>
          <p:nvPr/>
        </p:nvSpPr>
        <p:spPr>
          <a:xfrm>
            <a:off x="6392056" y="2347784"/>
            <a:ext cx="4778452" cy="1382825"/>
          </a:xfrm>
          <a:prstGeom prst="round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30" name="Rectangle: Rounded Corners 4"/>
          <p:cNvSpPr/>
          <p:nvPr/>
        </p:nvSpPr>
        <p:spPr>
          <a:xfrm>
            <a:off x="1016065" y="4090086"/>
            <a:ext cx="4778452" cy="1382825"/>
          </a:xfrm>
          <a:prstGeom prst="round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33" name="Rectangle: Rounded Corners 4"/>
          <p:cNvSpPr/>
          <p:nvPr/>
        </p:nvSpPr>
        <p:spPr>
          <a:xfrm>
            <a:off x="6392056" y="4090086"/>
            <a:ext cx="4778452" cy="1382825"/>
          </a:xfrm>
          <a:prstGeom prst="roundRect">
            <a:avLst/>
          </a:prstGeom>
          <a:gradFill>
            <a:gsLst>
              <a:gs pos="0">
                <a:schemeClr val="accent1"/>
              </a:gs>
              <a:gs pos="100000">
                <a:schemeClr val="accent1">
                  <a:lumMod val="60000"/>
                  <a:lumOff val="40000"/>
                </a:schemeClr>
              </a:gs>
            </a:gsLst>
            <a:lin ang="1350000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35" name="组合 34"/>
          <p:cNvGrpSpPr/>
          <p:nvPr/>
        </p:nvGrpSpPr>
        <p:grpSpPr>
          <a:xfrm>
            <a:off x="2772920" y="4356499"/>
            <a:ext cx="2793074" cy="869105"/>
            <a:chOff x="937750" y="5035428"/>
            <a:chExt cx="2793074" cy="869105"/>
          </a:xfrm>
        </p:grpSpPr>
        <p:sp>
          <p:nvSpPr>
            <p:cNvPr id="36" name="矩形 35"/>
            <p:cNvSpPr/>
            <p:nvPr/>
          </p:nvSpPr>
          <p:spPr>
            <a:xfrm>
              <a:off x="937750" y="5369002"/>
              <a:ext cx="2793074"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rgbClr val="7F7F7F"/>
                  </a:solidFill>
                  <a:cs typeface="+mn-ea"/>
                  <a:sym typeface="+mn-lt"/>
                </a:rPr>
                <a:t>用户可以在投影仪或者计算机上进行演示也可以将演示文稿打印出来制作</a:t>
              </a:r>
              <a:endParaRPr lang="zh-CN" altLang="en-US" sz="1200" dirty="0">
                <a:solidFill>
                  <a:srgbClr val="7F7F7F"/>
                </a:solidFill>
                <a:cs typeface="+mn-ea"/>
                <a:sym typeface="+mn-lt"/>
              </a:endParaRPr>
            </a:p>
          </p:txBody>
        </p:sp>
        <p:sp>
          <p:nvSpPr>
            <p:cNvPr id="37" name="矩形 36"/>
            <p:cNvSpPr/>
            <p:nvPr/>
          </p:nvSpPr>
          <p:spPr>
            <a:xfrm>
              <a:off x="937750" y="5035428"/>
              <a:ext cx="2241974" cy="36279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cs typeface="+mn-ea"/>
                  <a:sym typeface="+mn-lt"/>
                </a:rPr>
                <a:t>标题文字添加</a:t>
              </a:r>
              <a:endParaRPr lang="zh-CN" altLang="en-US" sz="1600" b="1" dirty="0">
                <a:cs typeface="+mn-ea"/>
                <a:sym typeface="+mn-lt"/>
              </a:endParaRPr>
            </a:p>
          </p:txBody>
        </p:sp>
      </p:grpSp>
      <p:grpSp>
        <p:nvGrpSpPr>
          <p:cNvPr id="38" name="组合 37"/>
          <p:cNvGrpSpPr/>
          <p:nvPr/>
        </p:nvGrpSpPr>
        <p:grpSpPr>
          <a:xfrm>
            <a:off x="2772920" y="2614197"/>
            <a:ext cx="2793074" cy="869105"/>
            <a:chOff x="937750" y="5035428"/>
            <a:chExt cx="2793074" cy="869105"/>
          </a:xfrm>
        </p:grpSpPr>
        <p:sp>
          <p:nvSpPr>
            <p:cNvPr id="39" name="矩形 38"/>
            <p:cNvSpPr/>
            <p:nvPr/>
          </p:nvSpPr>
          <p:spPr>
            <a:xfrm>
              <a:off x="937750" y="5369002"/>
              <a:ext cx="2793074"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cs typeface="+mn-ea"/>
                  <a:sym typeface="+mn-lt"/>
                </a:rPr>
                <a:t>用户可以在投影仪或者计算机上进行演示也可以将演示文稿打印出来制作</a:t>
              </a:r>
              <a:endParaRPr lang="zh-CN" altLang="en-US" sz="1200" dirty="0">
                <a:solidFill>
                  <a:schemeClr val="bg1"/>
                </a:solidFill>
                <a:cs typeface="+mn-ea"/>
                <a:sym typeface="+mn-lt"/>
              </a:endParaRPr>
            </a:p>
          </p:txBody>
        </p:sp>
        <p:sp>
          <p:nvSpPr>
            <p:cNvPr id="40" name="矩形 39"/>
            <p:cNvSpPr/>
            <p:nvPr/>
          </p:nvSpPr>
          <p:spPr>
            <a:xfrm>
              <a:off x="937750" y="5035428"/>
              <a:ext cx="2241974" cy="36279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bg1"/>
                  </a:solidFill>
                  <a:cs typeface="+mn-ea"/>
                  <a:sym typeface="+mn-lt"/>
                </a:rPr>
                <a:t>标题文字添加</a:t>
              </a:r>
              <a:endParaRPr lang="zh-CN" altLang="en-US" sz="1600" b="1" dirty="0">
                <a:solidFill>
                  <a:schemeClr val="bg1"/>
                </a:solidFill>
                <a:cs typeface="+mn-ea"/>
                <a:sym typeface="+mn-lt"/>
              </a:endParaRPr>
            </a:p>
          </p:txBody>
        </p:sp>
      </p:grpSp>
      <p:grpSp>
        <p:nvGrpSpPr>
          <p:cNvPr id="41" name="组合 40"/>
          <p:cNvGrpSpPr/>
          <p:nvPr/>
        </p:nvGrpSpPr>
        <p:grpSpPr>
          <a:xfrm>
            <a:off x="8148911" y="4356499"/>
            <a:ext cx="2793074" cy="869105"/>
            <a:chOff x="937750" y="5035428"/>
            <a:chExt cx="2793074" cy="869105"/>
          </a:xfrm>
        </p:grpSpPr>
        <p:sp>
          <p:nvSpPr>
            <p:cNvPr id="42" name="矩形 41"/>
            <p:cNvSpPr/>
            <p:nvPr/>
          </p:nvSpPr>
          <p:spPr>
            <a:xfrm>
              <a:off x="937750" y="5369002"/>
              <a:ext cx="2793074"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cs typeface="+mn-ea"/>
                  <a:sym typeface="+mn-lt"/>
                </a:rPr>
                <a:t>用户可以在投影仪或者计算机上进行演示也可以将演示文稿打印出来制作</a:t>
              </a:r>
              <a:endParaRPr lang="zh-CN" altLang="en-US" sz="1200" dirty="0">
                <a:solidFill>
                  <a:schemeClr val="bg1"/>
                </a:solidFill>
                <a:cs typeface="+mn-ea"/>
                <a:sym typeface="+mn-lt"/>
              </a:endParaRPr>
            </a:p>
          </p:txBody>
        </p:sp>
        <p:sp>
          <p:nvSpPr>
            <p:cNvPr id="43" name="矩形 42"/>
            <p:cNvSpPr/>
            <p:nvPr/>
          </p:nvSpPr>
          <p:spPr>
            <a:xfrm>
              <a:off x="937750" y="5035428"/>
              <a:ext cx="2241974" cy="36279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bg1"/>
                  </a:solidFill>
                  <a:cs typeface="+mn-ea"/>
                  <a:sym typeface="+mn-lt"/>
                </a:rPr>
                <a:t>标题文字添加</a:t>
              </a:r>
              <a:endParaRPr lang="zh-CN" altLang="en-US" sz="1600" b="1" dirty="0">
                <a:solidFill>
                  <a:schemeClr val="bg1"/>
                </a:solidFill>
                <a:cs typeface="+mn-ea"/>
                <a:sym typeface="+mn-lt"/>
              </a:endParaRPr>
            </a:p>
          </p:txBody>
        </p:sp>
      </p:grpSp>
      <p:grpSp>
        <p:nvGrpSpPr>
          <p:cNvPr id="44" name="组合 43"/>
          <p:cNvGrpSpPr/>
          <p:nvPr/>
        </p:nvGrpSpPr>
        <p:grpSpPr>
          <a:xfrm>
            <a:off x="8148911" y="2614197"/>
            <a:ext cx="2793074" cy="869105"/>
            <a:chOff x="937750" y="5035428"/>
            <a:chExt cx="2793074" cy="869105"/>
          </a:xfrm>
        </p:grpSpPr>
        <p:sp>
          <p:nvSpPr>
            <p:cNvPr id="45" name="矩形 44"/>
            <p:cNvSpPr/>
            <p:nvPr/>
          </p:nvSpPr>
          <p:spPr>
            <a:xfrm>
              <a:off x="937750" y="5369002"/>
              <a:ext cx="2793074"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rgbClr val="7F7F7F"/>
                  </a:solidFill>
                  <a:cs typeface="+mn-ea"/>
                  <a:sym typeface="+mn-lt"/>
                </a:rPr>
                <a:t>用户可以在投影仪或者计算机上进行演示也可以将演示文稿打印出来制作</a:t>
              </a:r>
              <a:endParaRPr lang="zh-CN" altLang="en-US" sz="1200" dirty="0">
                <a:solidFill>
                  <a:srgbClr val="7F7F7F"/>
                </a:solidFill>
                <a:cs typeface="+mn-ea"/>
                <a:sym typeface="+mn-lt"/>
              </a:endParaRPr>
            </a:p>
          </p:txBody>
        </p:sp>
        <p:sp>
          <p:nvSpPr>
            <p:cNvPr id="46" name="矩形 45"/>
            <p:cNvSpPr/>
            <p:nvPr/>
          </p:nvSpPr>
          <p:spPr>
            <a:xfrm>
              <a:off x="937750" y="5035428"/>
              <a:ext cx="2241974" cy="36279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cs typeface="+mn-ea"/>
                  <a:sym typeface="+mn-lt"/>
                </a:rPr>
                <a:t>标题文字添加</a:t>
              </a:r>
              <a:endParaRPr lang="zh-CN" altLang="en-US" sz="1600" b="1" dirty="0">
                <a:cs typeface="+mn-ea"/>
                <a:sym typeface="+mn-lt"/>
              </a:endParaRPr>
            </a:p>
          </p:txBody>
        </p:sp>
      </p:grpSp>
      <p:pic>
        <p:nvPicPr>
          <p:cNvPr id="55" name="图片占位符 54"/>
          <p:cNvPicPr>
            <a:picLocks noGrp="1" noChangeAspect="1"/>
          </p:cNvPicPr>
          <p:nvPr>
            <p:ph type="pic" sz="quarter" idx="10"/>
          </p:nvPr>
        </p:nvPicPr>
        <p:blipFill>
          <a:blip r:embed="rId1" cstate="screen"/>
          <a:stretch>
            <a:fillRect/>
          </a:stretch>
        </p:blipFill>
        <p:spPr>
          <a:xfrm>
            <a:off x="1172159" y="2581783"/>
            <a:ext cx="1372239" cy="914826"/>
          </a:xfrm>
        </p:spPr>
      </p:pic>
      <p:pic>
        <p:nvPicPr>
          <p:cNvPr id="57" name="图片占位符 56"/>
          <p:cNvPicPr>
            <a:picLocks noGrp="1" noChangeAspect="1"/>
          </p:cNvPicPr>
          <p:nvPr>
            <p:ph type="pic" sz="quarter" idx="11"/>
          </p:nvPr>
        </p:nvPicPr>
        <p:blipFill>
          <a:blip r:embed="rId2" cstate="screen"/>
          <a:stretch>
            <a:fillRect/>
          </a:stretch>
        </p:blipFill>
        <p:spPr>
          <a:xfrm>
            <a:off x="1172159" y="4324085"/>
            <a:ext cx="1372239" cy="914826"/>
          </a:xfrm>
        </p:spPr>
      </p:pic>
      <p:pic>
        <p:nvPicPr>
          <p:cNvPr id="56" name="图片占位符 55"/>
          <p:cNvPicPr>
            <a:picLocks noGrp="1" noChangeAspect="1"/>
          </p:cNvPicPr>
          <p:nvPr>
            <p:ph type="pic" sz="quarter" idx="12"/>
          </p:nvPr>
        </p:nvPicPr>
        <p:blipFill>
          <a:blip r:embed="rId3" cstate="screen"/>
          <a:stretch>
            <a:fillRect/>
          </a:stretch>
        </p:blipFill>
        <p:spPr>
          <a:xfrm>
            <a:off x="6548150" y="2581175"/>
            <a:ext cx="1372239" cy="916042"/>
          </a:xfrm>
        </p:spPr>
      </p:pic>
      <p:pic>
        <p:nvPicPr>
          <p:cNvPr id="58" name="图片占位符 57"/>
          <p:cNvPicPr>
            <a:picLocks noGrp="1" noChangeAspect="1"/>
          </p:cNvPicPr>
          <p:nvPr>
            <p:ph type="pic" sz="quarter" idx="13"/>
          </p:nvPr>
        </p:nvPicPr>
        <p:blipFill>
          <a:blip r:embed="rId4" cstate="screen"/>
          <a:stretch>
            <a:fillRect/>
          </a:stretch>
        </p:blipFill>
        <p:spPr>
          <a:xfrm>
            <a:off x="6548150" y="4324085"/>
            <a:ext cx="1372239" cy="914826"/>
          </a:xfrm>
        </p:spPr>
      </p:pic>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1+#ppt_w/2"/>
                                          </p:val>
                                        </p:tav>
                                        <p:tav tm="100000">
                                          <p:val>
                                            <p:strVal val="#ppt_x"/>
                                          </p:val>
                                        </p:tav>
                                      </p:tavLst>
                                    </p:anim>
                                    <p:anim calcmode="lin" valueType="num">
                                      <p:cBhvr additive="base">
                                        <p:cTn id="8" dur="1000" fill="hold"/>
                                        <p:tgtEl>
                                          <p:spTgt spid="2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8"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p:tgtEl>
                                          <p:spTgt spid="23"/>
                                        </p:tgtEl>
                                        <p:attrNameLst>
                                          <p:attrName>ppt_x</p:attrName>
                                        </p:attrNameLst>
                                      </p:cBhvr>
                                      <p:tavLst>
                                        <p:tav tm="0">
                                          <p:val>
                                            <p:strVal val="#ppt_x-#ppt_w*1.125000"/>
                                          </p:val>
                                        </p:tav>
                                        <p:tav tm="100000">
                                          <p:val>
                                            <p:strVal val="#ppt_x"/>
                                          </p:val>
                                        </p:tav>
                                      </p:tavLst>
                                    </p:anim>
                                    <p:animEffect transition="in" filter="wipe(right)">
                                      <p:cBhvr>
                                        <p:cTn id="13" dur="500"/>
                                        <p:tgtEl>
                                          <p:spTgt spid="23"/>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anim calcmode="lin" valueType="num">
                                      <p:cBhvr>
                                        <p:cTn id="23" dur="1000" fill="hold"/>
                                        <p:tgtEl>
                                          <p:spTgt spid="38"/>
                                        </p:tgtEl>
                                        <p:attrNameLst>
                                          <p:attrName>ppt_x</p:attrName>
                                        </p:attrNameLst>
                                      </p:cBhvr>
                                      <p:tavLst>
                                        <p:tav tm="0">
                                          <p:val>
                                            <p:strVal val="#ppt_x"/>
                                          </p:val>
                                        </p:tav>
                                        <p:tav tm="100000">
                                          <p:val>
                                            <p:strVal val="#ppt_x"/>
                                          </p:val>
                                        </p:tav>
                                      </p:tavLst>
                                    </p:anim>
                                    <p:anim calcmode="lin" valueType="num">
                                      <p:cBhvr>
                                        <p:cTn id="24" dur="1000" fill="hold"/>
                                        <p:tgtEl>
                                          <p:spTgt spid="38"/>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fade">
                                      <p:cBhvr>
                                        <p:cTn id="27" dur="1000"/>
                                        <p:tgtEl>
                                          <p:spTgt spid="55"/>
                                        </p:tgtEl>
                                      </p:cBhvr>
                                    </p:animEffect>
                                    <p:anim calcmode="lin" valueType="num">
                                      <p:cBhvr>
                                        <p:cTn id="28" dur="1000" fill="hold"/>
                                        <p:tgtEl>
                                          <p:spTgt spid="55"/>
                                        </p:tgtEl>
                                        <p:attrNameLst>
                                          <p:attrName>ppt_x</p:attrName>
                                        </p:attrNameLst>
                                      </p:cBhvr>
                                      <p:tavLst>
                                        <p:tav tm="0">
                                          <p:val>
                                            <p:strVal val="#ppt_x"/>
                                          </p:val>
                                        </p:tav>
                                        <p:tav tm="100000">
                                          <p:val>
                                            <p:strVal val="#ppt_x"/>
                                          </p:val>
                                        </p:tav>
                                      </p:tavLst>
                                    </p:anim>
                                    <p:anim calcmode="lin" valueType="num">
                                      <p:cBhvr>
                                        <p:cTn id="29" dur="1000" fill="hold"/>
                                        <p:tgtEl>
                                          <p:spTgt spid="55"/>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childTnLst>
                          </p:cTn>
                        </p:par>
                        <p:par>
                          <p:cTn id="34" fill="hold">
                            <p:stCondLst>
                              <p:cond delay="3000"/>
                            </p:stCondLst>
                            <p:childTnLst>
                              <p:par>
                                <p:cTn id="35" presetID="42"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1000"/>
                                        <p:tgtEl>
                                          <p:spTgt spid="27"/>
                                        </p:tgtEl>
                                      </p:cBhvr>
                                    </p:animEffect>
                                    <p:anim calcmode="lin" valueType="num">
                                      <p:cBhvr>
                                        <p:cTn id="38" dur="1000" fill="hold"/>
                                        <p:tgtEl>
                                          <p:spTgt spid="27"/>
                                        </p:tgtEl>
                                        <p:attrNameLst>
                                          <p:attrName>ppt_x</p:attrName>
                                        </p:attrNameLst>
                                      </p:cBhvr>
                                      <p:tavLst>
                                        <p:tav tm="0">
                                          <p:val>
                                            <p:strVal val="#ppt_x"/>
                                          </p:val>
                                        </p:tav>
                                        <p:tav tm="100000">
                                          <p:val>
                                            <p:strVal val="#ppt_x"/>
                                          </p:val>
                                        </p:tav>
                                      </p:tavLst>
                                    </p:anim>
                                    <p:anim calcmode="lin" valueType="num">
                                      <p:cBhvr>
                                        <p:cTn id="39" dur="1000" fill="hold"/>
                                        <p:tgtEl>
                                          <p:spTgt spid="2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1000"/>
                                        <p:tgtEl>
                                          <p:spTgt spid="56"/>
                                        </p:tgtEl>
                                      </p:cBhvr>
                                    </p:animEffect>
                                    <p:anim calcmode="lin" valueType="num">
                                      <p:cBhvr>
                                        <p:cTn id="48" dur="1000" fill="hold"/>
                                        <p:tgtEl>
                                          <p:spTgt spid="56"/>
                                        </p:tgtEl>
                                        <p:attrNameLst>
                                          <p:attrName>ppt_x</p:attrName>
                                        </p:attrNameLst>
                                      </p:cBhvr>
                                      <p:tavLst>
                                        <p:tav tm="0">
                                          <p:val>
                                            <p:strVal val="#ppt_x"/>
                                          </p:val>
                                        </p:tav>
                                        <p:tav tm="100000">
                                          <p:val>
                                            <p:strVal val="#ppt_x"/>
                                          </p:val>
                                        </p:tav>
                                      </p:tavLst>
                                    </p:anim>
                                    <p:anim calcmode="lin" valueType="num">
                                      <p:cBhvr>
                                        <p:cTn id="49" dur="1000" fill="hold"/>
                                        <p:tgtEl>
                                          <p:spTgt spid="56"/>
                                        </p:tgtEl>
                                        <p:attrNameLst>
                                          <p:attrName>ppt_y</p:attrName>
                                        </p:attrNameLst>
                                      </p:cBhvr>
                                      <p:tavLst>
                                        <p:tav tm="0">
                                          <p:val>
                                            <p:strVal val="#ppt_y+.1"/>
                                          </p:val>
                                        </p:tav>
                                        <p:tav tm="100000">
                                          <p:val>
                                            <p:strVal val="#ppt_y"/>
                                          </p:val>
                                        </p:tav>
                                      </p:tavLst>
                                    </p:anim>
                                  </p:childTnLst>
                                </p:cTn>
                              </p:par>
                            </p:childTnLst>
                          </p:cTn>
                        </p:par>
                        <p:par>
                          <p:cTn id="50" fill="hold">
                            <p:stCondLst>
                              <p:cond delay="4000"/>
                            </p:stCondLst>
                            <p:childTnLst>
                              <p:par>
                                <p:cTn id="51" presetID="10" presetClass="entr" presetSubtype="0" fill="hold" grpId="0" nodeType="after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childTnLst>
                          </p:cTn>
                        </p:par>
                        <p:par>
                          <p:cTn id="54" fill="hold">
                            <p:stCondLst>
                              <p:cond delay="4500"/>
                            </p:stCondLst>
                            <p:childTnLst>
                              <p:par>
                                <p:cTn id="55" presetID="42" presetClass="entr" presetSubtype="0" fill="hold" grpId="0"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1000"/>
                                        <p:tgtEl>
                                          <p:spTgt spid="30"/>
                                        </p:tgtEl>
                                      </p:cBhvr>
                                    </p:animEffect>
                                    <p:anim calcmode="lin" valueType="num">
                                      <p:cBhvr>
                                        <p:cTn id="58" dur="1000" fill="hold"/>
                                        <p:tgtEl>
                                          <p:spTgt spid="30"/>
                                        </p:tgtEl>
                                        <p:attrNameLst>
                                          <p:attrName>ppt_x</p:attrName>
                                        </p:attrNameLst>
                                      </p:cBhvr>
                                      <p:tavLst>
                                        <p:tav tm="0">
                                          <p:val>
                                            <p:strVal val="#ppt_x"/>
                                          </p:val>
                                        </p:tav>
                                        <p:tav tm="100000">
                                          <p:val>
                                            <p:strVal val="#ppt_x"/>
                                          </p:val>
                                        </p:tav>
                                      </p:tavLst>
                                    </p:anim>
                                    <p:anim calcmode="lin" valueType="num">
                                      <p:cBhvr>
                                        <p:cTn id="59" dur="1000" fill="hold"/>
                                        <p:tgtEl>
                                          <p:spTgt spid="30"/>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1000"/>
                                        <p:tgtEl>
                                          <p:spTgt spid="35"/>
                                        </p:tgtEl>
                                      </p:cBhvr>
                                    </p:animEffect>
                                    <p:anim calcmode="lin" valueType="num">
                                      <p:cBhvr>
                                        <p:cTn id="63" dur="1000" fill="hold"/>
                                        <p:tgtEl>
                                          <p:spTgt spid="35"/>
                                        </p:tgtEl>
                                        <p:attrNameLst>
                                          <p:attrName>ppt_x</p:attrName>
                                        </p:attrNameLst>
                                      </p:cBhvr>
                                      <p:tavLst>
                                        <p:tav tm="0">
                                          <p:val>
                                            <p:strVal val="#ppt_x"/>
                                          </p:val>
                                        </p:tav>
                                        <p:tav tm="100000">
                                          <p:val>
                                            <p:strVal val="#ppt_x"/>
                                          </p:val>
                                        </p:tav>
                                      </p:tavLst>
                                    </p:anim>
                                    <p:anim calcmode="lin" valueType="num">
                                      <p:cBhvr>
                                        <p:cTn id="64" dur="1000" fill="hold"/>
                                        <p:tgtEl>
                                          <p:spTgt spid="35"/>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1000"/>
                                        <p:tgtEl>
                                          <p:spTgt spid="57"/>
                                        </p:tgtEl>
                                      </p:cBhvr>
                                    </p:animEffect>
                                    <p:anim calcmode="lin" valueType="num">
                                      <p:cBhvr>
                                        <p:cTn id="68" dur="1000" fill="hold"/>
                                        <p:tgtEl>
                                          <p:spTgt spid="57"/>
                                        </p:tgtEl>
                                        <p:attrNameLst>
                                          <p:attrName>ppt_x</p:attrName>
                                        </p:attrNameLst>
                                      </p:cBhvr>
                                      <p:tavLst>
                                        <p:tav tm="0">
                                          <p:val>
                                            <p:strVal val="#ppt_x"/>
                                          </p:val>
                                        </p:tav>
                                        <p:tav tm="100000">
                                          <p:val>
                                            <p:strVal val="#ppt_x"/>
                                          </p:val>
                                        </p:tav>
                                      </p:tavLst>
                                    </p:anim>
                                    <p:anim calcmode="lin" valueType="num">
                                      <p:cBhvr>
                                        <p:cTn id="69" dur="1000" fill="hold"/>
                                        <p:tgtEl>
                                          <p:spTgt spid="57"/>
                                        </p:tgtEl>
                                        <p:attrNameLst>
                                          <p:attrName>ppt_y</p:attrName>
                                        </p:attrNameLst>
                                      </p:cBhvr>
                                      <p:tavLst>
                                        <p:tav tm="0">
                                          <p:val>
                                            <p:strVal val="#ppt_y+.1"/>
                                          </p:val>
                                        </p:tav>
                                        <p:tav tm="100000">
                                          <p:val>
                                            <p:strVal val="#ppt_y"/>
                                          </p:val>
                                        </p:tav>
                                      </p:tavLst>
                                    </p:anim>
                                  </p:childTnLst>
                                </p:cTn>
                              </p:par>
                            </p:childTnLst>
                          </p:cTn>
                        </p:par>
                        <p:par>
                          <p:cTn id="70" fill="hold">
                            <p:stCondLst>
                              <p:cond delay="5500"/>
                            </p:stCondLst>
                            <p:childTnLst>
                              <p:par>
                                <p:cTn id="71" presetID="10" presetClass="entr" presetSubtype="0" fill="hold" grpId="0" nodeType="after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fade">
                                      <p:cBhvr>
                                        <p:cTn id="73" dur="500"/>
                                        <p:tgtEl>
                                          <p:spTgt spid="49"/>
                                        </p:tgtEl>
                                      </p:cBhvr>
                                    </p:animEffect>
                                  </p:childTnLst>
                                </p:cTn>
                              </p:par>
                            </p:childTnLst>
                          </p:cTn>
                        </p:par>
                        <p:par>
                          <p:cTn id="74" fill="hold">
                            <p:stCondLst>
                              <p:cond delay="6000"/>
                            </p:stCondLst>
                            <p:childTnLst>
                              <p:par>
                                <p:cTn id="75" presetID="42" presetClass="entr" presetSubtype="0"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fade">
                                      <p:cBhvr>
                                        <p:cTn id="77" dur="1000"/>
                                        <p:tgtEl>
                                          <p:spTgt spid="33"/>
                                        </p:tgtEl>
                                      </p:cBhvr>
                                    </p:animEffect>
                                    <p:anim calcmode="lin" valueType="num">
                                      <p:cBhvr>
                                        <p:cTn id="78" dur="1000" fill="hold"/>
                                        <p:tgtEl>
                                          <p:spTgt spid="33"/>
                                        </p:tgtEl>
                                        <p:attrNameLst>
                                          <p:attrName>ppt_x</p:attrName>
                                        </p:attrNameLst>
                                      </p:cBhvr>
                                      <p:tavLst>
                                        <p:tav tm="0">
                                          <p:val>
                                            <p:strVal val="#ppt_x"/>
                                          </p:val>
                                        </p:tav>
                                        <p:tav tm="100000">
                                          <p:val>
                                            <p:strVal val="#ppt_x"/>
                                          </p:val>
                                        </p:tav>
                                      </p:tavLst>
                                    </p:anim>
                                    <p:anim calcmode="lin" valueType="num">
                                      <p:cBhvr>
                                        <p:cTn id="79" dur="1000" fill="hold"/>
                                        <p:tgtEl>
                                          <p:spTgt spid="33"/>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fade">
                                      <p:cBhvr>
                                        <p:cTn id="82" dur="1000"/>
                                        <p:tgtEl>
                                          <p:spTgt spid="41"/>
                                        </p:tgtEl>
                                      </p:cBhvr>
                                    </p:animEffect>
                                    <p:anim calcmode="lin" valueType="num">
                                      <p:cBhvr>
                                        <p:cTn id="83" dur="1000" fill="hold"/>
                                        <p:tgtEl>
                                          <p:spTgt spid="41"/>
                                        </p:tgtEl>
                                        <p:attrNameLst>
                                          <p:attrName>ppt_x</p:attrName>
                                        </p:attrNameLst>
                                      </p:cBhvr>
                                      <p:tavLst>
                                        <p:tav tm="0">
                                          <p:val>
                                            <p:strVal val="#ppt_x"/>
                                          </p:val>
                                        </p:tav>
                                        <p:tav tm="100000">
                                          <p:val>
                                            <p:strVal val="#ppt_x"/>
                                          </p:val>
                                        </p:tav>
                                      </p:tavLst>
                                    </p:anim>
                                    <p:anim calcmode="lin" valueType="num">
                                      <p:cBhvr>
                                        <p:cTn id="84" dur="1000" fill="hold"/>
                                        <p:tgtEl>
                                          <p:spTgt spid="41"/>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fade">
                                      <p:cBhvr>
                                        <p:cTn id="87" dur="1000"/>
                                        <p:tgtEl>
                                          <p:spTgt spid="58"/>
                                        </p:tgtEl>
                                      </p:cBhvr>
                                    </p:animEffect>
                                    <p:anim calcmode="lin" valueType="num">
                                      <p:cBhvr>
                                        <p:cTn id="88" dur="1000" fill="hold"/>
                                        <p:tgtEl>
                                          <p:spTgt spid="58"/>
                                        </p:tgtEl>
                                        <p:attrNameLst>
                                          <p:attrName>ppt_x</p:attrName>
                                        </p:attrNameLst>
                                      </p:cBhvr>
                                      <p:tavLst>
                                        <p:tav tm="0">
                                          <p:val>
                                            <p:strVal val="#ppt_x"/>
                                          </p:val>
                                        </p:tav>
                                        <p:tav tm="100000">
                                          <p:val>
                                            <p:strVal val="#ppt_x"/>
                                          </p:val>
                                        </p:tav>
                                      </p:tavLst>
                                    </p:anim>
                                    <p:anim calcmode="lin" valueType="num">
                                      <p:cBhvr>
                                        <p:cTn id="89" dur="1000" fill="hold"/>
                                        <p:tgtEl>
                                          <p:spTgt spid="58"/>
                                        </p:tgtEl>
                                        <p:attrNameLst>
                                          <p:attrName>ppt_y</p:attrName>
                                        </p:attrNameLst>
                                      </p:cBhvr>
                                      <p:tavLst>
                                        <p:tav tm="0">
                                          <p:val>
                                            <p:strVal val="#ppt_y+.1"/>
                                          </p:val>
                                        </p:tav>
                                        <p:tav tm="100000">
                                          <p:val>
                                            <p:strVal val="#ppt_y"/>
                                          </p:val>
                                        </p:tav>
                                      </p:tavLst>
                                    </p:anim>
                                  </p:childTnLst>
                                </p:cTn>
                              </p:par>
                            </p:childTnLst>
                          </p:cTn>
                        </p:par>
                        <p:par>
                          <p:cTn id="90" fill="hold">
                            <p:stCondLst>
                              <p:cond delay="7000"/>
                            </p:stCondLst>
                            <p:childTnLst>
                              <p:par>
                                <p:cTn id="91" presetID="10" presetClass="entr" presetSubtype="0" fill="hold" grpId="0" nodeType="afterEffect">
                                  <p:stCondLst>
                                    <p:cond delay="0"/>
                                  </p:stCondLst>
                                  <p:childTnLst>
                                    <p:set>
                                      <p:cBhvr>
                                        <p:cTn id="92" dur="1" fill="hold">
                                          <p:stCondLst>
                                            <p:cond delay="0"/>
                                          </p:stCondLst>
                                        </p:cTn>
                                        <p:tgtEl>
                                          <p:spTgt spid="50"/>
                                        </p:tgtEl>
                                        <p:attrNameLst>
                                          <p:attrName>style.visibility</p:attrName>
                                        </p:attrNameLst>
                                      </p:cBhvr>
                                      <p:to>
                                        <p:strVal val="visible"/>
                                      </p:to>
                                    </p:set>
                                    <p:animEffect transition="in" filter="fade">
                                      <p:cBhvr>
                                        <p:cTn id="93"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7" grpId="0" animBg="1"/>
      <p:bldP spid="27" grpId="0" animBg="1"/>
      <p:bldP spid="30"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237351" y="3595510"/>
            <a:ext cx="8996314" cy="767080"/>
          </a:xfrm>
          <a:prstGeom prst="rect">
            <a:avLst/>
          </a:prstGeom>
          <a:noFill/>
        </p:spPr>
        <p:txBody>
          <a:bodyPr wrap="square" lIns="91424" tIns="45712" rIns="91424" bIns="45712" rtlCol="0" anchor="ctr">
            <a:spAutoFit/>
          </a:bodyPr>
          <a:lstStyle>
            <a:defPPr>
              <a:defRPr lang="zh-CN"/>
            </a:defPPr>
            <a:lvl1pPr algn="ctr">
              <a:defRPr sz="6000" b="1">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Arial" panose="020B0604020202020204" pitchFamily="34" charset="0"/>
                <a:ea typeface="微软雅黑" panose="020B0503020204020204" charset="-122"/>
                <a:cs typeface="Arial" panose="020B0604020202020204" pitchFamily="34" charset="0"/>
              </a:defRPr>
            </a:lvl1pPr>
          </a:lstStyle>
          <a:p>
            <a:r>
              <a:rPr lang="zh-CN" altLang="en-US" sz="4400" dirty="0">
                <a:solidFill>
                  <a:schemeClr val="tx2"/>
                </a:solidFill>
              </a:rPr>
              <a:t>答辩</a:t>
            </a:r>
            <a:endParaRPr lang="zh-CN" altLang="en-US" sz="4400" dirty="0">
              <a:solidFill>
                <a:schemeClr val="tx2"/>
              </a:solidFill>
            </a:endParaRPr>
          </a:p>
        </p:txBody>
      </p:sp>
      <p:sp>
        <p:nvSpPr>
          <p:cNvPr id="2" name="矩形 1"/>
          <p:cNvSpPr/>
          <p:nvPr/>
        </p:nvSpPr>
        <p:spPr>
          <a:xfrm>
            <a:off x="7100667" y="4508275"/>
            <a:ext cx="2279650" cy="368300"/>
          </a:xfrm>
          <a:prstGeom prst="rect">
            <a:avLst/>
          </a:prstGeom>
        </p:spPr>
        <p:txBody>
          <a:bodyPr wrap="none">
            <a:spAutoFit/>
          </a:bodyPr>
          <a:lstStyle/>
          <a:p>
            <a:pPr algn="ctr"/>
            <a:r>
              <a:rPr lang="zh-CN" altLang="en-US" dirty="0" smtClean="0">
                <a:solidFill>
                  <a:schemeClr val="tx1">
                    <a:lumMod val="50000"/>
                    <a:lumOff val="50000"/>
                  </a:schemeClr>
                </a:solidFill>
                <a:latin typeface="微软雅黑" panose="020B0503020204020204" charset="-122"/>
                <a:ea typeface="微软雅黑" panose="020B0503020204020204" charset="-122"/>
              </a:rPr>
              <a:t>答辩人：</a:t>
            </a:r>
            <a:r>
              <a:rPr lang="en-US" altLang="zh-CN" dirty="0" smtClean="0">
                <a:solidFill>
                  <a:schemeClr val="tx1">
                    <a:lumMod val="50000"/>
                    <a:lumOff val="50000"/>
                  </a:schemeClr>
                </a:solidFill>
                <a:latin typeface="微软雅黑" panose="020B0503020204020204" charset="-122"/>
                <a:ea typeface="微软雅黑" panose="020B0503020204020204" charset="-122"/>
              </a:rPr>
              <a:t>20</a:t>
            </a:r>
            <a:r>
              <a:rPr lang="zh-CN" altLang="en-US" dirty="0" smtClean="0">
                <a:solidFill>
                  <a:schemeClr val="tx1">
                    <a:lumMod val="50000"/>
                    <a:lumOff val="50000"/>
                  </a:schemeClr>
                </a:solidFill>
                <a:latin typeface="微软雅黑" panose="020B0503020204020204" charset="-122"/>
                <a:ea typeface="微软雅黑" panose="020B0503020204020204" charset="-122"/>
              </a:rPr>
              <a:t>级计算机</a:t>
            </a:r>
            <a:endParaRPr lang="zh-CN" altLang="en-US" dirty="0" smtClean="0">
              <a:solidFill>
                <a:schemeClr val="tx1">
                  <a:lumMod val="50000"/>
                  <a:lumOff val="50000"/>
                </a:schemeClr>
              </a:solidFill>
              <a:latin typeface="微软雅黑" panose="020B0503020204020204" charset="-122"/>
              <a:ea typeface="微软雅黑" panose="020B0503020204020204" charset="-122"/>
            </a:endParaRPr>
          </a:p>
        </p:txBody>
      </p:sp>
      <p:sp>
        <p:nvSpPr>
          <p:cNvPr id="19" name="Freeform 7"/>
          <p:cNvSpPr/>
          <p:nvPr/>
        </p:nvSpPr>
        <p:spPr bwMode="auto">
          <a:xfrm>
            <a:off x="4209446" y="1129275"/>
            <a:ext cx="937725" cy="2452997"/>
          </a:xfrm>
          <a:custGeom>
            <a:avLst/>
            <a:gdLst>
              <a:gd name="T0" fmla="*/ 362 w 365"/>
              <a:gd name="T1" fmla="*/ 955 h 955"/>
              <a:gd name="T2" fmla="*/ 235 w 365"/>
              <a:gd name="T3" fmla="*/ 417 h 955"/>
              <a:gd name="T4" fmla="*/ 0 w 365"/>
              <a:gd name="T5" fmla="*/ 0 h 955"/>
              <a:gd name="T6" fmla="*/ 1 w 365"/>
              <a:gd name="T7" fmla="*/ 0 h 955"/>
              <a:gd name="T8" fmla="*/ 236 w 365"/>
              <a:gd name="T9" fmla="*/ 416 h 955"/>
              <a:gd name="T10" fmla="*/ 328 w 365"/>
              <a:gd name="T11" fmla="*/ 671 h 955"/>
              <a:gd name="T12" fmla="*/ 363 w 365"/>
              <a:gd name="T13" fmla="*/ 955 h 955"/>
              <a:gd name="T14" fmla="*/ 362 w 365"/>
              <a:gd name="T15" fmla="*/ 955 h 9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5" h="955">
                <a:moveTo>
                  <a:pt x="362" y="955"/>
                </a:moveTo>
                <a:cubicBezTo>
                  <a:pt x="365" y="787"/>
                  <a:pt x="325" y="616"/>
                  <a:pt x="235" y="417"/>
                </a:cubicBezTo>
                <a:cubicBezTo>
                  <a:pt x="176" y="286"/>
                  <a:pt x="104" y="158"/>
                  <a:pt x="0" y="0"/>
                </a:cubicBezTo>
                <a:cubicBezTo>
                  <a:pt x="1" y="0"/>
                  <a:pt x="1" y="0"/>
                  <a:pt x="1" y="0"/>
                </a:cubicBezTo>
                <a:cubicBezTo>
                  <a:pt x="105" y="157"/>
                  <a:pt x="177" y="286"/>
                  <a:pt x="236" y="416"/>
                </a:cubicBezTo>
                <a:cubicBezTo>
                  <a:pt x="277" y="507"/>
                  <a:pt x="307" y="591"/>
                  <a:pt x="328" y="671"/>
                </a:cubicBezTo>
                <a:cubicBezTo>
                  <a:pt x="353" y="770"/>
                  <a:pt x="364" y="863"/>
                  <a:pt x="363" y="955"/>
                </a:cubicBezTo>
                <a:lnTo>
                  <a:pt x="362" y="955"/>
                </a:ln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20" name="Freeform 8"/>
          <p:cNvSpPr/>
          <p:nvPr/>
        </p:nvSpPr>
        <p:spPr bwMode="auto">
          <a:xfrm>
            <a:off x="4537887" y="1273663"/>
            <a:ext cx="604523" cy="2308611"/>
          </a:xfrm>
          <a:custGeom>
            <a:avLst/>
            <a:gdLst>
              <a:gd name="T0" fmla="*/ 234 w 235"/>
              <a:gd name="T1" fmla="*/ 899 h 899"/>
              <a:gd name="T2" fmla="*/ 54 w 235"/>
              <a:gd name="T3" fmla="*/ 544 h 899"/>
              <a:gd name="T4" fmla="*/ 18 w 235"/>
              <a:gd name="T5" fmla="*/ 0 h 899"/>
              <a:gd name="T6" fmla="*/ 19 w 235"/>
              <a:gd name="T7" fmla="*/ 0 h 899"/>
              <a:gd name="T8" fmla="*/ 55 w 235"/>
              <a:gd name="T9" fmla="*/ 544 h 899"/>
              <a:gd name="T10" fmla="*/ 235 w 235"/>
              <a:gd name="T11" fmla="*/ 899 h 899"/>
              <a:gd name="T12" fmla="*/ 234 w 235"/>
              <a:gd name="T13" fmla="*/ 899 h 899"/>
            </a:gdLst>
            <a:ahLst/>
            <a:cxnLst>
              <a:cxn ang="0">
                <a:pos x="T0" y="T1"/>
              </a:cxn>
              <a:cxn ang="0">
                <a:pos x="T2" y="T3"/>
              </a:cxn>
              <a:cxn ang="0">
                <a:pos x="T4" y="T5"/>
              </a:cxn>
              <a:cxn ang="0">
                <a:pos x="T6" y="T7"/>
              </a:cxn>
              <a:cxn ang="0">
                <a:pos x="T8" y="T9"/>
              </a:cxn>
              <a:cxn ang="0">
                <a:pos x="T10" y="T11"/>
              </a:cxn>
              <a:cxn ang="0">
                <a:pos x="T12" y="T13"/>
              </a:cxn>
            </a:cxnLst>
            <a:rect l="0" t="0" r="r" b="b"/>
            <a:pathLst>
              <a:path w="235" h="899">
                <a:moveTo>
                  <a:pt x="234" y="899"/>
                </a:moveTo>
                <a:cubicBezTo>
                  <a:pt x="153" y="802"/>
                  <a:pt x="91" y="679"/>
                  <a:pt x="54" y="544"/>
                </a:cubicBezTo>
                <a:cubicBezTo>
                  <a:pt x="13" y="389"/>
                  <a:pt x="0" y="206"/>
                  <a:pt x="18" y="0"/>
                </a:cubicBezTo>
                <a:cubicBezTo>
                  <a:pt x="19" y="0"/>
                  <a:pt x="19" y="0"/>
                  <a:pt x="19" y="0"/>
                </a:cubicBezTo>
                <a:cubicBezTo>
                  <a:pt x="1" y="206"/>
                  <a:pt x="14" y="389"/>
                  <a:pt x="55" y="544"/>
                </a:cubicBezTo>
                <a:cubicBezTo>
                  <a:pt x="92" y="679"/>
                  <a:pt x="154" y="801"/>
                  <a:pt x="235" y="899"/>
                </a:cubicBezTo>
                <a:lnTo>
                  <a:pt x="234" y="899"/>
                </a:ln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21" name="Freeform 10"/>
          <p:cNvSpPr/>
          <p:nvPr/>
        </p:nvSpPr>
        <p:spPr bwMode="auto">
          <a:xfrm>
            <a:off x="5113850" y="266124"/>
            <a:ext cx="514082" cy="3316148"/>
          </a:xfrm>
          <a:custGeom>
            <a:avLst/>
            <a:gdLst>
              <a:gd name="T0" fmla="*/ 11 w 200"/>
              <a:gd name="T1" fmla="*/ 1291 h 1291"/>
              <a:gd name="T2" fmla="*/ 10 w 200"/>
              <a:gd name="T3" fmla="*/ 1291 h 1291"/>
              <a:gd name="T4" fmla="*/ 189 w 200"/>
              <a:gd name="T5" fmla="*/ 603 h 1291"/>
              <a:gd name="T6" fmla="*/ 0 w 200"/>
              <a:gd name="T7" fmla="*/ 0 h 1291"/>
              <a:gd name="T8" fmla="*/ 1 w 200"/>
              <a:gd name="T9" fmla="*/ 0 h 1291"/>
              <a:gd name="T10" fmla="*/ 132 w 200"/>
              <a:gd name="T11" fmla="*/ 280 h 1291"/>
              <a:gd name="T12" fmla="*/ 189 w 200"/>
              <a:gd name="T13" fmla="*/ 603 h 1291"/>
              <a:gd name="T14" fmla="*/ 11 w 200"/>
              <a:gd name="T15" fmla="*/ 1291 h 12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1291">
                <a:moveTo>
                  <a:pt x="11" y="1291"/>
                </a:moveTo>
                <a:cubicBezTo>
                  <a:pt x="10" y="1291"/>
                  <a:pt x="10" y="1291"/>
                  <a:pt x="10" y="1291"/>
                </a:cubicBezTo>
                <a:cubicBezTo>
                  <a:pt x="136" y="1091"/>
                  <a:pt x="199" y="846"/>
                  <a:pt x="189" y="603"/>
                </a:cubicBezTo>
                <a:cubicBezTo>
                  <a:pt x="179" y="388"/>
                  <a:pt x="114" y="179"/>
                  <a:pt x="0" y="0"/>
                </a:cubicBezTo>
                <a:cubicBezTo>
                  <a:pt x="1" y="0"/>
                  <a:pt x="1" y="0"/>
                  <a:pt x="1" y="0"/>
                </a:cubicBezTo>
                <a:cubicBezTo>
                  <a:pt x="56" y="86"/>
                  <a:pt x="100" y="180"/>
                  <a:pt x="132" y="280"/>
                </a:cubicBezTo>
                <a:cubicBezTo>
                  <a:pt x="165" y="385"/>
                  <a:pt x="185" y="493"/>
                  <a:pt x="189" y="603"/>
                </a:cubicBezTo>
                <a:cubicBezTo>
                  <a:pt x="200" y="846"/>
                  <a:pt x="137" y="1091"/>
                  <a:pt x="11" y="1291"/>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24" name="Freeform 11"/>
          <p:cNvSpPr/>
          <p:nvPr/>
        </p:nvSpPr>
        <p:spPr bwMode="auto">
          <a:xfrm>
            <a:off x="4507740" y="3582273"/>
            <a:ext cx="631496" cy="1397860"/>
          </a:xfrm>
          <a:custGeom>
            <a:avLst/>
            <a:gdLst>
              <a:gd name="T0" fmla="*/ 0 w 246"/>
              <a:gd name="T1" fmla="*/ 544 h 544"/>
              <a:gd name="T2" fmla="*/ 0 w 246"/>
              <a:gd name="T3" fmla="*/ 544 h 544"/>
              <a:gd name="T4" fmla="*/ 180 w 246"/>
              <a:gd name="T5" fmla="*/ 267 h 544"/>
              <a:gd name="T6" fmla="*/ 246 w 246"/>
              <a:gd name="T7" fmla="*/ 0 h 544"/>
              <a:gd name="T8" fmla="*/ 246 w 246"/>
              <a:gd name="T9" fmla="*/ 0 h 544"/>
              <a:gd name="T10" fmla="*/ 181 w 246"/>
              <a:gd name="T11" fmla="*/ 267 h 544"/>
              <a:gd name="T12" fmla="*/ 106 w 246"/>
              <a:gd name="T13" fmla="*/ 409 h 544"/>
              <a:gd name="T14" fmla="*/ 0 w 246"/>
              <a:gd name="T15" fmla="*/ 544 h 5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44">
                <a:moveTo>
                  <a:pt x="0" y="544"/>
                </a:moveTo>
                <a:cubicBezTo>
                  <a:pt x="0" y="544"/>
                  <a:pt x="0" y="544"/>
                  <a:pt x="0" y="544"/>
                </a:cubicBezTo>
                <a:cubicBezTo>
                  <a:pt x="78" y="460"/>
                  <a:pt x="138" y="366"/>
                  <a:pt x="180" y="267"/>
                </a:cubicBezTo>
                <a:cubicBezTo>
                  <a:pt x="216" y="182"/>
                  <a:pt x="238" y="92"/>
                  <a:pt x="246" y="0"/>
                </a:cubicBezTo>
                <a:cubicBezTo>
                  <a:pt x="246" y="0"/>
                  <a:pt x="246" y="0"/>
                  <a:pt x="246" y="0"/>
                </a:cubicBezTo>
                <a:cubicBezTo>
                  <a:pt x="239" y="92"/>
                  <a:pt x="216" y="182"/>
                  <a:pt x="181" y="267"/>
                </a:cubicBezTo>
                <a:cubicBezTo>
                  <a:pt x="160" y="315"/>
                  <a:pt x="135" y="363"/>
                  <a:pt x="106" y="409"/>
                </a:cubicBezTo>
                <a:cubicBezTo>
                  <a:pt x="75" y="456"/>
                  <a:pt x="39" y="502"/>
                  <a:pt x="0" y="544"/>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26" name="Freeform 12"/>
          <p:cNvSpPr/>
          <p:nvPr/>
        </p:nvSpPr>
        <p:spPr bwMode="auto">
          <a:xfrm>
            <a:off x="4507740" y="3913887"/>
            <a:ext cx="896471" cy="1066245"/>
          </a:xfrm>
          <a:custGeom>
            <a:avLst/>
            <a:gdLst>
              <a:gd name="T0" fmla="*/ 0 w 349"/>
              <a:gd name="T1" fmla="*/ 415 h 415"/>
              <a:gd name="T2" fmla="*/ 0 w 349"/>
              <a:gd name="T3" fmla="*/ 415 h 415"/>
              <a:gd name="T4" fmla="*/ 349 w 349"/>
              <a:gd name="T5" fmla="*/ 0 h 415"/>
              <a:gd name="T6" fmla="*/ 349 w 349"/>
              <a:gd name="T7" fmla="*/ 0 h 415"/>
              <a:gd name="T8" fmla="*/ 197 w 349"/>
              <a:gd name="T9" fmla="*/ 219 h 415"/>
              <a:gd name="T10" fmla="*/ 0 w 349"/>
              <a:gd name="T11" fmla="*/ 415 h 415"/>
            </a:gdLst>
            <a:ahLst/>
            <a:cxnLst>
              <a:cxn ang="0">
                <a:pos x="T0" y="T1"/>
              </a:cxn>
              <a:cxn ang="0">
                <a:pos x="T2" y="T3"/>
              </a:cxn>
              <a:cxn ang="0">
                <a:pos x="T4" y="T5"/>
              </a:cxn>
              <a:cxn ang="0">
                <a:pos x="T6" y="T7"/>
              </a:cxn>
              <a:cxn ang="0">
                <a:pos x="T8" y="T9"/>
              </a:cxn>
              <a:cxn ang="0">
                <a:pos x="T10" y="T11"/>
              </a:cxn>
            </a:cxnLst>
            <a:rect l="0" t="0" r="r" b="b"/>
            <a:pathLst>
              <a:path w="349" h="415">
                <a:moveTo>
                  <a:pt x="0" y="415"/>
                </a:moveTo>
                <a:cubicBezTo>
                  <a:pt x="0" y="415"/>
                  <a:pt x="0" y="415"/>
                  <a:pt x="0" y="415"/>
                </a:cubicBezTo>
                <a:cubicBezTo>
                  <a:pt x="142" y="297"/>
                  <a:pt x="263" y="153"/>
                  <a:pt x="349" y="0"/>
                </a:cubicBezTo>
                <a:cubicBezTo>
                  <a:pt x="349" y="0"/>
                  <a:pt x="349" y="0"/>
                  <a:pt x="349" y="0"/>
                </a:cubicBezTo>
                <a:cubicBezTo>
                  <a:pt x="306" y="76"/>
                  <a:pt x="256" y="150"/>
                  <a:pt x="197" y="219"/>
                </a:cubicBezTo>
                <a:cubicBezTo>
                  <a:pt x="138" y="290"/>
                  <a:pt x="72" y="355"/>
                  <a:pt x="0" y="415"/>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27" name="Freeform 16"/>
          <p:cNvSpPr/>
          <p:nvPr/>
        </p:nvSpPr>
        <p:spPr bwMode="auto">
          <a:xfrm>
            <a:off x="2497424" y="2563628"/>
            <a:ext cx="580723" cy="3444669"/>
          </a:xfrm>
          <a:custGeom>
            <a:avLst/>
            <a:gdLst>
              <a:gd name="T0" fmla="*/ 0 w 226"/>
              <a:gd name="T1" fmla="*/ 1341 h 1341"/>
              <a:gd name="T2" fmla="*/ 0 w 226"/>
              <a:gd name="T3" fmla="*/ 1341 h 1341"/>
              <a:gd name="T4" fmla="*/ 76 w 226"/>
              <a:gd name="T5" fmla="*/ 1177 h 1341"/>
              <a:gd name="T6" fmla="*/ 144 w 226"/>
              <a:gd name="T7" fmla="*/ 754 h 1341"/>
              <a:gd name="T8" fmla="*/ 182 w 226"/>
              <a:gd name="T9" fmla="*/ 361 h 1341"/>
              <a:gd name="T10" fmla="*/ 192 w 226"/>
              <a:gd name="T11" fmla="*/ 251 h 1341"/>
              <a:gd name="T12" fmla="*/ 209 w 226"/>
              <a:gd name="T13" fmla="*/ 84 h 1341"/>
              <a:gd name="T14" fmla="*/ 226 w 226"/>
              <a:gd name="T15" fmla="*/ 0 h 1341"/>
              <a:gd name="T16" fmla="*/ 226 w 226"/>
              <a:gd name="T17" fmla="*/ 0 h 1341"/>
              <a:gd name="T18" fmla="*/ 210 w 226"/>
              <a:gd name="T19" fmla="*/ 84 h 1341"/>
              <a:gd name="T20" fmla="*/ 193 w 226"/>
              <a:gd name="T21" fmla="*/ 251 h 1341"/>
              <a:gd name="T22" fmla="*/ 183 w 226"/>
              <a:gd name="T23" fmla="*/ 361 h 1341"/>
              <a:gd name="T24" fmla="*/ 145 w 226"/>
              <a:gd name="T25" fmla="*/ 754 h 1341"/>
              <a:gd name="T26" fmla="*/ 77 w 226"/>
              <a:gd name="T27" fmla="*/ 1178 h 1341"/>
              <a:gd name="T28" fmla="*/ 0 w 226"/>
              <a:gd name="T29" fmla="*/ 1341 h 1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6" h="1341">
                <a:moveTo>
                  <a:pt x="0" y="1341"/>
                </a:moveTo>
                <a:cubicBezTo>
                  <a:pt x="0" y="1341"/>
                  <a:pt x="0" y="1341"/>
                  <a:pt x="0" y="1341"/>
                </a:cubicBezTo>
                <a:cubicBezTo>
                  <a:pt x="28" y="1322"/>
                  <a:pt x="52" y="1272"/>
                  <a:pt x="76" y="1177"/>
                </a:cubicBezTo>
                <a:cubicBezTo>
                  <a:pt x="101" y="1077"/>
                  <a:pt x="122" y="947"/>
                  <a:pt x="144" y="754"/>
                </a:cubicBezTo>
                <a:cubicBezTo>
                  <a:pt x="160" y="618"/>
                  <a:pt x="171" y="487"/>
                  <a:pt x="182" y="361"/>
                </a:cubicBezTo>
                <a:cubicBezTo>
                  <a:pt x="186" y="323"/>
                  <a:pt x="189" y="287"/>
                  <a:pt x="192" y="251"/>
                </a:cubicBezTo>
                <a:cubicBezTo>
                  <a:pt x="198" y="189"/>
                  <a:pt x="203" y="131"/>
                  <a:pt x="209" y="84"/>
                </a:cubicBezTo>
                <a:cubicBezTo>
                  <a:pt x="214" y="45"/>
                  <a:pt x="219" y="18"/>
                  <a:pt x="226" y="0"/>
                </a:cubicBezTo>
                <a:cubicBezTo>
                  <a:pt x="226" y="0"/>
                  <a:pt x="226" y="0"/>
                  <a:pt x="226" y="0"/>
                </a:cubicBezTo>
                <a:cubicBezTo>
                  <a:pt x="219" y="18"/>
                  <a:pt x="215" y="46"/>
                  <a:pt x="210" y="84"/>
                </a:cubicBezTo>
                <a:cubicBezTo>
                  <a:pt x="204" y="131"/>
                  <a:pt x="198" y="189"/>
                  <a:pt x="193" y="251"/>
                </a:cubicBezTo>
                <a:cubicBezTo>
                  <a:pt x="190" y="287"/>
                  <a:pt x="186" y="323"/>
                  <a:pt x="183" y="361"/>
                </a:cubicBezTo>
                <a:cubicBezTo>
                  <a:pt x="172" y="487"/>
                  <a:pt x="161" y="618"/>
                  <a:pt x="145" y="754"/>
                </a:cubicBezTo>
                <a:cubicBezTo>
                  <a:pt x="123" y="947"/>
                  <a:pt x="102" y="1077"/>
                  <a:pt x="77" y="1178"/>
                </a:cubicBezTo>
                <a:cubicBezTo>
                  <a:pt x="53" y="1273"/>
                  <a:pt x="29" y="1323"/>
                  <a:pt x="0" y="1341"/>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28" name="Freeform 21"/>
          <p:cNvSpPr/>
          <p:nvPr/>
        </p:nvSpPr>
        <p:spPr bwMode="auto">
          <a:xfrm>
            <a:off x="707656" y="2563628"/>
            <a:ext cx="2370490" cy="3470056"/>
          </a:xfrm>
          <a:custGeom>
            <a:avLst/>
            <a:gdLst>
              <a:gd name="T0" fmla="*/ 0 w 923"/>
              <a:gd name="T1" fmla="*/ 1351 h 1351"/>
              <a:gd name="T2" fmla="*/ 0 w 923"/>
              <a:gd name="T3" fmla="*/ 1350 h 1351"/>
              <a:gd name="T4" fmla="*/ 51 w 923"/>
              <a:gd name="T5" fmla="*/ 1299 h 1351"/>
              <a:gd name="T6" fmla="*/ 128 w 923"/>
              <a:gd name="T7" fmla="*/ 1187 h 1351"/>
              <a:gd name="T8" fmla="*/ 235 w 923"/>
              <a:gd name="T9" fmla="*/ 1009 h 1351"/>
              <a:gd name="T10" fmla="*/ 303 w 923"/>
              <a:gd name="T11" fmla="*/ 892 h 1351"/>
              <a:gd name="T12" fmla="*/ 370 w 923"/>
              <a:gd name="T13" fmla="*/ 778 h 1351"/>
              <a:gd name="T14" fmla="*/ 674 w 923"/>
              <a:gd name="T15" fmla="*/ 291 h 1351"/>
              <a:gd name="T16" fmla="*/ 810 w 923"/>
              <a:gd name="T17" fmla="*/ 112 h 1351"/>
              <a:gd name="T18" fmla="*/ 923 w 923"/>
              <a:gd name="T19" fmla="*/ 0 h 1351"/>
              <a:gd name="T20" fmla="*/ 923 w 923"/>
              <a:gd name="T21" fmla="*/ 1 h 1351"/>
              <a:gd name="T22" fmla="*/ 811 w 923"/>
              <a:gd name="T23" fmla="*/ 113 h 1351"/>
              <a:gd name="T24" fmla="*/ 675 w 923"/>
              <a:gd name="T25" fmla="*/ 292 h 1351"/>
              <a:gd name="T26" fmla="*/ 370 w 923"/>
              <a:gd name="T27" fmla="*/ 778 h 1351"/>
              <a:gd name="T28" fmla="*/ 304 w 923"/>
              <a:gd name="T29" fmla="*/ 893 h 1351"/>
              <a:gd name="T30" fmla="*/ 235 w 923"/>
              <a:gd name="T31" fmla="*/ 1010 h 1351"/>
              <a:gd name="T32" fmla="*/ 129 w 923"/>
              <a:gd name="T33" fmla="*/ 1188 h 1351"/>
              <a:gd name="T34" fmla="*/ 52 w 923"/>
              <a:gd name="T35" fmla="*/ 1300 h 1351"/>
              <a:gd name="T36" fmla="*/ 0 w 923"/>
              <a:gd name="T37" fmla="*/ 1351 h 1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3" h="1351">
                <a:moveTo>
                  <a:pt x="0" y="1351"/>
                </a:moveTo>
                <a:cubicBezTo>
                  <a:pt x="0" y="1350"/>
                  <a:pt x="0" y="1350"/>
                  <a:pt x="0" y="1350"/>
                </a:cubicBezTo>
                <a:cubicBezTo>
                  <a:pt x="14" y="1341"/>
                  <a:pt x="31" y="1325"/>
                  <a:pt x="51" y="1299"/>
                </a:cubicBezTo>
                <a:cubicBezTo>
                  <a:pt x="73" y="1272"/>
                  <a:pt x="97" y="1236"/>
                  <a:pt x="128" y="1187"/>
                </a:cubicBezTo>
                <a:cubicBezTo>
                  <a:pt x="157" y="1141"/>
                  <a:pt x="191" y="1084"/>
                  <a:pt x="235" y="1009"/>
                </a:cubicBezTo>
                <a:cubicBezTo>
                  <a:pt x="257" y="972"/>
                  <a:pt x="279" y="933"/>
                  <a:pt x="303" y="892"/>
                </a:cubicBezTo>
                <a:cubicBezTo>
                  <a:pt x="324" y="855"/>
                  <a:pt x="347" y="817"/>
                  <a:pt x="370" y="778"/>
                </a:cubicBezTo>
                <a:cubicBezTo>
                  <a:pt x="465" y="615"/>
                  <a:pt x="568" y="444"/>
                  <a:pt x="674" y="291"/>
                </a:cubicBezTo>
                <a:cubicBezTo>
                  <a:pt x="724" y="219"/>
                  <a:pt x="769" y="160"/>
                  <a:pt x="810" y="112"/>
                </a:cubicBezTo>
                <a:cubicBezTo>
                  <a:pt x="851" y="64"/>
                  <a:pt x="888" y="27"/>
                  <a:pt x="923" y="0"/>
                </a:cubicBezTo>
                <a:cubicBezTo>
                  <a:pt x="923" y="1"/>
                  <a:pt x="923" y="1"/>
                  <a:pt x="923" y="1"/>
                </a:cubicBezTo>
                <a:cubicBezTo>
                  <a:pt x="889" y="28"/>
                  <a:pt x="852" y="65"/>
                  <a:pt x="811" y="113"/>
                </a:cubicBezTo>
                <a:cubicBezTo>
                  <a:pt x="770" y="161"/>
                  <a:pt x="725" y="219"/>
                  <a:pt x="675" y="292"/>
                </a:cubicBezTo>
                <a:cubicBezTo>
                  <a:pt x="569" y="444"/>
                  <a:pt x="466" y="616"/>
                  <a:pt x="370" y="778"/>
                </a:cubicBezTo>
                <a:cubicBezTo>
                  <a:pt x="348" y="817"/>
                  <a:pt x="325" y="856"/>
                  <a:pt x="304" y="893"/>
                </a:cubicBezTo>
                <a:cubicBezTo>
                  <a:pt x="280" y="934"/>
                  <a:pt x="258" y="972"/>
                  <a:pt x="235" y="1010"/>
                </a:cubicBezTo>
                <a:cubicBezTo>
                  <a:pt x="192" y="1085"/>
                  <a:pt x="158" y="1141"/>
                  <a:pt x="129" y="1188"/>
                </a:cubicBezTo>
                <a:cubicBezTo>
                  <a:pt x="98" y="1237"/>
                  <a:pt x="73" y="1272"/>
                  <a:pt x="52" y="1300"/>
                </a:cubicBezTo>
                <a:cubicBezTo>
                  <a:pt x="31" y="1326"/>
                  <a:pt x="15" y="1342"/>
                  <a:pt x="0" y="1351"/>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29" name="Freeform 22"/>
          <p:cNvSpPr/>
          <p:nvPr/>
        </p:nvSpPr>
        <p:spPr bwMode="auto">
          <a:xfrm>
            <a:off x="707656" y="1749665"/>
            <a:ext cx="3668389" cy="4284020"/>
          </a:xfrm>
          <a:custGeom>
            <a:avLst/>
            <a:gdLst>
              <a:gd name="T0" fmla="*/ 0 w 1428"/>
              <a:gd name="T1" fmla="*/ 1668 h 1668"/>
              <a:gd name="T2" fmla="*/ 0 w 1428"/>
              <a:gd name="T3" fmla="*/ 1667 h 1668"/>
              <a:gd name="T4" fmla="*/ 138 w 1428"/>
              <a:gd name="T5" fmla="*/ 1610 h 1668"/>
              <a:gd name="T6" fmla="*/ 328 w 1428"/>
              <a:gd name="T7" fmla="*/ 1463 h 1668"/>
              <a:gd name="T8" fmla="*/ 563 w 1428"/>
              <a:gd name="T9" fmla="*/ 1219 h 1668"/>
              <a:gd name="T10" fmla="*/ 818 w 1428"/>
              <a:gd name="T11" fmla="*/ 903 h 1668"/>
              <a:gd name="T12" fmla="*/ 1055 w 1428"/>
              <a:gd name="T13" fmla="*/ 573 h 1668"/>
              <a:gd name="T14" fmla="*/ 1239 w 1428"/>
              <a:gd name="T15" fmla="*/ 295 h 1668"/>
              <a:gd name="T16" fmla="*/ 1338 w 1428"/>
              <a:gd name="T17" fmla="*/ 139 h 1668"/>
              <a:gd name="T18" fmla="*/ 1360 w 1428"/>
              <a:gd name="T19" fmla="*/ 104 h 1668"/>
              <a:gd name="T20" fmla="*/ 1427 w 1428"/>
              <a:gd name="T21" fmla="*/ 0 h 1668"/>
              <a:gd name="T22" fmla="*/ 1428 w 1428"/>
              <a:gd name="T23" fmla="*/ 1 h 1668"/>
              <a:gd name="T24" fmla="*/ 1361 w 1428"/>
              <a:gd name="T25" fmla="*/ 104 h 1668"/>
              <a:gd name="T26" fmla="*/ 1339 w 1428"/>
              <a:gd name="T27" fmla="*/ 140 h 1668"/>
              <a:gd name="T28" fmla="*/ 1240 w 1428"/>
              <a:gd name="T29" fmla="*/ 296 h 1668"/>
              <a:gd name="T30" fmla="*/ 1056 w 1428"/>
              <a:gd name="T31" fmla="*/ 574 h 1668"/>
              <a:gd name="T32" fmla="*/ 819 w 1428"/>
              <a:gd name="T33" fmla="*/ 903 h 1668"/>
              <a:gd name="T34" fmla="*/ 564 w 1428"/>
              <a:gd name="T35" fmla="*/ 1220 h 1668"/>
              <a:gd name="T36" fmla="*/ 328 w 1428"/>
              <a:gd name="T37" fmla="*/ 1464 h 1668"/>
              <a:gd name="T38" fmla="*/ 139 w 1428"/>
              <a:gd name="T39" fmla="*/ 1611 h 1668"/>
              <a:gd name="T40" fmla="*/ 0 w 1428"/>
              <a:gd name="T41" fmla="*/ 1668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28" h="1668">
                <a:moveTo>
                  <a:pt x="0" y="1668"/>
                </a:moveTo>
                <a:cubicBezTo>
                  <a:pt x="0" y="1667"/>
                  <a:pt x="0" y="1667"/>
                  <a:pt x="0" y="1667"/>
                </a:cubicBezTo>
                <a:cubicBezTo>
                  <a:pt x="40" y="1661"/>
                  <a:pt x="86" y="1642"/>
                  <a:pt x="138" y="1610"/>
                </a:cubicBezTo>
                <a:cubicBezTo>
                  <a:pt x="196" y="1576"/>
                  <a:pt x="259" y="1526"/>
                  <a:pt x="328" y="1463"/>
                </a:cubicBezTo>
                <a:cubicBezTo>
                  <a:pt x="398" y="1399"/>
                  <a:pt x="475" y="1319"/>
                  <a:pt x="563" y="1219"/>
                </a:cubicBezTo>
                <a:cubicBezTo>
                  <a:pt x="645" y="1124"/>
                  <a:pt x="731" y="1018"/>
                  <a:pt x="818" y="903"/>
                </a:cubicBezTo>
                <a:cubicBezTo>
                  <a:pt x="899" y="796"/>
                  <a:pt x="978" y="685"/>
                  <a:pt x="1055" y="573"/>
                </a:cubicBezTo>
                <a:cubicBezTo>
                  <a:pt x="1122" y="475"/>
                  <a:pt x="1184" y="382"/>
                  <a:pt x="1239" y="295"/>
                </a:cubicBezTo>
                <a:cubicBezTo>
                  <a:pt x="1277" y="237"/>
                  <a:pt x="1309" y="185"/>
                  <a:pt x="1338" y="139"/>
                </a:cubicBezTo>
                <a:cubicBezTo>
                  <a:pt x="1346" y="127"/>
                  <a:pt x="1353" y="115"/>
                  <a:pt x="1360" y="104"/>
                </a:cubicBezTo>
                <a:cubicBezTo>
                  <a:pt x="1389" y="57"/>
                  <a:pt x="1410" y="25"/>
                  <a:pt x="1427" y="0"/>
                </a:cubicBezTo>
                <a:cubicBezTo>
                  <a:pt x="1428" y="1"/>
                  <a:pt x="1428" y="1"/>
                  <a:pt x="1428" y="1"/>
                </a:cubicBezTo>
                <a:cubicBezTo>
                  <a:pt x="1411" y="26"/>
                  <a:pt x="1390" y="58"/>
                  <a:pt x="1361" y="104"/>
                </a:cubicBezTo>
                <a:cubicBezTo>
                  <a:pt x="1354" y="116"/>
                  <a:pt x="1346" y="127"/>
                  <a:pt x="1339" y="140"/>
                </a:cubicBezTo>
                <a:cubicBezTo>
                  <a:pt x="1310" y="185"/>
                  <a:pt x="1277" y="237"/>
                  <a:pt x="1240" y="296"/>
                </a:cubicBezTo>
                <a:cubicBezTo>
                  <a:pt x="1185" y="382"/>
                  <a:pt x="1123" y="476"/>
                  <a:pt x="1056" y="574"/>
                </a:cubicBezTo>
                <a:cubicBezTo>
                  <a:pt x="979" y="686"/>
                  <a:pt x="900" y="797"/>
                  <a:pt x="819" y="903"/>
                </a:cubicBezTo>
                <a:cubicBezTo>
                  <a:pt x="732" y="1019"/>
                  <a:pt x="646" y="1125"/>
                  <a:pt x="564" y="1220"/>
                </a:cubicBezTo>
                <a:cubicBezTo>
                  <a:pt x="476" y="1320"/>
                  <a:pt x="399" y="1400"/>
                  <a:pt x="328" y="1464"/>
                </a:cubicBezTo>
                <a:cubicBezTo>
                  <a:pt x="260" y="1527"/>
                  <a:pt x="196" y="1576"/>
                  <a:pt x="139" y="1611"/>
                </a:cubicBezTo>
                <a:cubicBezTo>
                  <a:pt x="87" y="1643"/>
                  <a:pt x="40" y="1662"/>
                  <a:pt x="0" y="1668"/>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30" name="Freeform 25"/>
          <p:cNvSpPr/>
          <p:nvPr/>
        </p:nvSpPr>
        <p:spPr bwMode="auto">
          <a:xfrm>
            <a:off x="-1140818" y="4980132"/>
            <a:ext cx="5648558" cy="1218565"/>
          </a:xfrm>
          <a:custGeom>
            <a:avLst/>
            <a:gdLst>
              <a:gd name="T0" fmla="*/ 517 w 2198"/>
              <a:gd name="T1" fmla="*/ 376 h 474"/>
              <a:gd name="T2" fmla="*/ 0 w 2198"/>
              <a:gd name="T3" fmla="*/ 170 h 474"/>
              <a:gd name="T4" fmla="*/ 1 w 2198"/>
              <a:gd name="T5" fmla="*/ 169 h 474"/>
              <a:gd name="T6" fmla="*/ 1259 w 2198"/>
              <a:gd name="T7" fmla="*/ 426 h 474"/>
              <a:gd name="T8" fmla="*/ 1819 w 2198"/>
              <a:gd name="T9" fmla="*/ 271 h 474"/>
              <a:gd name="T10" fmla="*/ 2197 w 2198"/>
              <a:gd name="T11" fmla="*/ 0 h 474"/>
              <a:gd name="T12" fmla="*/ 2198 w 2198"/>
              <a:gd name="T13" fmla="*/ 0 h 474"/>
              <a:gd name="T14" fmla="*/ 2029 w 2198"/>
              <a:gd name="T15" fmla="*/ 147 h 474"/>
              <a:gd name="T16" fmla="*/ 1819 w 2198"/>
              <a:gd name="T17" fmla="*/ 271 h 474"/>
              <a:gd name="T18" fmla="*/ 1554 w 2198"/>
              <a:gd name="T19" fmla="*/ 370 h 474"/>
              <a:gd name="T20" fmla="*/ 1259 w 2198"/>
              <a:gd name="T21" fmla="*/ 427 h 474"/>
              <a:gd name="T22" fmla="*/ 517 w 2198"/>
              <a:gd name="T23" fmla="*/ 376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8" h="474">
                <a:moveTo>
                  <a:pt x="517" y="376"/>
                </a:moveTo>
                <a:cubicBezTo>
                  <a:pt x="334" y="330"/>
                  <a:pt x="159" y="261"/>
                  <a:pt x="0" y="170"/>
                </a:cubicBezTo>
                <a:cubicBezTo>
                  <a:pt x="1" y="169"/>
                  <a:pt x="1" y="169"/>
                  <a:pt x="1" y="169"/>
                </a:cubicBezTo>
                <a:cubicBezTo>
                  <a:pt x="368" y="381"/>
                  <a:pt x="826" y="474"/>
                  <a:pt x="1259" y="426"/>
                </a:cubicBezTo>
                <a:cubicBezTo>
                  <a:pt x="1460" y="404"/>
                  <a:pt x="1653" y="350"/>
                  <a:pt x="1819" y="271"/>
                </a:cubicBezTo>
                <a:cubicBezTo>
                  <a:pt x="1966" y="200"/>
                  <a:pt x="2097" y="107"/>
                  <a:pt x="2197" y="0"/>
                </a:cubicBezTo>
                <a:cubicBezTo>
                  <a:pt x="2198" y="0"/>
                  <a:pt x="2198" y="0"/>
                  <a:pt x="2198" y="0"/>
                </a:cubicBezTo>
                <a:cubicBezTo>
                  <a:pt x="2148" y="53"/>
                  <a:pt x="2091" y="102"/>
                  <a:pt x="2029" y="147"/>
                </a:cubicBezTo>
                <a:cubicBezTo>
                  <a:pt x="1965" y="194"/>
                  <a:pt x="1894" y="236"/>
                  <a:pt x="1819" y="271"/>
                </a:cubicBezTo>
                <a:cubicBezTo>
                  <a:pt x="1737" y="311"/>
                  <a:pt x="1648" y="344"/>
                  <a:pt x="1554" y="370"/>
                </a:cubicBezTo>
                <a:cubicBezTo>
                  <a:pt x="1460" y="397"/>
                  <a:pt x="1360" y="416"/>
                  <a:pt x="1259" y="427"/>
                </a:cubicBezTo>
                <a:cubicBezTo>
                  <a:pt x="1013" y="455"/>
                  <a:pt x="758" y="436"/>
                  <a:pt x="517" y="376"/>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31" name="Freeform 26"/>
          <p:cNvSpPr/>
          <p:nvPr/>
        </p:nvSpPr>
        <p:spPr bwMode="auto">
          <a:xfrm>
            <a:off x="-1140818" y="3913887"/>
            <a:ext cx="6545029" cy="2214996"/>
          </a:xfrm>
          <a:custGeom>
            <a:avLst/>
            <a:gdLst>
              <a:gd name="T0" fmla="*/ 490 w 2547"/>
              <a:gd name="T1" fmla="*/ 780 h 862"/>
              <a:gd name="T2" fmla="*/ 0 w 2547"/>
              <a:gd name="T3" fmla="*/ 585 h 862"/>
              <a:gd name="T4" fmla="*/ 1 w 2547"/>
              <a:gd name="T5" fmla="*/ 584 h 862"/>
              <a:gd name="T6" fmla="*/ 766 w 2547"/>
              <a:gd name="T7" fmla="*/ 829 h 862"/>
              <a:gd name="T8" fmla="*/ 1615 w 2547"/>
              <a:gd name="T9" fmla="*/ 758 h 862"/>
              <a:gd name="T10" fmla="*/ 1971 w 2547"/>
              <a:gd name="T11" fmla="*/ 613 h 862"/>
              <a:gd name="T12" fmla="*/ 2246 w 2547"/>
              <a:gd name="T13" fmla="*/ 423 h 862"/>
              <a:gd name="T14" fmla="*/ 2546 w 2547"/>
              <a:gd name="T15" fmla="*/ 0 h 862"/>
              <a:gd name="T16" fmla="*/ 2547 w 2547"/>
              <a:gd name="T17" fmla="*/ 0 h 862"/>
              <a:gd name="T18" fmla="*/ 2247 w 2547"/>
              <a:gd name="T19" fmla="*/ 424 h 862"/>
              <a:gd name="T20" fmla="*/ 1972 w 2547"/>
              <a:gd name="T21" fmla="*/ 614 h 862"/>
              <a:gd name="T22" fmla="*/ 1616 w 2547"/>
              <a:gd name="T23" fmla="*/ 759 h 862"/>
              <a:gd name="T24" fmla="*/ 766 w 2547"/>
              <a:gd name="T25" fmla="*/ 830 h 862"/>
              <a:gd name="T26" fmla="*/ 490 w 2547"/>
              <a:gd name="T27" fmla="*/ 78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47" h="862">
                <a:moveTo>
                  <a:pt x="490" y="780"/>
                </a:moveTo>
                <a:cubicBezTo>
                  <a:pt x="314" y="736"/>
                  <a:pt x="147" y="670"/>
                  <a:pt x="0" y="585"/>
                </a:cubicBezTo>
                <a:cubicBezTo>
                  <a:pt x="1" y="584"/>
                  <a:pt x="1" y="584"/>
                  <a:pt x="1" y="584"/>
                </a:cubicBezTo>
                <a:cubicBezTo>
                  <a:pt x="222" y="713"/>
                  <a:pt x="487" y="797"/>
                  <a:pt x="766" y="829"/>
                </a:cubicBezTo>
                <a:cubicBezTo>
                  <a:pt x="1052" y="861"/>
                  <a:pt x="1346" y="837"/>
                  <a:pt x="1615" y="758"/>
                </a:cubicBezTo>
                <a:cubicBezTo>
                  <a:pt x="1743" y="721"/>
                  <a:pt x="1863" y="672"/>
                  <a:pt x="1971" y="613"/>
                </a:cubicBezTo>
                <a:cubicBezTo>
                  <a:pt x="2074" y="558"/>
                  <a:pt x="2166" y="494"/>
                  <a:pt x="2246" y="423"/>
                </a:cubicBezTo>
                <a:cubicBezTo>
                  <a:pt x="2385" y="300"/>
                  <a:pt x="2489" y="154"/>
                  <a:pt x="2546" y="0"/>
                </a:cubicBezTo>
                <a:cubicBezTo>
                  <a:pt x="2547" y="0"/>
                  <a:pt x="2547" y="0"/>
                  <a:pt x="2547" y="0"/>
                </a:cubicBezTo>
                <a:cubicBezTo>
                  <a:pt x="2490" y="154"/>
                  <a:pt x="2386" y="301"/>
                  <a:pt x="2247" y="424"/>
                </a:cubicBezTo>
                <a:cubicBezTo>
                  <a:pt x="2167" y="494"/>
                  <a:pt x="2074" y="558"/>
                  <a:pt x="1972" y="614"/>
                </a:cubicBezTo>
                <a:cubicBezTo>
                  <a:pt x="1863" y="673"/>
                  <a:pt x="1744" y="722"/>
                  <a:pt x="1616" y="759"/>
                </a:cubicBezTo>
                <a:cubicBezTo>
                  <a:pt x="1346" y="838"/>
                  <a:pt x="1052" y="862"/>
                  <a:pt x="766" y="830"/>
                </a:cubicBezTo>
                <a:cubicBezTo>
                  <a:pt x="672" y="819"/>
                  <a:pt x="580" y="803"/>
                  <a:pt x="490" y="780"/>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32" name="Freeform 27"/>
          <p:cNvSpPr/>
          <p:nvPr/>
        </p:nvSpPr>
        <p:spPr bwMode="auto">
          <a:xfrm>
            <a:off x="-1140818" y="2563628"/>
            <a:ext cx="4218966" cy="2871879"/>
          </a:xfrm>
          <a:custGeom>
            <a:avLst/>
            <a:gdLst>
              <a:gd name="T0" fmla="*/ 11 w 1642"/>
              <a:gd name="T1" fmla="*/ 1116 h 1118"/>
              <a:gd name="T2" fmla="*/ 0 w 1642"/>
              <a:gd name="T3" fmla="*/ 1111 h 1118"/>
              <a:gd name="T4" fmla="*/ 1 w 1642"/>
              <a:gd name="T5" fmla="*/ 1110 h 1118"/>
              <a:gd name="T6" fmla="*/ 50 w 1642"/>
              <a:gd name="T7" fmla="*/ 1112 h 1118"/>
              <a:gd name="T8" fmla="*/ 154 w 1642"/>
              <a:gd name="T9" fmla="*/ 1062 h 1118"/>
              <a:gd name="T10" fmla="*/ 326 w 1642"/>
              <a:gd name="T11" fmla="*/ 949 h 1118"/>
              <a:gd name="T12" fmla="*/ 565 w 1642"/>
              <a:gd name="T13" fmla="*/ 776 h 1118"/>
              <a:gd name="T14" fmla="*/ 790 w 1642"/>
              <a:gd name="T15" fmla="*/ 607 h 1118"/>
              <a:gd name="T16" fmla="*/ 1148 w 1642"/>
              <a:gd name="T17" fmla="*/ 341 h 1118"/>
              <a:gd name="T18" fmla="*/ 1419 w 1642"/>
              <a:gd name="T19" fmla="*/ 147 h 1118"/>
              <a:gd name="T20" fmla="*/ 1642 w 1642"/>
              <a:gd name="T21" fmla="*/ 0 h 1118"/>
              <a:gd name="T22" fmla="*/ 1642 w 1642"/>
              <a:gd name="T23" fmla="*/ 1 h 1118"/>
              <a:gd name="T24" fmla="*/ 1419 w 1642"/>
              <a:gd name="T25" fmla="*/ 147 h 1118"/>
              <a:gd name="T26" fmla="*/ 1148 w 1642"/>
              <a:gd name="T27" fmla="*/ 341 h 1118"/>
              <a:gd name="T28" fmla="*/ 791 w 1642"/>
              <a:gd name="T29" fmla="*/ 608 h 1118"/>
              <a:gd name="T30" fmla="*/ 565 w 1642"/>
              <a:gd name="T31" fmla="*/ 776 h 1118"/>
              <a:gd name="T32" fmla="*/ 326 w 1642"/>
              <a:gd name="T33" fmla="*/ 950 h 1118"/>
              <a:gd name="T34" fmla="*/ 154 w 1642"/>
              <a:gd name="T35" fmla="*/ 1062 h 1118"/>
              <a:gd name="T36" fmla="*/ 50 w 1642"/>
              <a:gd name="T37" fmla="*/ 1113 h 1118"/>
              <a:gd name="T38" fmla="*/ 11 w 1642"/>
              <a:gd name="T39" fmla="*/ 1116 h 1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42" h="1118">
                <a:moveTo>
                  <a:pt x="11" y="1116"/>
                </a:moveTo>
                <a:cubicBezTo>
                  <a:pt x="6" y="1115"/>
                  <a:pt x="3" y="1113"/>
                  <a:pt x="0" y="1111"/>
                </a:cubicBezTo>
                <a:cubicBezTo>
                  <a:pt x="1" y="1110"/>
                  <a:pt x="1" y="1110"/>
                  <a:pt x="1" y="1110"/>
                </a:cubicBezTo>
                <a:cubicBezTo>
                  <a:pt x="10" y="1118"/>
                  <a:pt x="27" y="1118"/>
                  <a:pt x="50" y="1112"/>
                </a:cubicBezTo>
                <a:cubicBezTo>
                  <a:pt x="75" y="1104"/>
                  <a:pt x="108" y="1088"/>
                  <a:pt x="154" y="1062"/>
                </a:cubicBezTo>
                <a:cubicBezTo>
                  <a:pt x="200" y="1034"/>
                  <a:pt x="257" y="997"/>
                  <a:pt x="326" y="949"/>
                </a:cubicBezTo>
                <a:cubicBezTo>
                  <a:pt x="395" y="901"/>
                  <a:pt x="469" y="847"/>
                  <a:pt x="565" y="776"/>
                </a:cubicBezTo>
                <a:cubicBezTo>
                  <a:pt x="638" y="721"/>
                  <a:pt x="712" y="666"/>
                  <a:pt x="790" y="607"/>
                </a:cubicBezTo>
                <a:cubicBezTo>
                  <a:pt x="907" y="519"/>
                  <a:pt x="1027" y="429"/>
                  <a:pt x="1148" y="341"/>
                </a:cubicBezTo>
                <a:cubicBezTo>
                  <a:pt x="1248" y="267"/>
                  <a:pt x="1337" y="204"/>
                  <a:pt x="1419" y="147"/>
                </a:cubicBezTo>
                <a:cubicBezTo>
                  <a:pt x="1502" y="89"/>
                  <a:pt x="1575" y="41"/>
                  <a:pt x="1642" y="0"/>
                </a:cubicBezTo>
                <a:cubicBezTo>
                  <a:pt x="1642" y="1"/>
                  <a:pt x="1642" y="1"/>
                  <a:pt x="1642" y="1"/>
                </a:cubicBezTo>
                <a:cubicBezTo>
                  <a:pt x="1576" y="42"/>
                  <a:pt x="1503" y="90"/>
                  <a:pt x="1419" y="147"/>
                </a:cubicBezTo>
                <a:cubicBezTo>
                  <a:pt x="1337" y="204"/>
                  <a:pt x="1249" y="268"/>
                  <a:pt x="1148" y="341"/>
                </a:cubicBezTo>
                <a:cubicBezTo>
                  <a:pt x="1028" y="429"/>
                  <a:pt x="907" y="520"/>
                  <a:pt x="791" y="608"/>
                </a:cubicBezTo>
                <a:cubicBezTo>
                  <a:pt x="713" y="666"/>
                  <a:pt x="639" y="722"/>
                  <a:pt x="565" y="776"/>
                </a:cubicBezTo>
                <a:cubicBezTo>
                  <a:pt x="469" y="848"/>
                  <a:pt x="396" y="901"/>
                  <a:pt x="326" y="950"/>
                </a:cubicBezTo>
                <a:cubicBezTo>
                  <a:pt x="257" y="998"/>
                  <a:pt x="201" y="1035"/>
                  <a:pt x="154" y="1062"/>
                </a:cubicBezTo>
                <a:cubicBezTo>
                  <a:pt x="108" y="1089"/>
                  <a:pt x="76" y="1105"/>
                  <a:pt x="50" y="1113"/>
                </a:cubicBezTo>
                <a:cubicBezTo>
                  <a:pt x="34" y="1117"/>
                  <a:pt x="20" y="1118"/>
                  <a:pt x="11" y="1116"/>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33" name="Freeform 31"/>
          <p:cNvSpPr/>
          <p:nvPr/>
        </p:nvSpPr>
        <p:spPr bwMode="auto">
          <a:xfrm>
            <a:off x="5018649" y="-87703"/>
            <a:ext cx="793337" cy="344309"/>
          </a:xfrm>
          <a:custGeom>
            <a:avLst/>
            <a:gdLst>
              <a:gd name="T0" fmla="*/ 1 w 309"/>
              <a:gd name="T1" fmla="*/ 134 h 134"/>
              <a:gd name="T2" fmla="*/ 0 w 309"/>
              <a:gd name="T3" fmla="*/ 134 h 134"/>
              <a:gd name="T4" fmla="*/ 145 w 309"/>
              <a:gd name="T5" fmla="*/ 43 h 134"/>
              <a:gd name="T6" fmla="*/ 309 w 309"/>
              <a:gd name="T7" fmla="*/ 22 h 134"/>
              <a:gd name="T8" fmla="*/ 309 w 309"/>
              <a:gd name="T9" fmla="*/ 23 h 134"/>
              <a:gd name="T10" fmla="*/ 1 w 309"/>
              <a:gd name="T11" fmla="*/ 134 h 134"/>
            </a:gdLst>
            <a:ahLst/>
            <a:cxnLst>
              <a:cxn ang="0">
                <a:pos x="T0" y="T1"/>
              </a:cxn>
              <a:cxn ang="0">
                <a:pos x="T2" y="T3"/>
              </a:cxn>
              <a:cxn ang="0">
                <a:pos x="T4" y="T5"/>
              </a:cxn>
              <a:cxn ang="0">
                <a:pos x="T6" y="T7"/>
              </a:cxn>
              <a:cxn ang="0">
                <a:pos x="T8" y="T9"/>
              </a:cxn>
              <a:cxn ang="0">
                <a:pos x="T10" y="T11"/>
              </a:cxn>
            </a:cxnLst>
            <a:rect l="0" t="0" r="r" b="b"/>
            <a:pathLst>
              <a:path w="309" h="134">
                <a:moveTo>
                  <a:pt x="1" y="134"/>
                </a:moveTo>
                <a:cubicBezTo>
                  <a:pt x="0" y="134"/>
                  <a:pt x="0" y="134"/>
                  <a:pt x="0" y="134"/>
                </a:cubicBezTo>
                <a:cubicBezTo>
                  <a:pt x="46" y="94"/>
                  <a:pt x="96" y="63"/>
                  <a:pt x="145" y="43"/>
                </a:cubicBezTo>
                <a:cubicBezTo>
                  <a:pt x="202" y="20"/>
                  <a:pt x="257" y="13"/>
                  <a:pt x="309" y="22"/>
                </a:cubicBezTo>
                <a:cubicBezTo>
                  <a:pt x="309" y="23"/>
                  <a:pt x="309" y="23"/>
                  <a:pt x="309" y="23"/>
                </a:cubicBezTo>
                <a:cubicBezTo>
                  <a:pt x="179" y="0"/>
                  <a:pt x="60" y="83"/>
                  <a:pt x="1" y="134"/>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34" name="Freeform 32"/>
          <p:cNvSpPr/>
          <p:nvPr/>
        </p:nvSpPr>
        <p:spPr bwMode="auto">
          <a:xfrm>
            <a:off x="4844115" y="-116264"/>
            <a:ext cx="967871" cy="509323"/>
          </a:xfrm>
          <a:custGeom>
            <a:avLst/>
            <a:gdLst>
              <a:gd name="T0" fmla="*/ 1 w 377"/>
              <a:gd name="T1" fmla="*/ 198 h 198"/>
              <a:gd name="T2" fmla="*/ 0 w 377"/>
              <a:gd name="T3" fmla="*/ 198 h 198"/>
              <a:gd name="T4" fmla="*/ 171 w 377"/>
              <a:gd name="T5" fmla="*/ 67 h 198"/>
              <a:gd name="T6" fmla="*/ 377 w 377"/>
              <a:gd name="T7" fmla="*/ 33 h 198"/>
              <a:gd name="T8" fmla="*/ 377 w 377"/>
              <a:gd name="T9" fmla="*/ 34 h 198"/>
              <a:gd name="T10" fmla="*/ 1 w 377"/>
              <a:gd name="T11" fmla="*/ 198 h 198"/>
            </a:gdLst>
            <a:ahLst/>
            <a:cxnLst>
              <a:cxn ang="0">
                <a:pos x="T0" y="T1"/>
              </a:cxn>
              <a:cxn ang="0">
                <a:pos x="T2" y="T3"/>
              </a:cxn>
              <a:cxn ang="0">
                <a:pos x="T4" y="T5"/>
              </a:cxn>
              <a:cxn ang="0">
                <a:pos x="T6" y="T7"/>
              </a:cxn>
              <a:cxn ang="0">
                <a:pos x="T8" y="T9"/>
              </a:cxn>
              <a:cxn ang="0">
                <a:pos x="T10" y="T11"/>
              </a:cxn>
            </a:cxnLst>
            <a:rect l="0" t="0" r="r" b="b"/>
            <a:pathLst>
              <a:path w="377" h="198">
                <a:moveTo>
                  <a:pt x="1" y="198"/>
                </a:moveTo>
                <a:cubicBezTo>
                  <a:pt x="0" y="198"/>
                  <a:pt x="0" y="198"/>
                  <a:pt x="0" y="198"/>
                </a:cubicBezTo>
                <a:cubicBezTo>
                  <a:pt x="38" y="159"/>
                  <a:pt x="98" y="104"/>
                  <a:pt x="171" y="67"/>
                </a:cubicBezTo>
                <a:cubicBezTo>
                  <a:pt x="243" y="31"/>
                  <a:pt x="312" y="20"/>
                  <a:pt x="377" y="33"/>
                </a:cubicBezTo>
                <a:cubicBezTo>
                  <a:pt x="377" y="34"/>
                  <a:pt x="377" y="34"/>
                  <a:pt x="377" y="34"/>
                </a:cubicBezTo>
                <a:cubicBezTo>
                  <a:pt x="211" y="0"/>
                  <a:pt x="59" y="138"/>
                  <a:pt x="1" y="198"/>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35" name="Freeform 35"/>
          <p:cNvSpPr/>
          <p:nvPr/>
        </p:nvSpPr>
        <p:spPr bwMode="auto">
          <a:xfrm>
            <a:off x="4493460" y="-71837"/>
            <a:ext cx="1318526" cy="1045618"/>
          </a:xfrm>
          <a:custGeom>
            <a:avLst/>
            <a:gdLst>
              <a:gd name="T0" fmla="*/ 1 w 513"/>
              <a:gd name="T1" fmla="*/ 407 h 407"/>
              <a:gd name="T2" fmla="*/ 0 w 513"/>
              <a:gd name="T3" fmla="*/ 406 h 407"/>
              <a:gd name="T4" fmla="*/ 177 w 513"/>
              <a:gd name="T5" fmla="*/ 157 h 407"/>
              <a:gd name="T6" fmla="*/ 332 w 513"/>
              <a:gd name="T7" fmla="*/ 46 h 407"/>
              <a:gd name="T8" fmla="*/ 513 w 513"/>
              <a:gd name="T9" fmla="*/ 16 h 407"/>
              <a:gd name="T10" fmla="*/ 513 w 513"/>
              <a:gd name="T11" fmla="*/ 17 h 407"/>
              <a:gd name="T12" fmla="*/ 178 w 513"/>
              <a:gd name="T13" fmla="*/ 157 h 407"/>
              <a:gd name="T14" fmla="*/ 1 w 513"/>
              <a:gd name="T15" fmla="*/ 407 h 4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3" h="407">
                <a:moveTo>
                  <a:pt x="1" y="407"/>
                </a:moveTo>
                <a:cubicBezTo>
                  <a:pt x="0" y="406"/>
                  <a:pt x="0" y="406"/>
                  <a:pt x="0" y="406"/>
                </a:cubicBezTo>
                <a:cubicBezTo>
                  <a:pt x="49" y="307"/>
                  <a:pt x="107" y="225"/>
                  <a:pt x="177" y="157"/>
                </a:cubicBezTo>
                <a:cubicBezTo>
                  <a:pt x="226" y="109"/>
                  <a:pt x="279" y="71"/>
                  <a:pt x="332" y="46"/>
                </a:cubicBezTo>
                <a:cubicBezTo>
                  <a:pt x="395" y="17"/>
                  <a:pt x="455" y="7"/>
                  <a:pt x="513" y="16"/>
                </a:cubicBezTo>
                <a:cubicBezTo>
                  <a:pt x="513" y="17"/>
                  <a:pt x="513" y="17"/>
                  <a:pt x="513" y="17"/>
                </a:cubicBezTo>
                <a:cubicBezTo>
                  <a:pt x="408" y="0"/>
                  <a:pt x="286" y="51"/>
                  <a:pt x="178" y="157"/>
                </a:cubicBezTo>
                <a:cubicBezTo>
                  <a:pt x="108" y="226"/>
                  <a:pt x="50" y="307"/>
                  <a:pt x="1" y="407"/>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36" name="Freeform 37"/>
          <p:cNvSpPr/>
          <p:nvPr/>
        </p:nvSpPr>
        <p:spPr bwMode="auto">
          <a:xfrm>
            <a:off x="3078147" y="-30583"/>
            <a:ext cx="2733839" cy="2594212"/>
          </a:xfrm>
          <a:custGeom>
            <a:avLst/>
            <a:gdLst>
              <a:gd name="T0" fmla="*/ 0 w 1064"/>
              <a:gd name="T1" fmla="*/ 1010 h 1010"/>
              <a:gd name="T2" fmla="*/ 0 w 1064"/>
              <a:gd name="T3" fmla="*/ 1010 h 1010"/>
              <a:gd name="T4" fmla="*/ 479 w 1064"/>
              <a:gd name="T5" fmla="*/ 742 h 1010"/>
              <a:gd name="T6" fmla="*/ 821 w 1064"/>
              <a:gd name="T7" fmla="*/ 460 h 1010"/>
              <a:gd name="T8" fmla="*/ 1009 w 1064"/>
              <a:gd name="T9" fmla="*/ 205 h 1010"/>
              <a:gd name="T10" fmla="*/ 1063 w 1064"/>
              <a:gd name="T11" fmla="*/ 0 h 1010"/>
              <a:gd name="T12" fmla="*/ 1064 w 1064"/>
              <a:gd name="T13" fmla="*/ 0 h 1010"/>
              <a:gd name="T14" fmla="*/ 1009 w 1064"/>
              <a:gd name="T15" fmla="*/ 206 h 1010"/>
              <a:gd name="T16" fmla="*/ 822 w 1064"/>
              <a:gd name="T17" fmla="*/ 460 h 1010"/>
              <a:gd name="T18" fmla="*/ 479 w 1064"/>
              <a:gd name="T19" fmla="*/ 743 h 1010"/>
              <a:gd name="T20" fmla="*/ 0 w 1064"/>
              <a:gd name="T21" fmla="*/ 1010 h 1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64" h="1010">
                <a:moveTo>
                  <a:pt x="0" y="1010"/>
                </a:moveTo>
                <a:cubicBezTo>
                  <a:pt x="0" y="1010"/>
                  <a:pt x="0" y="1010"/>
                  <a:pt x="0" y="1010"/>
                </a:cubicBezTo>
                <a:cubicBezTo>
                  <a:pt x="175" y="929"/>
                  <a:pt x="336" y="839"/>
                  <a:pt x="479" y="742"/>
                </a:cubicBezTo>
                <a:cubicBezTo>
                  <a:pt x="613" y="651"/>
                  <a:pt x="728" y="556"/>
                  <a:pt x="821" y="460"/>
                </a:cubicBezTo>
                <a:cubicBezTo>
                  <a:pt x="905" y="373"/>
                  <a:pt x="968" y="287"/>
                  <a:pt x="1009" y="205"/>
                </a:cubicBezTo>
                <a:cubicBezTo>
                  <a:pt x="1044" y="133"/>
                  <a:pt x="1063" y="63"/>
                  <a:pt x="1063" y="0"/>
                </a:cubicBezTo>
                <a:cubicBezTo>
                  <a:pt x="1064" y="0"/>
                  <a:pt x="1064" y="0"/>
                  <a:pt x="1064" y="0"/>
                </a:cubicBezTo>
                <a:cubicBezTo>
                  <a:pt x="1064" y="63"/>
                  <a:pt x="1045" y="134"/>
                  <a:pt x="1009" y="206"/>
                </a:cubicBezTo>
                <a:cubicBezTo>
                  <a:pt x="969" y="288"/>
                  <a:pt x="905" y="373"/>
                  <a:pt x="822" y="460"/>
                </a:cubicBezTo>
                <a:cubicBezTo>
                  <a:pt x="728" y="557"/>
                  <a:pt x="613" y="652"/>
                  <a:pt x="479" y="743"/>
                </a:cubicBezTo>
                <a:cubicBezTo>
                  <a:pt x="336" y="840"/>
                  <a:pt x="175" y="930"/>
                  <a:pt x="0" y="1010"/>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37" name="Freeform 38"/>
          <p:cNvSpPr/>
          <p:nvPr/>
        </p:nvSpPr>
        <p:spPr bwMode="auto">
          <a:xfrm>
            <a:off x="4376046" y="-30583"/>
            <a:ext cx="1435940" cy="1781835"/>
          </a:xfrm>
          <a:custGeom>
            <a:avLst/>
            <a:gdLst>
              <a:gd name="T0" fmla="*/ 0 w 559"/>
              <a:gd name="T1" fmla="*/ 694 h 694"/>
              <a:gd name="T2" fmla="*/ 0 w 559"/>
              <a:gd name="T3" fmla="*/ 693 h 694"/>
              <a:gd name="T4" fmla="*/ 234 w 559"/>
              <a:gd name="T5" fmla="*/ 497 h 694"/>
              <a:gd name="T6" fmla="*/ 405 w 559"/>
              <a:gd name="T7" fmla="*/ 310 h 694"/>
              <a:gd name="T8" fmla="*/ 558 w 559"/>
              <a:gd name="T9" fmla="*/ 0 h 694"/>
              <a:gd name="T10" fmla="*/ 559 w 559"/>
              <a:gd name="T11" fmla="*/ 0 h 694"/>
              <a:gd name="T12" fmla="*/ 508 w 559"/>
              <a:gd name="T13" fmla="*/ 150 h 694"/>
              <a:gd name="T14" fmla="*/ 406 w 559"/>
              <a:gd name="T15" fmla="*/ 310 h 694"/>
              <a:gd name="T16" fmla="*/ 234 w 559"/>
              <a:gd name="T17" fmla="*/ 498 h 694"/>
              <a:gd name="T18" fmla="*/ 0 w 559"/>
              <a:gd name="T19" fmla="*/ 694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9" h="694">
                <a:moveTo>
                  <a:pt x="0" y="694"/>
                </a:moveTo>
                <a:cubicBezTo>
                  <a:pt x="0" y="693"/>
                  <a:pt x="0" y="693"/>
                  <a:pt x="0" y="693"/>
                </a:cubicBezTo>
                <a:cubicBezTo>
                  <a:pt x="87" y="629"/>
                  <a:pt x="165" y="563"/>
                  <a:pt x="234" y="497"/>
                </a:cubicBezTo>
                <a:cubicBezTo>
                  <a:pt x="301" y="434"/>
                  <a:pt x="358" y="371"/>
                  <a:pt x="405" y="310"/>
                </a:cubicBezTo>
                <a:cubicBezTo>
                  <a:pt x="491" y="200"/>
                  <a:pt x="544" y="93"/>
                  <a:pt x="558" y="0"/>
                </a:cubicBezTo>
                <a:cubicBezTo>
                  <a:pt x="559" y="0"/>
                  <a:pt x="559" y="0"/>
                  <a:pt x="559" y="0"/>
                </a:cubicBezTo>
                <a:cubicBezTo>
                  <a:pt x="552" y="47"/>
                  <a:pt x="535" y="97"/>
                  <a:pt x="508" y="150"/>
                </a:cubicBezTo>
                <a:cubicBezTo>
                  <a:pt x="483" y="202"/>
                  <a:pt x="448" y="256"/>
                  <a:pt x="406" y="310"/>
                </a:cubicBezTo>
                <a:cubicBezTo>
                  <a:pt x="359" y="371"/>
                  <a:pt x="301" y="434"/>
                  <a:pt x="234" y="498"/>
                </a:cubicBezTo>
                <a:cubicBezTo>
                  <a:pt x="166" y="563"/>
                  <a:pt x="87" y="629"/>
                  <a:pt x="0" y="694"/>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38" name="Freeform 39"/>
          <p:cNvSpPr/>
          <p:nvPr/>
        </p:nvSpPr>
        <p:spPr bwMode="auto">
          <a:xfrm>
            <a:off x="5231263" y="-30583"/>
            <a:ext cx="580723" cy="548989"/>
          </a:xfrm>
          <a:custGeom>
            <a:avLst/>
            <a:gdLst>
              <a:gd name="T0" fmla="*/ 0 w 226"/>
              <a:gd name="T1" fmla="*/ 214 h 214"/>
              <a:gd name="T2" fmla="*/ 0 w 226"/>
              <a:gd name="T3" fmla="*/ 214 h 214"/>
              <a:gd name="T4" fmla="*/ 226 w 226"/>
              <a:gd name="T5" fmla="*/ 0 h 214"/>
              <a:gd name="T6" fmla="*/ 226 w 226"/>
              <a:gd name="T7" fmla="*/ 1 h 214"/>
              <a:gd name="T8" fmla="*/ 0 w 226"/>
              <a:gd name="T9" fmla="*/ 214 h 214"/>
            </a:gdLst>
            <a:ahLst/>
            <a:cxnLst>
              <a:cxn ang="0">
                <a:pos x="T0" y="T1"/>
              </a:cxn>
              <a:cxn ang="0">
                <a:pos x="T2" y="T3"/>
              </a:cxn>
              <a:cxn ang="0">
                <a:pos x="T4" y="T5"/>
              </a:cxn>
              <a:cxn ang="0">
                <a:pos x="T6" y="T7"/>
              </a:cxn>
              <a:cxn ang="0">
                <a:pos x="T8" y="T9"/>
              </a:cxn>
            </a:cxnLst>
            <a:rect l="0" t="0" r="r" b="b"/>
            <a:pathLst>
              <a:path w="226" h="214">
                <a:moveTo>
                  <a:pt x="0" y="214"/>
                </a:moveTo>
                <a:cubicBezTo>
                  <a:pt x="0" y="214"/>
                  <a:pt x="0" y="214"/>
                  <a:pt x="0" y="214"/>
                </a:cubicBezTo>
                <a:cubicBezTo>
                  <a:pt x="76" y="117"/>
                  <a:pt x="153" y="45"/>
                  <a:pt x="226" y="0"/>
                </a:cubicBezTo>
                <a:cubicBezTo>
                  <a:pt x="226" y="1"/>
                  <a:pt x="226" y="1"/>
                  <a:pt x="226" y="1"/>
                </a:cubicBezTo>
                <a:cubicBezTo>
                  <a:pt x="153" y="45"/>
                  <a:pt x="77" y="117"/>
                  <a:pt x="0" y="214"/>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39" name="Freeform 44"/>
          <p:cNvSpPr/>
          <p:nvPr/>
        </p:nvSpPr>
        <p:spPr bwMode="auto">
          <a:xfrm>
            <a:off x="5811986" y="-30583"/>
            <a:ext cx="571202" cy="345895"/>
          </a:xfrm>
          <a:custGeom>
            <a:avLst/>
            <a:gdLst>
              <a:gd name="T0" fmla="*/ 222 w 222"/>
              <a:gd name="T1" fmla="*/ 135 h 135"/>
              <a:gd name="T2" fmla="*/ 0 w 222"/>
              <a:gd name="T3" fmla="*/ 1 h 135"/>
              <a:gd name="T4" fmla="*/ 0 w 222"/>
              <a:gd name="T5" fmla="*/ 0 h 135"/>
              <a:gd name="T6" fmla="*/ 122 w 222"/>
              <a:gd name="T7" fmla="*/ 35 h 135"/>
              <a:gd name="T8" fmla="*/ 222 w 222"/>
              <a:gd name="T9" fmla="*/ 135 h 135"/>
            </a:gdLst>
            <a:ahLst/>
            <a:cxnLst>
              <a:cxn ang="0">
                <a:pos x="T0" y="T1"/>
              </a:cxn>
              <a:cxn ang="0">
                <a:pos x="T2" y="T3"/>
              </a:cxn>
              <a:cxn ang="0">
                <a:pos x="T4" y="T5"/>
              </a:cxn>
              <a:cxn ang="0">
                <a:pos x="T6" y="T7"/>
              </a:cxn>
              <a:cxn ang="0">
                <a:pos x="T8" y="T9"/>
              </a:cxn>
            </a:cxnLst>
            <a:rect l="0" t="0" r="r" b="b"/>
            <a:pathLst>
              <a:path w="222" h="135">
                <a:moveTo>
                  <a:pt x="222" y="135"/>
                </a:moveTo>
                <a:cubicBezTo>
                  <a:pt x="170" y="51"/>
                  <a:pt x="85" y="0"/>
                  <a:pt x="0" y="1"/>
                </a:cubicBezTo>
                <a:cubicBezTo>
                  <a:pt x="0" y="0"/>
                  <a:pt x="0" y="0"/>
                  <a:pt x="0" y="0"/>
                </a:cubicBezTo>
                <a:cubicBezTo>
                  <a:pt x="41" y="0"/>
                  <a:pt x="83" y="12"/>
                  <a:pt x="122" y="35"/>
                </a:cubicBezTo>
                <a:cubicBezTo>
                  <a:pt x="162" y="59"/>
                  <a:pt x="196" y="93"/>
                  <a:pt x="222" y="135"/>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40" name="Freeform 45"/>
          <p:cNvSpPr/>
          <p:nvPr/>
        </p:nvSpPr>
        <p:spPr bwMode="auto">
          <a:xfrm>
            <a:off x="5018649" y="-121024"/>
            <a:ext cx="1364539" cy="436336"/>
          </a:xfrm>
          <a:custGeom>
            <a:avLst/>
            <a:gdLst>
              <a:gd name="T0" fmla="*/ 1 w 531"/>
              <a:gd name="T1" fmla="*/ 147 h 170"/>
              <a:gd name="T2" fmla="*/ 0 w 531"/>
              <a:gd name="T3" fmla="*/ 147 h 170"/>
              <a:gd name="T4" fmla="*/ 261 w 531"/>
              <a:gd name="T5" fmla="*/ 9 h 170"/>
              <a:gd name="T6" fmla="*/ 336 w 531"/>
              <a:gd name="T7" fmla="*/ 15 h 170"/>
              <a:gd name="T8" fmla="*/ 339 w 531"/>
              <a:gd name="T9" fmla="*/ 16 h 170"/>
              <a:gd name="T10" fmla="*/ 410 w 531"/>
              <a:gd name="T11" fmla="*/ 44 h 170"/>
              <a:gd name="T12" fmla="*/ 531 w 531"/>
              <a:gd name="T13" fmla="*/ 170 h 170"/>
              <a:gd name="T14" fmla="*/ 531 w 531"/>
              <a:gd name="T15" fmla="*/ 170 h 170"/>
              <a:gd name="T16" fmla="*/ 261 w 531"/>
              <a:gd name="T17" fmla="*/ 10 h 170"/>
              <a:gd name="T18" fmla="*/ 1 w 531"/>
              <a:gd name="T19" fmla="*/ 14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1" h="170">
                <a:moveTo>
                  <a:pt x="1" y="147"/>
                </a:moveTo>
                <a:cubicBezTo>
                  <a:pt x="0" y="147"/>
                  <a:pt x="0" y="147"/>
                  <a:pt x="0" y="147"/>
                </a:cubicBezTo>
                <a:cubicBezTo>
                  <a:pt x="59" y="90"/>
                  <a:pt x="152" y="20"/>
                  <a:pt x="261" y="9"/>
                </a:cubicBezTo>
                <a:cubicBezTo>
                  <a:pt x="285" y="7"/>
                  <a:pt x="311" y="9"/>
                  <a:pt x="336" y="15"/>
                </a:cubicBezTo>
                <a:cubicBezTo>
                  <a:pt x="337" y="15"/>
                  <a:pt x="338" y="15"/>
                  <a:pt x="339" y="16"/>
                </a:cubicBezTo>
                <a:cubicBezTo>
                  <a:pt x="363" y="22"/>
                  <a:pt x="387" y="31"/>
                  <a:pt x="410" y="44"/>
                </a:cubicBezTo>
                <a:cubicBezTo>
                  <a:pt x="460" y="73"/>
                  <a:pt x="502" y="117"/>
                  <a:pt x="531" y="170"/>
                </a:cubicBezTo>
                <a:cubicBezTo>
                  <a:pt x="531" y="170"/>
                  <a:pt x="531" y="170"/>
                  <a:pt x="531" y="170"/>
                </a:cubicBezTo>
                <a:cubicBezTo>
                  <a:pt x="472" y="65"/>
                  <a:pt x="364" y="0"/>
                  <a:pt x="261" y="10"/>
                </a:cubicBezTo>
                <a:cubicBezTo>
                  <a:pt x="152" y="20"/>
                  <a:pt x="59" y="90"/>
                  <a:pt x="1" y="147"/>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41" name="Freeform 46"/>
          <p:cNvSpPr/>
          <p:nvPr/>
        </p:nvSpPr>
        <p:spPr bwMode="auto">
          <a:xfrm>
            <a:off x="4844115" y="-136891"/>
            <a:ext cx="1539073" cy="529949"/>
          </a:xfrm>
          <a:custGeom>
            <a:avLst/>
            <a:gdLst>
              <a:gd name="T0" fmla="*/ 1 w 599"/>
              <a:gd name="T1" fmla="*/ 206 h 206"/>
              <a:gd name="T2" fmla="*/ 0 w 599"/>
              <a:gd name="T3" fmla="*/ 206 h 206"/>
              <a:gd name="T4" fmla="*/ 125 w 599"/>
              <a:gd name="T5" fmla="*/ 88 h 206"/>
              <a:gd name="T6" fmla="*/ 280 w 599"/>
              <a:gd name="T7" fmla="*/ 14 h 206"/>
              <a:gd name="T8" fmla="*/ 451 w 599"/>
              <a:gd name="T9" fmla="*/ 28 h 206"/>
              <a:gd name="T10" fmla="*/ 599 w 599"/>
              <a:gd name="T11" fmla="*/ 176 h 206"/>
              <a:gd name="T12" fmla="*/ 599 w 599"/>
              <a:gd name="T13" fmla="*/ 176 h 206"/>
              <a:gd name="T14" fmla="*/ 451 w 599"/>
              <a:gd name="T15" fmla="*/ 29 h 206"/>
              <a:gd name="T16" fmla="*/ 280 w 599"/>
              <a:gd name="T17" fmla="*/ 15 h 206"/>
              <a:gd name="T18" fmla="*/ 1 w 599"/>
              <a:gd name="T19" fmla="*/ 20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9" h="206">
                <a:moveTo>
                  <a:pt x="1" y="206"/>
                </a:moveTo>
                <a:cubicBezTo>
                  <a:pt x="0" y="206"/>
                  <a:pt x="0" y="206"/>
                  <a:pt x="0" y="206"/>
                </a:cubicBezTo>
                <a:cubicBezTo>
                  <a:pt x="40" y="159"/>
                  <a:pt x="82" y="119"/>
                  <a:pt x="125" y="88"/>
                </a:cubicBezTo>
                <a:cubicBezTo>
                  <a:pt x="175" y="51"/>
                  <a:pt x="228" y="26"/>
                  <a:pt x="280" y="14"/>
                </a:cubicBezTo>
                <a:cubicBezTo>
                  <a:pt x="339" y="0"/>
                  <a:pt x="400" y="5"/>
                  <a:pt x="451" y="28"/>
                </a:cubicBezTo>
                <a:cubicBezTo>
                  <a:pt x="509" y="54"/>
                  <a:pt x="562" y="106"/>
                  <a:pt x="599" y="176"/>
                </a:cubicBezTo>
                <a:cubicBezTo>
                  <a:pt x="599" y="176"/>
                  <a:pt x="599" y="176"/>
                  <a:pt x="599" y="176"/>
                </a:cubicBezTo>
                <a:cubicBezTo>
                  <a:pt x="561" y="107"/>
                  <a:pt x="509" y="55"/>
                  <a:pt x="451" y="29"/>
                </a:cubicBezTo>
                <a:cubicBezTo>
                  <a:pt x="400" y="6"/>
                  <a:pt x="339" y="1"/>
                  <a:pt x="280" y="15"/>
                </a:cubicBezTo>
                <a:cubicBezTo>
                  <a:pt x="183" y="37"/>
                  <a:pt x="89" y="102"/>
                  <a:pt x="1" y="206"/>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42" name="Freeform 47"/>
          <p:cNvSpPr/>
          <p:nvPr/>
        </p:nvSpPr>
        <p:spPr bwMode="auto">
          <a:xfrm>
            <a:off x="2497424" y="315312"/>
            <a:ext cx="3998417" cy="5694572"/>
          </a:xfrm>
          <a:custGeom>
            <a:avLst/>
            <a:gdLst>
              <a:gd name="T0" fmla="*/ 0 w 1556"/>
              <a:gd name="T1" fmla="*/ 2217 h 2217"/>
              <a:gd name="T2" fmla="*/ 0 w 1556"/>
              <a:gd name="T3" fmla="*/ 2216 h 2217"/>
              <a:gd name="T4" fmla="*/ 299 w 1556"/>
              <a:gd name="T5" fmla="*/ 2104 h 2217"/>
              <a:gd name="T6" fmla="*/ 621 w 1556"/>
              <a:gd name="T7" fmla="*/ 1903 h 2217"/>
              <a:gd name="T8" fmla="*/ 1209 w 1556"/>
              <a:gd name="T9" fmla="*/ 1266 h 2217"/>
              <a:gd name="T10" fmla="*/ 1523 w 1556"/>
              <a:gd name="T11" fmla="*/ 536 h 2217"/>
              <a:gd name="T12" fmla="*/ 1551 w 1556"/>
              <a:gd name="T13" fmla="*/ 234 h 2217"/>
              <a:gd name="T14" fmla="*/ 1511 w 1556"/>
              <a:gd name="T15" fmla="*/ 0 h 2217"/>
              <a:gd name="T16" fmla="*/ 1512 w 1556"/>
              <a:gd name="T17" fmla="*/ 0 h 2217"/>
              <a:gd name="T18" fmla="*/ 1552 w 1556"/>
              <a:gd name="T19" fmla="*/ 233 h 2217"/>
              <a:gd name="T20" fmla="*/ 1524 w 1556"/>
              <a:gd name="T21" fmla="*/ 537 h 2217"/>
              <a:gd name="T22" fmla="*/ 1210 w 1556"/>
              <a:gd name="T23" fmla="*/ 1267 h 2217"/>
              <a:gd name="T24" fmla="*/ 621 w 1556"/>
              <a:gd name="T25" fmla="*/ 1904 h 2217"/>
              <a:gd name="T26" fmla="*/ 300 w 1556"/>
              <a:gd name="T27" fmla="*/ 2104 h 2217"/>
              <a:gd name="T28" fmla="*/ 0 w 1556"/>
              <a:gd name="T29" fmla="*/ 2217 h 2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56" h="2217">
                <a:moveTo>
                  <a:pt x="0" y="2217"/>
                </a:moveTo>
                <a:cubicBezTo>
                  <a:pt x="0" y="2216"/>
                  <a:pt x="0" y="2216"/>
                  <a:pt x="0" y="2216"/>
                </a:cubicBezTo>
                <a:cubicBezTo>
                  <a:pt x="97" y="2191"/>
                  <a:pt x="198" y="2154"/>
                  <a:pt x="299" y="2104"/>
                </a:cubicBezTo>
                <a:cubicBezTo>
                  <a:pt x="407" y="2051"/>
                  <a:pt x="515" y="1983"/>
                  <a:pt x="621" y="1903"/>
                </a:cubicBezTo>
                <a:cubicBezTo>
                  <a:pt x="844" y="1733"/>
                  <a:pt x="1048" y="1513"/>
                  <a:pt x="1209" y="1266"/>
                </a:cubicBezTo>
                <a:cubicBezTo>
                  <a:pt x="1365" y="1027"/>
                  <a:pt x="1474" y="775"/>
                  <a:pt x="1523" y="536"/>
                </a:cubicBezTo>
                <a:cubicBezTo>
                  <a:pt x="1545" y="430"/>
                  <a:pt x="1555" y="328"/>
                  <a:pt x="1551" y="234"/>
                </a:cubicBezTo>
                <a:cubicBezTo>
                  <a:pt x="1548" y="148"/>
                  <a:pt x="1535" y="70"/>
                  <a:pt x="1511" y="0"/>
                </a:cubicBezTo>
                <a:cubicBezTo>
                  <a:pt x="1512" y="0"/>
                  <a:pt x="1512" y="0"/>
                  <a:pt x="1512" y="0"/>
                </a:cubicBezTo>
                <a:cubicBezTo>
                  <a:pt x="1536" y="69"/>
                  <a:pt x="1549" y="148"/>
                  <a:pt x="1552" y="233"/>
                </a:cubicBezTo>
                <a:cubicBezTo>
                  <a:pt x="1556" y="328"/>
                  <a:pt x="1546" y="430"/>
                  <a:pt x="1524" y="537"/>
                </a:cubicBezTo>
                <a:cubicBezTo>
                  <a:pt x="1475" y="775"/>
                  <a:pt x="1366" y="1028"/>
                  <a:pt x="1210" y="1267"/>
                </a:cubicBezTo>
                <a:cubicBezTo>
                  <a:pt x="1048" y="1514"/>
                  <a:pt x="845" y="1734"/>
                  <a:pt x="621" y="1904"/>
                </a:cubicBezTo>
                <a:cubicBezTo>
                  <a:pt x="516" y="1984"/>
                  <a:pt x="407" y="2051"/>
                  <a:pt x="300" y="2104"/>
                </a:cubicBezTo>
                <a:cubicBezTo>
                  <a:pt x="198" y="2154"/>
                  <a:pt x="98" y="2192"/>
                  <a:pt x="0" y="2217"/>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43" name="Freeform 48"/>
          <p:cNvSpPr/>
          <p:nvPr/>
        </p:nvSpPr>
        <p:spPr bwMode="auto">
          <a:xfrm>
            <a:off x="4507740" y="315312"/>
            <a:ext cx="2088062" cy="4664821"/>
          </a:xfrm>
          <a:custGeom>
            <a:avLst/>
            <a:gdLst>
              <a:gd name="T0" fmla="*/ 0 w 813"/>
              <a:gd name="T1" fmla="*/ 1816 h 1816"/>
              <a:gd name="T2" fmla="*/ 0 w 813"/>
              <a:gd name="T3" fmla="*/ 1815 h 1816"/>
              <a:gd name="T4" fmla="*/ 345 w 813"/>
              <a:gd name="T5" fmla="*/ 1532 h 1816"/>
              <a:gd name="T6" fmla="*/ 651 w 813"/>
              <a:gd name="T7" fmla="*/ 1043 h 1816"/>
              <a:gd name="T8" fmla="*/ 800 w 813"/>
              <a:gd name="T9" fmla="*/ 456 h 1816"/>
              <a:gd name="T10" fmla="*/ 730 w 813"/>
              <a:gd name="T11" fmla="*/ 0 h 1816"/>
              <a:gd name="T12" fmla="*/ 730 w 813"/>
              <a:gd name="T13" fmla="*/ 0 h 1816"/>
              <a:gd name="T14" fmla="*/ 801 w 813"/>
              <a:gd name="T15" fmla="*/ 456 h 1816"/>
              <a:gd name="T16" fmla="*/ 652 w 813"/>
              <a:gd name="T17" fmla="*/ 1043 h 1816"/>
              <a:gd name="T18" fmla="*/ 513 w 813"/>
              <a:gd name="T19" fmla="*/ 1307 h 1816"/>
              <a:gd name="T20" fmla="*/ 346 w 813"/>
              <a:gd name="T21" fmla="*/ 1533 h 1816"/>
              <a:gd name="T22" fmla="*/ 176 w 813"/>
              <a:gd name="T23" fmla="*/ 1697 h 1816"/>
              <a:gd name="T24" fmla="*/ 0 w 813"/>
              <a:gd name="T25" fmla="*/ 1816 h 1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3" h="1816">
                <a:moveTo>
                  <a:pt x="0" y="1816"/>
                </a:moveTo>
                <a:cubicBezTo>
                  <a:pt x="0" y="1815"/>
                  <a:pt x="0" y="1815"/>
                  <a:pt x="0" y="1815"/>
                </a:cubicBezTo>
                <a:cubicBezTo>
                  <a:pt x="122" y="1749"/>
                  <a:pt x="238" y="1654"/>
                  <a:pt x="345" y="1532"/>
                </a:cubicBezTo>
                <a:cubicBezTo>
                  <a:pt x="467" y="1394"/>
                  <a:pt x="572" y="1225"/>
                  <a:pt x="651" y="1043"/>
                </a:cubicBezTo>
                <a:cubicBezTo>
                  <a:pt x="735" y="849"/>
                  <a:pt x="787" y="646"/>
                  <a:pt x="800" y="456"/>
                </a:cubicBezTo>
                <a:cubicBezTo>
                  <a:pt x="812" y="274"/>
                  <a:pt x="788" y="116"/>
                  <a:pt x="730" y="0"/>
                </a:cubicBezTo>
                <a:cubicBezTo>
                  <a:pt x="730" y="0"/>
                  <a:pt x="730" y="0"/>
                  <a:pt x="730" y="0"/>
                </a:cubicBezTo>
                <a:cubicBezTo>
                  <a:pt x="789" y="116"/>
                  <a:pt x="813" y="274"/>
                  <a:pt x="801" y="456"/>
                </a:cubicBezTo>
                <a:cubicBezTo>
                  <a:pt x="788" y="646"/>
                  <a:pt x="736" y="849"/>
                  <a:pt x="652" y="1043"/>
                </a:cubicBezTo>
                <a:cubicBezTo>
                  <a:pt x="612" y="1135"/>
                  <a:pt x="566" y="1224"/>
                  <a:pt x="513" y="1307"/>
                </a:cubicBezTo>
                <a:cubicBezTo>
                  <a:pt x="462" y="1389"/>
                  <a:pt x="406" y="1464"/>
                  <a:pt x="346" y="1533"/>
                </a:cubicBezTo>
                <a:cubicBezTo>
                  <a:pt x="292" y="1594"/>
                  <a:pt x="235" y="1649"/>
                  <a:pt x="176" y="1697"/>
                </a:cubicBezTo>
                <a:cubicBezTo>
                  <a:pt x="119" y="1744"/>
                  <a:pt x="60" y="1784"/>
                  <a:pt x="0" y="1816"/>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44" name="Freeform 49"/>
          <p:cNvSpPr/>
          <p:nvPr/>
        </p:nvSpPr>
        <p:spPr bwMode="auto">
          <a:xfrm>
            <a:off x="5139236" y="315312"/>
            <a:ext cx="1485126" cy="3270135"/>
          </a:xfrm>
          <a:custGeom>
            <a:avLst/>
            <a:gdLst>
              <a:gd name="T0" fmla="*/ 0 w 578"/>
              <a:gd name="T1" fmla="*/ 1273 h 1273"/>
              <a:gd name="T2" fmla="*/ 0 w 578"/>
              <a:gd name="T3" fmla="*/ 1272 h 1273"/>
              <a:gd name="T4" fmla="*/ 216 w 578"/>
              <a:gd name="T5" fmla="*/ 1134 h 1273"/>
              <a:gd name="T6" fmla="*/ 437 w 578"/>
              <a:gd name="T7" fmla="*/ 825 h 1273"/>
              <a:gd name="T8" fmla="*/ 565 w 578"/>
              <a:gd name="T9" fmla="*/ 379 h 1273"/>
              <a:gd name="T10" fmla="*/ 484 w 578"/>
              <a:gd name="T11" fmla="*/ 0 h 1273"/>
              <a:gd name="T12" fmla="*/ 484 w 578"/>
              <a:gd name="T13" fmla="*/ 0 h 1273"/>
              <a:gd name="T14" fmla="*/ 566 w 578"/>
              <a:gd name="T15" fmla="*/ 379 h 1273"/>
              <a:gd name="T16" fmla="*/ 438 w 578"/>
              <a:gd name="T17" fmla="*/ 825 h 1273"/>
              <a:gd name="T18" fmla="*/ 217 w 578"/>
              <a:gd name="T19" fmla="*/ 1134 h 1273"/>
              <a:gd name="T20" fmla="*/ 0 w 578"/>
              <a:gd name="T21" fmla="*/ 1273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8" h="1273">
                <a:moveTo>
                  <a:pt x="0" y="1273"/>
                </a:moveTo>
                <a:cubicBezTo>
                  <a:pt x="0" y="1272"/>
                  <a:pt x="0" y="1272"/>
                  <a:pt x="0" y="1272"/>
                </a:cubicBezTo>
                <a:cubicBezTo>
                  <a:pt x="71" y="1249"/>
                  <a:pt x="146" y="1201"/>
                  <a:pt x="216" y="1134"/>
                </a:cubicBezTo>
                <a:cubicBezTo>
                  <a:pt x="301" y="1053"/>
                  <a:pt x="377" y="946"/>
                  <a:pt x="437" y="825"/>
                </a:cubicBezTo>
                <a:cubicBezTo>
                  <a:pt x="509" y="680"/>
                  <a:pt x="553" y="525"/>
                  <a:pt x="565" y="379"/>
                </a:cubicBezTo>
                <a:cubicBezTo>
                  <a:pt x="577" y="219"/>
                  <a:pt x="548" y="85"/>
                  <a:pt x="484" y="0"/>
                </a:cubicBezTo>
                <a:cubicBezTo>
                  <a:pt x="484" y="0"/>
                  <a:pt x="484" y="0"/>
                  <a:pt x="484" y="0"/>
                </a:cubicBezTo>
                <a:cubicBezTo>
                  <a:pt x="549" y="84"/>
                  <a:pt x="578" y="219"/>
                  <a:pt x="566" y="379"/>
                </a:cubicBezTo>
                <a:cubicBezTo>
                  <a:pt x="554" y="526"/>
                  <a:pt x="510" y="680"/>
                  <a:pt x="438" y="825"/>
                </a:cubicBezTo>
                <a:cubicBezTo>
                  <a:pt x="378" y="947"/>
                  <a:pt x="301" y="1054"/>
                  <a:pt x="217" y="1134"/>
                </a:cubicBezTo>
                <a:cubicBezTo>
                  <a:pt x="146" y="1202"/>
                  <a:pt x="71" y="1250"/>
                  <a:pt x="0" y="1273"/>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45" name="Freeform 52"/>
          <p:cNvSpPr/>
          <p:nvPr/>
        </p:nvSpPr>
        <p:spPr bwMode="auto">
          <a:xfrm>
            <a:off x="4493460" y="-133717"/>
            <a:ext cx="1889729" cy="1107498"/>
          </a:xfrm>
          <a:custGeom>
            <a:avLst/>
            <a:gdLst>
              <a:gd name="T0" fmla="*/ 1 w 735"/>
              <a:gd name="T1" fmla="*/ 431 h 431"/>
              <a:gd name="T2" fmla="*/ 0 w 735"/>
              <a:gd name="T3" fmla="*/ 430 h 431"/>
              <a:gd name="T4" fmla="*/ 97 w 735"/>
              <a:gd name="T5" fmla="*/ 260 h 431"/>
              <a:gd name="T6" fmla="*/ 269 w 735"/>
              <a:gd name="T7" fmla="*/ 85 h 431"/>
              <a:gd name="T8" fmla="*/ 507 w 735"/>
              <a:gd name="T9" fmla="*/ 8 h 431"/>
              <a:gd name="T10" fmla="*/ 735 w 735"/>
              <a:gd name="T11" fmla="*/ 175 h 431"/>
              <a:gd name="T12" fmla="*/ 734 w 735"/>
              <a:gd name="T13" fmla="*/ 175 h 431"/>
              <a:gd name="T14" fmla="*/ 507 w 735"/>
              <a:gd name="T15" fmla="*/ 9 h 431"/>
              <a:gd name="T16" fmla="*/ 269 w 735"/>
              <a:gd name="T17" fmla="*/ 85 h 431"/>
              <a:gd name="T18" fmla="*/ 98 w 735"/>
              <a:gd name="T19" fmla="*/ 261 h 431"/>
              <a:gd name="T20" fmla="*/ 1 w 735"/>
              <a:gd name="T21" fmla="*/ 43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5" h="431">
                <a:moveTo>
                  <a:pt x="1" y="431"/>
                </a:moveTo>
                <a:cubicBezTo>
                  <a:pt x="0" y="430"/>
                  <a:pt x="0" y="430"/>
                  <a:pt x="0" y="430"/>
                </a:cubicBezTo>
                <a:cubicBezTo>
                  <a:pt x="27" y="370"/>
                  <a:pt x="60" y="313"/>
                  <a:pt x="97" y="260"/>
                </a:cubicBezTo>
                <a:cubicBezTo>
                  <a:pt x="149" y="188"/>
                  <a:pt x="207" y="129"/>
                  <a:pt x="269" y="85"/>
                </a:cubicBezTo>
                <a:cubicBezTo>
                  <a:pt x="325" y="45"/>
                  <a:pt x="411" y="0"/>
                  <a:pt x="507" y="8"/>
                </a:cubicBezTo>
                <a:cubicBezTo>
                  <a:pt x="596" y="15"/>
                  <a:pt x="684" y="79"/>
                  <a:pt x="735" y="175"/>
                </a:cubicBezTo>
                <a:cubicBezTo>
                  <a:pt x="734" y="175"/>
                  <a:pt x="734" y="175"/>
                  <a:pt x="734" y="175"/>
                </a:cubicBezTo>
                <a:cubicBezTo>
                  <a:pt x="683" y="80"/>
                  <a:pt x="596" y="16"/>
                  <a:pt x="507" y="9"/>
                </a:cubicBezTo>
                <a:cubicBezTo>
                  <a:pt x="412" y="1"/>
                  <a:pt x="325" y="46"/>
                  <a:pt x="269" y="85"/>
                </a:cubicBezTo>
                <a:cubicBezTo>
                  <a:pt x="207" y="129"/>
                  <a:pt x="150" y="188"/>
                  <a:pt x="98" y="261"/>
                </a:cubicBezTo>
                <a:cubicBezTo>
                  <a:pt x="61" y="313"/>
                  <a:pt x="28" y="370"/>
                  <a:pt x="1" y="431"/>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46" name="Freeform 53"/>
          <p:cNvSpPr/>
          <p:nvPr/>
        </p:nvSpPr>
        <p:spPr bwMode="auto">
          <a:xfrm>
            <a:off x="5401037" y="315312"/>
            <a:ext cx="1199525" cy="3601750"/>
          </a:xfrm>
          <a:custGeom>
            <a:avLst/>
            <a:gdLst>
              <a:gd name="T0" fmla="*/ 1 w 467"/>
              <a:gd name="T1" fmla="*/ 1402 h 1402"/>
              <a:gd name="T2" fmla="*/ 0 w 467"/>
              <a:gd name="T3" fmla="*/ 1401 h 1402"/>
              <a:gd name="T4" fmla="*/ 218 w 467"/>
              <a:gd name="T5" fmla="*/ 1146 h 1402"/>
              <a:gd name="T6" fmla="*/ 397 w 467"/>
              <a:gd name="T7" fmla="*/ 766 h 1402"/>
              <a:gd name="T8" fmla="*/ 465 w 467"/>
              <a:gd name="T9" fmla="*/ 335 h 1402"/>
              <a:gd name="T10" fmla="*/ 382 w 467"/>
              <a:gd name="T11" fmla="*/ 0 h 1402"/>
              <a:gd name="T12" fmla="*/ 382 w 467"/>
              <a:gd name="T13" fmla="*/ 0 h 1402"/>
              <a:gd name="T14" fmla="*/ 466 w 467"/>
              <a:gd name="T15" fmla="*/ 335 h 1402"/>
              <a:gd name="T16" fmla="*/ 449 w 467"/>
              <a:gd name="T17" fmla="*/ 550 h 1402"/>
              <a:gd name="T18" fmla="*/ 397 w 467"/>
              <a:gd name="T19" fmla="*/ 766 h 1402"/>
              <a:gd name="T20" fmla="*/ 219 w 467"/>
              <a:gd name="T21" fmla="*/ 1146 h 1402"/>
              <a:gd name="T22" fmla="*/ 1 w 467"/>
              <a:gd name="T23" fmla="*/ 1402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7" h="1402">
                <a:moveTo>
                  <a:pt x="1" y="1402"/>
                </a:moveTo>
                <a:cubicBezTo>
                  <a:pt x="0" y="1401"/>
                  <a:pt x="0" y="1401"/>
                  <a:pt x="0" y="1401"/>
                </a:cubicBezTo>
                <a:cubicBezTo>
                  <a:pt x="80" y="1333"/>
                  <a:pt x="153" y="1247"/>
                  <a:pt x="218" y="1146"/>
                </a:cubicBezTo>
                <a:cubicBezTo>
                  <a:pt x="294" y="1030"/>
                  <a:pt x="354" y="902"/>
                  <a:pt x="397" y="766"/>
                </a:cubicBezTo>
                <a:cubicBezTo>
                  <a:pt x="443" y="619"/>
                  <a:pt x="467" y="470"/>
                  <a:pt x="465" y="335"/>
                </a:cubicBezTo>
                <a:cubicBezTo>
                  <a:pt x="463" y="198"/>
                  <a:pt x="434" y="83"/>
                  <a:pt x="382" y="0"/>
                </a:cubicBezTo>
                <a:cubicBezTo>
                  <a:pt x="382" y="0"/>
                  <a:pt x="382" y="0"/>
                  <a:pt x="382" y="0"/>
                </a:cubicBezTo>
                <a:cubicBezTo>
                  <a:pt x="435" y="82"/>
                  <a:pt x="463" y="198"/>
                  <a:pt x="466" y="335"/>
                </a:cubicBezTo>
                <a:cubicBezTo>
                  <a:pt x="467" y="404"/>
                  <a:pt x="461" y="477"/>
                  <a:pt x="449" y="550"/>
                </a:cubicBezTo>
                <a:cubicBezTo>
                  <a:pt x="438" y="621"/>
                  <a:pt x="420" y="694"/>
                  <a:pt x="397" y="766"/>
                </a:cubicBezTo>
                <a:cubicBezTo>
                  <a:pt x="354" y="903"/>
                  <a:pt x="294" y="1030"/>
                  <a:pt x="219" y="1146"/>
                </a:cubicBezTo>
                <a:cubicBezTo>
                  <a:pt x="154" y="1247"/>
                  <a:pt x="80" y="1333"/>
                  <a:pt x="1" y="1402"/>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47" name="Freeform 54"/>
          <p:cNvSpPr/>
          <p:nvPr/>
        </p:nvSpPr>
        <p:spPr bwMode="auto">
          <a:xfrm>
            <a:off x="5113850" y="86831"/>
            <a:ext cx="1312180" cy="228481"/>
          </a:xfrm>
          <a:custGeom>
            <a:avLst/>
            <a:gdLst>
              <a:gd name="T0" fmla="*/ 1 w 511"/>
              <a:gd name="T1" fmla="*/ 70 h 89"/>
              <a:gd name="T2" fmla="*/ 0 w 511"/>
              <a:gd name="T3" fmla="*/ 70 h 89"/>
              <a:gd name="T4" fmla="*/ 35 w 511"/>
              <a:gd name="T5" fmla="*/ 62 h 89"/>
              <a:gd name="T6" fmla="*/ 364 w 511"/>
              <a:gd name="T7" fmla="*/ 7 h 89"/>
              <a:gd name="T8" fmla="*/ 489 w 511"/>
              <a:gd name="T9" fmla="*/ 14 h 89"/>
              <a:gd name="T10" fmla="*/ 507 w 511"/>
              <a:gd name="T11" fmla="*/ 35 h 89"/>
              <a:gd name="T12" fmla="*/ 494 w 511"/>
              <a:gd name="T13" fmla="*/ 89 h 89"/>
              <a:gd name="T14" fmla="*/ 494 w 511"/>
              <a:gd name="T15" fmla="*/ 89 h 89"/>
              <a:gd name="T16" fmla="*/ 506 w 511"/>
              <a:gd name="T17" fmla="*/ 35 h 89"/>
              <a:gd name="T18" fmla="*/ 488 w 511"/>
              <a:gd name="T19" fmla="*/ 15 h 89"/>
              <a:gd name="T20" fmla="*/ 364 w 511"/>
              <a:gd name="T21" fmla="*/ 8 h 89"/>
              <a:gd name="T22" fmla="*/ 35 w 511"/>
              <a:gd name="T23" fmla="*/ 63 h 89"/>
              <a:gd name="T24" fmla="*/ 1 w 511"/>
              <a:gd name="T25" fmla="*/ 7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1" h="89">
                <a:moveTo>
                  <a:pt x="1" y="70"/>
                </a:moveTo>
                <a:cubicBezTo>
                  <a:pt x="0" y="70"/>
                  <a:pt x="0" y="70"/>
                  <a:pt x="0" y="70"/>
                </a:cubicBezTo>
                <a:cubicBezTo>
                  <a:pt x="12" y="67"/>
                  <a:pt x="23" y="65"/>
                  <a:pt x="35" y="62"/>
                </a:cubicBezTo>
                <a:cubicBezTo>
                  <a:pt x="150" y="38"/>
                  <a:pt x="259" y="16"/>
                  <a:pt x="364" y="7"/>
                </a:cubicBezTo>
                <a:cubicBezTo>
                  <a:pt x="408" y="3"/>
                  <a:pt x="457" y="0"/>
                  <a:pt x="489" y="14"/>
                </a:cubicBezTo>
                <a:cubicBezTo>
                  <a:pt x="498" y="18"/>
                  <a:pt x="504" y="25"/>
                  <a:pt x="507" y="35"/>
                </a:cubicBezTo>
                <a:cubicBezTo>
                  <a:pt x="511" y="51"/>
                  <a:pt x="507" y="71"/>
                  <a:pt x="494" y="89"/>
                </a:cubicBezTo>
                <a:cubicBezTo>
                  <a:pt x="494" y="89"/>
                  <a:pt x="494" y="89"/>
                  <a:pt x="494" y="89"/>
                </a:cubicBezTo>
                <a:cubicBezTo>
                  <a:pt x="506" y="70"/>
                  <a:pt x="510" y="51"/>
                  <a:pt x="506" y="35"/>
                </a:cubicBezTo>
                <a:cubicBezTo>
                  <a:pt x="503" y="26"/>
                  <a:pt x="497" y="19"/>
                  <a:pt x="488" y="15"/>
                </a:cubicBezTo>
                <a:cubicBezTo>
                  <a:pt x="457" y="1"/>
                  <a:pt x="408" y="4"/>
                  <a:pt x="364" y="8"/>
                </a:cubicBezTo>
                <a:cubicBezTo>
                  <a:pt x="259" y="17"/>
                  <a:pt x="150" y="39"/>
                  <a:pt x="35" y="63"/>
                </a:cubicBezTo>
                <a:cubicBezTo>
                  <a:pt x="24" y="66"/>
                  <a:pt x="12" y="68"/>
                  <a:pt x="1" y="70"/>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48" name="Freeform 55"/>
          <p:cNvSpPr/>
          <p:nvPr/>
        </p:nvSpPr>
        <p:spPr bwMode="auto">
          <a:xfrm>
            <a:off x="3078147" y="315312"/>
            <a:ext cx="3305042" cy="2248317"/>
          </a:xfrm>
          <a:custGeom>
            <a:avLst/>
            <a:gdLst>
              <a:gd name="T0" fmla="*/ 0 w 1286"/>
              <a:gd name="T1" fmla="*/ 875 h 875"/>
              <a:gd name="T2" fmla="*/ 0 w 1286"/>
              <a:gd name="T3" fmla="*/ 875 h 875"/>
              <a:gd name="T4" fmla="*/ 491 w 1286"/>
              <a:gd name="T5" fmla="*/ 640 h 875"/>
              <a:gd name="T6" fmla="*/ 713 w 1286"/>
              <a:gd name="T7" fmla="*/ 515 h 875"/>
              <a:gd name="T8" fmla="*/ 813 w 1286"/>
              <a:gd name="T9" fmla="*/ 452 h 875"/>
              <a:gd name="T10" fmla="*/ 842 w 1286"/>
              <a:gd name="T11" fmla="*/ 434 h 875"/>
              <a:gd name="T12" fmla="*/ 904 w 1286"/>
              <a:gd name="T13" fmla="*/ 391 h 875"/>
              <a:gd name="T14" fmla="*/ 999 w 1286"/>
              <a:gd name="T15" fmla="*/ 316 h 875"/>
              <a:gd name="T16" fmla="*/ 1058 w 1286"/>
              <a:gd name="T17" fmla="*/ 274 h 875"/>
              <a:gd name="T18" fmla="*/ 1173 w 1286"/>
              <a:gd name="T19" fmla="*/ 168 h 875"/>
              <a:gd name="T20" fmla="*/ 1286 w 1286"/>
              <a:gd name="T21" fmla="*/ 0 h 875"/>
              <a:gd name="T22" fmla="*/ 1286 w 1286"/>
              <a:gd name="T23" fmla="*/ 0 h 875"/>
              <a:gd name="T24" fmla="*/ 1173 w 1286"/>
              <a:gd name="T25" fmla="*/ 169 h 875"/>
              <a:gd name="T26" fmla="*/ 1059 w 1286"/>
              <a:gd name="T27" fmla="*/ 274 h 875"/>
              <a:gd name="T28" fmla="*/ 999 w 1286"/>
              <a:gd name="T29" fmla="*/ 317 h 875"/>
              <a:gd name="T30" fmla="*/ 904 w 1286"/>
              <a:gd name="T31" fmla="*/ 391 h 875"/>
              <a:gd name="T32" fmla="*/ 843 w 1286"/>
              <a:gd name="T33" fmla="*/ 435 h 875"/>
              <a:gd name="T34" fmla="*/ 813 w 1286"/>
              <a:gd name="T35" fmla="*/ 453 h 875"/>
              <a:gd name="T36" fmla="*/ 713 w 1286"/>
              <a:gd name="T37" fmla="*/ 515 h 875"/>
              <a:gd name="T38" fmla="*/ 491 w 1286"/>
              <a:gd name="T39" fmla="*/ 641 h 875"/>
              <a:gd name="T40" fmla="*/ 0 w 1286"/>
              <a:gd name="T41" fmla="*/ 875 h 875"/>
              <a:gd name="connsiteX0" fmla="*/ 0 w 10000"/>
              <a:gd name="connsiteY0" fmla="*/ 10000 h 10000"/>
              <a:gd name="connsiteX1" fmla="*/ 0 w 10000"/>
              <a:gd name="connsiteY1" fmla="*/ 10000 h 10000"/>
              <a:gd name="connsiteX2" fmla="*/ 3818 w 10000"/>
              <a:gd name="connsiteY2" fmla="*/ 7314 h 10000"/>
              <a:gd name="connsiteX3" fmla="*/ 5544 w 10000"/>
              <a:gd name="connsiteY3" fmla="*/ 5886 h 10000"/>
              <a:gd name="connsiteX4" fmla="*/ 6322 w 10000"/>
              <a:gd name="connsiteY4" fmla="*/ 5166 h 10000"/>
              <a:gd name="connsiteX5" fmla="*/ 6547 w 10000"/>
              <a:gd name="connsiteY5" fmla="*/ 4960 h 10000"/>
              <a:gd name="connsiteX6" fmla="*/ 7030 w 10000"/>
              <a:gd name="connsiteY6" fmla="*/ 4469 h 10000"/>
              <a:gd name="connsiteX7" fmla="*/ 7768 w 10000"/>
              <a:gd name="connsiteY7" fmla="*/ 3611 h 10000"/>
              <a:gd name="connsiteX8" fmla="*/ 8227 w 10000"/>
              <a:gd name="connsiteY8" fmla="*/ 3131 h 10000"/>
              <a:gd name="connsiteX9" fmla="*/ 9121 w 10000"/>
              <a:gd name="connsiteY9" fmla="*/ 1920 h 10000"/>
              <a:gd name="connsiteX10" fmla="*/ 10000 w 10000"/>
              <a:gd name="connsiteY10" fmla="*/ 0 h 10000"/>
              <a:gd name="connsiteX11" fmla="*/ 10000 w 10000"/>
              <a:gd name="connsiteY11" fmla="*/ 0 h 10000"/>
              <a:gd name="connsiteX12" fmla="*/ 9121 w 10000"/>
              <a:gd name="connsiteY12" fmla="*/ 1931 h 10000"/>
              <a:gd name="connsiteX13" fmla="*/ 8235 w 10000"/>
              <a:gd name="connsiteY13" fmla="*/ 3131 h 10000"/>
              <a:gd name="connsiteX14" fmla="*/ 7030 w 10000"/>
              <a:gd name="connsiteY14" fmla="*/ 4469 h 10000"/>
              <a:gd name="connsiteX15" fmla="*/ 6555 w 10000"/>
              <a:gd name="connsiteY15" fmla="*/ 4971 h 10000"/>
              <a:gd name="connsiteX16" fmla="*/ 6322 w 10000"/>
              <a:gd name="connsiteY16" fmla="*/ 5177 h 10000"/>
              <a:gd name="connsiteX17" fmla="*/ 5544 w 10000"/>
              <a:gd name="connsiteY17" fmla="*/ 5886 h 10000"/>
              <a:gd name="connsiteX18" fmla="*/ 3818 w 10000"/>
              <a:gd name="connsiteY18" fmla="*/ 7326 h 10000"/>
              <a:gd name="connsiteX19" fmla="*/ 0 w 10000"/>
              <a:gd name="connsiteY19" fmla="*/ 10000 h 10000"/>
              <a:gd name="connsiteX0-1" fmla="*/ 0 w 10000"/>
              <a:gd name="connsiteY0-2" fmla="*/ 10000 h 10000"/>
              <a:gd name="connsiteX1-3" fmla="*/ 0 w 10000"/>
              <a:gd name="connsiteY1-4" fmla="*/ 10000 h 10000"/>
              <a:gd name="connsiteX2-5" fmla="*/ 3818 w 10000"/>
              <a:gd name="connsiteY2-6" fmla="*/ 7314 h 10000"/>
              <a:gd name="connsiteX3-7" fmla="*/ 5544 w 10000"/>
              <a:gd name="connsiteY3-8" fmla="*/ 5886 h 10000"/>
              <a:gd name="connsiteX4-9" fmla="*/ 6322 w 10000"/>
              <a:gd name="connsiteY4-10" fmla="*/ 5166 h 10000"/>
              <a:gd name="connsiteX5-11" fmla="*/ 6547 w 10000"/>
              <a:gd name="connsiteY5-12" fmla="*/ 4960 h 10000"/>
              <a:gd name="connsiteX6-13" fmla="*/ 7030 w 10000"/>
              <a:gd name="connsiteY6-14" fmla="*/ 4469 h 10000"/>
              <a:gd name="connsiteX7-15" fmla="*/ 8227 w 10000"/>
              <a:gd name="connsiteY7-16" fmla="*/ 3131 h 10000"/>
              <a:gd name="connsiteX8-17" fmla="*/ 9121 w 10000"/>
              <a:gd name="connsiteY8-18" fmla="*/ 1920 h 10000"/>
              <a:gd name="connsiteX9-19" fmla="*/ 10000 w 10000"/>
              <a:gd name="connsiteY9-20" fmla="*/ 0 h 10000"/>
              <a:gd name="connsiteX10-21" fmla="*/ 10000 w 10000"/>
              <a:gd name="connsiteY10-22" fmla="*/ 0 h 10000"/>
              <a:gd name="connsiteX11-23" fmla="*/ 9121 w 10000"/>
              <a:gd name="connsiteY11-24" fmla="*/ 1931 h 10000"/>
              <a:gd name="connsiteX12-25" fmla="*/ 8235 w 10000"/>
              <a:gd name="connsiteY12-26" fmla="*/ 3131 h 10000"/>
              <a:gd name="connsiteX13-27" fmla="*/ 7030 w 10000"/>
              <a:gd name="connsiteY13-28" fmla="*/ 4469 h 10000"/>
              <a:gd name="connsiteX14-29" fmla="*/ 6555 w 10000"/>
              <a:gd name="connsiteY14-30" fmla="*/ 4971 h 10000"/>
              <a:gd name="connsiteX15-31" fmla="*/ 6322 w 10000"/>
              <a:gd name="connsiteY15-32" fmla="*/ 5177 h 10000"/>
              <a:gd name="connsiteX16-33" fmla="*/ 5544 w 10000"/>
              <a:gd name="connsiteY16-34" fmla="*/ 5886 h 10000"/>
              <a:gd name="connsiteX17-35" fmla="*/ 3818 w 10000"/>
              <a:gd name="connsiteY17-36" fmla="*/ 7326 h 10000"/>
              <a:gd name="connsiteX18-37" fmla="*/ 0 w 10000"/>
              <a:gd name="connsiteY18-38" fmla="*/ 10000 h 10000"/>
              <a:gd name="connsiteX0-39" fmla="*/ 0 w 10000"/>
              <a:gd name="connsiteY0-40" fmla="*/ 10000 h 10000"/>
              <a:gd name="connsiteX1-41" fmla="*/ 0 w 10000"/>
              <a:gd name="connsiteY1-42" fmla="*/ 10000 h 10000"/>
              <a:gd name="connsiteX2-43" fmla="*/ 3818 w 10000"/>
              <a:gd name="connsiteY2-44" fmla="*/ 7314 h 10000"/>
              <a:gd name="connsiteX3-45" fmla="*/ 5544 w 10000"/>
              <a:gd name="connsiteY3-46" fmla="*/ 5886 h 10000"/>
              <a:gd name="connsiteX4-47" fmla="*/ 6322 w 10000"/>
              <a:gd name="connsiteY4-48" fmla="*/ 5166 h 10000"/>
              <a:gd name="connsiteX5-49" fmla="*/ 6547 w 10000"/>
              <a:gd name="connsiteY5-50" fmla="*/ 4960 h 10000"/>
              <a:gd name="connsiteX6-51" fmla="*/ 7030 w 10000"/>
              <a:gd name="connsiteY6-52" fmla="*/ 4469 h 10000"/>
              <a:gd name="connsiteX7-53" fmla="*/ 8227 w 10000"/>
              <a:gd name="connsiteY7-54" fmla="*/ 3131 h 10000"/>
              <a:gd name="connsiteX8-55" fmla="*/ 9121 w 10000"/>
              <a:gd name="connsiteY8-56" fmla="*/ 1920 h 10000"/>
              <a:gd name="connsiteX9-57" fmla="*/ 10000 w 10000"/>
              <a:gd name="connsiteY9-58" fmla="*/ 0 h 10000"/>
              <a:gd name="connsiteX10-59" fmla="*/ 10000 w 10000"/>
              <a:gd name="connsiteY10-60" fmla="*/ 0 h 10000"/>
              <a:gd name="connsiteX11-61" fmla="*/ 9121 w 10000"/>
              <a:gd name="connsiteY11-62" fmla="*/ 1931 h 10000"/>
              <a:gd name="connsiteX12-63" fmla="*/ 8235 w 10000"/>
              <a:gd name="connsiteY12-64" fmla="*/ 3131 h 10000"/>
              <a:gd name="connsiteX13-65" fmla="*/ 7030 w 10000"/>
              <a:gd name="connsiteY13-66" fmla="*/ 4469 h 10000"/>
              <a:gd name="connsiteX14-67" fmla="*/ 6322 w 10000"/>
              <a:gd name="connsiteY14-68" fmla="*/ 5177 h 10000"/>
              <a:gd name="connsiteX15-69" fmla="*/ 5544 w 10000"/>
              <a:gd name="connsiteY15-70" fmla="*/ 5886 h 10000"/>
              <a:gd name="connsiteX16-71" fmla="*/ 3818 w 10000"/>
              <a:gd name="connsiteY16-72" fmla="*/ 7326 h 10000"/>
              <a:gd name="connsiteX17-73" fmla="*/ 0 w 10000"/>
              <a:gd name="connsiteY17-74" fmla="*/ 10000 h 10000"/>
              <a:gd name="connsiteX0-75" fmla="*/ 0 w 10000"/>
              <a:gd name="connsiteY0-76" fmla="*/ 10000 h 10000"/>
              <a:gd name="connsiteX1-77" fmla="*/ 0 w 10000"/>
              <a:gd name="connsiteY1-78" fmla="*/ 10000 h 10000"/>
              <a:gd name="connsiteX2-79" fmla="*/ 3818 w 10000"/>
              <a:gd name="connsiteY2-80" fmla="*/ 7314 h 10000"/>
              <a:gd name="connsiteX3-81" fmla="*/ 5544 w 10000"/>
              <a:gd name="connsiteY3-82" fmla="*/ 5886 h 10000"/>
              <a:gd name="connsiteX4-83" fmla="*/ 6322 w 10000"/>
              <a:gd name="connsiteY4-84" fmla="*/ 5166 h 10000"/>
              <a:gd name="connsiteX5-85" fmla="*/ 7030 w 10000"/>
              <a:gd name="connsiteY5-86" fmla="*/ 4469 h 10000"/>
              <a:gd name="connsiteX6-87" fmla="*/ 8227 w 10000"/>
              <a:gd name="connsiteY6-88" fmla="*/ 3131 h 10000"/>
              <a:gd name="connsiteX7-89" fmla="*/ 9121 w 10000"/>
              <a:gd name="connsiteY7-90" fmla="*/ 1920 h 10000"/>
              <a:gd name="connsiteX8-91" fmla="*/ 10000 w 10000"/>
              <a:gd name="connsiteY8-92" fmla="*/ 0 h 10000"/>
              <a:gd name="connsiteX9-93" fmla="*/ 10000 w 10000"/>
              <a:gd name="connsiteY9-94" fmla="*/ 0 h 10000"/>
              <a:gd name="connsiteX10-95" fmla="*/ 9121 w 10000"/>
              <a:gd name="connsiteY10-96" fmla="*/ 1931 h 10000"/>
              <a:gd name="connsiteX11-97" fmla="*/ 8235 w 10000"/>
              <a:gd name="connsiteY11-98" fmla="*/ 3131 h 10000"/>
              <a:gd name="connsiteX12-99" fmla="*/ 7030 w 10000"/>
              <a:gd name="connsiteY12-100" fmla="*/ 4469 h 10000"/>
              <a:gd name="connsiteX13-101" fmla="*/ 6322 w 10000"/>
              <a:gd name="connsiteY13-102" fmla="*/ 5177 h 10000"/>
              <a:gd name="connsiteX14-103" fmla="*/ 5544 w 10000"/>
              <a:gd name="connsiteY14-104" fmla="*/ 5886 h 10000"/>
              <a:gd name="connsiteX15-105" fmla="*/ 3818 w 10000"/>
              <a:gd name="connsiteY15-106" fmla="*/ 7326 h 10000"/>
              <a:gd name="connsiteX16-107" fmla="*/ 0 w 10000"/>
              <a:gd name="connsiteY16-108"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Lst>
            <a:rect l="l" t="t" r="r" b="b"/>
            <a:pathLst>
              <a:path w="10000" h="10000">
                <a:moveTo>
                  <a:pt x="0" y="10000"/>
                </a:moveTo>
                <a:lnTo>
                  <a:pt x="0" y="10000"/>
                </a:lnTo>
                <a:cubicBezTo>
                  <a:pt x="1337" y="9166"/>
                  <a:pt x="2621" y="8263"/>
                  <a:pt x="3818" y="7314"/>
                </a:cubicBezTo>
                <a:cubicBezTo>
                  <a:pt x="4417" y="6846"/>
                  <a:pt x="5000" y="6366"/>
                  <a:pt x="5544" y="5886"/>
                </a:cubicBezTo>
                <a:cubicBezTo>
                  <a:pt x="5801" y="5657"/>
                  <a:pt x="6074" y="5402"/>
                  <a:pt x="6322" y="5166"/>
                </a:cubicBezTo>
                <a:cubicBezTo>
                  <a:pt x="6570" y="4930"/>
                  <a:pt x="6713" y="4808"/>
                  <a:pt x="7030" y="4469"/>
                </a:cubicBezTo>
                <a:cubicBezTo>
                  <a:pt x="7347" y="4130"/>
                  <a:pt x="7879" y="3556"/>
                  <a:pt x="8227" y="3131"/>
                </a:cubicBezTo>
                <a:cubicBezTo>
                  <a:pt x="8576" y="2706"/>
                  <a:pt x="8872" y="2309"/>
                  <a:pt x="9121" y="1920"/>
                </a:cubicBezTo>
                <a:cubicBezTo>
                  <a:pt x="9580" y="1211"/>
                  <a:pt x="9876" y="560"/>
                  <a:pt x="10000" y="0"/>
                </a:cubicBezTo>
                <a:lnTo>
                  <a:pt x="10000" y="0"/>
                </a:lnTo>
                <a:cubicBezTo>
                  <a:pt x="9883" y="560"/>
                  <a:pt x="9588" y="1211"/>
                  <a:pt x="9121" y="1931"/>
                </a:cubicBezTo>
                <a:cubicBezTo>
                  <a:pt x="8872" y="2320"/>
                  <a:pt x="8577" y="2720"/>
                  <a:pt x="8235" y="3131"/>
                </a:cubicBezTo>
                <a:cubicBezTo>
                  <a:pt x="7887" y="3554"/>
                  <a:pt x="7310" y="4162"/>
                  <a:pt x="7030" y="4469"/>
                </a:cubicBezTo>
                <a:cubicBezTo>
                  <a:pt x="6711" y="4810"/>
                  <a:pt x="6570" y="4941"/>
                  <a:pt x="6322" y="5177"/>
                </a:cubicBezTo>
                <a:cubicBezTo>
                  <a:pt x="6065" y="5417"/>
                  <a:pt x="5801" y="5657"/>
                  <a:pt x="5544" y="5886"/>
                </a:cubicBezTo>
                <a:cubicBezTo>
                  <a:pt x="5000" y="6366"/>
                  <a:pt x="4425" y="6857"/>
                  <a:pt x="3818" y="7326"/>
                </a:cubicBezTo>
                <a:cubicBezTo>
                  <a:pt x="2621" y="8263"/>
                  <a:pt x="1337" y="9166"/>
                  <a:pt x="0" y="10000"/>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49" name="Freeform 56"/>
          <p:cNvSpPr/>
          <p:nvPr/>
        </p:nvSpPr>
        <p:spPr bwMode="auto">
          <a:xfrm>
            <a:off x="4376046" y="315312"/>
            <a:ext cx="2007143" cy="1435940"/>
          </a:xfrm>
          <a:custGeom>
            <a:avLst/>
            <a:gdLst>
              <a:gd name="T0" fmla="*/ 0 w 781"/>
              <a:gd name="T1" fmla="*/ 559 h 559"/>
              <a:gd name="T2" fmla="*/ 0 w 781"/>
              <a:gd name="T3" fmla="*/ 558 h 559"/>
              <a:gd name="T4" fmla="*/ 163 w 781"/>
              <a:gd name="T5" fmla="*/ 446 h 559"/>
              <a:gd name="T6" fmla="*/ 273 w 781"/>
              <a:gd name="T7" fmla="*/ 369 h 559"/>
              <a:gd name="T8" fmla="*/ 511 w 781"/>
              <a:gd name="T9" fmla="*/ 205 h 559"/>
              <a:gd name="T10" fmla="*/ 685 w 781"/>
              <a:gd name="T11" fmla="*/ 79 h 559"/>
              <a:gd name="T12" fmla="*/ 781 w 781"/>
              <a:gd name="T13" fmla="*/ 0 h 559"/>
              <a:gd name="T14" fmla="*/ 781 w 781"/>
              <a:gd name="T15" fmla="*/ 0 h 559"/>
              <a:gd name="T16" fmla="*/ 685 w 781"/>
              <a:gd name="T17" fmla="*/ 80 h 559"/>
              <a:gd name="T18" fmla="*/ 511 w 781"/>
              <a:gd name="T19" fmla="*/ 205 h 559"/>
              <a:gd name="T20" fmla="*/ 274 w 781"/>
              <a:gd name="T21" fmla="*/ 370 h 559"/>
              <a:gd name="T22" fmla="*/ 163 w 781"/>
              <a:gd name="T23" fmla="*/ 446 h 559"/>
              <a:gd name="T24" fmla="*/ 0 w 781"/>
              <a:gd name="T25" fmla="*/ 559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1" h="559">
                <a:moveTo>
                  <a:pt x="0" y="559"/>
                </a:moveTo>
                <a:cubicBezTo>
                  <a:pt x="0" y="558"/>
                  <a:pt x="0" y="558"/>
                  <a:pt x="0" y="558"/>
                </a:cubicBezTo>
                <a:cubicBezTo>
                  <a:pt x="55" y="520"/>
                  <a:pt x="110" y="482"/>
                  <a:pt x="163" y="446"/>
                </a:cubicBezTo>
                <a:cubicBezTo>
                  <a:pt x="199" y="420"/>
                  <a:pt x="237" y="395"/>
                  <a:pt x="273" y="369"/>
                </a:cubicBezTo>
                <a:cubicBezTo>
                  <a:pt x="347" y="319"/>
                  <a:pt x="433" y="260"/>
                  <a:pt x="511" y="205"/>
                </a:cubicBezTo>
                <a:cubicBezTo>
                  <a:pt x="582" y="155"/>
                  <a:pt x="639" y="114"/>
                  <a:pt x="685" y="79"/>
                </a:cubicBezTo>
                <a:cubicBezTo>
                  <a:pt x="720" y="52"/>
                  <a:pt x="757" y="24"/>
                  <a:pt x="781" y="0"/>
                </a:cubicBezTo>
                <a:cubicBezTo>
                  <a:pt x="781" y="0"/>
                  <a:pt x="781" y="0"/>
                  <a:pt x="781" y="0"/>
                </a:cubicBezTo>
                <a:cubicBezTo>
                  <a:pt x="757" y="24"/>
                  <a:pt x="721" y="53"/>
                  <a:pt x="685" y="80"/>
                </a:cubicBezTo>
                <a:cubicBezTo>
                  <a:pt x="639" y="114"/>
                  <a:pt x="582" y="155"/>
                  <a:pt x="511" y="205"/>
                </a:cubicBezTo>
                <a:cubicBezTo>
                  <a:pt x="433" y="260"/>
                  <a:pt x="347" y="319"/>
                  <a:pt x="274" y="370"/>
                </a:cubicBezTo>
                <a:cubicBezTo>
                  <a:pt x="237" y="395"/>
                  <a:pt x="200" y="421"/>
                  <a:pt x="163" y="446"/>
                </a:cubicBezTo>
                <a:cubicBezTo>
                  <a:pt x="110" y="483"/>
                  <a:pt x="55" y="521"/>
                  <a:pt x="0" y="559"/>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50" name="Freeform 57"/>
          <p:cNvSpPr/>
          <p:nvPr/>
        </p:nvSpPr>
        <p:spPr bwMode="auto">
          <a:xfrm>
            <a:off x="5231263" y="102697"/>
            <a:ext cx="1151925" cy="415708"/>
          </a:xfrm>
          <a:custGeom>
            <a:avLst/>
            <a:gdLst>
              <a:gd name="T0" fmla="*/ 0 w 448"/>
              <a:gd name="T1" fmla="*/ 162 h 162"/>
              <a:gd name="T2" fmla="*/ 0 w 448"/>
              <a:gd name="T3" fmla="*/ 162 h 162"/>
              <a:gd name="T4" fmla="*/ 111 w 448"/>
              <a:gd name="T5" fmla="*/ 70 h 162"/>
              <a:gd name="T6" fmla="*/ 235 w 448"/>
              <a:gd name="T7" fmla="*/ 17 h 162"/>
              <a:gd name="T8" fmla="*/ 341 w 448"/>
              <a:gd name="T9" fmla="*/ 18 h 162"/>
              <a:gd name="T10" fmla="*/ 351 w 448"/>
              <a:gd name="T11" fmla="*/ 21 h 162"/>
              <a:gd name="T12" fmla="*/ 448 w 448"/>
              <a:gd name="T13" fmla="*/ 83 h 162"/>
              <a:gd name="T14" fmla="*/ 448 w 448"/>
              <a:gd name="T15" fmla="*/ 83 h 162"/>
              <a:gd name="T16" fmla="*/ 235 w 448"/>
              <a:gd name="T17" fmla="*/ 18 h 162"/>
              <a:gd name="T18" fmla="*/ 0 w 448"/>
              <a:gd name="T19"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162">
                <a:moveTo>
                  <a:pt x="0" y="162"/>
                </a:moveTo>
                <a:cubicBezTo>
                  <a:pt x="0" y="162"/>
                  <a:pt x="0" y="162"/>
                  <a:pt x="0" y="162"/>
                </a:cubicBezTo>
                <a:cubicBezTo>
                  <a:pt x="36" y="125"/>
                  <a:pt x="74" y="94"/>
                  <a:pt x="111" y="70"/>
                </a:cubicBezTo>
                <a:cubicBezTo>
                  <a:pt x="153" y="44"/>
                  <a:pt x="194" y="26"/>
                  <a:pt x="235" y="17"/>
                </a:cubicBezTo>
                <a:cubicBezTo>
                  <a:pt x="270" y="9"/>
                  <a:pt x="306" y="10"/>
                  <a:pt x="341" y="18"/>
                </a:cubicBezTo>
                <a:cubicBezTo>
                  <a:pt x="344" y="19"/>
                  <a:pt x="348" y="20"/>
                  <a:pt x="351" y="21"/>
                </a:cubicBezTo>
                <a:cubicBezTo>
                  <a:pt x="390" y="33"/>
                  <a:pt x="423" y="54"/>
                  <a:pt x="448" y="83"/>
                </a:cubicBezTo>
                <a:cubicBezTo>
                  <a:pt x="448" y="83"/>
                  <a:pt x="448" y="83"/>
                  <a:pt x="448" y="83"/>
                </a:cubicBezTo>
                <a:cubicBezTo>
                  <a:pt x="398" y="26"/>
                  <a:pt x="315" y="0"/>
                  <a:pt x="235" y="18"/>
                </a:cubicBezTo>
                <a:cubicBezTo>
                  <a:pt x="158" y="35"/>
                  <a:pt x="76" y="85"/>
                  <a:pt x="0" y="162"/>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51" name="Freeform 61"/>
          <p:cNvSpPr/>
          <p:nvPr/>
        </p:nvSpPr>
        <p:spPr bwMode="auto">
          <a:xfrm>
            <a:off x="6383188" y="315312"/>
            <a:ext cx="230068" cy="925031"/>
          </a:xfrm>
          <a:custGeom>
            <a:avLst/>
            <a:gdLst>
              <a:gd name="T0" fmla="*/ 83 w 90"/>
              <a:gd name="T1" fmla="*/ 360 h 360"/>
              <a:gd name="T2" fmla="*/ 0 w 90"/>
              <a:gd name="T3" fmla="*/ 0 h 360"/>
              <a:gd name="T4" fmla="*/ 0 w 90"/>
              <a:gd name="T5" fmla="*/ 0 h 360"/>
              <a:gd name="T6" fmla="*/ 68 w 90"/>
              <a:gd name="T7" fmla="*/ 160 h 360"/>
              <a:gd name="T8" fmla="*/ 83 w 90"/>
              <a:gd name="T9" fmla="*/ 360 h 360"/>
            </a:gdLst>
            <a:ahLst/>
            <a:cxnLst>
              <a:cxn ang="0">
                <a:pos x="T0" y="T1"/>
              </a:cxn>
              <a:cxn ang="0">
                <a:pos x="T2" y="T3"/>
              </a:cxn>
              <a:cxn ang="0">
                <a:pos x="T4" y="T5"/>
              </a:cxn>
              <a:cxn ang="0">
                <a:pos x="T6" y="T7"/>
              </a:cxn>
              <a:cxn ang="0">
                <a:pos x="T8" y="T9"/>
              </a:cxn>
            </a:cxnLst>
            <a:rect l="0" t="0" r="r" b="b"/>
            <a:pathLst>
              <a:path w="90" h="360">
                <a:moveTo>
                  <a:pt x="83" y="360"/>
                </a:moveTo>
                <a:cubicBezTo>
                  <a:pt x="90" y="210"/>
                  <a:pt x="60" y="82"/>
                  <a:pt x="0" y="0"/>
                </a:cubicBezTo>
                <a:cubicBezTo>
                  <a:pt x="0" y="0"/>
                  <a:pt x="0" y="0"/>
                  <a:pt x="0" y="0"/>
                </a:cubicBezTo>
                <a:cubicBezTo>
                  <a:pt x="31" y="42"/>
                  <a:pt x="54" y="96"/>
                  <a:pt x="68" y="160"/>
                </a:cubicBezTo>
                <a:cubicBezTo>
                  <a:pt x="82" y="220"/>
                  <a:pt x="87" y="288"/>
                  <a:pt x="83" y="360"/>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52" name="Freeform 62"/>
          <p:cNvSpPr/>
          <p:nvPr/>
        </p:nvSpPr>
        <p:spPr bwMode="auto">
          <a:xfrm>
            <a:off x="5811986" y="-51210"/>
            <a:ext cx="799683" cy="1291552"/>
          </a:xfrm>
          <a:custGeom>
            <a:avLst/>
            <a:gdLst>
              <a:gd name="T0" fmla="*/ 305 w 311"/>
              <a:gd name="T1" fmla="*/ 503 h 503"/>
              <a:gd name="T2" fmla="*/ 224 w 311"/>
              <a:gd name="T3" fmla="*/ 125 h 503"/>
              <a:gd name="T4" fmla="*/ 0 w 311"/>
              <a:gd name="T5" fmla="*/ 9 h 503"/>
              <a:gd name="T6" fmla="*/ 0 w 311"/>
              <a:gd name="T7" fmla="*/ 8 h 503"/>
              <a:gd name="T8" fmla="*/ 225 w 311"/>
              <a:gd name="T9" fmla="*/ 124 h 503"/>
              <a:gd name="T10" fmla="*/ 291 w 311"/>
              <a:gd name="T11" fmla="*/ 294 h 503"/>
              <a:gd name="T12" fmla="*/ 305 w 311"/>
              <a:gd name="T13" fmla="*/ 503 h 503"/>
            </a:gdLst>
            <a:ahLst/>
            <a:cxnLst>
              <a:cxn ang="0">
                <a:pos x="T0" y="T1"/>
              </a:cxn>
              <a:cxn ang="0">
                <a:pos x="T2" y="T3"/>
              </a:cxn>
              <a:cxn ang="0">
                <a:pos x="T4" y="T5"/>
              </a:cxn>
              <a:cxn ang="0">
                <a:pos x="T6" y="T7"/>
              </a:cxn>
              <a:cxn ang="0">
                <a:pos x="T8" y="T9"/>
              </a:cxn>
              <a:cxn ang="0">
                <a:pos x="T10" y="T11"/>
              </a:cxn>
              <a:cxn ang="0">
                <a:pos x="T12" y="T13"/>
              </a:cxn>
            </a:cxnLst>
            <a:rect l="0" t="0" r="r" b="b"/>
            <a:pathLst>
              <a:path w="311" h="503">
                <a:moveTo>
                  <a:pt x="305" y="503"/>
                </a:moveTo>
                <a:cubicBezTo>
                  <a:pt x="311" y="346"/>
                  <a:pt x="284" y="215"/>
                  <a:pt x="224" y="125"/>
                </a:cubicBezTo>
                <a:cubicBezTo>
                  <a:pt x="173" y="46"/>
                  <a:pt x="85" y="1"/>
                  <a:pt x="0" y="9"/>
                </a:cubicBezTo>
                <a:cubicBezTo>
                  <a:pt x="0" y="8"/>
                  <a:pt x="0" y="8"/>
                  <a:pt x="0" y="8"/>
                </a:cubicBezTo>
                <a:cubicBezTo>
                  <a:pt x="85" y="0"/>
                  <a:pt x="173" y="46"/>
                  <a:pt x="225" y="124"/>
                </a:cubicBezTo>
                <a:cubicBezTo>
                  <a:pt x="255" y="170"/>
                  <a:pt x="277" y="227"/>
                  <a:pt x="291" y="294"/>
                </a:cubicBezTo>
                <a:cubicBezTo>
                  <a:pt x="304" y="357"/>
                  <a:pt x="309" y="428"/>
                  <a:pt x="305" y="503"/>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53" name="Freeform 63"/>
          <p:cNvSpPr/>
          <p:nvPr/>
        </p:nvSpPr>
        <p:spPr bwMode="auto">
          <a:xfrm>
            <a:off x="5018649" y="-228918"/>
            <a:ext cx="1593020" cy="1469260"/>
          </a:xfrm>
          <a:custGeom>
            <a:avLst/>
            <a:gdLst>
              <a:gd name="T0" fmla="*/ 614 w 620"/>
              <a:gd name="T1" fmla="*/ 572 h 572"/>
              <a:gd name="T2" fmla="*/ 556 w 620"/>
              <a:gd name="T3" fmla="*/ 214 h 572"/>
              <a:gd name="T4" fmla="*/ 385 w 620"/>
              <a:gd name="T5" fmla="*/ 39 h 572"/>
              <a:gd name="T6" fmla="*/ 366 w 620"/>
              <a:gd name="T7" fmla="*/ 33 h 572"/>
              <a:gd name="T8" fmla="*/ 1 w 620"/>
              <a:gd name="T9" fmla="*/ 189 h 572"/>
              <a:gd name="T10" fmla="*/ 0 w 620"/>
              <a:gd name="T11" fmla="*/ 189 h 572"/>
              <a:gd name="T12" fmla="*/ 182 w 620"/>
              <a:gd name="T13" fmla="*/ 55 h 572"/>
              <a:gd name="T14" fmla="*/ 284 w 620"/>
              <a:gd name="T15" fmla="*/ 27 h 572"/>
              <a:gd name="T16" fmla="*/ 386 w 620"/>
              <a:gd name="T17" fmla="*/ 38 h 572"/>
              <a:gd name="T18" fmla="*/ 557 w 620"/>
              <a:gd name="T19" fmla="*/ 213 h 572"/>
              <a:gd name="T20" fmla="*/ 615 w 620"/>
              <a:gd name="T21" fmla="*/ 572 h 572"/>
              <a:gd name="T22" fmla="*/ 614 w 620"/>
              <a:gd name="T23" fmla="*/ 572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0" h="572">
                <a:moveTo>
                  <a:pt x="614" y="572"/>
                </a:moveTo>
                <a:cubicBezTo>
                  <a:pt x="619" y="433"/>
                  <a:pt x="599" y="309"/>
                  <a:pt x="556" y="214"/>
                </a:cubicBezTo>
                <a:cubicBezTo>
                  <a:pt x="518" y="127"/>
                  <a:pt x="455" y="63"/>
                  <a:pt x="385" y="39"/>
                </a:cubicBezTo>
                <a:cubicBezTo>
                  <a:pt x="379" y="36"/>
                  <a:pt x="372" y="35"/>
                  <a:pt x="366" y="33"/>
                </a:cubicBezTo>
                <a:cubicBezTo>
                  <a:pt x="234" y="0"/>
                  <a:pt x="88" y="95"/>
                  <a:pt x="1" y="189"/>
                </a:cubicBezTo>
                <a:cubicBezTo>
                  <a:pt x="0" y="189"/>
                  <a:pt x="0" y="189"/>
                  <a:pt x="0" y="189"/>
                </a:cubicBezTo>
                <a:cubicBezTo>
                  <a:pt x="54" y="130"/>
                  <a:pt x="119" y="83"/>
                  <a:pt x="182" y="55"/>
                </a:cubicBezTo>
                <a:cubicBezTo>
                  <a:pt x="217" y="39"/>
                  <a:pt x="251" y="30"/>
                  <a:pt x="284" y="27"/>
                </a:cubicBezTo>
                <a:cubicBezTo>
                  <a:pt x="320" y="23"/>
                  <a:pt x="354" y="27"/>
                  <a:pt x="386" y="38"/>
                </a:cubicBezTo>
                <a:cubicBezTo>
                  <a:pt x="456" y="63"/>
                  <a:pt x="518" y="127"/>
                  <a:pt x="557" y="213"/>
                </a:cubicBezTo>
                <a:cubicBezTo>
                  <a:pt x="600" y="308"/>
                  <a:pt x="620" y="433"/>
                  <a:pt x="615" y="572"/>
                </a:cubicBezTo>
                <a:lnTo>
                  <a:pt x="614" y="572"/>
                </a:ln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54" name="Freeform 64"/>
          <p:cNvSpPr/>
          <p:nvPr/>
        </p:nvSpPr>
        <p:spPr bwMode="auto">
          <a:xfrm>
            <a:off x="4844115" y="-266998"/>
            <a:ext cx="1767554" cy="1507340"/>
          </a:xfrm>
          <a:custGeom>
            <a:avLst/>
            <a:gdLst>
              <a:gd name="T0" fmla="*/ 682 w 688"/>
              <a:gd name="T1" fmla="*/ 587 h 587"/>
              <a:gd name="T2" fmla="*/ 608 w 688"/>
              <a:gd name="T3" fmla="*/ 190 h 587"/>
              <a:gd name="T4" fmla="*/ 423 w 688"/>
              <a:gd name="T5" fmla="*/ 33 h 587"/>
              <a:gd name="T6" fmla="*/ 404 w 688"/>
              <a:gd name="T7" fmla="*/ 29 h 587"/>
              <a:gd name="T8" fmla="*/ 1 w 688"/>
              <a:gd name="T9" fmla="*/ 258 h 587"/>
              <a:gd name="T10" fmla="*/ 0 w 688"/>
              <a:gd name="T11" fmla="*/ 257 h 587"/>
              <a:gd name="T12" fmla="*/ 180 w 688"/>
              <a:gd name="T13" fmla="*/ 85 h 587"/>
              <a:gd name="T14" fmla="*/ 404 w 688"/>
              <a:gd name="T15" fmla="*/ 29 h 587"/>
              <a:gd name="T16" fmla="*/ 518 w 688"/>
              <a:gd name="T17" fmla="*/ 80 h 587"/>
              <a:gd name="T18" fmla="*/ 609 w 688"/>
              <a:gd name="T19" fmla="*/ 190 h 587"/>
              <a:gd name="T20" fmla="*/ 683 w 688"/>
              <a:gd name="T21" fmla="*/ 587 h 587"/>
              <a:gd name="T22" fmla="*/ 682 w 688"/>
              <a:gd name="T23"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8" h="587">
                <a:moveTo>
                  <a:pt x="682" y="587"/>
                </a:moveTo>
                <a:cubicBezTo>
                  <a:pt x="688" y="429"/>
                  <a:pt x="662" y="291"/>
                  <a:pt x="608" y="190"/>
                </a:cubicBezTo>
                <a:cubicBezTo>
                  <a:pt x="564" y="109"/>
                  <a:pt x="496" y="51"/>
                  <a:pt x="423" y="33"/>
                </a:cubicBezTo>
                <a:cubicBezTo>
                  <a:pt x="416" y="32"/>
                  <a:pt x="410" y="30"/>
                  <a:pt x="404" y="29"/>
                </a:cubicBezTo>
                <a:cubicBezTo>
                  <a:pt x="211" y="0"/>
                  <a:pt x="47" y="197"/>
                  <a:pt x="1" y="258"/>
                </a:cubicBezTo>
                <a:cubicBezTo>
                  <a:pt x="0" y="257"/>
                  <a:pt x="0" y="257"/>
                  <a:pt x="0" y="257"/>
                </a:cubicBezTo>
                <a:cubicBezTo>
                  <a:pt x="38" y="207"/>
                  <a:pt x="100" y="136"/>
                  <a:pt x="180" y="85"/>
                </a:cubicBezTo>
                <a:cubicBezTo>
                  <a:pt x="257" y="37"/>
                  <a:pt x="332" y="18"/>
                  <a:pt x="404" y="29"/>
                </a:cubicBezTo>
                <a:cubicBezTo>
                  <a:pt x="443" y="35"/>
                  <a:pt x="482" y="52"/>
                  <a:pt x="518" y="80"/>
                </a:cubicBezTo>
                <a:cubicBezTo>
                  <a:pt x="554" y="108"/>
                  <a:pt x="585" y="146"/>
                  <a:pt x="609" y="190"/>
                </a:cubicBezTo>
                <a:cubicBezTo>
                  <a:pt x="663" y="291"/>
                  <a:pt x="688" y="428"/>
                  <a:pt x="683" y="587"/>
                </a:cubicBezTo>
                <a:lnTo>
                  <a:pt x="682" y="587"/>
                </a:ln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55" name="Freeform 65"/>
          <p:cNvSpPr/>
          <p:nvPr/>
        </p:nvSpPr>
        <p:spPr bwMode="auto">
          <a:xfrm>
            <a:off x="707656" y="1240342"/>
            <a:ext cx="5891320" cy="4813969"/>
          </a:xfrm>
          <a:custGeom>
            <a:avLst/>
            <a:gdLst>
              <a:gd name="T0" fmla="*/ 0 w 2293"/>
              <a:gd name="T1" fmla="*/ 1866 h 1874"/>
              <a:gd name="T2" fmla="*/ 0 w 2293"/>
              <a:gd name="T3" fmla="*/ 1865 h 1874"/>
              <a:gd name="T4" fmla="*/ 360 w 2293"/>
              <a:gd name="T5" fmla="*/ 1851 h 1874"/>
              <a:gd name="T6" fmla="*/ 770 w 2293"/>
              <a:gd name="T7" fmla="*/ 1748 h 1874"/>
              <a:gd name="T8" fmla="*/ 1586 w 2293"/>
              <a:gd name="T9" fmla="*/ 1274 h 1874"/>
              <a:gd name="T10" fmla="*/ 2129 w 2293"/>
              <a:gd name="T11" fmla="*/ 607 h 1874"/>
              <a:gd name="T12" fmla="*/ 2292 w 2293"/>
              <a:gd name="T13" fmla="*/ 0 h 1874"/>
              <a:gd name="T14" fmla="*/ 2293 w 2293"/>
              <a:gd name="T15" fmla="*/ 0 h 1874"/>
              <a:gd name="T16" fmla="*/ 2130 w 2293"/>
              <a:gd name="T17" fmla="*/ 607 h 1874"/>
              <a:gd name="T18" fmla="*/ 1586 w 2293"/>
              <a:gd name="T19" fmla="*/ 1275 h 1874"/>
              <a:gd name="T20" fmla="*/ 770 w 2293"/>
              <a:gd name="T21" fmla="*/ 1748 h 1874"/>
              <a:gd name="T22" fmla="*/ 360 w 2293"/>
              <a:gd name="T23" fmla="*/ 1852 h 1874"/>
              <a:gd name="T24" fmla="*/ 0 w 2293"/>
              <a:gd name="T25" fmla="*/ 1866 h 1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3" h="1874">
                <a:moveTo>
                  <a:pt x="0" y="1866"/>
                </a:moveTo>
                <a:cubicBezTo>
                  <a:pt x="0" y="1865"/>
                  <a:pt x="0" y="1865"/>
                  <a:pt x="0" y="1865"/>
                </a:cubicBezTo>
                <a:cubicBezTo>
                  <a:pt x="113" y="1873"/>
                  <a:pt x="235" y="1869"/>
                  <a:pt x="360" y="1851"/>
                </a:cubicBezTo>
                <a:cubicBezTo>
                  <a:pt x="496" y="1831"/>
                  <a:pt x="634" y="1796"/>
                  <a:pt x="770" y="1748"/>
                </a:cubicBezTo>
                <a:cubicBezTo>
                  <a:pt x="1061" y="1644"/>
                  <a:pt x="1343" y="1481"/>
                  <a:pt x="1586" y="1274"/>
                </a:cubicBezTo>
                <a:cubicBezTo>
                  <a:pt x="1818" y="1076"/>
                  <a:pt x="2006" y="845"/>
                  <a:pt x="2129" y="607"/>
                </a:cubicBezTo>
                <a:cubicBezTo>
                  <a:pt x="2235" y="402"/>
                  <a:pt x="2291" y="192"/>
                  <a:pt x="2292" y="0"/>
                </a:cubicBezTo>
                <a:cubicBezTo>
                  <a:pt x="2293" y="0"/>
                  <a:pt x="2293" y="0"/>
                  <a:pt x="2293" y="0"/>
                </a:cubicBezTo>
                <a:cubicBezTo>
                  <a:pt x="2292" y="192"/>
                  <a:pt x="2236" y="402"/>
                  <a:pt x="2130" y="607"/>
                </a:cubicBezTo>
                <a:cubicBezTo>
                  <a:pt x="2007" y="846"/>
                  <a:pt x="1819" y="1077"/>
                  <a:pt x="1586" y="1275"/>
                </a:cubicBezTo>
                <a:cubicBezTo>
                  <a:pt x="1343" y="1481"/>
                  <a:pt x="1061" y="1645"/>
                  <a:pt x="770" y="1748"/>
                </a:cubicBezTo>
                <a:cubicBezTo>
                  <a:pt x="634" y="1797"/>
                  <a:pt x="496" y="1832"/>
                  <a:pt x="360" y="1852"/>
                </a:cubicBezTo>
                <a:cubicBezTo>
                  <a:pt x="235" y="1870"/>
                  <a:pt x="113" y="1874"/>
                  <a:pt x="0" y="1866"/>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56" name="Freeform 66"/>
          <p:cNvSpPr/>
          <p:nvPr/>
        </p:nvSpPr>
        <p:spPr bwMode="auto">
          <a:xfrm>
            <a:off x="2497424" y="1240342"/>
            <a:ext cx="4101552" cy="4767955"/>
          </a:xfrm>
          <a:custGeom>
            <a:avLst/>
            <a:gdLst>
              <a:gd name="T0" fmla="*/ 0 w 1596"/>
              <a:gd name="T1" fmla="*/ 1856 h 1856"/>
              <a:gd name="T2" fmla="*/ 0 w 1596"/>
              <a:gd name="T3" fmla="*/ 1856 h 1856"/>
              <a:gd name="T4" fmla="*/ 584 w 1596"/>
              <a:gd name="T5" fmla="*/ 1603 h 1856"/>
              <a:gd name="T6" fmla="*/ 1127 w 1596"/>
              <a:gd name="T7" fmla="*/ 1127 h 1856"/>
              <a:gd name="T8" fmla="*/ 1481 w 1596"/>
              <a:gd name="T9" fmla="*/ 541 h 1856"/>
              <a:gd name="T10" fmla="*/ 1595 w 1596"/>
              <a:gd name="T11" fmla="*/ 0 h 1856"/>
              <a:gd name="T12" fmla="*/ 1596 w 1596"/>
              <a:gd name="T13" fmla="*/ 0 h 1856"/>
              <a:gd name="T14" fmla="*/ 1566 w 1596"/>
              <a:gd name="T15" fmla="*/ 264 h 1856"/>
              <a:gd name="T16" fmla="*/ 1482 w 1596"/>
              <a:gd name="T17" fmla="*/ 542 h 1856"/>
              <a:gd name="T18" fmla="*/ 1332 w 1596"/>
              <a:gd name="T19" fmla="*/ 842 h 1856"/>
              <a:gd name="T20" fmla="*/ 1127 w 1596"/>
              <a:gd name="T21" fmla="*/ 1128 h 1856"/>
              <a:gd name="T22" fmla="*/ 872 w 1596"/>
              <a:gd name="T23" fmla="*/ 1388 h 1856"/>
              <a:gd name="T24" fmla="*/ 585 w 1596"/>
              <a:gd name="T25" fmla="*/ 1604 h 1856"/>
              <a:gd name="T26" fmla="*/ 293 w 1596"/>
              <a:gd name="T27" fmla="*/ 1759 h 1856"/>
              <a:gd name="T28" fmla="*/ 0 w 1596"/>
              <a:gd name="T29"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96" h="1856">
                <a:moveTo>
                  <a:pt x="0" y="1856"/>
                </a:moveTo>
                <a:cubicBezTo>
                  <a:pt x="0" y="1856"/>
                  <a:pt x="0" y="1856"/>
                  <a:pt x="0" y="1856"/>
                </a:cubicBezTo>
                <a:cubicBezTo>
                  <a:pt x="193" y="1810"/>
                  <a:pt x="395" y="1723"/>
                  <a:pt x="584" y="1603"/>
                </a:cubicBezTo>
                <a:cubicBezTo>
                  <a:pt x="784" y="1477"/>
                  <a:pt x="971" y="1312"/>
                  <a:pt x="1127" y="1127"/>
                </a:cubicBezTo>
                <a:cubicBezTo>
                  <a:pt x="1278" y="946"/>
                  <a:pt x="1401" y="744"/>
                  <a:pt x="1481" y="541"/>
                </a:cubicBezTo>
                <a:cubicBezTo>
                  <a:pt x="1554" y="358"/>
                  <a:pt x="1593" y="171"/>
                  <a:pt x="1595" y="0"/>
                </a:cubicBezTo>
                <a:cubicBezTo>
                  <a:pt x="1596" y="0"/>
                  <a:pt x="1596" y="0"/>
                  <a:pt x="1596" y="0"/>
                </a:cubicBezTo>
                <a:cubicBezTo>
                  <a:pt x="1595" y="85"/>
                  <a:pt x="1585" y="174"/>
                  <a:pt x="1566" y="264"/>
                </a:cubicBezTo>
                <a:cubicBezTo>
                  <a:pt x="1547" y="355"/>
                  <a:pt x="1519" y="449"/>
                  <a:pt x="1482" y="542"/>
                </a:cubicBezTo>
                <a:cubicBezTo>
                  <a:pt x="1442" y="643"/>
                  <a:pt x="1391" y="744"/>
                  <a:pt x="1332" y="842"/>
                </a:cubicBezTo>
                <a:cubicBezTo>
                  <a:pt x="1272" y="940"/>
                  <a:pt x="1203" y="1037"/>
                  <a:pt x="1127" y="1128"/>
                </a:cubicBezTo>
                <a:cubicBezTo>
                  <a:pt x="1049" y="1221"/>
                  <a:pt x="963" y="1308"/>
                  <a:pt x="872" y="1388"/>
                </a:cubicBezTo>
                <a:cubicBezTo>
                  <a:pt x="781" y="1468"/>
                  <a:pt x="684" y="1541"/>
                  <a:pt x="585" y="1604"/>
                </a:cubicBezTo>
                <a:cubicBezTo>
                  <a:pt x="489" y="1664"/>
                  <a:pt x="391" y="1716"/>
                  <a:pt x="293" y="1759"/>
                </a:cubicBezTo>
                <a:cubicBezTo>
                  <a:pt x="195" y="1801"/>
                  <a:pt x="97" y="1834"/>
                  <a:pt x="0" y="1856"/>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57" name="Freeform 67"/>
          <p:cNvSpPr/>
          <p:nvPr/>
        </p:nvSpPr>
        <p:spPr bwMode="auto">
          <a:xfrm>
            <a:off x="4507740" y="1240342"/>
            <a:ext cx="2091236" cy="3739790"/>
          </a:xfrm>
          <a:custGeom>
            <a:avLst/>
            <a:gdLst>
              <a:gd name="T0" fmla="*/ 0 w 814"/>
              <a:gd name="T1" fmla="*/ 1456 h 1456"/>
              <a:gd name="T2" fmla="*/ 0 w 814"/>
              <a:gd name="T3" fmla="*/ 1456 h 1456"/>
              <a:gd name="T4" fmla="*/ 285 w 814"/>
              <a:gd name="T5" fmla="*/ 1228 h 1456"/>
              <a:gd name="T6" fmla="*/ 547 w 814"/>
              <a:gd name="T7" fmla="*/ 881 h 1456"/>
              <a:gd name="T8" fmla="*/ 813 w 814"/>
              <a:gd name="T9" fmla="*/ 0 h 1456"/>
              <a:gd name="T10" fmla="*/ 814 w 814"/>
              <a:gd name="T11" fmla="*/ 0 h 1456"/>
              <a:gd name="T12" fmla="*/ 548 w 814"/>
              <a:gd name="T13" fmla="*/ 881 h 1456"/>
              <a:gd name="T14" fmla="*/ 286 w 814"/>
              <a:gd name="T15" fmla="*/ 1228 h 1456"/>
              <a:gd name="T16" fmla="*/ 0 w 814"/>
              <a:gd name="T17" fmla="*/ 1456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4" h="1456">
                <a:moveTo>
                  <a:pt x="0" y="1456"/>
                </a:moveTo>
                <a:cubicBezTo>
                  <a:pt x="0" y="1456"/>
                  <a:pt x="0" y="1456"/>
                  <a:pt x="0" y="1456"/>
                </a:cubicBezTo>
                <a:cubicBezTo>
                  <a:pt x="100" y="1396"/>
                  <a:pt x="196" y="1320"/>
                  <a:pt x="285" y="1228"/>
                </a:cubicBezTo>
                <a:cubicBezTo>
                  <a:pt x="384" y="1126"/>
                  <a:pt x="472" y="1009"/>
                  <a:pt x="547" y="881"/>
                </a:cubicBezTo>
                <a:cubicBezTo>
                  <a:pt x="711" y="602"/>
                  <a:pt x="805" y="289"/>
                  <a:pt x="813" y="0"/>
                </a:cubicBezTo>
                <a:cubicBezTo>
                  <a:pt x="814" y="0"/>
                  <a:pt x="814" y="0"/>
                  <a:pt x="814" y="0"/>
                </a:cubicBezTo>
                <a:cubicBezTo>
                  <a:pt x="806" y="290"/>
                  <a:pt x="712" y="602"/>
                  <a:pt x="548" y="881"/>
                </a:cubicBezTo>
                <a:cubicBezTo>
                  <a:pt x="473" y="1010"/>
                  <a:pt x="384" y="1127"/>
                  <a:pt x="286" y="1228"/>
                </a:cubicBezTo>
                <a:cubicBezTo>
                  <a:pt x="196" y="1320"/>
                  <a:pt x="100" y="1397"/>
                  <a:pt x="0" y="1456"/>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58" name="Freeform 68"/>
          <p:cNvSpPr/>
          <p:nvPr/>
        </p:nvSpPr>
        <p:spPr bwMode="auto">
          <a:xfrm>
            <a:off x="5139236" y="1240342"/>
            <a:ext cx="1459740" cy="2345104"/>
          </a:xfrm>
          <a:custGeom>
            <a:avLst/>
            <a:gdLst>
              <a:gd name="T0" fmla="*/ 0 w 568"/>
              <a:gd name="T1" fmla="*/ 913 h 913"/>
              <a:gd name="T2" fmla="*/ 0 w 568"/>
              <a:gd name="T3" fmla="*/ 912 h 913"/>
              <a:gd name="T4" fmla="*/ 163 w 568"/>
              <a:gd name="T5" fmla="*/ 823 h 913"/>
              <a:gd name="T6" fmla="*/ 337 w 568"/>
              <a:gd name="T7" fmla="*/ 638 h 913"/>
              <a:gd name="T8" fmla="*/ 567 w 568"/>
              <a:gd name="T9" fmla="*/ 0 h 913"/>
              <a:gd name="T10" fmla="*/ 568 w 568"/>
              <a:gd name="T11" fmla="*/ 0 h 913"/>
              <a:gd name="T12" fmla="*/ 495 w 568"/>
              <a:gd name="T13" fmla="*/ 345 h 913"/>
              <a:gd name="T14" fmla="*/ 338 w 568"/>
              <a:gd name="T15" fmla="*/ 639 h 913"/>
              <a:gd name="T16" fmla="*/ 163 w 568"/>
              <a:gd name="T17" fmla="*/ 824 h 913"/>
              <a:gd name="T18" fmla="*/ 0 w 568"/>
              <a:gd name="T19" fmla="*/ 91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8" h="913">
                <a:moveTo>
                  <a:pt x="0" y="913"/>
                </a:moveTo>
                <a:cubicBezTo>
                  <a:pt x="0" y="912"/>
                  <a:pt x="0" y="912"/>
                  <a:pt x="0" y="912"/>
                </a:cubicBezTo>
                <a:cubicBezTo>
                  <a:pt x="53" y="895"/>
                  <a:pt x="108" y="866"/>
                  <a:pt x="163" y="823"/>
                </a:cubicBezTo>
                <a:cubicBezTo>
                  <a:pt x="225" y="775"/>
                  <a:pt x="284" y="712"/>
                  <a:pt x="337" y="638"/>
                </a:cubicBezTo>
                <a:cubicBezTo>
                  <a:pt x="473" y="451"/>
                  <a:pt x="557" y="218"/>
                  <a:pt x="567" y="0"/>
                </a:cubicBezTo>
                <a:cubicBezTo>
                  <a:pt x="568" y="0"/>
                  <a:pt x="568" y="0"/>
                  <a:pt x="568" y="0"/>
                </a:cubicBezTo>
                <a:cubicBezTo>
                  <a:pt x="562" y="115"/>
                  <a:pt x="538" y="231"/>
                  <a:pt x="495" y="345"/>
                </a:cubicBezTo>
                <a:cubicBezTo>
                  <a:pt x="456" y="449"/>
                  <a:pt x="402" y="550"/>
                  <a:pt x="338" y="639"/>
                </a:cubicBezTo>
                <a:cubicBezTo>
                  <a:pt x="285" y="713"/>
                  <a:pt x="226" y="775"/>
                  <a:pt x="163" y="824"/>
                </a:cubicBezTo>
                <a:cubicBezTo>
                  <a:pt x="109" y="866"/>
                  <a:pt x="54" y="896"/>
                  <a:pt x="0" y="913"/>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59" name="Freeform 69"/>
          <p:cNvSpPr/>
          <p:nvPr/>
        </p:nvSpPr>
        <p:spPr bwMode="auto">
          <a:xfrm>
            <a:off x="5401037" y="1240342"/>
            <a:ext cx="1197939" cy="2673546"/>
          </a:xfrm>
          <a:custGeom>
            <a:avLst/>
            <a:gdLst>
              <a:gd name="T0" fmla="*/ 1 w 466"/>
              <a:gd name="T1" fmla="*/ 1041 h 1041"/>
              <a:gd name="T2" fmla="*/ 0 w 466"/>
              <a:gd name="T3" fmla="*/ 1041 h 1041"/>
              <a:gd name="T4" fmla="*/ 307 w 466"/>
              <a:gd name="T5" fmla="*/ 613 h 1041"/>
              <a:gd name="T6" fmla="*/ 465 w 466"/>
              <a:gd name="T7" fmla="*/ 0 h 1041"/>
              <a:gd name="T8" fmla="*/ 466 w 466"/>
              <a:gd name="T9" fmla="*/ 0 h 1041"/>
              <a:gd name="T10" fmla="*/ 308 w 466"/>
              <a:gd name="T11" fmla="*/ 613 h 1041"/>
              <a:gd name="T12" fmla="*/ 1 w 466"/>
              <a:gd name="T13" fmla="*/ 1041 h 1041"/>
            </a:gdLst>
            <a:ahLst/>
            <a:cxnLst>
              <a:cxn ang="0">
                <a:pos x="T0" y="T1"/>
              </a:cxn>
              <a:cxn ang="0">
                <a:pos x="T2" y="T3"/>
              </a:cxn>
              <a:cxn ang="0">
                <a:pos x="T4" y="T5"/>
              </a:cxn>
              <a:cxn ang="0">
                <a:pos x="T6" y="T7"/>
              </a:cxn>
              <a:cxn ang="0">
                <a:pos x="T8" y="T9"/>
              </a:cxn>
              <a:cxn ang="0">
                <a:pos x="T10" y="T11"/>
              </a:cxn>
              <a:cxn ang="0">
                <a:pos x="T12" y="T13"/>
              </a:cxn>
            </a:cxnLst>
            <a:rect l="0" t="0" r="r" b="b"/>
            <a:pathLst>
              <a:path w="466" h="1041">
                <a:moveTo>
                  <a:pt x="1" y="1041"/>
                </a:moveTo>
                <a:cubicBezTo>
                  <a:pt x="0" y="1041"/>
                  <a:pt x="0" y="1041"/>
                  <a:pt x="0" y="1041"/>
                </a:cubicBezTo>
                <a:cubicBezTo>
                  <a:pt x="120" y="932"/>
                  <a:pt x="226" y="784"/>
                  <a:pt x="307" y="613"/>
                </a:cubicBezTo>
                <a:cubicBezTo>
                  <a:pt x="403" y="412"/>
                  <a:pt x="458" y="200"/>
                  <a:pt x="465" y="0"/>
                </a:cubicBezTo>
                <a:cubicBezTo>
                  <a:pt x="466" y="0"/>
                  <a:pt x="466" y="0"/>
                  <a:pt x="466" y="0"/>
                </a:cubicBezTo>
                <a:cubicBezTo>
                  <a:pt x="458" y="200"/>
                  <a:pt x="404" y="412"/>
                  <a:pt x="308" y="613"/>
                </a:cubicBezTo>
                <a:cubicBezTo>
                  <a:pt x="226" y="784"/>
                  <a:pt x="120" y="932"/>
                  <a:pt x="1" y="1041"/>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60" name="Freeform 70"/>
          <p:cNvSpPr/>
          <p:nvPr/>
        </p:nvSpPr>
        <p:spPr bwMode="auto">
          <a:xfrm>
            <a:off x="5113850" y="266124"/>
            <a:ext cx="1485126" cy="974218"/>
          </a:xfrm>
          <a:custGeom>
            <a:avLst/>
            <a:gdLst>
              <a:gd name="T0" fmla="*/ 577 w 578"/>
              <a:gd name="T1" fmla="*/ 379 h 379"/>
              <a:gd name="T2" fmla="*/ 359 w 578"/>
              <a:gd name="T3" fmla="*/ 108 h 379"/>
              <a:gd name="T4" fmla="*/ 0 w 578"/>
              <a:gd name="T5" fmla="*/ 0 h 379"/>
              <a:gd name="T6" fmla="*/ 1 w 578"/>
              <a:gd name="T7" fmla="*/ 0 h 379"/>
              <a:gd name="T8" fmla="*/ 360 w 578"/>
              <a:gd name="T9" fmla="*/ 107 h 379"/>
              <a:gd name="T10" fmla="*/ 508 w 578"/>
              <a:gd name="T11" fmla="*/ 219 h 379"/>
              <a:gd name="T12" fmla="*/ 578 w 578"/>
              <a:gd name="T13" fmla="*/ 379 h 379"/>
              <a:gd name="T14" fmla="*/ 577 w 578"/>
              <a:gd name="T15" fmla="*/ 379 h 3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8" h="379">
                <a:moveTo>
                  <a:pt x="577" y="379"/>
                </a:moveTo>
                <a:cubicBezTo>
                  <a:pt x="570" y="231"/>
                  <a:pt x="422" y="140"/>
                  <a:pt x="359" y="108"/>
                </a:cubicBezTo>
                <a:cubicBezTo>
                  <a:pt x="262" y="58"/>
                  <a:pt x="148" y="24"/>
                  <a:pt x="0" y="0"/>
                </a:cubicBezTo>
                <a:cubicBezTo>
                  <a:pt x="1" y="0"/>
                  <a:pt x="1" y="0"/>
                  <a:pt x="1" y="0"/>
                </a:cubicBezTo>
                <a:cubicBezTo>
                  <a:pt x="148" y="23"/>
                  <a:pt x="262" y="57"/>
                  <a:pt x="360" y="107"/>
                </a:cubicBezTo>
                <a:cubicBezTo>
                  <a:pt x="419" y="138"/>
                  <a:pt x="470" y="176"/>
                  <a:pt x="508" y="219"/>
                </a:cubicBezTo>
                <a:cubicBezTo>
                  <a:pt x="551" y="269"/>
                  <a:pt x="575" y="323"/>
                  <a:pt x="578" y="379"/>
                </a:cubicBezTo>
                <a:lnTo>
                  <a:pt x="577" y="379"/>
                </a:ln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61" name="Freeform 71"/>
          <p:cNvSpPr/>
          <p:nvPr/>
        </p:nvSpPr>
        <p:spPr bwMode="auto">
          <a:xfrm>
            <a:off x="3078147" y="1240342"/>
            <a:ext cx="3520829" cy="1324873"/>
          </a:xfrm>
          <a:custGeom>
            <a:avLst/>
            <a:gdLst>
              <a:gd name="T0" fmla="*/ 0 w 1370"/>
              <a:gd name="T1" fmla="*/ 516 h 516"/>
              <a:gd name="T2" fmla="*/ 0 w 1370"/>
              <a:gd name="T3" fmla="*/ 515 h 516"/>
              <a:gd name="T4" fmla="*/ 529 w 1370"/>
              <a:gd name="T5" fmla="*/ 319 h 516"/>
              <a:gd name="T6" fmla="*/ 860 w 1370"/>
              <a:gd name="T7" fmla="*/ 204 h 516"/>
              <a:gd name="T8" fmla="*/ 1008 w 1370"/>
              <a:gd name="T9" fmla="*/ 153 h 516"/>
              <a:gd name="T10" fmla="*/ 1034 w 1370"/>
              <a:gd name="T11" fmla="*/ 144 h 516"/>
              <a:gd name="T12" fmla="*/ 1180 w 1370"/>
              <a:gd name="T13" fmla="*/ 92 h 516"/>
              <a:gd name="T14" fmla="*/ 1296 w 1370"/>
              <a:gd name="T15" fmla="*/ 48 h 516"/>
              <a:gd name="T16" fmla="*/ 1369 w 1370"/>
              <a:gd name="T17" fmla="*/ 5 h 516"/>
              <a:gd name="T18" fmla="*/ 1369 w 1370"/>
              <a:gd name="T19" fmla="*/ 1 h 516"/>
              <a:gd name="T20" fmla="*/ 1370 w 1370"/>
              <a:gd name="T21" fmla="*/ 0 h 516"/>
              <a:gd name="T22" fmla="*/ 1370 w 1370"/>
              <a:gd name="T23" fmla="*/ 5 h 516"/>
              <a:gd name="T24" fmla="*/ 1296 w 1370"/>
              <a:gd name="T25" fmla="*/ 48 h 516"/>
              <a:gd name="T26" fmla="*/ 1180 w 1370"/>
              <a:gd name="T27" fmla="*/ 93 h 516"/>
              <a:gd name="T28" fmla="*/ 1035 w 1370"/>
              <a:gd name="T29" fmla="*/ 144 h 516"/>
              <a:gd name="T30" fmla="*/ 1008 w 1370"/>
              <a:gd name="T31" fmla="*/ 154 h 516"/>
              <a:gd name="T32" fmla="*/ 860 w 1370"/>
              <a:gd name="T33" fmla="*/ 205 h 516"/>
              <a:gd name="T34" fmla="*/ 530 w 1370"/>
              <a:gd name="T35" fmla="*/ 320 h 516"/>
              <a:gd name="T36" fmla="*/ 0 w 1370"/>
              <a:gd name="T37" fmla="*/ 516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70" h="516">
                <a:moveTo>
                  <a:pt x="0" y="516"/>
                </a:moveTo>
                <a:cubicBezTo>
                  <a:pt x="0" y="515"/>
                  <a:pt x="0" y="515"/>
                  <a:pt x="0" y="515"/>
                </a:cubicBezTo>
                <a:cubicBezTo>
                  <a:pt x="161" y="452"/>
                  <a:pt x="334" y="388"/>
                  <a:pt x="529" y="319"/>
                </a:cubicBezTo>
                <a:cubicBezTo>
                  <a:pt x="645" y="278"/>
                  <a:pt x="754" y="240"/>
                  <a:pt x="860" y="204"/>
                </a:cubicBezTo>
                <a:cubicBezTo>
                  <a:pt x="912" y="186"/>
                  <a:pt x="960" y="169"/>
                  <a:pt x="1008" y="153"/>
                </a:cubicBezTo>
                <a:cubicBezTo>
                  <a:pt x="1017" y="150"/>
                  <a:pt x="1026" y="147"/>
                  <a:pt x="1034" y="144"/>
                </a:cubicBezTo>
                <a:cubicBezTo>
                  <a:pt x="1087" y="125"/>
                  <a:pt x="1136" y="108"/>
                  <a:pt x="1180" y="92"/>
                </a:cubicBezTo>
                <a:cubicBezTo>
                  <a:pt x="1230" y="74"/>
                  <a:pt x="1267" y="60"/>
                  <a:pt x="1296" y="48"/>
                </a:cubicBezTo>
                <a:cubicBezTo>
                  <a:pt x="1341" y="29"/>
                  <a:pt x="1366" y="14"/>
                  <a:pt x="1369" y="5"/>
                </a:cubicBezTo>
                <a:cubicBezTo>
                  <a:pt x="1370" y="3"/>
                  <a:pt x="1370" y="2"/>
                  <a:pt x="1369" y="1"/>
                </a:cubicBezTo>
                <a:cubicBezTo>
                  <a:pt x="1370" y="0"/>
                  <a:pt x="1370" y="0"/>
                  <a:pt x="1370" y="0"/>
                </a:cubicBezTo>
                <a:cubicBezTo>
                  <a:pt x="1370" y="2"/>
                  <a:pt x="1370" y="3"/>
                  <a:pt x="1370" y="5"/>
                </a:cubicBezTo>
                <a:cubicBezTo>
                  <a:pt x="1366" y="15"/>
                  <a:pt x="1342" y="29"/>
                  <a:pt x="1296" y="48"/>
                </a:cubicBezTo>
                <a:cubicBezTo>
                  <a:pt x="1267" y="60"/>
                  <a:pt x="1230" y="74"/>
                  <a:pt x="1180" y="93"/>
                </a:cubicBezTo>
                <a:cubicBezTo>
                  <a:pt x="1137" y="109"/>
                  <a:pt x="1087" y="126"/>
                  <a:pt x="1035" y="144"/>
                </a:cubicBezTo>
                <a:cubicBezTo>
                  <a:pt x="1026" y="147"/>
                  <a:pt x="1017" y="150"/>
                  <a:pt x="1008" y="154"/>
                </a:cubicBezTo>
                <a:cubicBezTo>
                  <a:pt x="961" y="170"/>
                  <a:pt x="912" y="187"/>
                  <a:pt x="860" y="205"/>
                </a:cubicBezTo>
                <a:cubicBezTo>
                  <a:pt x="755" y="241"/>
                  <a:pt x="646" y="279"/>
                  <a:pt x="530" y="320"/>
                </a:cubicBezTo>
                <a:cubicBezTo>
                  <a:pt x="335" y="389"/>
                  <a:pt x="161" y="453"/>
                  <a:pt x="0" y="516"/>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62" name="Freeform 72"/>
          <p:cNvSpPr/>
          <p:nvPr/>
        </p:nvSpPr>
        <p:spPr bwMode="auto">
          <a:xfrm>
            <a:off x="4376046" y="1016621"/>
            <a:ext cx="2232450" cy="734630"/>
          </a:xfrm>
          <a:custGeom>
            <a:avLst/>
            <a:gdLst>
              <a:gd name="T0" fmla="*/ 0 w 869"/>
              <a:gd name="T1" fmla="*/ 286 h 286"/>
              <a:gd name="T2" fmla="*/ 0 w 869"/>
              <a:gd name="T3" fmla="*/ 285 h 286"/>
              <a:gd name="T4" fmla="*/ 332 w 869"/>
              <a:gd name="T5" fmla="*/ 106 h 286"/>
              <a:gd name="T6" fmla="*/ 631 w 869"/>
              <a:gd name="T7" fmla="*/ 14 h 286"/>
              <a:gd name="T8" fmla="*/ 817 w 869"/>
              <a:gd name="T9" fmla="*/ 18 h 286"/>
              <a:gd name="T10" fmla="*/ 865 w 869"/>
              <a:gd name="T11" fmla="*/ 88 h 286"/>
              <a:gd name="T12" fmla="*/ 864 w 869"/>
              <a:gd name="T13" fmla="*/ 87 h 286"/>
              <a:gd name="T14" fmla="*/ 817 w 869"/>
              <a:gd name="T15" fmla="*/ 19 h 286"/>
              <a:gd name="T16" fmla="*/ 631 w 869"/>
              <a:gd name="T17" fmla="*/ 14 h 286"/>
              <a:gd name="T18" fmla="*/ 332 w 869"/>
              <a:gd name="T19" fmla="*/ 107 h 286"/>
              <a:gd name="T20" fmla="*/ 0 w 869"/>
              <a:gd name="T21" fmla="*/ 286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9" h="286">
                <a:moveTo>
                  <a:pt x="0" y="286"/>
                </a:moveTo>
                <a:cubicBezTo>
                  <a:pt x="0" y="285"/>
                  <a:pt x="0" y="285"/>
                  <a:pt x="0" y="285"/>
                </a:cubicBezTo>
                <a:cubicBezTo>
                  <a:pt x="110" y="213"/>
                  <a:pt x="221" y="153"/>
                  <a:pt x="332" y="106"/>
                </a:cubicBezTo>
                <a:cubicBezTo>
                  <a:pt x="441" y="59"/>
                  <a:pt x="542" y="28"/>
                  <a:pt x="631" y="14"/>
                </a:cubicBezTo>
                <a:cubicBezTo>
                  <a:pt x="712" y="0"/>
                  <a:pt x="775" y="2"/>
                  <a:pt x="817" y="18"/>
                </a:cubicBezTo>
                <a:cubicBezTo>
                  <a:pt x="850" y="31"/>
                  <a:pt x="869" y="60"/>
                  <a:pt x="865" y="88"/>
                </a:cubicBezTo>
                <a:cubicBezTo>
                  <a:pt x="864" y="87"/>
                  <a:pt x="864" y="87"/>
                  <a:pt x="864" y="87"/>
                </a:cubicBezTo>
                <a:cubicBezTo>
                  <a:pt x="869" y="60"/>
                  <a:pt x="849" y="31"/>
                  <a:pt x="817" y="19"/>
                </a:cubicBezTo>
                <a:cubicBezTo>
                  <a:pt x="775" y="3"/>
                  <a:pt x="712" y="1"/>
                  <a:pt x="631" y="14"/>
                </a:cubicBezTo>
                <a:cubicBezTo>
                  <a:pt x="542" y="29"/>
                  <a:pt x="441" y="60"/>
                  <a:pt x="332" y="107"/>
                </a:cubicBezTo>
                <a:cubicBezTo>
                  <a:pt x="222" y="154"/>
                  <a:pt x="110" y="214"/>
                  <a:pt x="0" y="286"/>
                </a:cubicBez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sp>
        <p:nvSpPr>
          <p:cNvPr id="63" name="Freeform 73"/>
          <p:cNvSpPr/>
          <p:nvPr/>
        </p:nvSpPr>
        <p:spPr bwMode="auto">
          <a:xfrm>
            <a:off x="5229676" y="148710"/>
            <a:ext cx="1378820" cy="1091631"/>
          </a:xfrm>
          <a:custGeom>
            <a:avLst/>
            <a:gdLst>
              <a:gd name="T0" fmla="*/ 532 w 537"/>
              <a:gd name="T1" fmla="*/ 425 h 425"/>
              <a:gd name="T2" fmla="*/ 494 w 537"/>
              <a:gd name="T3" fmla="*/ 175 h 425"/>
              <a:gd name="T4" fmla="*/ 363 w 537"/>
              <a:gd name="T5" fmla="*/ 23 h 425"/>
              <a:gd name="T6" fmla="*/ 180 w 537"/>
              <a:gd name="T7" fmla="*/ 28 h 425"/>
              <a:gd name="T8" fmla="*/ 1 w 537"/>
              <a:gd name="T9" fmla="*/ 144 h 425"/>
              <a:gd name="T10" fmla="*/ 0 w 537"/>
              <a:gd name="T11" fmla="*/ 144 h 425"/>
              <a:gd name="T12" fmla="*/ 179 w 537"/>
              <a:gd name="T13" fmla="*/ 27 h 425"/>
              <a:gd name="T14" fmla="*/ 363 w 537"/>
              <a:gd name="T15" fmla="*/ 23 h 425"/>
              <a:gd name="T16" fmla="*/ 495 w 537"/>
              <a:gd name="T17" fmla="*/ 175 h 425"/>
              <a:gd name="T18" fmla="*/ 533 w 537"/>
              <a:gd name="T19" fmla="*/ 425 h 425"/>
              <a:gd name="T20" fmla="*/ 532 w 537"/>
              <a:gd name="T21" fmla="*/ 425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7" h="425">
                <a:moveTo>
                  <a:pt x="532" y="425"/>
                </a:moveTo>
                <a:cubicBezTo>
                  <a:pt x="536" y="335"/>
                  <a:pt x="523" y="246"/>
                  <a:pt x="494" y="175"/>
                </a:cubicBezTo>
                <a:cubicBezTo>
                  <a:pt x="464" y="99"/>
                  <a:pt x="418" y="47"/>
                  <a:pt x="363" y="23"/>
                </a:cubicBezTo>
                <a:cubicBezTo>
                  <a:pt x="311" y="1"/>
                  <a:pt x="247" y="3"/>
                  <a:pt x="180" y="28"/>
                </a:cubicBezTo>
                <a:cubicBezTo>
                  <a:pt x="119" y="50"/>
                  <a:pt x="55" y="91"/>
                  <a:pt x="1" y="144"/>
                </a:cubicBezTo>
                <a:cubicBezTo>
                  <a:pt x="0" y="144"/>
                  <a:pt x="0" y="144"/>
                  <a:pt x="0" y="144"/>
                </a:cubicBezTo>
                <a:cubicBezTo>
                  <a:pt x="55" y="91"/>
                  <a:pt x="118" y="49"/>
                  <a:pt x="179" y="27"/>
                </a:cubicBezTo>
                <a:cubicBezTo>
                  <a:pt x="247" y="2"/>
                  <a:pt x="311" y="0"/>
                  <a:pt x="363" y="23"/>
                </a:cubicBezTo>
                <a:cubicBezTo>
                  <a:pt x="419" y="46"/>
                  <a:pt x="464" y="99"/>
                  <a:pt x="495" y="175"/>
                </a:cubicBezTo>
                <a:cubicBezTo>
                  <a:pt x="524" y="246"/>
                  <a:pt x="537" y="335"/>
                  <a:pt x="533" y="425"/>
                </a:cubicBezTo>
                <a:lnTo>
                  <a:pt x="532" y="425"/>
                </a:lnTo>
                <a:close/>
              </a:path>
            </a:pathLst>
          </a:custGeom>
          <a:solidFill>
            <a:srgbClr val="000000"/>
          </a:solidFill>
          <a:ln w="3175">
            <a:solidFill>
              <a:schemeClr val="bg1">
                <a:lumMod val="75000"/>
              </a:schemeClr>
            </a:solidFill>
            <a:round/>
          </a:ln>
        </p:spPr>
        <p:txBody>
          <a:bodyPr vert="horz" wrap="square" lIns="91392" tIns="45696" rIns="91392" bIns="45696" numCol="1" anchor="t" anchorCtr="0" compatLnSpc="1"/>
          <a:lstStyle/>
          <a:p>
            <a:endParaRPr lang="zh-CN" altLang="en-US"/>
          </a:p>
        </p:txBody>
      </p:sp>
      <p:grpSp>
        <p:nvGrpSpPr>
          <p:cNvPr id="64" name="组合 63"/>
          <p:cNvGrpSpPr/>
          <p:nvPr/>
        </p:nvGrpSpPr>
        <p:grpSpPr>
          <a:xfrm>
            <a:off x="1826671" y="1344370"/>
            <a:ext cx="2302801" cy="2302801"/>
            <a:chOff x="1827622" y="1343919"/>
            <a:chExt cx="2304000" cy="2304000"/>
          </a:xfrm>
        </p:grpSpPr>
        <p:sp>
          <p:nvSpPr>
            <p:cNvPr id="65" name="椭圆 6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 name="组合 67"/>
          <p:cNvGrpSpPr/>
          <p:nvPr/>
        </p:nvGrpSpPr>
        <p:grpSpPr>
          <a:xfrm>
            <a:off x="4875824" y="3307998"/>
            <a:ext cx="503794" cy="503794"/>
            <a:chOff x="1827622" y="1343919"/>
            <a:chExt cx="2304000" cy="2304000"/>
          </a:xfrm>
          <a:solidFill>
            <a:schemeClr val="accent1"/>
          </a:solidFill>
        </p:grpSpPr>
        <p:sp>
          <p:nvSpPr>
            <p:cNvPr id="69" name="椭圆 68"/>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同心圆 70"/>
          <p:cNvSpPr/>
          <p:nvPr/>
        </p:nvSpPr>
        <p:spPr>
          <a:xfrm>
            <a:off x="4620255" y="1886237"/>
            <a:ext cx="179003" cy="179003"/>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同心圆 71"/>
          <p:cNvSpPr/>
          <p:nvPr/>
        </p:nvSpPr>
        <p:spPr>
          <a:xfrm>
            <a:off x="5499398" y="1582260"/>
            <a:ext cx="179003" cy="179003"/>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3600">
              <a:solidFill>
                <a:schemeClr val="bg1"/>
              </a:solidFill>
              <a:latin typeface="微软雅黑" panose="020B0503020204020204" charset="-122"/>
              <a:ea typeface="微软雅黑" panose="020B0503020204020204" charset="-122"/>
            </a:endParaRPr>
          </a:p>
        </p:txBody>
      </p:sp>
      <p:sp>
        <p:nvSpPr>
          <p:cNvPr id="73" name="同心圆 72"/>
          <p:cNvSpPr/>
          <p:nvPr/>
        </p:nvSpPr>
        <p:spPr>
          <a:xfrm>
            <a:off x="5052908" y="201071"/>
            <a:ext cx="179003" cy="179003"/>
          </a:xfrm>
          <a:prstGeom prst="don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同心圆 73"/>
          <p:cNvSpPr/>
          <p:nvPr/>
        </p:nvSpPr>
        <p:spPr>
          <a:xfrm>
            <a:off x="5967003" y="486671"/>
            <a:ext cx="179003" cy="179003"/>
          </a:xfrm>
          <a:prstGeom prst="donu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同心圆 74"/>
          <p:cNvSpPr/>
          <p:nvPr/>
        </p:nvSpPr>
        <p:spPr>
          <a:xfrm>
            <a:off x="5334689" y="3820564"/>
            <a:ext cx="179003" cy="179003"/>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zh-CN" altLang="en-US" sz="3600">
              <a:solidFill>
                <a:schemeClr val="bg1"/>
              </a:solidFill>
              <a:latin typeface="微软雅黑" panose="020B0503020204020204" charset="-122"/>
              <a:ea typeface="微软雅黑" panose="020B0503020204020204" charset="-122"/>
            </a:endParaRPr>
          </a:p>
        </p:txBody>
      </p:sp>
      <p:sp>
        <p:nvSpPr>
          <p:cNvPr id="76" name="同心圆 75"/>
          <p:cNvSpPr/>
          <p:nvPr/>
        </p:nvSpPr>
        <p:spPr>
          <a:xfrm>
            <a:off x="2452350" y="5885621"/>
            <a:ext cx="179003" cy="179003"/>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a:solidFill>
                <a:schemeClr val="tx1"/>
              </a:solidFill>
            </a:endParaRPr>
          </a:p>
        </p:txBody>
      </p:sp>
      <p:sp>
        <p:nvSpPr>
          <p:cNvPr id="77" name="同心圆 76"/>
          <p:cNvSpPr/>
          <p:nvPr/>
        </p:nvSpPr>
        <p:spPr>
          <a:xfrm>
            <a:off x="630849" y="5941948"/>
            <a:ext cx="179003" cy="179003"/>
          </a:xfrm>
          <a:prstGeom prst="donu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a:solidFill>
                <a:schemeClr val="tx1"/>
              </a:solidFill>
            </a:endParaRPr>
          </a:p>
        </p:txBody>
      </p:sp>
      <p:grpSp>
        <p:nvGrpSpPr>
          <p:cNvPr id="78" name="组合 77"/>
          <p:cNvGrpSpPr/>
          <p:nvPr/>
        </p:nvGrpSpPr>
        <p:grpSpPr>
          <a:xfrm>
            <a:off x="6343906" y="935677"/>
            <a:ext cx="503794" cy="503794"/>
            <a:chOff x="1827622" y="1343919"/>
            <a:chExt cx="2304000" cy="2304000"/>
          </a:xfrm>
          <a:solidFill>
            <a:schemeClr val="accent1"/>
          </a:solidFill>
        </p:grpSpPr>
        <p:sp>
          <p:nvSpPr>
            <p:cNvPr id="79" name="椭圆 78"/>
            <p:cNvSpPr/>
            <p:nvPr/>
          </p:nvSpPr>
          <p:spPr>
            <a:xfrm>
              <a:off x="1827622" y="1343919"/>
              <a:ext cx="2304000" cy="2304000"/>
            </a:xfrm>
            <a:prstGeom prst="ellipse">
              <a:avLst/>
            </a:prstGeom>
            <a:grp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p:cNvSpPr/>
            <p:nvPr/>
          </p:nvSpPr>
          <p:spPr>
            <a:xfrm>
              <a:off x="1877481" y="1393778"/>
              <a:ext cx="2204282" cy="2204282"/>
            </a:xfrm>
            <a:prstGeom prst="ellipse">
              <a:avLst/>
            </a:prstGeom>
            <a:grp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1" name="组合 80"/>
          <p:cNvGrpSpPr/>
          <p:nvPr/>
        </p:nvGrpSpPr>
        <p:grpSpPr>
          <a:xfrm>
            <a:off x="5715106" y="2658804"/>
            <a:ext cx="503794" cy="503794"/>
            <a:chOff x="1827622" y="1343919"/>
            <a:chExt cx="2304000" cy="2304000"/>
          </a:xfrm>
        </p:grpSpPr>
        <p:sp>
          <p:nvSpPr>
            <p:cNvPr id="82" name="椭圆 81"/>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4" name="组合 83"/>
          <p:cNvGrpSpPr/>
          <p:nvPr/>
        </p:nvGrpSpPr>
        <p:grpSpPr>
          <a:xfrm>
            <a:off x="4697665" y="4285962"/>
            <a:ext cx="503794" cy="503794"/>
            <a:chOff x="1827622" y="1343919"/>
            <a:chExt cx="2304000" cy="2304000"/>
          </a:xfrm>
        </p:grpSpPr>
        <p:sp>
          <p:nvSpPr>
            <p:cNvPr id="85" name="椭圆 84"/>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a:off x="4053564" y="739545"/>
            <a:ext cx="745694" cy="745694"/>
            <a:chOff x="1827622" y="1343919"/>
            <a:chExt cx="2304000" cy="2304000"/>
          </a:xfrm>
        </p:grpSpPr>
        <p:sp>
          <p:nvSpPr>
            <p:cNvPr id="88" name="椭圆 8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254000" dist="241300" dir="7800000" sx="85000" sy="85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1877481" y="1393778"/>
              <a:ext cx="2204282" cy="2204282"/>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descr="资源 1"/>
          <p:cNvPicPr>
            <a:picLocks noChangeAspect="1"/>
          </p:cNvPicPr>
          <p:nvPr/>
        </p:nvPicPr>
        <p:blipFill>
          <a:blip r:embed="rId1"/>
          <a:srcRect r="43992"/>
          <a:stretch>
            <a:fillRect/>
          </a:stretch>
        </p:blipFill>
        <p:spPr>
          <a:xfrm>
            <a:off x="8759073" y="265807"/>
            <a:ext cx="2952482" cy="936137"/>
          </a:xfrm>
          <a:prstGeom prst="rect">
            <a:avLst/>
          </a:prstGeom>
        </p:spPr>
      </p:pic>
      <p:pic>
        <p:nvPicPr>
          <p:cNvPr id="9" name="图片 8" descr="资源 1"/>
          <p:cNvPicPr>
            <a:picLocks noChangeAspect="1"/>
          </p:cNvPicPr>
          <p:nvPr/>
        </p:nvPicPr>
        <p:blipFill>
          <a:blip r:embed="rId1"/>
          <a:srcRect l="-530" r="83434" b="7458"/>
          <a:stretch>
            <a:fillRect/>
          </a:stretch>
        </p:blipFill>
        <p:spPr>
          <a:xfrm>
            <a:off x="2072830" y="1702064"/>
            <a:ext cx="1811347" cy="1740898"/>
          </a:xfrm>
          <a:prstGeom prst="rect">
            <a:avLst/>
          </a:prstGeom>
        </p:spPr>
      </p:pic>
      <p:grpSp>
        <p:nvGrpSpPr>
          <p:cNvPr id="4" name="组合 3"/>
          <p:cNvGrpSpPr/>
          <p:nvPr/>
        </p:nvGrpSpPr>
        <p:grpSpPr>
          <a:xfrm>
            <a:off x="6745347" y="2963153"/>
            <a:ext cx="4271960" cy="467117"/>
            <a:chOff x="989410" y="4367530"/>
            <a:chExt cx="4274185" cy="467360"/>
          </a:xfrm>
        </p:grpSpPr>
        <p:sp>
          <p:nvSpPr>
            <p:cNvPr id="7" name="圆角矩形 6"/>
            <p:cNvSpPr/>
            <p:nvPr/>
          </p:nvSpPr>
          <p:spPr>
            <a:xfrm>
              <a:off x="989410" y="4367530"/>
              <a:ext cx="4274185" cy="467360"/>
            </a:xfrm>
            <a:prstGeom prst="roundRect">
              <a:avLst>
                <a:gd name="adj" fmla="val 50000"/>
              </a:avLst>
            </a:prstGeom>
            <a:gradFill>
              <a:gsLst>
                <a:gs pos="0">
                  <a:schemeClr val="accent1">
                    <a:lumMod val="60000"/>
                    <a:lumOff val="40000"/>
                  </a:schemeClr>
                </a:gs>
                <a:gs pos="100000">
                  <a:schemeClr val="accent1"/>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dirty="0">
                <a:ln>
                  <a:noFill/>
                </a:ln>
                <a:solidFill>
                  <a:prstClr val="white"/>
                </a:solidFill>
                <a:effectLst/>
                <a:uLnTx/>
                <a:uFillTx/>
                <a:cs typeface="+mn-ea"/>
                <a:sym typeface="+mn-lt"/>
              </a:endParaRPr>
            </a:p>
          </p:txBody>
        </p:sp>
        <p:sp>
          <p:nvSpPr>
            <p:cNvPr id="10" name="文本框 9"/>
            <p:cNvSpPr txBox="1"/>
            <p:nvPr/>
          </p:nvSpPr>
          <p:spPr>
            <a:xfrm>
              <a:off x="1059895" y="4401604"/>
              <a:ext cx="437108" cy="398987"/>
            </a:xfrm>
            <a:prstGeom prst="rect">
              <a:avLst/>
            </a:prstGeom>
            <a:noFill/>
          </p:spPr>
          <p:txBody>
            <a:bodyPr wrap="none" rtlCol="0">
              <a:spAutoFit/>
              <a:scene3d>
                <a:camera prst="orthographicFront"/>
                <a:lightRig rig="threePt" dir="t"/>
              </a:scene3d>
              <a:sp3d contourW="12700"/>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white"/>
                  </a:solidFill>
                  <a:effectLst/>
                  <a:uLnTx/>
                  <a:uFillTx/>
                  <a:cs typeface="+mn-ea"/>
                  <a:sym typeface="+mn-lt"/>
                </a:rPr>
                <a:t>案</a:t>
              </a:r>
              <a:endParaRPr kumimoji="0" lang="zh-CN" altLang="en-US" sz="2000" b="0" i="0" u="none" strike="noStrike" kern="1200" cap="none" spc="0" normalizeH="0" baseline="0" noProof="0" dirty="0">
                <a:ln>
                  <a:noFill/>
                </a:ln>
                <a:solidFill>
                  <a:prstClr val="white"/>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1600" advClick="0" advTm="0">
        <p:blinds dir="vert"/>
      </p:transition>
    </mc:Choice>
    <mc:Fallback>
      <p:transition spd="slow" advClick="0"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rot="1800000">
            <a:off x="5395788" y="4127817"/>
            <a:ext cx="3617105" cy="2459089"/>
          </a:xfrm>
          <a:custGeom>
            <a:avLst/>
            <a:gdLst>
              <a:gd name="connsiteX0" fmla="*/ 0 w 3617105"/>
              <a:gd name="connsiteY0" fmla="*/ 0 h 2459089"/>
              <a:gd name="connsiteX1" fmla="*/ 3617105 w 3617105"/>
              <a:gd name="connsiteY1" fmla="*/ 0 h 2459089"/>
              <a:gd name="connsiteX2" fmla="*/ 3617105 w 3617105"/>
              <a:gd name="connsiteY2" fmla="*/ 2459089 h 2459089"/>
              <a:gd name="connsiteX3" fmla="*/ 0 w 3617105"/>
              <a:gd name="connsiteY3" fmla="*/ 2459089 h 2459089"/>
              <a:gd name="connsiteX4" fmla="*/ 0 w 3617105"/>
              <a:gd name="connsiteY4" fmla="*/ 0 h 2459089"/>
              <a:gd name="connsiteX0-1" fmla="*/ 0 w 3617105"/>
              <a:gd name="connsiteY0-2" fmla="*/ 0 h 2459089"/>
              <a:gd name="connsiteX1-3" fmla="*/ 3617105 w 3617105"/>
              <a:gd name="connsiteY1-4" fmla="*/ 0 h 2459089"/>
              <a:gd name="connsiteX2-5" fmla="*/ 3617105 w 3617105"/>
              <a:gd name="connsiteY2-6" fmla="*/ 2459089 h 2459089"/>
              <a:gd name="connsiteX3-7" fmla="*/ 0 w 3617105"/>
              <a:gd name="connsiteY3-8" fmla="*/ 2459089 h 2459089"/>
              <a:gd name="connsiteX4-9" fmla="*/ 678832 w 3617105"/>
              <a:gd name="connsiteY4-10" fmla="*/ 1260893 h 2459089"/>
              <a:gd name="connsiteX5" fmla="*/ 0 w 3617105"/>
              <a:gd name="connsiteY5" fmla="*/ 0 h 2459089"/>
              <a:gd name="connsiteX0-11" fmla="*/ 0 w 3617105"/>
              <a:gd name="connsiteY0-12" fmla="*/ 0 h 2459089"/>
              <a:gd name="connsiteX1-13" fmla="*/ 3617105 w 3617105"/>
              <a:gd name="connsiteY1-14" fmla="*/ 0 h 2459089"/>
              <a:gd name="connsiteX2-15" fmla="*/ 3617105 w 3617105"/>
              <a:gd name="connsiteY2-16" fmla="*/ 2459089 h 2459089"/>
              <a:gd name="connsiteX3-17" fmla="*/ 0 w 3617105"/>
              <a:gd name="connsiteY3-18" fmla="*/ 2459089 h 2459089"/>
              <a:gd name="connsiteX4-19" fmla="*/ 678832 w 3617105"/>
              <a:gd name="connsiteY4-20" fmla="*/ 1260893 h 2459089"/>
              <a:gd name="connsiteX5-21" fmla="*/ 0 w 3617105"/>
              <a:gd name="connsiteY5-22" fmla="*/ 0 h 2459089"/>
              <a:gd name="connsiteX0-23" fmla="*/ 0 w 3617105"/>
              <a:gd name="connsiteY0-24" fmla="*/ 0 h 2459089"/>
              <a:gd name="connsiteX1-25" fmla="*/ 3617105 w 3617105"/>
              <a:gd name="connsiteY1-26" fmla="*/ 0 h 2459089"/>
              <a:gd name="connsiteX2-27" fmla="*/ 3617105 w 3617105"/>
              <a:gd name="connsiteY2-28" fmla="*/ 2459089 h 2459089"/>
              <a:gd name="connsiteX3-29" fmla="*/ 0 w 3617105"/>
              <a:gd name="connsiteY3-30" fmla="*/ 2459089 h 2459089"/>
              <a:gd name="connsiteX4-31" fmla="*/ 678832 w 3617105"/>
              <a:gd name="connsiteY4-32" fmla="*/ 1260893 h 2459089"/>
              <a:gd name="connsiteX5-33" fmla="*/ 0 w 3617105"/>
              <a:gd name="connsiteY5-34" fmla="*/ 0 h 245908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617105" h="2459089">
                <a:moveTo>
                  <a:pt x="0" y="0"/>
                </a:moveTo>
                <a:lnTo>
                  <a:pt x="3617105" y="0"/>
                </a:lnTo>
                <a:lnTo>
                  <a:pt x="3617105" y="2459089"/>
                </a:lnTo>
                <a:lnTo>
                  <a:pt x="0" y="2459089"/>
                </a:lnTo>
                <a:cubicBezTo>
                  <a:pt x="513402" y="1890253"/>
                  <a:pt x="672783" y="1679789"/>
                  <a:pt x="678832" y="1260893"/>
                </a:cubicBezTo>
                <a:cubicBezTo>
                  <a:pt x="452555" y="840595"/>
                  <a:pt x="330710" y="524981"/>
                  <a:pt x="0" y="0"/>
                </a:cubicBezTo>
                <a:close/>
              </a:path>
            </a:pathLst>
          </a:custGeom>
          <a:gradFill flip="none" rotWithShape="1">
            <a:gsLst>
              <a:gs pos="0">
                <a:schemeClr val="tx1">
                  <a:alpha val="1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90" name="矩形 89"/>
          <p:cNvSpPr/>
          <p:nvPr/>
        </p:nvSpPr>
        <p:spPr>
          <a:xfrm rot="1800000">
            <a:off x="3382970" y="3571137"/>
            <a:ext cx="3763765" cy="2950082"/>
          </a:xfrm>
          <a:custGeom>
            <a:avLst/>
            <a:gdLst>
              <a:gd name="connsiteX0" fmla="*/ 0 w 4284016"/>
              <a:gd name="connsiteY0" fmla="*/ 0 h 2933300"/>
              <a:gd name="connsiteX1" fmla="*/ 4284016 w 4284016"/>
              <a:gd name="connsiteY1" fmla="*/ 0 h 2933300"/>
              <a:gd name="connsiteX2" fmla="*/ 4284016 w 4284016"/>
              <a:gd name="connsiteY2" fmla="*/ 2933300 h 2933300"/>
              <a:gd name="connsiteX3" fmla="*/ 0 w 4284016"/>
              <a:gd name="connsiteY3" fmla="*/ 2933300 h 2933300"/>
              <a:gd name="connsiteX4" fmla="*/ 0 w 4284016"/>
              <a:gd name="connsiteY4" fmla="*/ 0 h 2933300"/>
              <a:gd name="connsiteX0-1" fmla="*/ 0 w 4284016"/>
              <a:gd name="connsiteY0-2" fmla="*/ 0 h 2933300"/>
              <a:gd name="connsiteX1-3" fmla="*/ 520251 w 4284016"/>
              <a:gd name="connsiteY1-4" fmla="*/ 1283 h 2933300"/>
              <a:gd name="connsiteX2-5" fmla="*/ 4284016 w 4284016"/>
              <a:gd name="connsiteY2-6" fmla="*/ 0 h 2933300"/>
              <a:gd name="connsiteX3-7" fmla="*/ 4284016 w 4284016"/>
              <a:gd name="connsiteY3-8" fmla="*/ 2933300 h 2933300"/>
              <a:gd name="connsiteX4-9" fmla="*/ 0 w 4284016"/>
              <a:gd name="connsiteY4-10" fmla="*/ 2933300 h 2933300"/>
              <a:gd name="connsiteX5" fmla="*/ 0 w 4284016"/>
              <a:gd name="connsiteY5" fmla="*/ 0 h 2933300"/>
              <a:gd name="connsiteX0-11" fmla="*/ 0 w 4284016"/>
              <a:gd name="connsiteY0-12" fmla="*/ 0 h 2950082"/>
              <a:gd name="connsiteX1-13" fmla="*/ 520251 w 4284016"/>
              <a:gd name="connsiteY1-14" fmla="*/ 1283 h 2950082"/>
              <a:gd name="connsiteX2-15" fmla="*/ 4284016 w 4284016"/>
              <a:gd name="connsiteY2-16" fmla="*/ 0 h 2950082"/>
              <a:gd name="connsiteX3-17" fmla="*/ 4284016 w 4284016"/>
              <a:gd name="connsiteY3-18" fmla="*/ 2933300 h 2950082"/>
              <a:gd name="connsiteX4-19" fmla="*/ 803932 w 4284016"/>
              <a:gd name="connsiteY4-20" fmla="*/ 2950082 h 2950082"/>
              <a:gd name="connsiteX5-21" fmla="*/ 0 w 4284016"/>
              <a:gd name="connsiteY5-22" fmla="*/ 2933300 h 2950082"/>
              <a:gd name="connsiteX6" fmla="*/ 0 w 4284016"/>
              <a:gd name="connsiteY6" fmla="*/ 0 h 2950082"/>
              <a:gd name="connsiteX0-23" fmla="*/ 0 w 4284016"/>
              <a:gd name="connsiteY0-24" fmla="*/ 0 h 2950082"/>
              <a:gd name="connsiteX1-25" fmla="*/ 520251 w 4284016"/>
              <a:gd name="connsiteY1-26" fmla="*/ 1283 h 2950082"/>
              <a:gd name="connsiteX2-27" fmla="*/ 4284016 w 4284016"/>
              <a:gd name="connsiteY2-28" fmla="*/ 0 h 2950082"/>
              <a:gd name="connsiteX3-29" fmla="*/ 4284016 w 4284016"/>
              <a:gd name="connsiteY3-30" fmla="*/ 2933300 h 2950082"/>
              <a:gd name="connsiteX4-31" fmla="*/ 803932 w 4284016"/>
              <a:gd name="connsiteY4-32" fmla="*/ 2950082 h 2950082"/>
              <a:gd name="connsiteX5-33" fmla="*/ 0 w 4284016"/>
              <a:gd name="connsiteY5-34" fmla="*/ 0 h 2950082"/>
              <a:gd name="connsiteX0-35" fmla="*/ 283681 w 3763765"/>
              <a:gd name="connsiteY0-36" fmla="*/ 2950082 h 2950082"/>
              <a:gd name="connsiteX1-37" fmla="*/ 0 w 3763765"/>
              <a:gd name="connsiteY1-38" fmla="*/ 1283 h 2950082"/>
              <a:gd name="connsiteX2-39" fmla="*/ 3763765 w 3763765"/>
              <a:gd name="connsiteY2-40" fmla="*/ 0 h 2950082"/>
              <a:gd name="connsiteX3-41" fmla="*/ 3763765 w 3763765"/>
              <a:gd name="connsiteY3-42" fmla="*/ 2933300 h 2950082"/>
              <a:gd name="connsiteX4-43" fmla="*/ 283681 w 3763765"/>
              <a:gd name="connsiteY4-44" fmla="*/ 2950082 h 2950082"/>
              <a:gd name="connsiteX0-45" fmla="*/ 283681 w 3763765"/>
              <a:gd name="connsiteY0-46" fmla="*/ 2950082 h 2950082"/>
              <a:gd name="connsiteX1-47" fmla="*/ 747806 w 3763765"/>
              <a:gd name="connsiteY1-48" fmla="*/ 1582267 h 2950082"/>
              <a:gd name="connsiteX2-49" fmla="*/ 0 w 3763765"/>
              <a:gd name="connsiteY2-50" fmla="*/ 1283 h 2950082"/>
              <a:gd name="connsiteX3-51" fmla="*/ 3763765 w 3763765"/>
              <a:gd name="connsiteY3-52" fmla="*/ 0 h 2950082"/>
              <a:gd name="connsiteX4-53" fmla="*/ 3763765 w 3763765"/>
              <a:gd name="connsiteY4-54" fmla="*/ 2933300 h 2950082"/>
              <a:gd name="connsiteX5-55" fmla="*/ 283681 w 3763765"/>
              <a:gd name="connsiteY5-56" fmla="*/ 2950082 h 2950082"/>
              <a:gd name="connsiteX0-57" fmla="*/ 283681 w 3763765"/>
              <a:gd name="connsiteY0-58" fmla="*/ 2950082 h 2950082"/>
              <a:gd name="connsiteX1-59" fmla="*/ 747806 w 3763765"/>
              <a:gd name="connsiteY1-60" fmla="*/ 1582267 h 2950082"/>
              <a:gd name="connsiteX2-61" fmla="*/ 0 w 3763765"/>
              <a:gd name="connsiteY2-62" fmla="*/ 1283 h 2950082"/>
              <a:gd name="connsiteX3-63" fmla="*/ 3763765 w 3763765"/>
              <a:gd name="connsiteY3-64" fmla="*/ 0 h 2950082"/>
              <a:gd name="connsiteX4-65" fmla="*/ 3763765 w 3763765"/>
              <a:gd name="connsiteY4-66" fmla="*/ 2933300 h 2950082"/>
              <a:gd name="connsiteX5-67" fmla="*/ 283681 w 3763765"/>
              <a:gd name="connsiteY5-68" fmla="*/ 2950082 h 29500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763765" h="2950082">
                <a:moveTo>
                  <a:pt x="283681" y="2950082"/>
                </a:moveTo>
                <a:cubicBezTo>
                  <a:pt x="649261" y="2357733"/>
                  <a:pt x="795355" y="2090076"/>
                  <a:pt x="747806" y="1582267"/>
                </a:cubicBezTo>
                <a:lnTo>
                  <a:pt x="0" y="1283"/>
                </a:lnTo>
                <a:lnTo>
                  <a:pt x="3763765" y="0"/>
                </a:lnTo>
                <a:lnTo>
                  <a:pt x="3763765" y="2933300"/>
                </a:lnTo>
                <a:lnTo>
                  <a:pt x="283681" y="2950082"/>
                </a:lnTo>
                <a:close/>
              </a:path>
            </a:pathLst>
          </a:custGeom>
          <a:gradFill flip="none" rotWithShape="1">
            <a:gsLst>
              <a:gs pos="0">
                <a:schemeClr val="tx1">
                  <a:alpha val="1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91" name="矩形 90"/>
          <p:cNvSpPr/>
          <p:nvPr/>
        </p:nvSpPr>
        <p:spPr>
          <a:xfrm rot="1800000">
            <a:off x="2102681" y="3291933"/>
            <a:ext cx="4086358" cy="3219736"/>
          </a:xfrm>
          <a:custGeom>
            <a:avLst/>
            <a:gdLst>
              <a:gd name="connsiteX0" fmla="*/ 0 w 4784618"/>
              <a:gd name="connsiteY0" fmla="*/ 0 h 3211488"/>
              <a:gd name="connsiteX1" fmla="*/ 4784618 w 4784618"/>
              <a:gd name="connsiteY1" fmla="*/ 0 h 3211488"/>
              <a:gd name="connsiteX2" fmla="*/ 4784618 w 4784618"/>
              <a:gd name="connsiteY2" fmla="*/ 3211488 h 3211488"/>
              <a:gd name="connsiteX3" fmla="*/ 0 w 4784618"/>
              <a:gd name="connsiteY3" fmla="*/ 3211488 h 3211488"/>
              <a:gd name="connsiteX4" fmla="*/ 0 w 4784618"/>
              <a:gd name="connsiteY4" fmla="*/ 0 h 3211488"/>
              <a:gd name="connsiteX0-1" fmla="*/ 0 w 4784618"/>
              <a:gd name="connsiteY0-2" fmla="*/ 4052 h 3215540"/>
              <a:gd name="connsiteX1-3" fmla="*/ 698260 w 4784618"/>
              <a:gd name="connsiteY1-4" fmla="*/ 0 h 3215540"/>
              <a:gd name="connsiteX2-5" fmla="*/ 4784618 w 4784618"/>
              <a:gd name="connsiteY2-6" fmla="*/ 4052 h 3215540"/>
              <a:gd name="connsiteX3-7" fmla="*/ 4784618 w 4784618"/>
              <a:gd name="connsiteY3-8" fmla="*/ 3215540 h 3215540"/>
              <a:gd name="connsiteX4-9" fmla="*/ 0 w 4784618"/>
              <a:gd name="connsiteY4-10" fmla="*/ 3215540 h 3215540"/>
              <a:gd name="connsiteX5" fmla="*/ 0 w 4784618"/>
              <a:gd name="connsiteY5" fmla="*/ 4052 h 3215540"/>
              <a:gd name="connsiteX0-11" fmla="*/ 0 w 4784618"/>
              <a:gd name="connsiteY0-12" fmla="*/ 4052 h 3219736"/>
              <a:gd name="connsiteX1-13" fmla="*/ 698260 w 4784618"/>
              <a:gd name="connsiteY1-14" fmla="*/ 0 h 3219736"/>
              <a:gd name="connsiteX2-15" fmla="*/ 4784618 w 4784618"/>
              <a:gd name="connsiteY2-16" fmla="*/ 4052 h 3219736"/>
              <a:gd name="connsiteX3-17" fmla="*/ 4784618 w 4784618"/>
              <a:gd name="connsiteY3-18" fmla="*/ 3215540 h 3219736"/>
              <a:gd name="connsiteX4-19" fmla="*/ 1160364 w 4784618"/>
              <a:gd name="connsiteY4-20" fmla="*/ 3219736 h 3219736"/>
              <a:gd name="connsiteX5-21" fmla="*/ 0 w 4784618"/>
              <a:gd name="connsiteY5-22" fmla="*/ 3215540 h 3219736"/>
              <a:gd name="connsiteX6" fmla="*/ 0 w 4784618"/>
              <a:gd name="connsiteY6" fmla="*/ 4052 h 3219736"/>
              <a:gd name="connsiteX0-23" fmla="*/ 0 w 4784618"/>
              <a:gd name="connsiteY0-24" fmla="*/ 4052 h 3219736"/>
              <a:gd name="connsiteX1-25" fmla="*/ 698260 w 4784618"/>
              <a:gd name="connsiteY1-26" fmla="*/ 0 h 3219736"/>
              <a:gd name="connsiteX2-27" fmla="*/ 4784618 w 4784618"/>
              <a:gd name="connsiteY2-28" fmla="*/ 4052 h 3219736"/>
              <a:gd name="connsiteX3-29" fmla="*/ 4784618 w 4784618"/>
              <a:gd name="connsiteY3-30" fmla="*/ 3215540 h 3219736"/>
              <a:gd name="connsiteX4-31" fmla="*/ 1160364 w 4784618"/>
              <a:gd name="connsiteY4-32" fmla="*/ 3219736 h 3219736"/>
              <a:gd name="connsiteX5-33" fmla="*/ 0 w 4784618"/>
              <a:gd name="connsiteY5-34" fmla="*/ 4052 h 3219736"/>
              <a:gd name="connsiteX0-35" fmla="*/ 462104 w 4086358"/>
              <a:gd name="connsiteY0-36" fmla="*/ 3219736 h 3219736"/>
              <a:gd name="connsiteX1-37" fmla="*/ 0 w 4086358"/>
              <a:gd name="connsiteY1-38" fmla="*/ 0 h 3219736"/>
              <a:gd name="connsiteX2-39" fmla="*/ 4086358 w 4086358"/>
              <a:gd name="connsiteY2-40" fmla="*/ 4052 h 3219736"/>
              <a:gd name="connsiteX3-41" fmla="*/ 4086358 w 4086358"/>
              <a:gd name="connsiteY3-42" fmla="*/ 3215540 h 3219736"/>
              <a:gd name="connsiteX4-43" fmla="*/ 462104 w 4086358"/>
              <a:gd name="connsiteY4-44" fmla="*/ 3219736 h 3219736"/>
              <a:gd name="connsiteX0-45" fmla="*/ 462104 w 4086358"/>
              <a:gd name="connsiteY0-46" fmla="*/ 3219736 h 3219736"/>
              <a:gd name="connsiteX1-47" fmla="*/ 874774 w 4086358"/>
              <a:gd name="connsiteY1-48" fmla="*/ 1705652 h 3219736"/>
              <a:gd name="connsiteX2-49" fmla="*/ 0 w 4086358"/>
              <a:gd name="connsiteY2-50" fmla="*/ 0 h 3219736"/>
              <a:gd name="connsiteX3-51" fmla="*/ 4086358 w 4086358"/>
              <a:gd name="connsiteY3-52" fmla="*/ 4052 h 3219736"/>
              <a:gd name="connsiteX4-53" fmla="*/ 4086358 w 4086358"/>
              <a:gd name="connsiteY4-54" fmla="*/ 3215540 h 3219736"/>
              <a:gd name="connsiteX5-55" fmla="*/ 462104 w 4086358"/>
              <a:gd name="connsiteY5-56" fmla="*/ 3219736 h 3219736"/>
              <a:gd name="connsiteX0-57" fmla="*/ 462104 w 4086358"/>
              <a:gd name="connsiteY0-58" fmla="*/ 3219736 h 3219736"/>
              <a:gd name="connsiteX1-59" fmla="*/ 874774 w 4086358"/>
              <a:gd name="connsiteY1-60" fmla="*/ 1705652 h 3219736"/>
              <a:gd name="connsiteX2-61" fmla="*/ 0 w 4086358"/>
              <a:gd name="connsiteY2-62" fmla="*/ 0 h 3219736"/>
              <a:gd name="connsiteX3-63" fmla="*/ 4086358 w 4086358"/>
              <a:gd name="connsiteY3-64" fmla="*/ 4052 h 3219736"/>
              <a:gd name="connsiteX4-65" fmla="*/ 4086358 w 4086358"/>
              <a:gd name="connsiteY4-66" fmla="*/ 3215540 h 3219736"/>
              <a:gd name="connsiteX5-67" fmla="*/ 462104 w 4086358"/>
              <a:gd name="connsiteY5-68" fmla="*/ 3219736 h 32197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086358" h="3219736">
                <a:moveTo>
                  <a:pt x="462104" y="3219736"/>
                </a:moveTo>
                <a:cubicBezTo>
                  <a:pt x="749843" y="2657663"/>
                  <a:pt x="954499" y="2275540"/>
                  <a:pt x="874774" y="1705652"/>
                </a:cubicBezTo>
                <a:lnTo>
                  <a:pt x="0" y="0"/>
                </a:lnTo>
                <a:lnTo>
                  <a:pt x="4086358" y="4052"/>
                </a:lnTo>
                <a:lnTo>
                  <a:pt x="4086358" y="3215540"/>
                </a:lnTo>
                <a:lnTo>
                  <a:pt x="462104" y="3219736"/>
                </a:lnTo>
                <a:close/>
              </a:path>
            </a:pathLst>
          </a:custGeom>
          <a:gradFill flip="none" rotWithShape="1">
            <a:gsLst>
              <a:gs pos="0">
                <a:schemeClr val="tx1">
                  <a:alpha val="1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92" name="矩形 91"/>
          <p:cNvSpPr/>
          <p:nvPr/>
        </p:nvSpPr>
        <p:spPr>
          <a:xfrm rot="1800000">
            <a:off x="1311340" y="4511044"/>
            <a:ext cx="3731108" cy="2075460"/>
          </a:xfrm>
          <a:custGeom>
            <a:avLst/>
            <a:gdLst>
              <a:gd name="connsiteX0" fmla="*/ 0 w 4503055"/>
              <a:gd name="connsiteY0" fmla="*/ 0 h 2075460"/>
              <a:gd name="connsiteX1" fmla="*/ 4503055 w 4503055"/>
              <a:gd name="connsiteY1" fmla="*/ 0 h 2075460"/>
              <a:gd name="connsiteX2" fmla="*/ 4503055 w 4503055"/>
              <a:gd name="connsiteY2" fmla="*/ 2075460 h 2075460"/>
              <a:gd name="connsiteX3" fmla="*/ 0 w 4503055"/>
              <a:gd name="connsiteY3" fmla="*/ 2075460 h 2075460"/>
              <a:gd name="connsiteX4" fmla="*/ 0 w 4503055"/>
              <a:gd name="connsiteY4" fmla="*/ 0 h 2075460"/>
              <a:gd name="connsiteX0-1" fmla="*/ 0 w 4503055"/>
              <a:gd name="connsiteY0-2" fmla="*/ 0 h 2075460"/>
              <a:gd name="connsiteX1-3" fmla="*/ 968345 w 4503055"/>
              <a:gd name="connsiteY1-4" fmla="*/ 4653 h 2075460"/>
              <a:gd name="connsiteX2-5" fmla="*/ 4503055 w 4503055"/>
              <a:gd name="connsiteY2-6" fmla="*/ 0 h 2075460"/>
              <a:gd name="connsiteX3-7" fmla="*/ 4503055 w 4503055"/>
              <a:gd name="connsiteY3-8" fmla="*/ 2075460 h 2075460"/>
              <a:gd name="connsiteX4-9" fmla="*/ 0 w 4503055"/>
              <a:gd name="connsiteY4-10" fmla="*/ 2075460 h 2075460"/>
              <a:gd name="connsiteX5" fmla="*/ 0 w 4503055"/>
              <a:gd name="connsiteY5" fmla="*/ 0 h 2075460"/>
              <a:gd name="connsiteX0-11" fmla="*/ 0 w 4503055"/>
              <a:gd name="connsiteY0-12" fmla="*/ 0 h 2075460"/>
              <a:gd name="connsiteX1-13" fmla="*/ 968345 w 4503055"/>
              <a:gd name="connsiteY1-14" fmla="*/ 4653 h 2075460"/>
              <a:gd name="connsiteX2-15" fmla="*/ 4503055 w 4503055"/>
              <a:gd name="connsiteY2-16" fmla="*/ 0 h 2075460"/>
              <a:gd name="connsiteX3-17" fmla="*/ 4503055 w 4503055"/>
              <a:gd name="connsiteY3-18" fmla="*/ 2075460 h 2075460"/>
              <a:gd name="connsiteX4-19" fmla="*/ 771947 w 4503055"/>
              <a:gd name="connsiteY4-20" fmla="*/ 2064782 h 2075460"/>
              <a:gd name="connsiteX5-21" fmla="*/ 0 w 4503055"/>
              <a:gd name="connsiteY5-22" fmla="*/ 2075460 h 2075460"/>
              <a:gd name="connsiteX6" fmla="*/ 0 w 4503055"/>
              <a:gd name="connsiteY6" fmla="*/ 0 h 2075460"/>
              <a:gd name="connsiteX0-23" fmla="*/ 0 w 4503055"/>
              <a:gd name="connsiteY0-24" fmla="*/ 0 h 2075460"/>
              <a:gd name="connsiteX1-25" fmla="*/ 968345 w 4503055"/>
              <a:gd name="connsiteY1-26" fmla="*/ 4653 h 2075460"/>
              <a:gd name="connsiteX2-27" fmla="*/ 4503055 w 4503055"/>
              <a:gd name="connsiteY2-28" fmla="*/ 0 h 2075460"/>
              <a:gd name="connsiteX3-29" fmla="*/ 4503055 w 4503055"/>
              <a:gd name="connsiteY3-30" fmla="*/ 2075460 h 2075460"/>
              <a:gd name="connsiteX4-31" fmla="*/ 771947 w 4503055"/>
              <a:gd name="connsiteY4-32" fmla="*/ 2064782 h 2075460"/>
              <a:gd name="connsiteX5-33" fmla="*/ 0 w 4503055"/>
              <a:gd name="connsiteY5-34" fmla="*/ 0 h 2075460"/>
              <a:gd name="connsiteX0-35" fmla="*/ 0 w 3731108"/>
              <a:gd name="connsiteY0-36" fmla="*/ 2064782 h 2075460"/>
              <a:gd name="connsiteX1-37" fmla="*/ 196398 w 3731108"/>
              <a:gd name="connsiteY1-38" fmla="*/ 4653 h 2075460"/>
              <a:gd name="connsiteX2-39" fmla="*/ 3731108 w 3731108"/>
              <a:gd name="connsiteY2-40" fmla="*/ 0 h 2075460"/>
              <a:gd name="connsiteX3-41" fmla="*/ 3731108 w 3731108"/>
              <a:gd name="connsiteY3-42" fmla="*/ 2075460 h 2075460"/>
              <a:gd name="connsiteX4-43" fmla="*/ 0 w 3731108"/>
              <a:gd name="connsiteY4-44" fmla="*/ 2064782 h 2075460"/>
              <a:gd name="connsiteX0-45" fmla="*/ 0 w 3731108"/>
              <a:gd name="connsiteY0-46" fmla="*/ 2064782 h 2075460"/>
              <a:gd name="connsiteX1-47" fmla="*/ 584211 w 3731108"/>
              <a:gd name="connsiteY1-48" fmla="*/ 1133567 h 2075460"/>
              <a:gd name="connsiteX2-49" fmla="*/ 196398 w 3731108"/>
              <a:gd name="connsiteY2-50" fmla="*/ 4653 h 2075460"/>
              <a:gd name="connsiteX3-51" fmla="*/ 3731108 w 3731108"/>
              <a:gd name="connsiteY3-52" fmla="*/ 0 h 2075460"/>
              <a:gd name="connsiteX4-53" fmla="*/ 3731108 w 3731108"/>
              <a:gd name="connsiteY4-54" fmla="*/ 2075460 h 2075460"/>
              <a:gd name="connsiteX5-55" fmla="*/ 0 w 3731108"/>
              <a:gd name="connsiteY5-56" fmla="*/ 2064782 h 2075460"/>
              <a:gd name="connsiteX0-57" fmla="*/ 0 w 3731108"/>
              <a:gd name="connsiteY0-58" fmla="*/ 2064782 h 2075460"/>
              <a:gd name="connsiteX1-59" fmla="*/ 584211 w 3731108"/>
              <a:gd name="connsiteY1-60" fmla="*/ 1133567 h 2075460"/>
              <a:gd name="connsiteX2-61" fmla="*/ 196398 w 3731108"/>
              <a:gd name="connsiteY2-62" fmla="*/ 4653 h 2075460"/>
              <a:gd name="connsiteX3-63" fmla="*/ 3731108 w 3731108"/>
              <a:gd name="connsiteY3-64" fmla="*/ 0 h 2075460"/>
              <a:gd name="connsiteX4-65" fmla="*/ 3731108 w 3731108"/>
              <a:gd name="connsiteY4-66" fmla="*/ 2075460 h 2075460"/>
              <a:gd name="connsiteX5-67" fmla="*/ 0 w 3731108"/>
              <a:gd name="connsiteY5-68" fmla="*/ 2064782 h 2075460"/>
              <a:gd name="connsiteX0-69" fmla="*/ 0 w 3731108"/>
              <a:gd name="connsiteY0-70" fmla="*/ 2064782 h 2075460"/>
              <a:gd name="connsiteX1-71" fmla="*/ 647992 w 3731108"/>
              <a:gd name="connsiteY1-72" fmla="*/ 1129739 h 2075460"/>
              <a:gd name="connsiteX2-73" fmla="*/ 196398 w 3731108"/>
              <a:gd name="connsiteY2-74" fmla="*/ 4653 h 2075460"/>
              <a:gd name="connsiteX3-75" fmla="*/ 3731108 w 3731108"/>
              <a:gd name="connsiteY3-76" fmla="*/ 0 h 2075460"/>
              <a:gd name="connsiteX4-77" fmla="*/ 3731108 w 3731108"/>
              <a:gd name="connsiteY4-78" fmla="*/ 2075460 h 2075460"/>
              <a:gd name="connsiteX5-79" fmla="*/ 0 w 3731108"/>
              <a:gd name="connsiteY5-80" fmla="*/ 2064782 h 207546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3731108" h="2075460">
                <a:moveTo>
                  <a:pt x="0" y="2064782"/>
                </a:moveTo>
                <a:cubicBezTo>
                  <a:pt x="404871" y="1629390"/>
                  <a:pt x="610242" y="1496154"/>
                  <a:pt x="647992" y="1129739"/>
                </a:cubicBezTo>
                <a:lnTo>
                  <a:pt x="196398" y="4653"/>
                </a:lnTo>
                <a:lnTo>
                  <a:pt x="3731108" y="0"/>
                </a:lnTo>
                <a:lnTo>
                  <a:pt x="3731108" y="2075460"/>
                </a:lnTo>
                <a:lnTo>
                  <a:pt x="0" y="2064782"/>
                </a:lnTo>
                <a:close/>
              </a:path>
            </a:pathLst>
          </a:custGeom>
          <a:gradFill flip="none" rotWithShape="1">
            <a:gsLst>
              <a:gs pos="0">
                <a:schemeClr val="tx1">
                  <a:alpha val="1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89" name="矩形 88"/>
          <p:cNvSpPr/>
          <p:nvPr/>
        </p:nvSpPr>
        <p:spPr>
          <a:xfrm rot="1800000">
            <a:off x="4120063" y="2848463"/>
            <a:ext cx="4395914" cy="3686658"/>
          </a:xfrm>
          <a:custGeom>
            <a:avLst/>
            <a:gdLst>
              <a:gd name="connsiteX0" fmla="*/ 0 w 4893347"/>
              <a:gd name="connsiteY0" fmla="*/ 0 h 3686658"/>
              <a:gd name="connsiteX1" fmla="*/ 4893347 w 4893347"/>
              <a:gd name="connsiteY1" fmla="*/ 0 h 3686658"/>
              <a:gd name="connsiteX2" fmla="*/ 4893347 w 4893347"/>
              <a:gd name="connsiteY2" fmla="*/ 3686658 h 3686658"/>
              <a:gd name="connsiteX3" fmla="*/ 0 w 4893347"/>
              <a:gd name="connsiteY3" fmla="*/ 3686658 h 3686658"/>
              <a:gd name="connsiteX4" fmla="*/ 0 w 4893347"/>
              <a:gd name="connsiteY4" fmla="*/ 0 h 3686658"/>
              <a:gd name="connsiteX0-1" fmla="*/ 0 w 4893347"/>
              <a:gd name="connsiteY0-2" fmla="*/ 0 h 3686658"/>
              <a:gd name="connsiteX1-3" fmla="*/ 497433 w 4893347"/>
              <a:gd name="connsiteY1-4" fmla="*/ 4395 h 3686658"/>
              <a:gd name="connsiteX2-5" fmla="*/ 4893347 w 4893347"/>
              <a:gd name="connsiteY2-6" fmla="*/ 0 h 3686658"/>
              <a:gd name="connsiteX3-7" fmla="*/ 4893347 w 4893347"/>
              <a:gd name="connsiteY3-8" fmla="*/ 3686658 h 3686658"/>
              <a:gd name="connsiteX4-9" fmla="*/ 0 w 4893347"/>
              <a:gd name="connsiteY4-10" fmla="*/ 3686658 h 3686658"/>
              <a:gd name="connsiteX5" fmla="*/ 0 w 4893347"/>
              <a:gd name="connsiteY5" fmla="*/ 0 h 3686658"/>
              <a:gd name="connsiteX0-11" fmla="*/ 0 w 4893347"/>
              <a:gd name="connsiteY0-12" fmla="*/ 0 h 3686658"/>
              <a:gd name="connsiteX1-13" fmla="*/ 497433 w 4893347"/>
              <a:gd name="connsiteY1-14" fmla="*/ 4395 h 3686658"/>
              <a:gd name="connsiteX2-15" fmla="*/ 4893347 w 4893347"/>
              <a:gd name="connsiteY2-16" fmla="*/ 0 h 3686658"/>
              <a:gd name="connsiteX3-17" fmla="*/ 4893347 w 4893347"/>
              <a:gd name="connsiteY3-18" fmla="*/ 3686658 h 3686658"/>
              <a:gd name="connsiteX4-19" fmla="*/ 1191965 w 4893347"/>
              <a:gd name="connsiteY4-20" fmla="*/ 3683859 h 3686658"/>
              <a:gd name="connsiteX5-21" fmla="*/ 0 w 4893347"/>
              <a:gd name="connsiteY5-22" fmla="*/ 3686658 h 3686658"/>
              <a:gd name="connsiteX6" fmla="*/ 0 w 4893347"/>
              <a:gd name="connsiteY6" fmla="*/ 0 h 3686658"/>
              <a:gd name="connsiteX0-23" fmla="*/ 0 w 4893347"/>
              <a:gd name="connsiteY0-24" fmla="*/ 0 h 3686658"/>
              <a:gd name="connsiteX1-25" fmla="*/ 497433 w 4893347"/>
              <a:gd name="connsiteY1-26" fmla="*/ 4395 h 3686658"/>
              <a:gd name="connsiteX2-27" fmla="*/ 4893347 w 4893347"/>
              <a:gd name="connsiteY2-28" fmla="*/ 0 h 3686658"/>
              <a:gd name="connsiteX3-29" fmla="*/ 4893347 w 4893347"/>
              <a:gd name="connsiteY3-30" fmla="*/ 3686658 h 3686658"/>
              <a:gd name="connsiteX4-31" fmla="*/ 1191965 w 4893347"/>
              <a:gd name="connsiteY4-32" fmla="*/ 3683859 h 3686658"/>
              <a:gd name="connsiteX5-33" fmla="*/ 0 w 4893347"/>
              <a:gd name="connsiteY5-34" fmla="*/ 0 h 3686658"/>
              <a:gd name="connsiteX0-35" fmla="*/ 694532 w 4395914"/>
              <a:gd name="connsiteY0-36" fmla="*/ 3683859 h 3686658"/>
              <a:gd name="connsiteX1-37" fmla="*/ 0 w 4395914"/>
              <a:gd name="connsiteY1-38" fmla="*/ 4395 h 3686658"/>
              <a:gd name="connsiteX2-39" fmla="*/ 4395914 w 4395914"/>
              <a:gd name="connsiteY2-40" fmla="*/ 0 h 3686658"/>
              <a:gd name="connsiteX3-41" fmla="*/ 4395914 w 4395914"/>
              <a:gd name="connsiteY3-42" fmla="*/ 3686658 h 3686658"/>
              <a:gd name="connsiteX4-43" fmla="*/ 694532 w 4395914"/>
              <a:gd name="connsiteY4-44" fmla="*/ 3683859 h 3686658"/>
              <a:gd name="connsiteX0-45" fmla="*/ 694532 w 4395914"/>
              <a:gd name="connsiteY0-46" fmla="*/ 3683859 h 3686658"/>
              <a:gd name="connsiteX1-47" fmla="*/ 887192 w 4395914"/>
              <a:gd name="connsiteY1-48" fmla="*/ 1845858 h 3686658"/>
              <a:gd name="connsiteX2-49" fmla="*/ 0 w 4395914"/>
              <a:gd name="connsiteY2-50" fmla="*/ 4395 h 3686658"/>
              <a:gd name="connsiteX3-51" fmla="*/ 4395914 w 4395914"/>
              <a:gd name="connsiteY3-52" fmla="*/ 0 h 3686658"/>
              <a:gd name="connsiteX4-53" fmla="*/ 4395914 w 4395914"/>
              <a:gd name="connsiteY4-54" fmla="*/ 3686658 h 3686658"/>
              <a:gd name="connsiteX5-55" fmla="*/ 694532 w 4395914"/>
              <a:gd name="connsiteY5-56" fmla="*/ 3683859 h 3686658"/>
              <a:gd name="connsiteX0-57" fmla="*/ 694532 w 4395914"/>
              <a:gd name="connsiteY0-58" fmla="*/ 3683859 h 3686658"/>
              <a:gd name="connsiteX1-59" fmla="*/ 887192 w 4395914"/>
              <a:gd name="connsiteY1-60" fmla="*/ 1845858 h 3686658"/>
              <a:gd name="connsiteX2-61" fmla="*/ 0 w 4395914"/>
              <a:gd name="connsiteY2-62" fmla="*/ 4395 h 3686658"/>
              <a:gd name="connsiteX3-63" fmla="*/ 4395914 w 4395914"/>
              <a:gd name="connsiteY3-64" fmla="*/ 0 h 3686658"/>
              <a:gd name="connsiteX4-65" fmla="*/ 4395914 w 4395914"/>
              <a:gd name="connsiteY4-66" fmla="*/ 3686658 h 3686658"/>
              <a:gd name="connsiteX5-67" fmla="*/ 694532 w 4395914"/>
              <a:gd name="connsiteY5-68" fmla="*/ 3683859 h 368665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395914" h="3686658">
                <a:moveTo>
                  <a:pt x="694532" y="3683859"/>
                </a:moveTo>
                <a:cubicBezTo>
                  <a:pt x="943630" y="3023111"/>
                  <a:pt x="1013806" y="2509659"/>
                  <a:pt x="887192" y="1845858"/>
                </a:cubicBezTo>
                <a:lnTo>
                  <a:pt x="0" y="4395"/>
                </a:lnTo>
                <a:lnTo>
                  <a:pt x="4395914" y="0"/>
                </a:lnTo>
                <a:lnTo>
                  <a:pt x="4395914" y="3686658"/>
                </a:lnTo>
                <a:lnTo>
                  <a:pt x="694532" y="3683859"/>
                </a:lnTo>
                <a:close/>
              </a:path>
            </a:pathLst>
          </a:custGeom>
          <a:gradFill flip="none" rotWithShape="1">
            <a:gsLst>
              <a:gs pos="0">
                <a:schemeClr val="tx1">
                  <a:alpha val="1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3" name="Freeform: Shape 9"/>
          <p:cNvSpPr/>
          <p:nvPr/>
        </p:nvSpPr>
        <p:spPr bwMode="auto">
          <a:xfrm>
            <a:off x="995811" y="3789363"/>
            <a:ext cx="2478975" cy="1728230"/>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gradFill flip="none" rotWithShape="1">
            <a:gsLst>
              <a:gs pos="0">
                <a:schemeClr val="accent1"/>
              </a:gs>
              <a:gs pos="100000">
                <a:schemeClr val="accent1">
                  <a:lumMod val="60000"/>
                  <a:lumOff val="40000"/>
                </a:schemeClr>
              </a:gs>
            </a:gsLst>
            <a:lin ang="13500000" scaled="1"/>
            <a:tileRect/>
          </a:gradFill>
          <a:ln>
            <a:noFill/>
          </a:ln>
        </p:spPr>
        <p:txBody>
          <a:bodyPr anchor="ctr"/>
          <a:lstStyle/>
          <a:p>
            <a:pPr algn="ctr"/>
            <a:endParaRPr dirty="0">
              <a:cs typeface="+mn-ea"/>
              <a:sym typeface="+mn-lt"/>
            </a:endParaRPr>
          </a:p>
        </p:txBody>
      </p:sp>
      <p:grpSp>
        <p:nvGrpSpPr>
          <p:cNvPr id="59" name="组合 58"/>
          <p:cNvGrpSpPr/>
          <p:nvPr/>
        </p:nvGrpSpPr>
        <p:grpSpPr>
          <a:xfrm>
            <a:off x="-288509" y="-190606"/>
            <a:ext cx="2002465" cy="1316037"/>
            <a:chOff x="2784891" y="-471487"/>
            <a:chExt cx="3863970" cy="2539434"/>
          </a:xfrm>
        </p:grpSpPr>
        <p:sp>
          <p:nvSpPr>
            <p:cNvPr id="60"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61" name="椭圆 60"/>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62" name="组合 61"/>
          <p:cNvGrpSpPr/>
          <p:nvPr/>
        </p:nvGrpSpPr>
        <p:grpSpPr>
          <a:xfrm>
            <a:off x="792345" y="332683"/>
            <a:ext cx="5751330" cy="764173"/>
            <a:chOff x="1059045" y="332683"/>
            <a:chExt cx="5751330" cy="764173"/>
          </a:xfrm>
        </p:grpSpPr>
        <p:sp>
          <p:nvSpPr>
            <p:cNvPr id="63" name="文本框 62"/>
            <p:cNvSpPr txBox="1"/>
            <p:nvPr/>
          </p:nvSpPr>
          <p:spPr>
            <a:xfrm>
              <a:off x="1059045" y="332683"/>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noProof="0" dirty="0">
                  <a:solidFill>
                    <a:schemeClr val="accent1"/>
                  </a:solidFill>
                  <a:cs typeface="+mn-ea"/>
                  <a:sym typeface="+mn-lt"/>
                </a:rPr>
                <a:t>标题文字</a:t>
              </a:r>
              <a:r>
                <a:rPr lang="zh-CN" altLang="en-US" sz="3200" b="1" noProof="0" dirty="0">
                  <a:solidFill>
                    <a:schemeClr val="tx1">
                      <a:lumMod val="75000"/>
                      <a:lumOff val="25000"/>
                    </a:schemeClr>
                  </a:solidFill>
                  <a:cs typeface="+mn-ea"/>
                  <a:sym typeface="+mn-lt"/>
                </a:rPr>
                <a:t>添加此处</a:t>
              </a:r>
              <a:endParaRPr kumimoji="0"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64" name="文本框 63"/>
            <p:cNvSpPr txBox="1"/>
            <p:nvPr/>
          </p:nvSpPr>
          <p:spPr>
            <a:xfrm>
              <a:off x="1059045" y="794786"/>
              <a:ext cx="5751330" cy="30207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5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cs typeface="+mn-ea"/>
                  <a:sym typeface="+mn-lt"/>
                </a:rPr>
                <a:t>print the presentation and make it into a film to be used in a wider field</a:t>
              </a:r>
              <a:endParaRPr kumimoji="0" lang="en-US" altLang="zh-CN" sz="1200" b="0" i="0" u="none" strike="noStrike" kern="1200" cap="none" spc="0" normalizeH="0" baseline="0" noProof="0" dirty="0">
                <a:ln>
                  <a:noFill/>
                </a:ln>
                <a:solidFill>
                  <a:prstClr val="white">
                    <a:lumMod val="50000"/>
                  </a:prstClr>
                </a:solidFill>
                <a:effectLst/>
                <a:uLnTx/>
                <a:uFillTx/>
                <a:cs typeface="+mn-ea"/>
                <a:sym typeface="+mn-lt"/>
              </a:endParaRPr>
            </a:p>
          </p:txBody>
        </p:sp>
      </p:grpSp>
      <p:sp>
        <p:nvSpPr>
          <p:cNvPr id="65" name="Freeform: Shape 9"/>
          <p:cNvSpPr/>
          <p:nvPr/>
        </p:nvSpPr>
        <p:spPr bwMode="auto">
          <a:xfrm>
            <a:off x="1922567" y="2430181"/>
            <a:ext cx="2478975" cy="308741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bg1">
              <a:alpha val="90000"/>
            </a:schemeClr>
          </a:solidFill>
          <a:ln>
            <a:noFill/>
          </a:ln>
        </p:spPr>
        <p:txBody>
          <a:bodyPr anchor="ctr"/>
          <a:lstStyle/>
          <a:p>
            <a:pPr algn="ctr"/>
            <a:endParaRPr dirty="0">
              <a:cs typeface="+mn-ea"/>
              <a:sym typeface="+mn-lt"/>
            </a:endParaRPr>
          </a:p>
        </p:txBody>
      </p:sp>
      <p:sp>
        <p:nvSpPr>
          <p:cNvPr id="66" name="Freeform: Shape 9"/>
          <p:cNvSpPr/>
          <p:nvPr/>
        </p:nvSpPr>
        <p:spPr bwMode="auto">
          <a:xfrm>
            <a:off x="3123708" y="2788527"/>
            <a:ext cx="2478975" cy="272906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gradFill flip="none" rotWithShape="1">
            <a:gsLst>
              <a:gs pos="0">
                <a:schemeClr val="accent1"/>
              </a:gs>
              <a:gs pos="100000">
                <a:schemeClr val="accent1">
                  <a:lumMod val="60000"/>
                  <a:lumOff val="40000"/>
                </a:schemeClr>
              </a:gs>
            </a:gsLst>
            <a:lin ang="13500000" scaled="1"/>
            <a:tileRect/>
          </a:gradFill>
          <a:ln>
            <a:noFill/>
          </a:ln>
        </p:spPr>
        <p:txBody>
          <a:bodyPr anchor="ctr"/>
          <a:lstStyle/>
          <a:p>
            <a:pPr algn="ctr"/>
            <a:endParaRPr dirty="0">
              <a:cs typeface="+mn-ea"/>
              <a:sym typeface="+mn-lt"/>
            </a:endParaRPr>
          </a:p>
        </p:txBody>
      </p:sp>
      <p:sp>
        <p:nvSpPr>
          <p:cNvPr id="67" name="Freeform: Shape 9"/>
          <p:cNvSpPr/>
          <p:nvPr/>
        </p:nvSpPr>
        <p:spPr bwMode="auto">
          <a:xfrm>
            <a:off x="4088810" y="1941788"/>
            <a:ext cx="2478975" cy="3575805"/>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bg1">
              <a:alpha val="90000"/>
            </a:schemeClr>
          </a:solidFill>
          <a:ln>
            <a:noFill/>
          </a:ln>
        </p:spPr>
        <p:txBody>
          <a:bodyPr anchor="ctr"/>
          <a:lstStyle/>
          <a:p>
            <a:pPr algn="ctr"/>
            <a:endParaRPr dirty="0">
              <a:cs typeface="+mn-ea"/>
              <a:sym typeface="+mn-lt"/>
            </a:endParaRPr>
          </a:p>
        </p:txBody>
      </p:sp>
      <p:sp>
        <p:nvSpPr>
          <p:cNvPr id="68" name="Freeform: Shape 9"/>
          <p:cNvSpPr/>
          <p:nvPr/>
        </p:nvSpPr>
        <p:spPr bwMode="auto">
          <a:xfrm>
            <a:off x="5015566" y="3369296"/>
            <a:ext cx="2478975" cy="214829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gradFill flip="none" rotWithShape="1">
            <a:gsLst>
              <a:gs pos="0">
                <a:schemeClr val="accent1"/>
              </a:gs>
              <a:gs pos="100000">
                <a:schemeClr val="accent1">
                  <a:lumMod val="60000"/>
                  <a:lumOff val="40000"/>
                </a:schemeClr>
              </a:gs>
            </a:gsLst>
            <a:lin ang="13500000" scaled="1"/>
            <a:tileRect/>
          </a:gradFill>
          <a:ln>
            <a:noFill/>
          </a:ln>
        </p:spPr>
        <p:txBody>
          <a:bodyPr anchor="ctr"/>
          <a:lstStyle/>
          <a:p>
            <a:pPr algn="ctr"/>
            <a:endParaRPr dirty="0">
              <a:cs typeface="+mn-ea"/>
              <a:sym typeface="+mn-lt"/>
            </a:endParaRPr>
          </a:p>
        </p:txBody>
      </p:sp>
      <p:grpSp>
        <p:nvGrpSpPr>
          <p:cNvPr id="69" name="组合 68"/>
          <p:cNvGrpSpPr/>
          <p:nvPr/>
        </p:nvGrpSpPr>
        <p:grpSpPr>
          <a:xfrm>
            <a:off x="7768926" y="2151592"/>
            <a:ext cx="3548362" cy="878630"/>
            <a:chOff x="937750" y="5016378"/>
            <a:chExt cx="3548362" cy="878630"/>
          </a:xfrm>
        </p:grpSpPr>
        <p:sp>
          <p:nvSpPr>
            <p:cNvPr id="70" name="矩形 69"/>
            <p:cNvSpPr/>
            <p:nvPr/>
          </p:nvSpPr>
          <p:spPr>
            <a:xfrm>
              <a:off x="937750" y="5359477"/>
              <a:ext cx="3548362"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rgbClr val="7F7F7F"/>
                  </a:solidFill>
                  <a:cs typeface="+mn-ea"/>
                  <a:sym typeface="+mn-lt"/>
                </a:rPr>
                <a:t>用户可以在投影仪或者计算机上进行演示也可以将演示文稿打印出来制作成胶片以便应用到更广泛</a:t>
              </a:r>
              <a:endParaRPr lang="zh-CN" altLang="en-US" sz="1200" dirty="0">
                <a:solidFill>
                  <a:srgbClr val="7F7F7F"/>
                </a:solidFill>
                <a:cs typeface="+mn-ea"/>
                <a:sym typeface="+mn-lt"/>
              </a:endParaRPr>
            </a:p>
          </p:txBody>
        </p:sp>
        <p:sp>
          <p:nvSpPr>
            <p:cNvPr id="71" name="矩形 70"/>
            <p:cNvSpPr/>
            <p:nvPr/>
          </p:nvSpPr>
          <p:spPr>
            <a:xfrm>
              <a:off x="937750" y="501637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cs typeface="+mn-ea"/>
                  <a:sym typeface="+mn-lt"/>
                </a:rPr>
                <a:t>标题文字添加</a:t>
              </a:r>
              <a:endParaRPr lang="zh-CN" altLang="en-US" b="1" dirty="0">
                <a:cs typeface="+mn-ea"/>
                <a:sym typeface="+mn-lt"/>
              </a:endParaRPr>
            </a:p>
          </p:txBody>
        </p:sp>
      </p:grpSp>
      <p:grpSp>
        <p:nvGrpSpPr>
          <p:cNvPr id="72" name="组合 71"/>
          <p:cNvGrpSpPr/>
          <p:nvPr/>
        </p:nvGrpSpPr>
        <p:grpSpPr>
          <a:xfrm>
            <a:off x="7768926" y="3402535"/>
            <a:ext cx="3548362" cy="878630"/>
            <a:chOff x="937750" y="5016378"/>
            <a:chExt cx="3548362" cy="878630"/>
          </a:xfrm>
        </p:grpSpPr>
        <p:sp>
          <p:nvSpPr>
            <p:cNvPr id="73" name="矩形 72"/>
            <p:cNvSpPr/>
            <p:nvPr/>
          </p:nvSpPr>
          <p:spPr>
            <a:xfrm>
              <a:off x="937750" y="5359477"/>
              <a:ext cx="3548362"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rgbClr val="7F7F7F"/>
                  </a:solidFill>
                  <a:cs typeface="+mn-ea"/>
                  <a:sym typeface="+mn-lt"/>
                </a:rPr>
                <a:t>用户可以在投影仪或者计算机上进行演示也可以将演示文稿打印出来制作成胶片以便应用到更广泛</a:t>
              </a:r>
              <a:endParaRPr lang="zh-CN" altLang="en-US" sz="1200" dirty="0">
                <a:solidFill>
                  <a:srgbClr val="7F7F7F"/>
                </a:solidFill>
                <a:cs typeface="+mn-ea"/>
                <a:sym typeface="+mn-lt"/>
              </a:endParaRPr>
            </a:p>
          </p:txBody>
        </p:sp>
        <p:sp>
          <p:nvSpPr>
            <p:cNvPr id="74" name="矩形 73"/>
            <p:cNvSpPr/>
            <p:nvPr/>
          </p:nvSpPr>
          <p:spPr>
            <a:xfrm>
              <a:off x="937750" y="501637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cs typeface="+mn-ea"/>
                  <a:sym typeface="+mn-lt"/>
                </a:rPr>
                <a:t>标题文字添加</a:t>
              </a:r>
              <a:endParaRPr lang="zh-CN" altLang="en-US" b="1" dirty="0">
                <a:cs typeface="+mn-ea"/>
                <a:sym typeface="+mn-lt"/>
              </a:endParaRPr>
            </a:p>
          </p:txBody>
        </p:sp>
      </p:grpSp>
      <p:grpSp>
        <p:nvGrpSpPr>
          <p:cNvPr id="75" name="组合 74"/>
          <p:cNvGrpSpPr/>
          <p:nvPr/>
        </p:nvGrpSpPr>
        <p:grpSpPr>
          <a:xfrm>
            <a:off x="7768926" y="4653478"/>
            <a:ext cx="3548362" cy="878630"/>
            <a:chOff x="937750" y="5016378"/>
            <a:chExt cx="3548362" cy="878630"/>
          </a:xfrm>
        </p:grpSpPr>
        <p:sp>
          <p:nvSpPr>
            <p:cNvPr id="76" name="矩形 75"/>
            <p:cNvSpPr/>
            <p:nvPr/>
          </p:nvSpPr>
          <p:spPr>
            <a:xfrm>
              <a:off x="937750" y="5359477"/>
              <a:ext cx="3548362"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rgbClr val="7F7F7F"/>
                  </a:solidFill>
                  <a:cs typeface="+mn-ea"/>
                  <a:sym typeface="+mn-lt"/>
                </a:rPr>
                <a:t>用户可以在投影仪或者计算机上进行演示也可以将演示文稿打印出来制作成胶片以便应用到更广泛</a:t>
              </a:r>
              <a:endParaRPr lang="zh-CN" altLang="en-US" sz="1200" dirty="0">
                <a:solidFill>
                  <a:srgbClr val="7F7F7F"/>
                </a:solidFill>
                <a:cs typeface="+mn-ea"/>
                <a:sym typeface="+mn-lt"/>
              </a:endParaRPr>
            </a:p>
          </p:txBody>
        </p:sp>
        <p:sp>
          <p:nvSpPr>
            <p:cNvPr id="77" name="矩形 76"/>
            <p:cNvSpPr/>
            <p:nvPr/>
          </p:nvSpPr>
          <p:spPr>
            <a:xfrm>
              <a:off x="937750" y="501637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cs typeface="+mn-ea"/>
                  <a:sym typeface="+mn-lt"/>
                </a:rPr>
                <a:t>标题文字添加</a:t>
              </a:r>
              <a:endParaRPr lang="zh-CN" altLang="en-US" b="1" dirty="0">
                <a:cs typeface="+mn-ea"/>
                <a:sym typeface="+mn-lt"/>
              </a:endParaRPr>
            </a:p>
          </p:txBody>
        </p:sp>
      </p:grpSp>
      <p:sp>
        <p:nvSpPr>
          <p:cNvPr id="78" name="矩形 77"/>
          <p:cNvSpPr/>
          <p:nvPr/>
        </p:nvSpPr>
        <p:spPr>
          <a:xfrm>
            <a:off x="1513083" y="5604722"/>
            <a:ext cx="1444429" cy="2951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cs typeface="+mn-ea"/>
                <a:sym typeface="+mn-lt"/>
              </a:rPr>
              <a:t>文字添加</a:t>
            </a:r>
            <a:endParaRPr lang="zh-CN" altLang="en-US" sz="1200" dirty="0">
              <a:cs typeface="+mn-ea"/>
              <a:sym typeface="+mn-lt"/>
            </a:endParaRPr>
          </a:p>
        </p:txBody>
      </p:sp>
      <p:sp>
        <p:nvSpPr>
          <p:cNvPr id="79" name="矩形 78"/>
          <p:cNvSpPr/>
          <p:nvPr/>
        </p:nvSpPr>
        <p:spPr>
          <a:xfrm>
            <a:off x="2439839" y="5604722"/>
            <a:ext cx="1444429" cy="2951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cs typeface="+mn-ea"/>
                <a:sym typeface="+mn-lt"/>
              </a:rPr>
              <a:t>文字添加</a:t>
            </a:r>
            <a:endParaRPr lang="zh-CN" altLang="en-US" sz="1200" dirty="0">
              <a:cs typeface="+mn-ea"/>
              <a:sym typeface="+mn-lt"/>
            </a:endParaRPr>
          </a:p>
        </p:txBody>
      </p:sp>
      <p:sp>
        <p:nvSpPr>
          <p:cNvPr id="80" name="矩形 79"/>
          <p:cNvSpPr/>
          <p:nvPr/>
        </p:nvSpPr>
        <p:spPr>
          <a:xfrm>
            <a:off x="3640980" y="5604722"/>
            <a:ext cx="1444429" cy="2951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cs typeface="+mn-ea"/>
                <a:sym typeface="+mn-lt"/>
              </a:rPr>
              <a:t>文字添加</a:t>
            </a:r>
            <a:endParaRPr lang="zh-CN" altLang="en-US" sz="1200" dirty="0">
              <a:cs typeface="+mn-ea"/>
              <a:sym typeface="+mn-lt"/>
            </a:endParaRPr>
          </a:p>
        </p:txBody>
      </p:sp>
      <p:sp>
        <p:nvSpPr>
          <p:cNvPr id="81" name="矩形 80"/>
          <p:cNvSpPr/>
          <p:nvPr/>
        </p:nvSpPr>
        <p:spPr>
          <a:xfrm>
            <a:off x="4606082" y="5604722"/>
            <a:ext cx="1444429" cy="2951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cs typeface="+mn-ea"/>
                <a:sym typeface="+mn-lt"/>
              </a:rPr>
              <a:t>文字添加</a:t>
            </a:r>
            <a:endParaRPr lang="zh-CN" altLang="en-US" sz="1200" dirty="0">
              <a:cs typeface="+mn-ea"/>
              <a:sym typeface="+mn-lt"/>
            </a:endParaRPr>
          </a:p>
        </p:txBody>
      </p:sp>
      <p:sp>
        <p:nvSpPr>
          <p:cNvPr id="82" name="矩形 81"/>
          <p:cNvSpPr/>
          <p:nvPr/>
        </p:nvSpPr>
        <p:spPr>
          <a:xfrm>
            <a:off x="5532838" y="5604722"/>
            <a:ext cx="1444429" cy="29514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dirty="0">
                <a:cs typeface="+mn-ea"/>
                <a:sym typeface="+mn-lt"/>
              </a:rPr>
              <a:t>文字添加</a:t>
            </a:r>
            <a:endParaRPr lang="zh-CN" altLang="en-US" sz="1200" dirty="0">
              <a:cs typeface="+mn-ea"/>
              <a:sym typeface="+mn-lt"/>
            </a:endParaRPr>
          </a:p>
        </p:txBody>
      </p:sp>
      <p:sp>
        <p:nvSpPr>
          <p:cNvPr id="83" name="矩形 82"/>
          <p:cNvSpPr/>
          <p:nvPr/>
        </p:nvSpPr>
        <p:spPr>
          <a:xfrm>
            <a:off x="1879795" y="3493458"/>
            <a:ext cx="711006" cy="328936"/>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400" dirty="0">
                <a:cs typeface="+mn-ea"/>
                <a:sym typeface="+mn-lt"/>
              </a:rPr>
              <a:t>58%</a:t>
            </a:r>
            <a:endParaRPr lang="zh-CN" altLang="en-US" sz="1400" dirty="0">
              <a:cs typeface="+mn-ea"/>
              <a:sym typeface="+mn-lt"/>
            </a:endParaRPr>
          </a:p>
        </p:txBody>
      </p:sp>
      <p:sp>
        <p:nvSpPr>
          <p:cNvPr id="84" name="矩形 83"/>
          <p:cNvSpPr/>
          <p:nvPr/>
        </p:nvSpPr>
        <p:spPr>
          <a:xfrm>
            <a:off x="2806551" y="2157590"/>
            <a:ext cx="711006" cy="328936"/>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400" dirty="0">
                <a:cs typeface="+mn-ea"/>
                <a:sym typeface="+mn-lt"/>
              </a:rPr>
              <a:t>82%</a:t>
            </a:r>
            <a:endParaRPr lang="zh-CN" altLang="en-US" sz="1400" dirty="0">
              <a:cs typeface="+mn-ea"/>
              <a:sym typeface="+mn-lt"/>
            </a:endParaRPr>
          </a:p>
        </p:txBody>
      </p:sp>
      <p:sp>
        <p:nvSpPr>
          <p:cNvPr id="85" name="矩形 84"/>
          <p:cNvSpPr/>
          <p:nvPr/>
        </p:nvSpPr>
        <p:spPr>
          <a:xfrm>
            <a:off x="4007692" y="2481738"/>
            <a:ext cx="711006" cy="328936"/>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400" dirty="0">
                <a:cs typeface="+mn-ea"/>
                <a:sym typeface="+mn-lt"/>
              </a:rPr>
              <a:t>80%</a:t>
            </a:r>
            <a:endParaRPr lang="zh-CN" altLang="en-US" sz="1400" dirty="0">
              <a:cs typeface="+mn-ea"/>
              <a:sym typeface="+mn-lt"/>
            </a:endParaRPr>
          </a:p>
        </p:txBody>
      </p:sp>
      <p:sp>
        <p:nvSpPr>
          <p:cNvPr id="86" name="矩形 85"/>
          <p:cNvSpPr/>
          <p:nvPr/>
        </p:nvSpPr>
        <p:spPr>
          <a:xfrm>
            <a:off x="4972794" y="1661558"/>
            <a:ext cx="711006" cy="328936"/>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400" dirty="0">
                <a:cs typeface="+mn-ea"/>
                <a:sym typeface="+mn-lt"/>
              </a:rPr>
              <a:t>86%</a:t>
            </a:r>
            <a:endParaRPr lang="zh-CN" altLang="en-US" sz="1400" dirty="0">
              <a:cs typeface="+mn-ea"/>
              <a:sym typeface="+mn-lt"/>
            </a:endParaRPr>
          </a:p>
        </p:txBody>
      </p:sp>
      <p:sp>
        <p:nvSpPr>
          <p:cNvPr id="87" name="矩形 86"/>
          <p:cNvSpPr/>
          <p:nvPr/>
        </p:nvSpPr>
        <p:spPr>
          <a:xfrm>
            <a:off x="5899550" y="3001589"/>
            <a:ext cx="711006" cy="328936"/>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1400" dirty="0">
                <a:cs typeface="+mn-ea"/>
                <a:sym typeface="+mn-lt"/>
              </a:rPr>
              <a:t>72%</a:t>
            </a:r>
            <a:endParaRPr lang="zh-CN" altLang="en-US" sz="1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1000" fill="hold"/>
                                        <p:tgtEl>
                                          <p:spTgt spid="59"/>
                                        </p:tgtEl>
                                        <p:attrNameLst>
                                          <p:attrName>ppt_x</p:attrName>
                                        </p:attrNameLst>
                                      </p:cBhvr>
                                      <p:tavLst>
                                        <p:tav tm="0">
                                          <p:val>
                                            <p:strVal val="1+#ppt_w/2"/>
                                          </p:val>
                                        </p:tav>
                                        <p:tav tm="100000">
                                          <p:val>
                                            <p:strVal val="#ppt_x"/>
                                          </p:val>
                                        </p:tav>
                                      </p:tavLst>
                                    </p:anim>
                                    <p:anim calcmode="lin" valueType="num">
                                      <p:cBhvr additive="base">
                                        <p:cTn id="8" dur="1000" fill="hold"/>
                                        <p:tgtEl>
                                          <p:spTgt spid="59"/>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8" fill="hold" nodeType="afterEffect">
                                  <p:stCondLst>
                                    <p:cond delay="0"/>
                                  </p:stCondLst>
                                  <p:childTnLst>
                                    <p:set>
                                      <p:cBhvr>
                                        <p:cTn id="11" dur="1" fill="hold">
                                          <p:stCondLst>
                                            <p:cond delay="0"/>
                                          </p:stCondLst>
                                        </p:cTn>
                                        <p:tgtEl>
                                          <p:spTgt spid="62"/>
                                        </p:tgtEl>
                                        <p:attrNameLst>
                                          <p:attrName>style.visibility</p:attrName>
                                        </p:attrNameLst>
                                      </p:cBhvr>
                                      <p:to>
                                        <p:strVal val="visible"/>
                                      </p:to>
                                    </p:set>
                                    <p:anim calcmode="lin" valueType="num">
                                      <p:cBhvr additive="base">
                                        <p:cTn id="12" dur="500"/>
                                        <p:tgtEl>
                                          <p:spTgt spid="62"/>
                                        </p:tgtEl>
                                        <p:attrNameLst>
                                          <p:attrName>ppt_x</p:attrName>
                                        </p:attrNameLst>
                                      </p:cBhvr>
                                      <p:tavLst>
                                        <p:tav tm="0">
                                          <p:val>
                                            <p:strVal val="#ppt_x-#ppt_w*1.125000"/>
                                          </p:val>
                                        </p:tav>
                                        <p:tav tm="100000">
                                          <p:val>
                                            <p:strVal val="#ppt_x"/>
                                          </p:val>
                                        </p:tav>
                                      </p:tavLst>
                                    </p:anim>
                                    <p:animEffect transition="in" filter="wipe(right)">
                                      <p:cBhvr>
                                        <p:cTn id="13" dur="500"/>
                                        <p:tgtEl>
                                          <p:spTgt spid="62"/>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1000"/>
                                        <p:tgtEl>
                                          <p:spTgt spid="53"/>
                                        </p:tgtEl>
                                      </p:cBhvr>
                                    </p:animEffect>
                                    <p:anim calcmode="lin" valueType="num">
                                      <p:cBhvr>
                                        <p:cTn id="18" dur="1000" fill="hold"/>
                                        <p:tgtEl>
                                          <p:spTgt spid="53"/>
                                        </p:tgtEl>
                                        <p:attrNameLst>
                                          <p:attrName>ppt_x</p:attrName>
                                        </p:attrNameLst>
                                      </p:cBhvr>
                                      <p:tavLst>
                                        <p:tav tm="0">
                                          <p:val>
                                            <p:strVal val="#ppt_x"/>
                                          </p:val>
                                        </p:tav>
                                        <p:tav tm="100000">
                                          <p:val>
                                            <p:strVal val="#ppt_x"/>
                                          </p:val>
                                        </p:tav>
                                      </p:tavLst>
                                    </p:anim>
                                    <p:anim calcmode="lin" valueType="num">
                                      <p:cBhvr>
                                        <p:cTn id="19" dur="1000" fill="hold"/>
                                        <p:tgtEl>
                                          <p:spTgt spid="5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5"/>
                                        </p:tgtEl>
                                        <p:attrNameLst>
                                          <p:attrName>style.visibility</p:attrName>
                                        </p:attrNameLst>
                                      </p:cBhvr>
                                      <p:to>
                                        <p:strVal val="visible"/>
                                      </p:to>
                                    </p:set>
                                    <p:animEffect transition="in" filter="fade">
                                      <p:cBhvr>
                                        <p:cTn id="22" dur="1000"/>
                                        <p:tgtEl>
                                          <p:spTgt spid="65"/>
                                        </p:tgtEl>
                                      </p:cBhvr>
                                    </p:animEffect>
                                    <p:anim calcmode="lin" valueType="num">
                                      <p:cBhvr>
                                        <p:cTn id="23" dur="1000" fill="hold"/>
                                        <p:tgtEl>
                                          <p:spTgt spid="65"/>
                                        </p:tgtEl>
                                        <p:attrNameLst>
                                          <p:attrName>ppt_x</p:attrName>
                                        </p:attrNameLst>
                                      </p:cBhvr>
                                      <p:tavLst>
                                        <p:tav tm="0">
                                          <p:val>
                                            <p:strVal val="#ppt_x"/>
                                          </p:val>
                                        </p:tav>
                                        <p:tav tm="100000">
                                          <p:val>
                                            <p:strVal val="#ppt_x"/>
                                          </p:val>
                                        </p:tav>
                                      </p:tavLst>
                                    </p:anim>
                                    <p:anim calcmode="lin" valueType="num">
                                      <p:cBhvr>
                                        <p:cTn id="24" dur="1000" fill="hold"/>
                                        <p:tgtEl>
                                          <p:spTgt spid="6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1000"/>
                                        <p:tgtEl>
                                          <p:spTgt spid="66"/>
                                        </p:tgtEl>
                                      </p:cBhvr>
                                    </p:animEffect>
                                    <p:anim calcmode="lin" valueType="num">
                                      <p:cBhvr>
                                        <p:cTn id="28" dur="1000" fill="hold"/>
                                        <p:tgtEl>
                                          <p:spTgt spid="66"/>
                                        </p:tgtEl>
                                        <p:attrNameLst>
                                          <p:attrName>ppt_x</p:attrName>
                                        </p:attrNameLst>
                                      </p:cBhvr>
                                      <p:tavLst>
                                        <p:tav tm="0">
                                          <p:val>
                                            <p:strVal val="#ppt_x"/>
                                          </p:val>
                                        </p:tav>
                                        <p:tav tm="100000">
                                          <p:val>
                                            <p:strVal val="#ppt_x"/>
                                          </p:val>
                                        </p:tav>
                                      </p:tavLst>
                                    </p:anim>
                                    <p:anim calcmode="lin" valueType="num">
                                      <p:cBhvr>
                                        <p:cTn id="29" dur="1000" fill="hold"/>
                                        <p:tgtEl>
                                          <p:spTgt spid="6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fade">
                                      <p:cBhvr>
                                        <p:cTn id="32" dur="1000"/>
                                        <p:tgtEl>
                                          <p:spTgt spid="67"/>
                                        </p:tgtEl>
                                      </p:cBhvr>
                                    </p:animEffect>
                                    <p:anim calcmode="lin" valueType="num">
                                      <p:cBhvr>
                                        <p:cTn id="33" dur="1000" fill="hold"/>
                                        <p:tgtEl>
                                          <p:spTgt spid="67"/>
                                        </p:tgtEl>
                                        <p:attrNameLst>
                                          <p:attrName>ppt_x</p:attrName>
                                        </p:attrNameLst>
                                      </p:cBhvr>
                                      <p:tavLst>
                                        <p:tav tm="0">
                                          <p:val>
                                            <p:strVal val="#ppt_x"/>
                                          </p:val>
                                        </p:tav>
                                        <p:tav tm="100000">
                                          <p:val>
                                            <p:strVal val="#ppt_x"/>
                                          </p:val>
                                        </p:tav>
                                      </p:tavLst>
                                    </p:anim>
                                    <p:anim calcmode="lin" valueType="num">
                                      <p:cBhvr>
                                        <p:cTn id="34" dur="1000" fill="hold"/>
                                        <p:tgtEl>
                                          <p:spTgt spid="6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1000"/>
                                        <p:tgtEl>
                                          <p:spTgt spid="68"/>
                                        </p:tgtEl>
                                      </p:cBhvr>
                                    </p:animEffect>
                                    <p:anim calcmode="lin" valueType="num">
                                      <p:cBhvr>
                                        <p:cTn id="38" dur="1000" fill="hold"/>
                                        <p:tgtEl>
                                          <p:spTgt spid="68"/>
                                        </p:tgtEl>
                                        <p:attrNameLst>
                                          <p:attrName>ppt_x</p:attrName>
                                        </p:attrNameLst>
                                      </p:cBhvr>
                                      <p:tavLst>
                                        <p:tav tm="0">
                                          <p:val>
                                            <p:strVal val="#ppt_x"/>
                                          </p:val>
                                        </p:tav>
                                        <p:tav tm="100000">
                                          <p:val>
                                            <p:strVal val="#ppt_x"/>
                                          </p:val>
                                        </p:tav>
                                      </p:tavLst>
                                    </p:anim>
                                    <p:anim calcmode="lin" valueType="num">
                                      <p:cBhvr>
                                        <p:cTn id="39" dur="1000" fill="hold"/>
                                        <p:tgtEl>
                                          <p:spTgt spid="6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3"/>
                                        </p:tgtEl>
                                        <p:attrNameLst>
                                          <p:attrName>style.visibility</p:attrName>
                                        </p:attrNameLst>
                                      </p:cBhvr>
                                      <p:to>
                                        <p:strVal val="visible"/>
                                      </p:to>
                                    </p:set>
                                    <p:animEffect transition="in" filter="fade">
                                      <p:cBhvr>
                                        <p:cTn id="42" dur="1000"/>
                                        <p:tgtEl>
                                          <p:spTgt spid="83"/>
                                        </p:tgtEl>
                                      </p:cBhvr>
                                    </p:animEffect>
                                    <p:anim calcmode="lin" valueType="num">
                                      <p:cBhvr>
                                        <p:cTn id="43" dur="1000" fill="hold"/>
                                        <p:tgtEl>
                                          <p:spTgt spid="83"/>
                                        </p:tgtEl>
                                        <p:attrNameLst>
                                          <p:attrName>ppt_x</p:attrName>
                                        </p:attrNameLst>
                                      </p:cBhvr>
                                      <p:tavLst>
                                        <p:tav tm="0">
                                          <p:val>
                                            <p:strVal val="#ppt_x"/>
                                          </p:val>
                                        </p:tav>
                                        <p:tav tm="100000">
                                          <p:val>
                                            <p:strVal val="#ppt_x"/>
                                          </p:val>
                                        </p:tav>
                                      </p:tavLst>
                                    </p:anim>
                                    <p:anim calcmode="lin" valueType="num">
                                      <p:cBhvr>
                                        <p:cTn id="44" dur="1000" fill="hold"/>
                                        <p:tgtEl>
                                          <p:spTgt spid="8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fade">
                                      <p:cBhvr>
                                        <p:cTn id="47" dur="1000"/>
                                        <p:tgtEl>
                                          <p:spTgt spid="84"/>
                                        </p:tgtEl>
                                      </p:cBhvr>
                                    </p:animEffect>
                                    <p:anim calcmode="lin" valueType="num">
                                      <p:cBhvr>
                                        <p:cTn id="48" dur="1000" fill="hold"/>
                                        <p:tgtEl>
                                          <p:spTgt spid="84"/>
                                        </p:tgtEl>
                                        <p:attrNameLst>
                                          <p:attrName>ppt_x</p:attrName>
                                        </p:attrNameLst>
                                      </p:cBhvr>
                                      <p:tavLst>
                                        <p:tav tm="0">
                                          <p:val>
                                            <p:strVal val="#ppt_x"/>
                                          </p:val>
                                        </p:tav>
                                        <p:tav tm="100000">
                                          <p:val>
                                            <p:strVal val="#ppt_x"/>
                                          </p:val>
                                        </p:tav>
                                      </p:tavLst>
                                    </p:anim>
                                    <p:anim calcmode="lin" valueType="num">
                                      <p:cBhvr>
                                        <p:cTn id="49" dur="1000" fill="hold"/>
                                        <p:tgtEl>
                                          <p:spTgt spid="8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fade">
                                      <p:cBhvr>
                                        <p:cTn id="52" dur="1000"/>
                                        <p:tgtEl>
                                          <p:spTgt spid="85"/>
                                        </p:tgtEl>
                                      </p:cBhvr>
                                    </p:animEffect>
                                    <p:anim calcmode="lin" valueType="num">
                                      <p:cBhvr>
                                        <p:cTn id="53" dur="1000" fill="hold"/>
                                        <p:tgtEl>
                                          <p:spTgt spid="85"/>
                                        </p:tgtEl>
                                        <p:attrNameLst>
                                          <p:attrName>ppt_x</p:attrName>
                                        </p:attrNameLst>
                                      </p:cBhvr>
                                      <p:tavLst>
                                        <p:tav tm="0">
                                          <p:val>
                                            <p:strVal val="#ppt_x"/>
                                          </p:val>
                                        </p:tav>
                                        <p:tav tm="100000">
                                          <p:val>
                                            <p:strVal val="#ppt_x"/>
                                          </p:val>
                                        </p:tav>
                                      </p:tavLst>
                                    </p:anim>
                                    <p:anim calcmode="lin" valueType="num">
                                      <p:cBhvr>
                                        <p:cTn id="54" dur="1000" fill="hold"/>
                                        <p:tgtEl>
                                          <p:spTgt spid="8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animEffect transition="in" filter="fade">
                                      <p:cBhvr>
                                        <p:cTn id="57" dur="1000"/>
                                        <p:tgtEl>
                                          <p:spTgt spid="86"/>
                                        </p:tgtEl>
                                      </p:cBhvr>
                                    </p:animEffect>
                                    <p:anim calcmode="lin" valueType="num">
                                      <p:cBhvr>
                                        <p:cTn id="58" dur="1000" fill="hold"/>
                                        <p:tgtEl>
                                          <p:spTgt spid="86"/>
                                        </p:tgtEl>
                                        <p:attrNameLst>
                                          <p:attrName>ppt_x</p:attrName>
                                        </p:attrNameLst>
                                      </p:cBhvr>
                                      <p:tavLst>
                                        <p:tav tm="0">
                                          <p:val>
                                            <p:strVal val="#ppt_x"/>
                                          </p:val>
                                        </p:tav>
                                        <p:tav tm="100000">
                                          <p:val>
                                            <p:strVal val="#ppt_x"/>
                                          </p:val>
                                        </p:tav>
                                      </p:tavLst>
                                    </p:anim>
                                    <p:anim calcmode="lin" valueType="num">
                                      <p:cBhvr>
                                        <p:cTn id="59" dur="1000" fill="hold"/>
                                        <p:tgtEl>
                                          <p:spTgt spid="8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87"/>
                                        </p:tgtEl>
                                        <p:attrNameLst>
                                          <p:attrName>style.visibility</p:attrName>
                                        </p:attrNameLst>
                                      </p:cBhvr>
                                      <p:to>
                                        <p:strVal val="visible"/>
                                      </p:to>
                                    </p:set>
                                    <p:animEffect transition="in" filter="fade">
                                      <p:cBhvr>
                                        <p:cTn id="62" dur="1000"/>
                                        <p:tgtEl>
                                          <p:spTgt spid="87"/>
                                        </p:tgtEl>
                                      </p:cBhvr>
                                    </p:animEffect>
                                    <p:anim calcmode="lin" valueType="num">
                                      <p:cBhvr>
                                        <p:cTn id="63" dur="1000" fill="hold"/>
                                        <p:tgtEl>
                                          <p:spTgt spid="87"/>
                                        </p:tgtEl>
                                        <p:attrNameLst>
                                          <p:attrName>ppt_x</p:attrName>
                                        </p:attrNameLst>
                                      </p:cBhvr>
                                      <p:tavLst>
                                        <p:tav tm="0">
                                          <p:val>
                                            <p:strVal val="#ppt_x"/>
                                          </p:val>
                                        </p:tav>
                                        <p:tav tm="100000">
                                          <p:val>
                                            <p:strVal val="#ppt_x"/>
                                          </p:val>
                                        </p:tav>
                                      </p:tavLst>
                                    </p:anim>
                                    <p:anim calcmode="lin" valueType="num">
                                      <p:cBhvr>
                                        <p:cTn id="64" dur="1000" fill="hold"/>
                                        <p:tgtEl>
                                          <p:spTgt spid="8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fade">
                                      <p:cBhvr>
                                        <p:cTn id="67" dur="1000"/>
                                        <p:tgtEl>
                                          <p:spTgt spid="82"/>
                                        </p:tgtEl>
                                      </p:cBhvr>
                                    </p:animEffect>
                                    <p:anim calcmode="lin" valueType="num">
                                      <p:cBhvr>
                                        <p:cTn id="68" dur="1000" fill="hold"/>
                                        <p:tgtEl>
                                          <p:spTgt spid="82"/>
                                        </p:tgtEl>
                                        <p:attrNameLst>
                                          <p:attrName>ppt_x</p:attrName>
                                        </p:attrNameLst>
                                      </p:cBhvr>
                                      <p:tavLst>
                                        <p:tav tm="0">
                                          <p:val>
                                            <p:strVal val="#ppt_x"/>
                                          </p:val>
                                        </p:tav>
                                        <p:tav tm="100000">
                                          <p:val>
                                            <p:strVal val="#ppt_x"/>
                                          </p:val>
                                        </p:tav>
                                      </p:tavLst>
                                    </p:anim>
                                    <p:anim calcmode="lin" valueType="num">
                                      <p:cBhvr>
                                        <p:cTn id="69" dur="1000" fill="hold"/>
                                        <p:tgtEl>
                                          <p:spTgt spid="82"/>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81"/>
                                        </p:tgtEl>
                                        <p:attrNameLst>
                                          <p:attrName>style.visibility</p:attrName>
                                        </p:attrNameLst>
                                      </p:cBhvr>
                                      <p:to>
                                        <p:strVal val="visible"/>
                                      </p:to>
                                    </p:set>
                                    <p:animEffect transition="in" filter="fade">
                                      <p:cBhvr>
                                        <p:cTn id="72" dur="1000"/>
                                        <p:tgtEl>
                                          <p:spTgt spid="81"/>
                                        </p:tgtEl>
                                      </p:cBhvr>
                                    </p:animEffect>
                                    <p:anim calcmode="lin" valueType="num">
                                      <p:cBhvr>
                                        <p:cTn id="73" dur="1000" fill="hold"/>
                                        <p:tgtEl>
                                          <p:spTgt spid="81"/>
                                        </p:tgtEl>
                                        <p:attrNameLst>
                                          <p:attrName>ppt_x</p:attrName>
                                        </p:attrNameLst>
                                      </p:cBhvr>
                                      <p:tavLst>
                                        <p:tav tm="0">
                                          <p:val>
                                            <p:strVal val="#ppt_x"/>
                                          </p:val>
                                        </p:tav>
                                        <p:tav tm="100000">
                                          <p:val>
                                            <p:strVal val="#ppt_x"/>
                                          </p:val>
                                        </p:tav>
                                      </p:tavLst>
                                    </p:anim>
                                    <p:anim calcmode="lin" valueType="num">
                                      <p:cBhvr>
                                        <p:cTn id="74" dur="1000" fill="hold"/>
                                        <p:tgtEl>
                                          <p:spTgt spid="8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fade">
                                      <p:cBhvr>
                                        <p:cTn id="77" dur="1000"/>
                                        <p:tgtEl>
                                          <p:spTgt spid="80"/>
                                        </p:tgtEl>
                                      </p:cBhvr>
                                    </p:animEffect>
                                    <p:anim calcmode="lin" valueType="num">
                                      <p:cBhvr>
                                        <p:cTn id="78" dur="1000" fill="hold"/>
                                        <p:tgtEl>
                                          <p:spTgt spid="80"/>
                                        </p:tgtEl>
                                        <p:attrNameLst>
                                          <p:attrName>ppt_x</p:attrName>
                                        </p:attrNameLst>
                                      </p:cBhvr>
                                      <p:tavLst>
                                        <p:tav tm="0">
                                          <p:val>
                                            <p:strVal val="#ppt_x"/>
                                          </p:val>
                                        </p:tav>
                                        <p:tav tm="100000">
                                          <p:val>
                                            <p:strVal val="#ppt_x"/>
                                          </p:val>
                                        </p:tav>
                                      </p:tavLst>
                                    </p:anim>
                                    <p:anim calcmode="lin" valueType="num">
                                      <p:cBhvr>
                                        <p:cTn id="79" dur="1000" fill="hold"/>
                                        <p:tgtEl>
                                          <p:spTgt spid="80"/>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78"/>
                                        </p:tgtEl>
                                        <p:attrNameLst>
                                          <p:attrName>style.visibility</p:attrName>
                                        </p:attrNameLst>
                                      </p:cBhvr>
                                      <p:to>
                                        <p:strVal val="visible"/>
                                      </p:to>
                                    </p:set>
                                    <p:animEffect transition="in" filter="fade">
                                      <p:cBhvr>
                                        <p:cTn id="82" dur="1000"/>
                                        <p:tgtEl>
                                          <p:spTgt spid="78"/>
                                        </p:tgtEl>
                                      </p:cBhvr>
                                    </p:animEffect>
                                    <p:anim calcmode="lin" valueType="num">
                                      <p:cBhvr>
                                        <p:cTn id="83" dur="1000" fill="hold"/>
                                        <p:tgtEl>
                                          <p:spTgt spid="78"/>
                                        </p:tgtEl>
                                        <p:attrNameLst>
                                          <p:attrName>ppt_x</p:attrName>
                                        </p:attrNameLst>
                                      </p:cBhvr>
                                      <p:tavLst>
                                        <p:tav tm="0">
                                          <p:val>
                                            <p:strVal val="#ppt_x"/>
                                          </p:val>
                                        </p:tav>
                                        <p:tav tm="100000">
                                          <p:val>
                                            <p:strVal val="#ppt_x"/>
                                          </p:val>
                                        </p:tav>
                                      </p:tavLst>
                                    </p:anim>
                                    <p:anim calcmode="lin" valueType="num">
                                      <p:cBhvr>
                                        <p:cTn id="84" dur="1000" fill="hold"/>
                                        <p:tgtEl>
                                          <p:spTgt spid="7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79"/>
                                        </p:tgtEl>
                                        <p:attrNameLst>
                                          <p:attrName>style.visibility</p:attrName>
                                        </p:attrNameLst>
                                      </p:cBhvr>
                                      <p:to>
                                        <p:strVal val="visible"/>
                                      </p:to>
                                    </p:set>
                                    <p:animEffect transition="in" filter="fade">
                                      <p:cBhvr>
                                        <p:cTn id="87" dur="1000"/>
                                        <p:tgtEl>
                                          <p:spTgt spid="79"/>
                                        </p:tgtEl>
                                      </p:cBhvr>
                                    </p:animEffect>
                                    <p:anim calcmode="lin" valueType="num">
                                      <p:cBhvr>
                                        <p:cTn id="88" dur="1000" fill="hold"/>
                                        <p:tgtEl>
                                          <p:spTgt spid="79"/>
                                        </p:tgtEl>
                                        <p:attrNameLst>
                                          <p:attrName>ppt_x</p:attrName>
                                        </p:attrNameLst>
                                      </p:cBhvr>
                                      <p:tavLst>
                                        <p:tav tm="0">
                                          <p:val>
                                            <p:strVal val="#ppt_x"/>
                                          </p:val>
                                        </p:tav>
                                        <p:tav tm="100000">
                                          <p:val>
                                            <p:strVal val="#ppt_x"/>
                                          </p:val>
                                        </p:tav>
                                      </p:tavLst>
                                    </p:anim>
                                    <p:anim calcmode="lin" valueType="num">
                                      <p:cBhvr>
                                        <p:cTn id="89" dur="1000" fill="hold"/>
                                        <p:tgtEl>
                                          <p:spTgt spid="79"/>
                                        </p:tgtEl>
                                        <p:attrNameLst>
                                          <p:attrName>ppt_y</p:attrName>
                                        </p:attrNameLst>
                                      </p:cBhvr>
                                      <p:tavLst>
                                        <p:tav tm="0">
                                          <p:val>
                                            <p:strVal val="#ppt_y+.1"/>
                                          </p:val>
                                        </p:tav>
                                        <p:tav tm="100000">
                                          <p:val>
                                            <p:strVal val="#ppt_y"/>
                                          </p:val>
                                        </p:tav>
                                      </p:tavLst>
                                    </p:anim>
                                  </p:childTnLst>
                                </p:cTn>
                              </p:par>
                            </p:childTnLst>
                          </p:cTn>
                        </p:par>
                        <p:par>
                          <p:cTn id="90" fill="hold">
                            <p:stCondLst>
                              <p:cond delay="2500"/>
                            </p:stCondLst>
                            <p:childTnLst>
                              <p:par>
                                <p:cTn id="91" presetID="10" presetClass="entr" presetSubtype="0" fill="hold" grpId="0" nodeType="afterEffect">
                                  <p:stCondLst>
                                    <p:cond delay="0"/>
                                  </p:stCondLst>
                                  <p:childTnLst>
                                    <p:set>
                                      <p:cBhvr>
                                        <p:cTn id="92" dur="1" fill="hold">
                                          <p:stCondLst>
                                            <p:cond delay="0"/>
                                          </p:stCondLst>
                                        </p:cTn>
                                        <p:tgtEl>
                                          <p:spTgt spid="92"/>
                                        </p:tgtEl>
                                        <p:attrNameLst>
                                          <p:attrName>style.visibility</p:attrName>
                                        </p:attrNameLst>
                                      </p:cBhvr>
                                      <p:to>
                                        <p:strVal val="visible"/>
                                      </p:to>
                                    </p:set>
                                    <p:animEffect transition="in" filter="fade">
                                      <p:cBhvr>
                                        <p:cTn id="93" dur="500"/>
                                        <p:tgtEl>
                                          <p:spTgt spid="92"/>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91"/>
                                        </p:tgtEl>
                                        <p:attrNameLst>
                                          <p:attrName>style.visibility</p:attrName>
                                        </p:attrNameLst>
                                      </p:cBhvr>
                                      <p:to>
                                        <p:strVal val="visible"/>
                                      </p:to>
                                    </p:set>
                                    <p:animEffect transition="in" filter="fade">
                                      <p:cBhvr>
                                        <p:cTn id="96" dur="500"/>
                                        <p:tgtEl>
                                          <p:spTgt spid="91"/>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90"/>
                                        </p:tgtEl>
                                        <p:attrNameLst>
                                          <p:attrName>style.visibility</p:attrName>
                                        </p:attrNameLst>
                                      </p:cBhvr>
                                      <p:to>
                                        <p:strVal val="visible"/>
                                      </p:to>
                                    </p:set>
                                    <p:animEffect transition="in" filter="fade">
                                      <p:cBhvr>
                                        <p:cTn id="99" dur="500"/>
                                        <p:tgtEl>
                                          <p:spTgt spid="9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89"/>
                                        </p:tgtEl>
                                        <p:attrNameLst>
                                          <p:attrName>style.visibility</p:attrName>
                                        </p:attrNameLst>
                                      </p:cBhvr>
                                      <p:to>
                                        <p:strVal val="visible"/>
                                      </p:to>
                                    </p:set>
                                    <p:animEffect transition="in" filter="fade">
                                      <p:cBhvr>
                                        <p:cTn id="102" dur="500"/>
                                        <p:tgtEl>
                                          <p:spTgt spid="8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88"/>
                                        </p:tgtEl>
                                        <p:attrNameLst>
                                          <p:attrName>style.visibility</p:attrName>
                                        </p:attrNameLst>
                                      </p:cBhvr>
                                      <p:to>
                                        <p:strVal val="visible"/>
                                      </p:to>
                                    </p:set>
                                    <p:animEffect transition="in" filter="fade">
                                      <p:cBhvr>
                                        <p:cTn id="105" dur="500"/>
                                        <p:tgtEl>
                                          <p:spTgt spid="88"/>
                                        </p:tgtEl>
                                      </p:cBhvr>
                                    </p:animEffect>
                                  </p:childTnLst>
                                </p:cTn>
                              </p:par>
                            </p:childTnLst>
                          </p:cTn>
                        </p:par>
                        <p:par>
                          <p:cTn id="106" fill="hold">
                            <p:stCondLst>
                              <p:cond delay="3000"/>
                            </p:stCondLst>
                            <p:childTnLst>
                              <p:par>
                                <p:cTn id="107" presetID="2" presetClass="entr" presetSubtype="2" fill="hold" nodeType="afterEffect">
                                  <p:stCondLst>
                                    <p:cond delay="0"/>
                                  </p:stCondLst>
                                  <p:childTnLst>
                                    <p:set>
                                      <p:cBhvr>
                                        <p:cTn id="108" dur="1" fill="hold">
                                          <p:stCondLst>
                                            <p:cond delay="0"/>
                                          </p:stCondLst>
                                        </p:cTn>
                                        <p:tgtEl>
                                          <p:spTgt spid="69"/>
                                        </p:tgtEl>
                                        <p:attrNameLst>
                                          <p:attrName>style.visibility</p:attrName>
                                        </p:attrNameLst>
                                      </p:cBhvr>
                                      <p:to>
                                        <p:strVal val="visible"/>
                                      </p:to>
                                    </p:set>
                                    <p:anim calcmode="lin" valueType="num">
                                      <p:cBhvr additive="base">
                                        <p:cTn id="109" dur="500" fill="hold"/>
                                        <p:tgtEl>
                                          <p:spTgt spid="69"/>
                                        </p:tgtEl>
                                        <p:attrNameLst>
                                          <p:attrName>ppt_x</p:attrName>
                                        </p:attrNameLst>
                                      </p:cBhvr>
                                      <p:tavLst>
                                        <p:tav tm="0">
                                          <p:val>
                                            <p:strVal val="1+#ppt_w/2"/>
                                          </p:val>
                                        </p:tav>
                                        <p:tav tm="100000">
                                          <p:val>
                                            <p:strVal val="#ppt_x"/>
                                          </p:val>
                                        </p:tav>
                                      </p:tavLst>
                                    </p:anim>
                                    <p:anim calcmode="lin" valueType="num">
                                      <p:cBhvr additive="base">
                                        <p:cTn id="110" dur="500" fill="hold"/>
                                        <p:tgtEl>
                                          <p:spTgt spid="69"/>
                                        </p:tgtEl>
                                        <p:attrNameLst>
                                          <p:attrName>ppt_y</p:attrName>
                                        </p:attrNameLst>
                                      </p:cBhvr>
                                      <p:tavLst>
                                        <p:tav tm="0">
                                          <p:val>
                                            <p:strVal val="#ppt_y"/>
                                          </p:val>
                                        </p:tav>
                                        <p:tav tm="100000">
                                          <p:val>
                                            <p:strVal val="#ppt_y"/>
                                          </p:val>
                                        </p:tav>
                                      </p:tavLst>
                                    </p:anim>
                                  </p:childTnLst>
                                </p:cTn>
                              </p:par>
                            </p:childTnLst>
                          </p:cTn>
                        </p:par>
                        <p:par>
                          <p:cTn id="111" fill="hold">
                            <p:stCondLst>
                              <p:cond delay="3500"/>
                            </p:stCondLst>
                            <p:childTnLst>
                              <p:par>
                                <p:cTn id="112" presetID="2" presetClass="entr" presetSubtype="2" fill="hold" nodeType="afterEffect">
                                  <p:stCondLst>
                                    <p:cond delay="0"/>
                                  </p:stCondLst>
                                  <p:childTnLst>
                                    <p:set>
                                      <p:cBhvr>
                                        <p:cTn id="113" dur="1" fill="hold">
                                          <p:stCondLst>
                                            <p:cond delay="0"/>
                                          </p:stCondLst>
                                        </p:cTn>
                                        <p:tgtEl>
                                          <p:spTgt spid="72"/>
                                        </p:tgtEl>
                                        <p:attrNameLst>
                                          <p:attrName>style.visibility</p:attrName>
                                        </p:attrNameLst>
                                      </p:cBhvr>
                                      <p:to>
                                        <p:strVal val="visible"/>
                                      </p:to>
                                    </p:set>
                                    <p:anim calcmode="lin" valueType="num">
                                      <p:cBhvr additive="base">
                                        <p:cTn id="114" dur="500" fill="hold"/>
                                        <p:tgtEl>
                                          <p:spTgt spid="72"/>
                                        </p:tgtEl>
                                        <p:attrNameLst>
                                          <p:attrName>ppt_x</p:attrName>
                                        </p:attrNameLst>
                                      </p:cBhvr>
                                      <p:tavLst>
                                        <p:tav tm="0">
                                          <p:val>
                                            <p:strVal val="1+#ppt_w/2"/>
                                          </p:val>
                                        </p:tav>
                                        <p:tav tm="100000">
                                          <p:val>
                                            <p:strVal val="#ppt_x"/>
                                          </p:val>
                                        </p:tav>
                                      </p:tavLst>
                                    </p:anim>
                                    <p:anim calcmode="lin" valueType="num">
                                      <p:cBhvr additive="base">
                                        <p:cTn id="115" dur="500" fill="hold"/>
                                        <p:tgtEl>
                                          <p:spTgt spid="72"/>
                                        </p:tgtEl>
                                        <p:attrNameLst>
                                          <p:attrName>ppt_y</p:attrName>
                                        </p:attrNameLst>
                                      </p:cBhvr>
                                      <p:tavLst>
                                        <p:tav tm="0">
                                          <p:val>
                                            <p:strVal val="#ppt_y"/>
                                          </p:val>
                                        </p:tav>
                                        <p:tav tm="100000">
                                          <p:val>
                                            <p:strVal val="#ppt_y"/>
                                          </p:val>
                                        </p:tav>
                                      </p:tavLst>
                                    </p:anim>
                                  </p:childTnLst>
                                </p:cTn>
                              </p:par>
                            </p:childTnLst>
                          </p:cTn>
                        </p:par>
                        <p:par>
                          <p:cTn id="116" fill="hold">
                            <p:stCondLst>
                              <p:cond delay="4000"/>
                            </p:stCondLst>
                            <p:childTnLst>
                              <p:par>
                                <p:cTn id="117" presetID="2" presetClass="entr" presetSubtype="2" fill="hold" nodeType="afterEffect">
                                  <p:stCondLst>
                                    <p:cond delay="0"/>
                                  </p:stCondLst>
                                  <p:childTnLst>
                                    <p:set>
                                      <p:cBhvr>
                                        <p:cTn id="118" dur="1" fill="hold">
                                          <p:stCondLst>
                                            <p:cond delay="0"/>
                                          </p:stCondLst>
                                        </p:cTn>
                                        <p:tgtEl>
                                          <p:spTgt spid="75"/>
                                        </p:tgtEl>
                                        <p:attrNameLst>
                                          <p:attrName>style.visibility</p:attrName>
                                        </p:attrNameLst>
                                      </p:cBhvr>
                                      <p:to>
                                        <p:strVal val="visible"/>
                                      </p:to>
                                    </p:set>
                                    <p:anim calcmode="lin" valueType="num">
                                      <p:cBhvr additive="base">
                                        <p:cTn id="119" dur="500" fill="hold"/>
                                        <p:tgtEl>
                                          <p:spTgt spid="75"/>
                                        </p:tgtEl>
                                        <p:attrNameLst>
                                          <p:attrName>ppt_x</p:attrName>
                                        </p:attrNameLst>
                                      </p:cBhvr>
                                      <p:tavLst>
                                        <p:tav tm="0">
                                          <p:val>
                                            <p:strVal val="1+#ppt_w/2"/>
                                          </p:val>
                                        </p:tav>
                                        <p:tav tm="100000">
                                          <p:val>
                                            <p:strVal val="#ppt_x"/>
                                          </p:val>
                                        </p:tav>
                                      </p:tavLst>
                                    </p:anim>
                                    <p:anim calcmode="lin" valueType="num">
                                      <p:cBhvr additive="base">
                                        <p:cTn id="120" dur="500" fill="hold"/>
                                        <p:tgtEl>
                                          <p:spTgt spid="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0" grpId="0" animBg="1"/>
      <p:bldP spid="91" grpId="0" animBg="1"/>
      <p:bldP spid="92" grpId="0" animBg="1"/>
      <p:bldP spid="89" grpId="0" animBg="1"/>
      <p:bldP spid="53" grpId="0" animBg="1"/>
      <p:bldP spid="65" grpId="0" animBg="1"/>
      <p:bldP spid="66" grpId="0" animBg="1"/>
      <p:bldP spid="67" grpId="0" animBg="1"/>
      <p:bldP spid="68" grpId="0" animBg="1"/>
      <p:bldP spid="78" grpId="0"/>
      <p:bldP spid="79" grpId="0"/>
      <p:bldP spid="80" grpId="0"/>
      <p:bldP spid="81" grpId="0"/>
      <p:bldP spid="82" grpId="0"/>
      <p:bldP spid="83" grpId="0"/>
      <p:bldP spid="84" grpId="0"/>
      <p:bldP spid="85" grpId="0"/>
      <p:bldP spid="86" grpId="0"/>
      <p:bldP spid="8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rot="1800000">
            <a:off x="297403" y="2961672"/>
            <a:ext cx="4806817" cy="2401396"/>
          </a:xfrm>
          <a:custGeom>
            <a:avLst/>
            <a:gdLst>
              <a:gd name="connsiteX0" fmla="*/ 0 w 9266664"/>
              <a:gd name="connsiteY0" fmla="*/ 0 h 2369924"/>
              <a:gd name="connsiteX1" fmla="*/ 9266664 w 9266664"/>
              <a:gd name="connsiteY1" fmla="*/ 0 h 2369924"/>
              <a:gd name="connsiteX2" fmla="*/ 9266664 w 9266664"/>
              <a:gd name="connsiteY2" fmla="*/ 2369924 h 2369924"/>
              <a:gd name="connsiteX3" fmla="*/ 0 w 9266664"/>
              <a:gd name="connsiteY3" fmla="*/ 2369924 h 2369924"/>
              <a:gd name="connsiteX4" fmla="*/ 0 w 9266664"/>
              <a:gd name="connsiteY4" fmla="*/ 0 h 2369924"/>
              <a:gd name="connsiteX0-1" fmla="*/ 0 w 9266664"/>
              <a:gd name="connsiteY0-2" fmla="*/ 0 h 2369924"/>
              <a:gd name="connsiteX1-3" fmla="*/ 4198570 w 9266664"/>
              <a:gd name="connsiteY1-4" fmla="*/ 3826 h 2369924"/>
              <a:gd name="connsiteX2-5" fmla="*/ 9266664 w 9266664"/>
              <a:gd name="connsiteY2-6" fmla="*/ 0 h 2369924"/>
              <a:gd name="connsiteX3-7" fmla="*/ 9266664 w 9266664"/>
              <a:gd name="connsiteY3-8" fmla="*/ 2369924 h 2369924"/>
              <a:gd name="connsiteX4-9" fmla="*/ 0 w 9266664"/>
              <a:gd name="connsiteY4-10" fmla="*/ 2369924 h 2369924"/>
              <a:gd name="connsiteX5" fmla="*/ 0 w 9266664"/>
              <a:gd name="connsiteY5" fmla="*/ 0 h 2369924"/>
              <a:gd name="connsiteX0-11" fmla="*/ 0 w 9266664"/>
              <a:gd name="connsiteY0-12" fmla="*/ 0 h 2377462"/>
              <a:gd name="connsiteX1-13" fmla="*/ 4198570 w 9266664"/>
              <a:gd name="connsiteY1-14" fmla="*/ 3826 h 2377462"/>
              <a:gd name="connsiteX2-15" fmla="*/ 9266664 w 9266664"/>
              <a:gd name="connsiteY2-16" fmla="*/ 0 h 2377462"/>
              <a:gd name="connsiteX3-17" fmla="*/ 9266664 w 9266664"/>
              <a:gd name="connsiteY3-18" fmla="*/ 2369924 h 2377462"/>
              <a:gd name="connsiteX4-19" fmla="*/ 2049462 w 9266664"/>
              <a:gd name="connsiteY4-20" fmla="*/ 2377462 h 2377462"/>
              <a:gd name="connsiteX5-21" fmla="*/ 0 w 9266664"/>
              <a:gd name="connsiteY5-22" fmla="*/ 2369924 h 2377462"/>
              <a:gd name="connsiteX6" fmla="*/ 0 w 9266664"/>
              <a:gd name="connsiteY6" fmla="*/ 0 h 2377462"/>
              <a:gd name="connsiteX0-23" fmla="*/ 0 w 9266664"/>
              <a:gd name="connsiteY0-24" fmla="*/ 0 h 2377462"/>
              <a:gd name="connsiteX1-25" fmla="*/ 4198570 w 9266664"/>
              <a:gd name="connsiteY1-26" fmla="*/ 3826 h 2377462"/>
              <a:gd name="connsiteX2-27" fmla="*/ 9266664 w 9266664"/>
              <a:gd name="connsiteY2-28" fmla="*/ 0 h 2377462"/>
              <a:gd name="connsiteX3-29" fmla="*/ 9266664 w 9266664"/>
              <a:gd name="connsiteY3-30" fmla="*/ 2369924 h 2377462"/>
              <a:gd name="connsiteX4-31" fmla="*/ 2049462 w 9266664"/>
              <a:gd name="connsiteY4-32" fmla="*/ 2377462 h 2377462"/>
              <a:gd name="connsiteX5-33" fmla="*/ 0 w 9266664"/>
              <a:gd name="connsiteY5-34" fmla="*/ 0 h 2377462"/>
              <a:gd name="connsiteX0-35" fmla="*/ 0 w 7217202"/>
              <a:gd name="connsiteY0-36" fmla="*/ 2377462 h 2377462"/>
              <a:gd name="connsiteX1-37" fmla="*/ 2149108 w 7217202"/>
              <a:gd name="connsiteY1-38" fmla="*/ 3826 h 2377462"/>
              <a:gd name="connsiteX2-39" fmla="*/ 7217202 w 7217202"/>
              <a:gd name="connsiteY2-40" fmla="*/ 0 h 2377462"/>
              <a:gd name="connsiteX3-41" fmla="*/ 7217202 w 7217202"/>
              <a:gd name="connsiteY3-42" fmla="*/ 2369924 h 2377462"/>
              <a:gd name="connsiteX4-43" fmla="*/ 0 w 7217202"/>
              <a:gd name="connsiteY4-44" fmla="*/ 2377462 h 2377462"/>
              <a:gd name="connsiteX0-45" fmla="*/ 0 w 7217202"/>
              <a:gd name="connsiteY0-46" fmla="*/ 2401396 h 2401396"/>
              <a:gd name="connsiteX1-47" fmla="*/ 2149108 w 7217202"/>
              <a:gd name="connsiteY1-48" fmla="*/ 27760 h 2401396"/>
              <a:gd name="connsiteX2-49" fmla="*/ 3184170 w 7217202"/>
              <a:gd name="connsiteY2-50" fmla="*/ 0 h 2401396"/>
              <a:gd name="connsiteX3-51" fmla="*/ 7217202 w 7217202"/>
              <a:gd name="connsiteY3-52" fmla="*/ 23934 h 2401396"/>
              <a:gd name="connsiteX4-53" fmla="*/ 7217202 w 7217202"/>
              <a:gd name="connsiteY4-54" fmla="*/ 2393858 h 2401396"/>
              <a:gd name="connsiteX5-55" fmla="*/ 0 w 7217202"/>
              <a:gd name="connsiteY5-56" fmla="*/ 2401396 h 2401396"/>
              <a:gd name="connsiteX0-57" fmla="*/ 0 w 7217202"/>
              <a:gd name="connsiteY0-58" fmla="*/ 2401396 h 2401396"/>
              <a:gd name="connsiteX1-59" fmla="*/ 3184170 w 7217202"/>
              <a:gd name="connsiteY1-60" fmla="*/ 0 h 2401396"/>
              <a:gd name="connsiteX2-61" fmla="*/ 7217202 w 7217202"/>
              <a:gd name="connsiteY2-62" fmla="*/ 23934 h 2401396"/>
              <a:gd name="connsiteX3-63" fmla="*/ 7217202 w 7217202"/>
              <a:gd name="connsiteY3-64" fmla="*/ 2393858 h 2401396"/>
              <a:gd name="connsiteX4-65" fmla="*/ 0 w 7217202"/>
              <a:gd name="connsiteY4-66" fmla="*/ 2401396 h 24013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17202" h="2401396">
                <a:moveTo>
                  <a:pt x="0" y="2401396"/>
                </a:moveTo>
                <a:lnTo>
                  <a:pt x="3184170" y="0"/>
                </a:lnTo>
                <a:lnTo>
                  <a:pt x="7217202" y="23934"/>
                </a:lnTo>
                <a:lnTo>
                  <a:pt x="7217202" y="2393858"/>
                </a:lnTo>
                <a:lnTo>
                  <a:pt x="0" y="240139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2" name="矩形 31"/>
          <p:cNvSpPr/>
          <p:nvPr/>
        </p:nvSpPr>
        <p:spPr>
          <a:xfrm rot="1800000">
            <a:off x="9495150" y="2885470"/>
            <a:ext cx="4808965" cy="2388362"/>
          </a:xfrm>
          <a:custGeom>
            <a:avLst/>
            <a:gdLst>
              <a:gd name="connsiteX0" fmla="*/ 0 w 9266664"/>
              <a:gd name="connsiteY0" fmla="*/ 0 h 2382833"/>
              <a:gd name="connsiteX1" fmla="*/ 9266664 w 9266664"/>
              <a:gd name="connsiteY1" fmla="*/ 0 h 2382833"/>
              <a:gd name="connsiteX2" fmla="*/ 9266664 w 9266664"/>
              <a:gd name="connsiteY2" fmla="*/ 2382833 h 2382833"/>
              <a:gd name="connsiteX3" fmla="*/ 0 w 9266664"/>
              <a:gd name="connsiteY3" fmla="*/ 2382833 h 2382833"/>
              <a:gd name="connsiteX4" fmla="*/ 0 w 9266664"/>
              <a:gd name="connsiteY4" fmla="*/ 0 h 2382833"/>
              <a:gd name="connsiteX0-1" fmla="*/ 0 w 9266664"/>
              <a:gd name="connsiteY0-2" fmla="*/ 0 h 2382833"/>
              <a:gd name="connsiteX1-3" fmla="*/ 6466659 w 9266664"/>
              <a:gd name="connsiteY1-4" fmla="*/ 25983 h 2382833"/>
              <a:gd name="connsiteX2-5" fmla="*/ 9266664 w 9266664"/>
              <a:gd name="connsiteY2-6" fmla="*/ 0 h 2382833"/>
              <a:gd name="connsiteX3-7" fmla="*/ 9266664 w 9266664"/>
              <a:gd name="connsiteY3-8" fmla="*/ 2382833 h 2382833"/>
              <a:gd name="connsiteX4-9" fmla="*/ 0 w 9266664"/>
              <a:gd name="connsiteY4-10" fmla="*/ 2382833 h 2382833"/>
              <a:gd name="connsiteX5" fmla="*/ 0 w 9266664"/>
              <a:gd name="connsiteY5" fmla="*/ 0 h 2382833"/>
              <a:gd name="connsiteX0-11" fmla="*/ 0 w 9266664"/>
              <a:gd name="connsiteY0-12" fmla="*/ 0 h 2388362"/>
              <a:gd name="connsiteX1-13" fmla="*/ 6466659 w 9266664"/>
              <a:gd name="connsiteY1-14" fmla="*/ 25983 h 2388362"/>
              <a:gd name="connsiteX2-15" fmla="*/ 9266664 w 9266664"/>
              <a:gd name="connsiteY2-16" fmla="*/ 0 h 2388362"/>
              <a:gd name="connsiteX3-17" fmla="*/ 9266664 w 9266664"/>
              <a:gd name="connsiteY3-18" fmla="*/ 2382833 h 2388362"/>
              <a:gd name="connsiteX4-19" fmla="*/ 4457699 w 9266664"/>
              <a:gd name="connsiteY4-20" fmla="*/ 2388362 h 2388362"/>
              <a:gd name="connsiteX5-21" fmla="*/ 0 w 9266664"/>
              <a:gd name="connsiteY5-22" fmla="*/ 2382833 h 2388362"/>
              <a:gd name="connsiteX6" fmla="*/ 0 w 9266664"/>
              <a:gd name="connsiteY6" fmla="*/ 0 h 2388362"/>
              <a:gd name="connsiteX0-23" fmla="*/ 0 w 9266664"/>
              <a:gd name="connsiteY0-24" fmla="*/ 0 h 2388362"/>
              <a:gd name="connsiteX1-25" fmla="*/ 6466659 w 9266664"/>
              <a:gd name="connsiteY1-26" fmla="*/ 25983 h 2388362"/>
              <a:gd name="connsiteX2-27" fmla="*/ 9266664 w 9266664"/>
              <a:gd name="connsiteY2-28" fmla="*/ 0 h 2388362"/>
              <a:gd name="connsiteX3-29" fmla="*/ 9266664 w 9266664"/>
              <a:gd name="connsiteY3-30" fmla="*/ 2382833 h 2388362"/>
              <a:gd name="connsiteX4-31" fmla="*/ 4457699 w 9266664"/>
              <a:gd name="connsiteY4-32" fmla="*/ 2388362 h 2388362"/>
              <a:gd name="connsiteX5-33" fmla="*/ 0 w 9266664"/>
              <a:gd name="connsiteY5-34" fmla="*/ 0 h 2388362"/>
              <a:gd name="connsiteX0-35" fmla="*/ 0 w 4808965"/>
              <a:gd name="connsiteY0-36" fmla="*/ 2388362 h 2388362"/>
              <a:gd name="connsiteX1-37" fmla="*/ 2008960 w 4808965"/>
              <a:gd name="connsiteY1-38" fmla="*/ 25983 h 2388362"/>
              <a:gd name="connsiteX2-39" fmla="*/ 4808965 w 4808965"/>
              <a:gd name="connsiteY2-40" fmla="*/ 0 h 2388362"/>
              <a:gd name="connsiteX3-41" fmla="*/ 4808965 w 4808965"/>
              <a:gd name="connsiteY3-42" fmla="*/ 2382833 h 2388362"/>
              <a:gd name="connsiteX4-43" fmla="*/ 0 w 4808965"/>
              <a:gd name="connsiteY4-44" fmla="*/ 2388362 h 23883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08965" h="2388362">
                <a:moveTo>
                  <a:pt x="0" y="2388362"/>
                </a:moveTo>
                <a:lnTo>
                  <a:pt x="2008960" y="25983"/>
                </a:lnTo>
                <a:lnTo>
                  <a:pt x="4808965" y="0"/>
                </a:lnTo>
                <a:lnTo>
                  <a:pt x="4808965" y="2382833"/>
                </a:lnTo>
                <a:lnTo>
                  <a:pt x="0" y="2388362"/>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8" name="任意多边形 27"/>
          <p:cNvSpPr/>
          <p:nvPr/>
        </p:nvSpPr>
        <p:spPr>
          <a:xfrm>
            <a:off x="1" y="2850131"/>
            <a:ext cx="3247725" cy="1157738"/>
          </a:xfrm>
          <a:custGeom>
            <a:avLst/>
            <a:gdLst>
              <a:gd name="connsiteX0" fmla="*/ 0 w 3247725"/>
              <a:gd name="connsiteY0" fmla="*/ 0 h 1157738"/>
              <a:gd name="connsiteX1" fmla="*/ 2668856 w 3247725"/>
              <a:gd name="connsiteY1" fmla="*/ 0 h 1157738"/>
              <a:gd name="connsiteX2" fmla="*/ 3247725 w 3247725"/>
              <a:gd name="connsiteY2" fmla="*/ 578869 h 1157738"/>
              <a:gd name="connsiteX3" fmla="*/ 2668856 w 3247725"/>
              <a:gd name="connsiteY3" fmla="*/ 1157738 h 1157738"/>
              <a:gd name="connsiteX4" fmla="*/ 0 w 3247725"/>
              <a:gd name="connsiteY4" fmla="*/ 1157738 h 1157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7725" h="1157738">
                <a:moveTo>
                  <a:pt x="0" y="0"/>
                </a:moveTo>
                <a:lnTo>
                  <a:pt x="2668856" y="0"/>
                </a:lnTo>
                <a:cubicBezTo>
                  <a:pt x="2988557" y="0"/>
                  <a:pt x="3247725" y="259168"/>
                  <a:pt x="3247725" y="578869"/>
                </a:cubicBezTo>
                <a:cubicBezTo>
                  <a:pt x="3247725" y="898570"/>
                  <a:pt x="2988557" y="1157738"/>
                  <a:pt x="2668856" y="1157738"/>
                </a:cubicBezTo>
                <a:lnTo>
                  <a:pt x="0" y="1157738"/>
                </a:lnTo>
                <a:close/>
              </a:path>
            </a:pathLst>
          </a:cu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任意多边形 26"/>
          <p:cNvSpPr/>
          <p:nvPr/>
        </p:nvSpPr>
        <p:spPr>
          <a:xfrm>
            <a:off x="8932496" y="2850131"/>
            <a:ext cx="3259501" cy="1157738"/>
          </a:xfrm>
          <a:custGeom>
            <a:avLst/>
            <a:gdLst>
              <a:gd name="connsiteX0" fmla="*/ 578869 w 3259501"/>
              <a:gd name="connsiteY0" fmla="*/ 0 h 1157738"/>
              <a:gd name="connsiteX1" fmla="*/ 3259501 w 3259501"/>
              <a:gd name="connsiteY1" fmla="*/ 0 h 1157738"/>
              <a:gd name="connsiteX2" fmla="*/ 3259501 w 3259501"/>
              <a:gd name="connsiteY2" fmla="*/ 1157738 h 1157738"/>
              <a:gd name="connsiteX3" fmla="*/ 578869 w 3259501"/>
              <a:gd name="connsiteY3" fmla="*/ 1157738 h 1157738"/>
              <a:gd name="connsiteX4" fmla="*/ 0 w 3259501"/>
              <a:gd name="connsiteY4" fmla="*/ 578869 h 1157738"/>
              <a:gd name="connsiteX5" fmla="*/ 578869 w 3259501"/>
              <a:gd name="connsiteY5" fmla="*/ 0 h 115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9501" h="1157738">
                <a:moveTo>
                  <a:pt x="578869" y="0"/>
                </a:moveTo>
                <a:lnTo>
                  <a:pt x="3259501" y="0"/>
                </a:lnTo>
                <a:lnTo>
                  <a:pt x="3259501" y="1157738"/>
                </a:lnTo>
                <a:lnTo>
                  <a:pt x="578869" y="1157738"/>
                </a:lnTo>
                <a:cubicBezTo>
                  <a:pt x="259168" y="1157738"/>
                  <a:pt x="0" y="898570"/>
                  <a:pt x="0" y="578869"/>
                </a:cubicBezTo>
                <a:cubicBezTo>
                  <a:pt x="0" y="259168"/>
                  <a:pt x="259168" y="0"/>
                  <a:pt x="578869" y="0"/>
                </a:cubicBezTo>
                <a:close/>
              </a:path>
            </a:pathLst>
          </a:cu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文本框 18"/>
          <p:cNvSpPr txBox="1"/>
          <p:nvPr/>
        </p:nvSpPr>
        <p:spPr>
          <a:xfrm>
            <a:off x="4157007" y="3119321"/>
            <a:ext cx="3877985" cy="64633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b="1" dirty="0">
                <a:solidFill>
                  <a:schemeClr val="accent1"/>
                </a:solidFill>
                <a:cs typeface="+mn-ea"/>
                <a:sym typeface="+mn-lt"/>
              </a:rPr>
              <a:t>标题文字</a:t>
            </a:r>
            <a:r>
              <a:rPr lang="zh-CN" altLang="en-US" sz="3600" b="1" dirty="0">
                <a:solidFill>
                  <a:schemeClr val="tx1">
                    <a:lumMod val="75000"/>
                    <a:lumOff val="25000"/>
                  </a:schemeClr>
                </a:solidFill>
                <a:cs typeface="+mn-ea"/>
                <a:sym typeface="+mn-lt"/>
              </a:rPr>
              <a:t>添加此处</a:t>
            </a:r>
            <a:endParaRPr kumimoji="0" lang="zh-CN" altLang="en-US" sz="36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20" name="文本框 19"/>
          <p:cNvSpPr txBox="1"/>
          <p:nvPr/>
        </p:nvSpPr>
        <p:spPr>
          <a:xfrm>
            <a:off x="3627787" y="3760063"/>
            <a:ext cx="4936424" cy="49622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25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lumMod val="50000"/>
                  </a:prstClr>
                </a:solidFill>
                <a:effectLst/>
                <a:uLnTx/>
                <a:uFillTx/>
                <a:cs typeface="+mn-ea"/>
                <a:sym typeface="+mn-lt"/>
              </a:rPr>
              <a:t>The user can demonstrate on a projector or computer, or print the presentation and make it into a film to be used in a wider field</a:t>
            </a:r>
            <a:endParaRPr kumimoji="0" lang="en-US" altLang="zh-CN" sz="11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21" name="文本框 20"/>
          <p:cNvSpPr txBox="1"/>
          <p:nvPr/>
        </p:nvSpPr>
        <p:spPr>
          <a:xfrm>
            <a:off x="5449028" y="1962681"/>
            <a:ext cx="1293944" cy="1200329"/>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7200" i="0" u="none" strike="noStrike" kern="1200" cap="none" spc="0" normalizeH="0" baseline="0" noProof="0" dirty="0">
                <a:ln>
                  <a:noFill/>
                </a:ln>
                <a:solidFill>
                  <a:schemeClr val="accent1"/>
                </a:solidFill>
                <a:effectLst/>
                <a:uLnTx/>
                <a:uFillTx/>
                <a:cs typeface="+mn-ea"/>
                <a:sym typeface="+mn-lt"/>
              </a:rPr>
              <a:t>04</a:t>
            </a:r>
            <a:endParaRPr kumimoji="0" lang="zh-CN" altLang="en-US" sz="7200" i="0" u="none" strike="noStrike" kern="1200" cap="none" spc="0" normalizeH="0" baseline="0" noProof="0" dirty="0">
              <a:ln>
                <a:noFill/>
              </a:ln>
              <a:solidFill>
                <a:schemeClr val="accent1"/>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0-#ppt_w/2"/>
                                          </p:val>
                                        </p:tav>
                                        <p:tav tm="100000">
                                          <p:val>
                                            <p:strVal val="#ppt_x"/>
                                          </p:val>
                                        </p:tav>
                                      </p:tavLst>
                                    </p:anim>
                                    <p:anim calcmode="lin" valueType="num">
                                      <p:cBhvr additive="base">
                                        <p:cTn id="8" dur="10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000" fill="hold"/>
                                        <p:tgtEl>
                                          <p:spTgt spid="27"/>
                                        </p:tgtEl>
                                        <p:attrNameLst>
                                          <p:attrName>ppt_x</p:attrName>
                                        </p:attrNameLst>
                                      </p:cBhvr>
                                      <p:tavLst>
                                        <p:tav tm="0">
                                          <p:val>
                                            <p:strVal val="1+#ppt_w/2"/>
                                          </p:val>
                                        </p:tav>
                                        <p:tav tm="100000">
                                          <p:val>
                                            <p:strVal val="#ppt_x"/>
                                          </p:val>
                                        </p:tav>
                                      </p:tavLst>
                                    </p:anim>
                                    <p:anim calcmode="lin" valueType="num">
                                      <p:cBhvr additive="base">
                                        <p:cTn id="12" dur="10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anim calcmode="lin" valueType="num">
                                      <p:cBhvr>
                                        <p:cTn id="30" dur="1000" fill="hold"/>
                                        <p:tgtEl>
                                          <p:spTgt spid="19"/>
                                        </p:tgtEl>
                                        <p:attrNameLst>
                                          <p:attrName>ppt_x</p:attrName>
                                        </p:attrNameLst>
                                      </p:cBhvr>
                                      <p:tavLst>
                                        <p:tav tm="0">
                                          <p:val>
                                            <p:strVal val="#ppt_x"/>
                                          </p:val>
                                        </p:tav>
                                        <p:tav tm="100000">
                                          <p:val>
                                            <p:strVal val="#ppt_x"/>
                                          </p:val>
                                        </p:tav>
                                      </p:tavLst>
                                    </p:anim>
                                    <p:anim calcmode="lin" valueType="num">
                                      <p:cBhvr>
                                        <p:cTn id="31" dur="1000" fill="hold"/>
                                        <p:tgtEl>
                                          <p:spTgt spid="19"/>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animBg="1"/>
      <p:bldP spid="28" grpId="0" animBg="1"/>
      <p:bldP spid="27" grpId="0" animBg="1"/>
      <p:bldP spid="19" grpId="0"/>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矩形 100"/>
          <p:cNvSpPr/>
          <p:nvPr/>
        </p:nvSpPr>
        <p:spPr>
          <a:xfrm rot="1800000">
            <a:off x="2446332" y="2573176"/>
            <a:ext cx="6224740" cy="4751044"/>
          </a:xfrm>
          <a:custGeom>
            <a:avLst/>
            <a:gdLst>
              <a:gd name="connsiteX0" fmla="*/ 0 w 8042591"/>
              <a:gd name="connsiteY0" fmla="*/ 0 h 4747092"/>
              <a:gd name="connsiteX1" fmla="*/ 8042591 w 8042591"/>
              <a:gd name="connsiteY1" fmla="*/ 0 h 4747092"/>
              <a:gd name="connsiteX2" fmla="*/ 8042591 w 8042591"/>
              <a:gd name="connsiteY2" fmla="*/ 4747092 h 4747092"/>
              <a:gd name="connsiteX3" fmla="*/ 0 w 8042591"/>
              <a:gd name="connsiteY3" fmla="*/ 4747092 h 4747092"/>
              <a:gd name="connsiteX4" fmla="*/ 0 w 8042591"/>
              <a:gd name="connsiteY4" fmla="*/ 0 h 4747092"/>
              <a:gd name="connsiteX0-1" fmla="*/ 0 w 8042591"/>
              <a:gd name="connsiteY0-2" fmla="*/ 3952 h 4751044"/>
              <a:gd name="connsiteX1-3" fmla="*/ 3662201 w 8042591"/>
              <a:gd name="connsiteY1-4" fmla="*/ 0 h 4751044"/>
              <a:gd name="connsiteX2-5" fmla="*/ 8042591 w 8042591"/>
              <a:gd name="connsiteY2-6" fmla="*/ 3952 h 4751044"/>
              <a:gd name="connsiteX3-7" fmla="*/ 8042591 w 8042591"/>
              <a:gd name="connsiteY3-8" fmla="*/ 4751044 h 4751044"/>
              <a:gd name="connsiteX4-9" fmla="*/ 0 w 8042591"/>
              <a:gd name="connsiteY4-10" fmla="*/ 4751044 h 4751044"/>
              <a:gd name="connsiteX5" fmla="*/ 0 w 8042591"/>
              <a:gd name="connsiteY5" fmla="*/ 3952 h 4751044"/>
              <a:gd name="connsiteX0-11" fmla="*/ 0 w 8042591"/>
              <a:gd name="connsiteY0-12" fmla="*/ 3952 h 4751044"/>
              <a:gd name="connsiteX1-13" fmla="*/ 3662201 w 8042591"/>
              <a:gd name="connsiteY1-14" fmla="*/ 0 h 4751044"/>
              <a:gd name="connsiteX2-15" fmla="*/ 8042591 w 8042591"/>
              <a:gd name="connsiteY2-16" fmla="*/ 3952 h 4751044"/>
              <a:gd name="connsiteX3-17" fmla="*/ 8042591 w 8042591"/>
              <a:gd name="connsiteY3-18" fmla="*/ 4751044 h 4751044"/>
              <a:gd name="connsiteX4-19" fmla="*/ 1817851 w 8042591"/>
              <a:gd name="connsiteY4-20" fmla="*/ 4749341 h 4751044"/>
              <a:gd name="connsiteX5-21" fmla="*/ 0 w 8042591"/>
              <a:gd name="connsiteY5-22" fmla="*/ 4751044 h 4751044"/>
              <a:gd name="connsiteX6" fmla="*/ 0 w 8042591"/>
              <a:gd name="connsiteY6" fmla="*/ 3952 h 4751044"/>
              <a:gd name="connsiteX0-23" fmla="*/ 0 w 8042591"/>
              <a:gd name="connsiteY0-24" fmla="*/ 3952 h 4751044"/>
              <a:gd name="connsiteX1-25" fmla="*/ 3662201 w 8042591"/>
              <a:gd name="connsiteY1-26" fmla="*/ 0 h 4751044"/>
              <a:gd name="connsiteX2-27" fmla="*/ 8042591 w 8042591"/>
              <a:gd name="connsiteY2-28" fmla="*/ 3952 h 4751044"/>
              <a:gd name="connsiteX3-29" fmla="*/ 8042591 w 8042591"/>
              <a:gd name="connsiteY3-30" fmla="*/ 4751044 h 4751044"/>
              <a:gd name="connsiteX4-31" fmla="*/ 1817851 w 8042591"/>
              <a:gd name="connsiteY4-32" fmla="*/ 4749341 h 4751044"/>
              <a:gd name="connsiteX5-33" fmla="*/ 0 w 8042591"/>
              <a:gd name="connsiteY5-34" fmla="*/ 3952 h 4751044"/>
              <a:gd name="connsiteX0-35" fmla="*/ 0 w 6224740"/>
              <a:gd name="connsiteY0-36" fmla="*/ 4749341 h 4751044"/>
              <a:gd name="connsiteX1-37" fmla="*/ 1844350 w 6224740"/>
              <a:gd name="connsiteY1-38" fmla="*/ 0 h 4751044"/>
              <a:gd name="connsiteX2-39" fmla="*/ 6224740 w 6224740"/>
              <a:gd name="connsiteY2-40" fmla="*/ 3952 h 4751044"/>
              <a:gd name="connsiteX3-41" fmla="*/ 6224740 w 6224740"/>
              <a:gd name="connsiteY3-42" fmla="*/ 4751044 h 4751044"/>
              <a:gd name="connsiteX4-43" fmla="*/ 0 w 6224740"/>
              <a:gd name="connsiteY4-44" fmla="*/ 4749341 h 475104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224740" h="4751044">
                <a:moveTo>
                  <a:pt x="0" y="4749341"/>
                </a:moveTo>
                <a:lnTo>
                  <a:pt x="1844350" y="0"/>
                </a:lnTo>
                <a:lnTo>
                  <a:pt x="6224740" y="3952"/>
                </a:lnTo>
                <a:lnTo>
                  <a:pt x="6224740" y="4751044"/>
                </a:lnTo>
                <a:lnTo>
                  <a:pt x="0" y="4749341"/>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4" name="Group 20"/>
          <p:cNvGrpSpPr/>
          <p:nvPr/>
        </p:nvGrpSpPr>
        <p:grpSpPr>
          <a:xfrm>
            <a:off x="1582029" y="2219876"/>
            <a:ext cx="1706650" cy="3296009"/>
            <a:chOff x="-3768725" y="1125538"/>
            <a:chExt cx="2517775" cy="4862513"/>
          </a:xfrm>
        </p:grpSpPr>
        <p:sp>
          <p:nvSpPr>
            <p:cNvPr id="67" name="Freeform: Shape 21"/>
            <p:cNvSpPr/>
            <p:nvPr/>
          </p:nvSpPr>
          <p:spPr bwMode="auto">
            <a:xfrm>
              <a:off x="-3741738" y="1125538"/>
              <a:ext cx="2478087" cy="4862513"/>
            </a:xfrm>
            <a:custGeom>
              <a:avLst/>
              <a:gdLst>
                <a:gd name="T0" fmla="*/ 1393 w 1393"/>
                <a:gd name="T1" fmla="*/ 2559 h 2739"/>
                <a:gd name="T2" fmla="*/ 1213 w 1393"/>
                <a:gd name="T3" fmla="*/ 2739 h 2739"/>
                <a:gd name="T4" fmla="*/ 180 w 1393"/>
                <a:gd name="T5" fmla="*/ 2739 h 2739"/>
                <a:gd name="T6" fmla="*/ 0 w 1393"/>
                <a:gd name="T7" fmla="*/ 2559 h 2739"/>
                <a:gd name="T8" fmla="*/ 0 w 1393"/>
                <a:gd name="T9" fmla="*/ 180 h 2739"/>
                <a:gd name="T10" fmla="*/ 180 w 1393"/>
                <a:gd name="T11" fmla="*/ 0 h 2739"/>
                <a:gd name="T12" fmla="*/ 1213 w 1393"/>
                <a:gd name="T13" fmla="*/ 0 h 2739"/>
                <a:gd name="T14" fmla="*/ 1393 w 1393"/>
                <a:gd name="T15" fmla="*/ 180 h 2739"/>
                <a:gd name="T16" fmla="*/ 1393 w 1393"/>
                <a:gd name="T17" fmla="*/ 2559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3" h="2739">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chemeClr val="bg1">
                <a:lumMod val="75000"/>
              </a:schemeClr>
            </a:solidFill>
            <a:ln>
              <a:noFill/>
            </a:ln>
          </p:spPr>
          <p:txBody>
            <a:bodyPr anchor="ctr"/>
            <a:lstStyle/>
            <a:p>
              <a:pPr algn="ctr"/>
              <a:endParaRPr dirty="0">
                <a:cs typeface="+mn-ea"/>
                <a:sym typeface="+mn-lt"/>
              </a:endParaRPr>
            </a:p>
          </p:txBody>
        </p:sp>
        <p:sp>
          <p:nvSpPr>
            <p:cNvPr id="68" name="Freeform: Shape 22"/>
            <p:cNvSpPr/>
            <p:nvPr/>
          </p:nvSpPr>
          <p:spPr bwMode="auto">
            <a:xfrm>
              <a:off x="-3713163" y="1141413"/>
              <a:ext cx="2430462" cy="4830763"/>
            </a:xfrm>
            <a:custGeom>
              <a:avLst/>
              <a:gdLst>
                <a:gd name="T0" fmla="*/ 1366 w 1366"/>
                <a:gd name="T1" fmla="*/ 2542 h 2721"/>
                <a:gd name="T2" fmla="*/ 1189 w 1366"/>
                <a:gd name="T3" fmla="*/ 2721 h 2721"/>
                <a:gd name="T4" fmla="*/ 176 w 1366"/>
                <a:gd name="T5" fmla="*/ 2721 h 2721"/>
                <a:gd name="T6" fmla="*/ 0 w 1366"/>
                <a:gd name="T7" fmla="*/ 2542 h 2721"/>
                <a:gd name="T8" fmla="*/ 0 w 1366"/>
                <a:gd name="T9" fmla="*/ 179 h 2721"/>
                <a:gd name="T10" fmla="*/ 176 w 1366"/>
                <a:gd name="T11" fmla="*/ 0 h 2721"/>
                <a:gd name="T12" fmla="*/ 1189 w 1366"/>
                <a:gd name="T13" fmla="*/ 0 h 2721"/>
                <a:gd name="T14" fmla="*/ 1366 w 1366"/>
                <a:gd name="T15" fmla="*/ 179 h 2721"/>
                <a:gd name="T16" fmla="*/ 1366 w 1366"/>
                <a:gd name="T17" fmla="*/ 2542 h 2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2721">
                  <a:moveTo>
                    <a:pt x="1366" y="2542"/>
                  </a:moveTo>
                  <a:cubicBezTo>
                    <a:pt x="1366" y="2641"/>
                    <a:pt x="1287" y="2721"/>
                    <a:pt x="1189" y="2721"/>
                  </a:cubicBezTo>
                  <a:cubicBezTo>
                    <a:pt x="176" y="2721"/>
                    <a:pt x="176" y="2721"/>
                    <a:pt x="176" y="2721"/>
                  </a:cubicBezTo>
                  <a:cubicBezTo>
                    <a:pt x="79" y="2721"/>
                    <a:pt x="0" y="2641"/>
                    <a:pt x="0" y="2542"/>
                  </a:cubicBezTo>
                  <a:cubicBezTo>
                    <a:pt x="0" y="179"/>
                    <a:pt x="0" y="179"/>
                    <a:pt x="0" y="179"/>
                  </a:cubicBezTo>
                  <a:cubicBezTo>
                    <a:pt x="0" y="80"/>
                    <a:pt x="79" y="0"/>
                    <a:pt x="176" y="0"/>
                  </a:cubicBezTo>
                  <a:cubicBezTo>
                    <a:pt x="1189" y="0"/>
                    <a:pt x="1189" y="0"/>
                    <a:pt x="1189" y="0"/>
                  </a:cubicBezTo>
                  <a:cubicBezTo>
                    <a:pt x="1287" y="0"/>
                    <a:pt x="1366" y="80"/>
                    <a:pt x="1366" y="179"/>
                  </a:cubicBezTo>
                  <a:cubicBezTo>
                    <a:pt x="1366" y="2542"/>
                    <a:pt x="1366" y="2542"/>
                    <a:pt x="1366" y="2542"/>
                  </a:cubicBezTo>
                </a:path>
              </a:pathLst>
            </a:custGeom>
            <a:solidFill>
              <a:schemeClr val="bg1">
                <a:lumMod val="95000"/>
              </a:schemeClr>
            </a:solidFill>
            <a:ln>
              <a:noFill/>
            </a:ln>
          </p:spPr>
          <p:txBody>
            <a:bodyPr anchor="ctr"/>
            <a:lstStyle/>
            <a:p>
              <a:pPr algn="ctr"/>
              <a:endParaRPr dirty="0">
                <a:cs typeface="+mn-ea"/>
                <a:sym typeface="+mn-lt"/>
              </a:endParaRPr>
            </a:p>
          </p:txBody>
        </p:sp>
        <p:sp>
          <p:nvSpPr>
            <p:cNvPr id="69" name="Oval 23"/>
            <p:cNvSpPr/>
            <p:nvPr/>
          </p:nvSpPr>
          <p:spPr bwMode="auto">
            <a:xfrm>
              <a:off x="-2693988" y="5486400"/>
              <a:ext cx="403225" cy="401638"/>
            </a:xfrm>
            <a:prstGeom prst="ellipse">
              <a:avLst/>
            </a:prstGeom>
            <a:solidFill>
              <a:schemeClr val="bg1">
                <a:lumMod val="65000"/>
              </a:schemeClr>
            </a:solidFill>
            <a:ln>
              <a:noFill/>
            </a:ln>
          </p:spPr>
          <p:txBody>
            <a:bodyPr anchor="ctr"/>
            <a:lstStyle/>
            <a:p>
              <a:pPr algn="ctr"/>
              <a:endParaRPr dirty="0">
                <a:cs typeface="+mn-ea"/>
                <a:sym typeface="+mn-lt"/>
              </a:endParaRPr>
            </a:p>
          </p:txBody>
        </p:sp>
        <p:sp>
          <p:nvSpPr>
            <p:cNvPr id="70" name="Oval 24"/>
            <p:cNvSpPr/>
            <p:nvPr/>
          </p:nvSpPr>
          <p:spPr bwMode="auto">
            <a:xfrm>
              <a:off x="-2673350" y="5507038"/>
              <a:ext cx="361950" cy="36036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71" name="Freeform: Shape 25"/>
            <p:cNvSpPr/>
            <p:nvPr/>
          </p:nvSpPr>
          <p:spPr bwMode="auto">
            <a:xfrm>
              <a:off x="-2520950" y="1254125"/>
              <a:ext cx="47625" cy="46038"/>
            </a:xfrm>
            <a:custGeom>
              <a:avLst/>
              <a:gdLst>
                <a:gd name="T0" fmla="*/ 13 w 27"/>
                <a:gd name="T1" fmla="*/ 0 h 26"/>
                <a:gd name="T2" fmla="*/ 0 w 27"/>
                <a:gd name="T3" fmla="*/ 13 h 26"/>
                <a:gd name="T4" fmla="*/ 13 w 27"/>
                <a:gd name="T5" fmla="*/ 26 h 26"/>
                <a:gd name="T6" fmla="*/ 25 w 27"/>
                <a:gd name="T7" fmla="*/ 13 h 26"/>
                <a:gd name="T8" fmla="*/ 27 w 27"/>
                <a:gd name="T9" fmla="*/ 13 h 26"/>
                <a:gd name="T10" fmla="*/ 27 w 27"/>
                <a:gd name="T11" fmla="*/ 13 h 26"/>
                <a:gd name="T12" fmla="*/ 25 w 27"/>
                <a:gd name="T13" fmla="*/ 13 h 26"/>
                <a:gd name="T14" fmla="*/ 13 w 27"/>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6">
                  <a:moveTo>
                    <a:pt x="13" y="0"/>
                  </a:moveTo>
                  <a:cubicBezTo>
                    <a:pt x="6" y="0"/>
                    <a:pt x="0" y="6"/>
                    <a:pt x="0" y="13"/>
                  </a:cubicBezTo>
                  <a:cubicBezTo>
                    <a:pt x="0" y="20"/>
                    <a:pt x="6" y="26"/>
                    <a:pt x="13" y="26"/>
                  </a:cubicBezTo>
                  <a:cubicBezTo>
                    <a:pt x="20" y="26"/>
                    <a:pt x="25" y="20"/>
                    <a:pt x="25" y="13"/>
                  </a:cubicBezTo>
                  <a:cubicBezTo>
                    <a:pt x="27" y="13"/>
                    <a:pt x="27" y="13"/>
                    <a:pt x="27" y="13"/>
                  </a:cubicBezTo>
                  <a:cubicBezTo>
                    <a:pt x="27" y="13"/>
                    <a:pt x="27" y="13"/>
                    <a:pt x="27" y="13"/>
                  </a:cubicBezTo>
                  <a:cubicBezTo>
                    <a:pt x="25" y="13"/>
                    <a:pt x="25" y="13"/>
                    <a:pt x="25" y="13"/>
                  </a:cubicBezTo>
                  <a:cubicBezTo>
                    <a:pt x="25" y="6"/>
                    <a:pt x="20" y="0"/>
                    <a:pt x="13" y="0"/>
                  </a:cubicBezTo>
                </a:path>
              </a:pathLst>
            </a:custGeom>
            <a:solidFill>
              <a:srgbClr val="9F9FA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72" name="Freeform: Shape 26"/>
            <p:cNvSpPr/>
            <p:nvPr/>
          </p:nvSpPr>
          <p:spPr bwMode="auto">
            <a:xfrm>
              <a:off x="-2528888" y="1246188"/>
              <a:ext cx="58737" cy="60325"/>
            </a:xfrm>
            <a:custGeom>
              <a:avLst/>
              <a:gdLst>
                <a:gd name="T0" fmla="*/ 33 w 33"/>
                <a:gd name="T1" fmla="*/ 17 h 34"/>
                <a:gd name="T2" fmla="*/ 33 w 33"/>
                <a:gd name="T3" fmla="*/ 17 h 34"/>
                <a:gd name="T4" fmla="*/ 33 w 33"/>
                <a:gd name="T5" fmla="*/ 17 h 34"/>
                <a:gd name="T6" fmla="*/ 17 w 33"/>
                <a:gd name="T7" fmla="*/ 0 h 34"/>
                <a:gd name="T8" fmla="*/ 0 w 33"/>
                <a:gd name="T9" fmla="*/ 17 h 34"/>
                <a:gd name="T10" fmla="*/ 17 w 33"/>
                <a:gd name="T11" fmla="*/ 34 h 34"/>
                <a:gd name="T12" fmla="*/ 33 w 33"/>
                <a:gd name="T13" fmla="*/ 17 h 34"/>
                <a:gd name="T14" fmla="*/ 31 w 33"/>
                <a:gd name="T15" fmla="*/ 17 h 34"/>
                <a:gd name="T16" fmla="*/ 29 w 33"/>
                <a:gd name="T17" fmla="*/ 17 h 34"/>
                <a:gd name="T18" fmla="*/ 17 w 33"/>
                <a:gd name="T19" fmla="*/ 30 h 34"/>
                <a:gd name="T20" fmla="*/ 4 w 33"/>
                <a:gd name="T21" fmla="*/ 17 h 34"/>
                <a:gd name="T22" fmla="*/ 17 w 33"/>
                <a:gd name="T23" fmla="*/ 4 h 34"/>
                <a:gd name="T24" fmla="*/ 29 w 33"/>
                <a:gd name="T25" fmla="*/ 17 h 34"/>
                <a:gd name="T26" fmla="*/ 31 w 33"/>
                <a:gd name="T27" fmla="*/ 17 h 34"/>
                <a:gd name="T28" fmla="*/ 33 w 33"/>
                <a:gd name="T29" fmla="*/ 17 h 34"/>
                <a:gd name="T30" fmla="*/ 33 w 33"/>
                <a:gd name="T31" fmla="*/ 17 h 34"/>
                <a:gd name="T32" fmla="*/ 17 w 33"/>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4">
                  <a:moveTo>
                    <a:pt x="33" y="17"/>
                  </a:moveTo>
                  <a:cubicBezTo>
                    <a:pt x="33" y="17"/>
                    <a:pt x="33" y="17"/>
                    <a:pt x="33" y="17"/>
                  </a:cubicBezTo>
                  <a:cubicBezTo>
                    <a:pt x="33" y="17"/>
                    <a:pt x="33" y="17"/>
                    <a:pt x="33" y="17"/>
                  </a:cubicBezTo>
                  <a:moveTo>
                    <a:pt x="17" y="0"/>
                  </a:moveTo>
                  <a:cubicBezTo>
                    <a:pt x="7" y="0"/>
                    <a:pt x="0" y="8"/>
                    <a:pt x="0" y="17"/>
                  </a:cubicBezTo>
                  <a:cubicBezTo>
                    <a:pt x="0" y="26"/>
                    <a:pt x="7" y="34"/>
                    <a:pt x="17" y="34"/>
                  </a:cubicBezTo>
                  <a:cubicBezTo>
                    <a:pt x="26" y="34"/>
                    <a:pt x="33" y="26"/>
                    <a:pt x="33" y="17"/>
                  </a:cubicBezTo>
                  <a:cubicBezTo>
                    <a:pt x="31" y="17"/>
                    <a:pt x="31" y="17"/>
                    <a:pt x="31" y="17"/>
                  </a:cubicBezTo>
                  <a:cubicBezTo>
                    <a:pt x="29" y="17"/>
                    <a:pt x="29" y="17"/>
                    <a:pt x="29" y="17"/>
                  </a:cubicBezTo>
                  <a:cubicBezTo>
                    <a:pt x="29" y="24"/>
                    <a:pt x="24" y="30"/>
                    <a:pt x="17" y="30"/>
                  </a:cubicBezTo>
                  <a:cubicBezTo>
                    <a:pt x="10" y="30"/>
                    <a:pt x="4" y="24"/>
                    <a:pt x="4" y="17"/>
                  </a:cubicBezTo>
                  <a:cubicBezTo>
                    <a:pt x="4" y="10"/>
                    <a:pt x="10" y="4"/>
                    <a:pt x="17" y="4"/>
                  </a:cubicBezTo>
                  <a:cubicBezTo>
                    <a:pt x="24" y="4"/>
                    <a:pt x="29" y="10"/>
                    <a:pt x="29" y="17"/>
                  </a:cubicBezTo>
                  <a:cubicBezTo>
                    <a:pt x="31" y="17"/>
                    <a:pt x="31" y="17"/>
                    <a:pt x="31" y="17"/>
                  </a:cubicBezTo>
                  <a:cubicBezTo>
                    <a:pt x="33" y="17"/>
                    <a:pt x="33" y="17"/>
                    <a:pt x="33" y="17"/>
                  </a:cubicBezTo>
                  <a:cubicBezTo>
                    <a:pt x="33" y="17"/>
                    <a:pt x="33" y="17"/>
                    <a:pt x="33" y="17"/>
                  </a:cubicBezTo>
                  <a:cubicBezTo>
                    <a:pt x="33" y="8"/>
                    <a:pt x="26" y="0"/>
                    <a:pt x="17"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73" name="Freeform: Shape 27"/>
            <p:cNvSpPr/>
            <p:nvPr/>
          </p:nvSpPr>
          <p:spPr bwMode="auto">
            <a:xfrm>
              <a:off x="-2930525" y="1395413"/>
              <a:ext cx="77787" cy="74613"/>
            </a:xfrm>
            <a:custGeom>
              <a:avLst/>
              <a:gdLst>
                <a:gd name="T0" fmla="*/ 21 w 44"/>
                <a:gd name="T1" fmla="*/ 0 h 42"/>
                <a:gd name="T2" fmla="*/ 6 w 44"/>
                <a:gd name="T3" fmla="*/ 6 h 42"/>
                <a:gd name="T4" fmla="*/ 0 w 44"/>
                <a:gd name="T5" fmla="*/ 21 h 42"/>
                <a:gd name="T6" fmla="*/ 6 w 44"/>
                <a:gd name="T7" fmla="*/ 36 h 42"/>
                <a:gd name="T8" fmla="*/ 21 w 44"/>
                <a:gd name="T9" fmla="*/ 42 h 42"/>
                <a:gd name="T10" fmla="*/ 36 w 44"/>
                <a:gd name="T11" fmla="*/ 36 h 42"/>
                <a:gd name="T12" fmla="*/ 42 w 44"/>
                <a:gd name="T13" fmla="*/ 21 h 42"/>
                <a:gd name="T14" fmla="*/ 44 w 44"/>
                <a:gd name="T15" fmla="*/ 21 h 42"/>
                <a:gd name="T16" fmla="*/ 44 w 44"/>
                <a:gd name="T17" fmla="*/ 21 h 42"/>
                <a:gd name="T18" fmla="*/ 42 w 44"/>
                <a:gd name="T19" fmla="*/ 21 h 42"/>
                <a:gd name="T20" fmla="*/ 36 w 44"/>
                <a:gd name="T21" fmla="*/ 6 h 42"/>
                <a:gd name="T22" fmla="*/ 21 w 44"/>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2">
                  <a:moveTo>
                    <a:pt x="21" y="0"/>
                  </a:moveTo>
                  <a:cubicBezTo>
                    <a:pt x="15" y="0"/>
                    <a:pt x="10" y="3"/>
                    <a:pt x="6" y="6"/>
                  </a:cubicBezTo>
                  <a:cubicBezTo>
                    <a:pt x="3" y="10"/>
                    <a:pt x="0" y="15"/>
                    <a:pt x="0" y="21"/>
                  </a:cubicBezTo>
                  <a:cubicBezTo>
                    <a:pt x="0" y="27"/>
                    <a:pt x="3" y="32"/>
                    <a:pt x="6" y="36"/>
                  </a:cubicBezTo>
                  <a:cubicBezTo>
                    <a:pt x="10" y="39"/>
                    <a:pt x="15" y="42"/>
                    <a:pt x="21" y="42"/>
                  </a:cubicBezTo>
                  <a:cubicBezTo>
                    <a:pt x="27" y="42"/>
                    <a:pt x="32" y="39"/>
                    <a:pt x="36" y="36"/>
                  </a:cubicBezTo>
                  <a:cubicBezTo>
                    <a:pt x="39" y="32"/>
                    <a:pt x="42" y="27"/>
                    <a:pt x="42" y="21"/>
                  </a:cubicBezTo>
                  <a:cubicBezTo>
                    <a:pt x="44" y="21"/>
                    <a:pt x="44" y="21"/>
                    <a:pt x="44" y="21"/>
                  </a:cubicBezTo>
                  <a:cubicBezTo>
                    <a:pt x="44" y="21"/>
                    <a:pt x="44" y="21"/>
                    <a:pt x="44" y="21"/>
                  </a:cubicBezTo>
                  <a:cubicBezTo>
                    <a:pt x="42" y="21"/>
                    <a:pt x="42" y="21"/>
                    <a:pt x="42" y="21"/>
                  </a:cubicBezTo>
                  <a:cubicBezTo>
                    <a:pt x="42" y="15"/>
                    <a:pt x="39" y="10"/>
                    <a:pt x="36" y="6"/>
                  </a:cubicBezTo>
                  <a:cubicBezTo>
                    <a:pt x="32" y="3"/>
                    <a:pt x="27" y="0"/>
                    <a:pt x="21" y="0"/>
                  </a:cubicBezTo>
                </a:path>
              </a:pathLst>
            </a:custGeom>
            <a:solidFill>
              <a:srgbClr val="9F9FA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74" name="Freeform: Shape 28"/>
            <p:cNvSpPr/>
            <p:nvPr/>
          </p:nvSpPr>
          <p:spPr bwMode="auto">
            <a:xfrm>
              <a:off x="-2938463" y="1389063"/>
              <a:ext cx="88900" cy="88900"/>
            </a:xfrm>
            <a:custGeom>
              <a:avLst/>
              <a:gdLst>
                <a:gd name="T0" fmla="*/ 50 w 50"/>
                <a:gd name="T1" fmla="*/ 25 h 50"/>
                <a:gd name="T2" fmla="*/ 50 w 50"/>
                <a:gd name="T3" fmla="*/ 25 h 50"/>
                <a:gd name="T4" fmla="*/ 50 w 50"/>
                <a:gd name="T5" fmla="*/ 25 h 50"/>
                <a:gd name="T6" fmla="*/ 25 w 50"/>
                <a:gd name="T7" fmla="*/ 0 h 50"/>
                <a:gd name="T8" fmla="*/ 0 w 50"/>
                <a:gd name="T9" fmla="*/ 25 h 50"/>
                <a:gd name="T10" fmla="*/ 25 w 50"/>
                <a:gd name="T11" fmla="*/ 50 h 50"/>
                <a:gd name="T12" fmla="*/ 50 w 50"/>
                <a:gd name="T13" fmla="*/ 25 h 50"/>
                <a:gd name="T14" fmla="*/ 48 w 50"/>
                <a:gd name="T15" fmla="*/ 25 h 50"/>
                <a:gd name="T16" fmla="*/ 46 w 50"/>
                <a:gd name="T17" fmla="*/ 25 h 50"/>
                <a:gd name="T18" fmla="*/ 40 w 50"/>
                <a:gd name="T19" fmla="*/ 40 h 50"/>
                <a:gd name="T20" fmla="*/ 25 w 50"/>
                <a:gd name="T21" fmla="*/ 46 h 50"/>
                <a:gd name="T22" fmla="*/ 10 w 50"/>
                <a:gd name="T23" fmla="*/ 40 h 50"/>
                <a:gd name="T24" fmla="*/ 4 w 50"/>
                <a:gd name="T25" fmla="*/ 25 h 50"/>
                <a:gd name="T26" fmla="*/ 10 w 50"/>
                <a:gd name="T27" fmla="*/ 10 h 50"/>
                <a:gd name="T28" fmla="*/ 25 w 50"/>
                <a:gd name="T29" fmla="*/ 4 h 50"/>
                <a:gd name="T30" fmla="*/ 40 w 50"/>
                <a:gd name="T31" fmla="*/ 10 h 50"/>
                <a:gd name="T32" fmla="*/ 46 w 50"/>
                <a:gd name="T33" fmla="*/ 25 h 50"/>
                <a:gd name="T34" fmla="*/ 48 w 50"/>
                <a:gd name="T35" fmla="*/ 25 h 50"/>
                <a:gd name="T36" fmla="*/ 50 w 50"/>
                <a:gd name="T37" fmla="*/ 25 h 50"/>
                <a:gd name="T38" fmla="*/ 50 w 50"/>
                <a:gd name="T39" fmla="*/ 25 h 50"/>
                <a:gd name="T40" fmla="*/ 25 w 50"/>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5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75" name="Freeform: Shape 29"/>
            <p:cNvSpPr/>
            <p:nvPr/>
          </p:nvSpPr>
          <p:spPr bwMode="auto">
            <a:xfrm>
              <a:off x="-2695575" y="1419225"/>
              <a:ext cx="393700" cy="39688"/>
            </a:xfrm>
            <a:custGeom>
              <a:avLst/>
              <a:gdLst>
                <a:gd name="T0" fmla="*/ 210 w 221"/>
                <a:gd name="T1" fmla="*/ 0 h 23"/>
                <a:gd name="T2" fmla="*/ 11 w 221"/>
                <a:gd name="T3" fmla="*/ 0 h 23"/>
                <a:gd name="T4" fmla="*/ 0 w 221"/>
                <a:gd name="T5" fmla="*/ 11 h 23"/>
                <a:gd name="T6" fmla="*/ 11 w 221"/>
                <a:gd name="T7" fmla="*/ 23 h 23"/>
                <a:gd name="T8" fmla="*/ 210 w 221"/>
                <a:gd name="T9" fmla="*/ 23 h 23"/>
                <a:gd name="T10" fmla="*/ 221 w 221"/>
                <a:gd name="T11" fmla="*/ 11 h 23"/>
                <a:gd name="T12" fmla="*/ 210 w 221"/>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21" h="23">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rgbClr val="9F9FA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78" name="Freeform: Shape 32"/>
            <p:cNvSpPr/>
            <p:nvPr/>
          </p:nvSpPr>
          <p:spPr bwMode="auto">
            <a:xfrm>
              <a:off x="-3768725" y="1736725"/>
              <a:ext cx="31750" cy="215900"/>
            </a:xfrm>
            <a:custGeom>
              <a:avLst/>
              <a:gdLst>
                <a:gd name="T0" fmla="*/ 18 w 18"/>
                <a:gd name="T1" fmla="*/ 113 h 122"/>
                <a:gd name="T2" fmla="*/ 9 w 18"/>
                <a:gd name="T3" fmla="*/ 122 h 122"/>
                <a:gd name="T4" fmla="*/ 0 w 18"/>
                <a:gd name="T5" fmla="*/ 113 h 122"/>
                <a:gd name="T6" fmla="*/ 0 w 18"/>
                <a:gd name="T7" fmla="*/ 9 h 122"/>
                <a:gd name="T8" fmla="*/ 9 w 18"/>
                <a:gd name="T9" fmla="*/ 0 h 122"/>
                <a:gd name="T10" fmla="*/ 18 w 18"/>
                <a:gd name="T11" fmla="*/ 9 h 122"/>
                <a:gd name="T12" fmla="*/ 18 w 18"/>
                <a:gd name="T13" fmla="*/ 113 h 122"/>
              </a:gdLst>
              <a:ahLst/>
              <a:cxnLst>
                <a:cxn ang="0">
                  <a:pos x="T0" y="T1"/>
                </a:cxn>
                <a:cxn ang="0">
                  <a:pos x="T2" y="T3"/>
                </a:cxn>
                <a:cxn ang="0">
                  <a:pos x="T4" y="T5"/>
                </a:cxn>
                <a:cxn ang="0">
                  <a:pos x="T6" y="T7"/>
                </a:cxn>
                <a:cxn ang="0">
                  <a:pos x="T8" y="T9"/>
                </a:cxn>
                <a:cxn ang="0">
                  <a:pos x="T10" y="T11"/>
                </a:cxn>
                <a:cxn ang="0">
                  <a:pos x="T12" y="T13"/>
                </a:cxn>
              </a:cxnLst>
              <a:rect l="0" t="0" r="r" b="b"/>
              <a:pathLst>
                <a:path w="18" h="122">
                  <a:moveTo>
                    <a:pt x="18" y="113"/>
                  </a:moveTo>
                  <a:cubicBezTo>
                    <a:pt x="18" y="118"/>
                    <a:pt x="14" y="122"/>
                    <a:pt x="9" y="122"/>
                  </a:cubicBezTo>
                  <a:cubicBezTo>
                    <a:pt x="4" y="122"/>
                    <a:pt x="0" y="118"/>
                    <a:pt x="0" y="113"/>
                  </a:cubicBezTo>
                  <a:cubicBezTo>
                    <a:pt x="0" y="9"/>
                    <a:pt x="0" y="9"/>
                    <a:pt x="0" y="9"/>
                  </a:cubicBezTo>
                  <a:cubicBezTo>
                    <a:pt x="0" y="4"/>
                    <a:pt x="4" y="0"/>
                    <a:pt x="9" y="0"/>
                  </a:cubicBezTo>
                  <a:cubicBezTo>
                    <a:pt x="14" y="0"/>
                    <a:pt x="18" y="4"/>
                    <a:pt x="18" y="9"/>
                  </a:cubicBezTo>
                  <a:lnTo>
                    <a:pt x="18" y="113"/>
                  </a:lnTo>
                  <a:close/>
                </a:path>
              </a:pathLst>
            </a:custGeom>
            <a:solidFill>
              <a:schemeClr val="bg1">
                <a:lumMod val="75000"/>
              </a:schemeClr>
            </a:solidFill>
            <a:ln>
              <a:noFill/>
            </a:ln>
          </p:spPr>
          <p:txBody>
            <a:bodyPr anchor="ctr"/>
            <a:lstStyle/>
            <a:p>
              <a:pPr algn="ctr"/>
              <a:endParaRPr dirty="0">
                <a:cs typeface="+mn-ea"/>
                <a:sym typeface="+mn-lt"/>
              </a:endParaRPr>
            </a:p>
          </p:txBody>
        </p:sp>
        <p:sp>
          <p:nvSpPr>
            <p:cNvPr id="79" name="Freeform: Shape 33"/>
            <p:cNvSpPr/>
            <p:nvPr/>
          </p:nvSpPr>
          <p:spPr bwMode="auto">
            <a:xfrm>
              <a:off x="-3768725"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dirty="0">
                <a:cs typeface="+mn-ea"/>
                <a:sym typeface="+mn-lt"/>
              </a:endParaRPr>
            </a:p>
          </p:txBody>
        </p:sp>
        <p:sp>
          <p:nvSpPr>
            <p:cNvPr id="80" name="Freeform: Shape 34"/>
            <p:cNvSpPr/>
            <p:nvPr/>
          </p:nvSpPr>
          <p:spPr bwMode="auto">
            <a:xfrm>
              <a:off x="-3768725" y="2609850"/>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dirty="0">
                <a:cs typeface="+mn-ea"/>
                <a:sym typeface="+mn-lt"/>
              </a:endParaRPr>
            </a:p>
          </p:txBody>
        </p:sp>
        <p:sp>
          <p:nvSpPr>
            <p:cNvPr id="81" name="Freeform: Shape 35"/>
            <p:cNvSpPr/>
            <p:nvPr/>
          </p:nvSpPr>
          <p:spPr bwMode="auto">
            <a:xfrm>
              <a:off x="-1282700"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dirty="0">
                <a:cs typeface="+mn-ea"/>
                <a:sym typeface="+mn-lt"/>
              </a:endParaRPr>
            </a:p>
          </p:txBody>
        </p:sp>
      </p:grpSp>
      <p:grpSp>
        <p:nvGrpSpPr>
          <p:cNvPr id="5" name="Group 36"/>
          <p:cNvGrpSpPr/>
          <p:nvPr/>
        </p:nvGrpSpPr>
        <p:grpSpPr>
          <a:xfrm>
            <a:off x="4047341" y="2219876"/>
            <a:ext cx="1706650" cy="3296009"/>
            <a:chOff x="-3768725" y="1125538"/>
            <a:chExt cx="2517775" cy="4862513"/>
          </a:xfrm>
        </p:grpSpPr>
        <p:sp>
          <p:nvSpPr>
            <p:cNvPr id="52" name="Freeform: Shape 37"/>
            <p:cNvSpPr/>
            <p:nvPr/>
          </p:nvSpPr>
          <p:spPr bwMode="auto">
            <a:xfrm>
              <a:off x="-3741738" y="1125538"/>
              <a:ext cx="2478087" cy="4862513"/>
            </a:xfrm>
            <a:custGeom>
              <a:avLst/>
              <a:gdLst>
                <a:gd name="T0" fmla="*/ 1393 w 1393"/>
                <a:gd name="T1" fmla="*/ 2559 h 2739"/>
                <a:gd name="T2" fmla="*/ 1213 w 1393"/>
                <a:gd name="T3" fmla="*/ 2739 h 2739"/>
                <a:gd name="T4" fmla="*/ 180 w 1393"/>
                <a:gd name="T5" fmla="*/ 2739 h 2739"/>
                <a:gd name="T6" fmla="*/ 0 w 1393"/>
                <a:gd name="T7" fmla="*/ 2559 h 2739"/>
                <a:gd name="T8" fmla="*/ 0 w 1393"/>
                <a:gd name="T9" fmla="*/ 180 h 2739"/>
                <a:gd name="T10" fmla="*/ 180 w 1393"/>
                <a:gd name="T11" fmla="*/ 0 h 2739"/>
                <a:gd name="T12" fmla="*/ 1213 w 1393"/>
                <a:gd name="T13" fmla="*/ 0 h 2739"/>
                <a:gd name="T14" fmla="*/ 1393 w 1393"/>
                <a:gd name="T15" fmla="*/ 180 h 2739"/>
                <a:gd name="T16" fmla="*/ 1393 w 1393"/>
                <a:gd name="T17" fmla="*/ 2559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3" h="2739">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chemeClr val="bg1">
                <a:lumMod val="75000"/>
              </a:schemeClr>
            </a:solidFill>
            <a:ln>
              <a:noFill/>
            </a:ln>
          </p:spPr>
          <p:txBody>
            <a:bodyPr anchor="ctr"/>
            <a:lstStyle/>
            <a:p>
              <a:pPr algn="ctr"/>
              <a:endParaRPr dirty="0">
                <a:cs typeface="+mn-ea"/>
                <a:sym typeface="+mn-lt"/>
              </a:endParaRPr>
            </a:p>
          </p:txBody>
        </p:sp>
        <p:sp>
          <p:nvSpPr>
            <p:cNvPr id="53" name="Freeform: Shape 38"/>
            <p:cNvSpPr/>
            <p:nvPr/>
          </p:nvSpPr>
          <p:spPr bwMode="auto">
            <a:xfrm>
              <a:off x="-3713163" y="1141413"/>
              <a:ext cx="2430462" cy="4830764"/>
            </a:xfrm>
            <a:prstGeom prst="roundRect">
              <a:avLst>
                <a:gd name="adj" fmla="val 12620"/>
              </a:avLst>
            </a:prstGeom>
            <a:solidFill>
              <a:schemeClr val="bg1">
                <a:lumMod val="95000"/>
              </a:schemeClr>
            </a:solidFill>
            <a:ln>
              <a:noFill/>
            </a:ln>
          </p:spPr>
          <p:txBody>
            <a:bodyPr anchor="ctr"/>
            <a:lstStyle/>
            <a:p>
              <a:pPr algn="ctr"/>
              <a:endParaRPr dirty="0">
                <a:cs typeface="+mn-ea"/>
                <a:sym typeface="+mn-lt"/>
              </a:endParaRPr>
            </a:p>
          </p:txBody>
        </p:sp>
        <p:sp>
          <p:nvSpPr>
            <p:cNvPr id="54" name="Oval 39"/>
            <p:cNvSpPr/>
            <p:nvPr/>
          </p:nvSpPr>
          <p:spPr bwMode="auto">
            <a:xfrm>
              <a:off x="-2693988" y="5486400"/>
              <a:ext cx="403225" cy="401638"/>
            </a:xfrm>
            <a:prstGeom prst="ellipse">
              <a:avLst/>
            </a:prstGeom>
            <a:solidFill>
              <a:schemeClr val="bg1">
                <a:lumMod val="65000"/>
              </a:schemeClr>
            </a:solidFill>
            <a:ln>
              <a:noFill/>
            </a:ln>
          </p:spPr>
          <p:txBody>
            <a:bodyPr anchor="ctr"/>
            <a:lstStyle/>
            <a:p>
              <a:pPr algn="ctr"/>
              <a:endParaRPr dirty="0">
                <a:cs typeface="+mn-ea"/>
                <a:sym typeface="+mn-lt"/>
              </a:endParaRPr>
            </a:p>
          </p:txBody>
        </p:sp>
        <p:sp>
          <p:nvSpPr>
            <p:cNvPr id="55" name="Oval 40"/>
            <p:cNvSpPr/>
            <p:nvPr/>
          </p:nvSpPr>
          <p:spPr bwMode="auto">
            <a:xfrm>
              <a:off x="-2673350" y="5507038"/>
              <a:ext cx="361950" cy="36036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6" name="Freeform: Shape 41"/>
            <p:cNvSpPr/>
            <p:nvPr/>
          </p:nvSpPr>
          <p:spPr bwMode="auto">
            <a:xfrm>
              <a:off x="-2520950" y="1254125"/>
              <a:ext cx="47625" cy="46038"/>
            </a:xfrm>
            <a:custGeom>
              <a:avLst/>
              <a:gdLst>
                <a:gd name="T0" fmla="*/ 13 w 27"/>
                <a:gd name="T1" fmla="*/ 0 h 26"/>
                <a:gd name="T2" fmla="*/ 0 w 27"/>
                <a:gd name="T3" fmla="*/ 13 h 26"/>
                <a:gd name="T4" fmla="*/ 13 w 27"/>
                <a:gd name="T5" fmla="*/ 26 h 26"/>
                <a:gd name="T6" fmla="*/ 25 w 27"/>
                <a:gd name="T7" fmla="*/ 13 h 26"/>
                <a:gd name="T8" fmla="*/ 27 w 27"/>
                <a:gd name="T9" fmla="*/ 13 h 26"/>
                <a:gd name="T10" fmla="*/ 27 w 27"/>
                <a:gd name="T11" fmla="*/ 13 h 26"/>
                <a:gd name="T12" fmla="*/ 25 w 27"/>
                <a:gd name="T13" fmla="*/ 13 h 26"/>
                <a:gd name="T14" fmla="*/ 13 w 27"/>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6">
                  <a:moveTo>
                    <a:pt x="13" y="0"/>
                  </a:moveTo>
                  <a:cubicBezTo>
                    <a:pt x="6" y="0"/>
                    <a:pt x="0" y="6"/>
                    <a:pt x="0" y="13"/>
                  </a:cubicBezTo>
                  <a:cubicBezTo>
                    <a:pt x="0" y="20"/>
                    <a:pt x="6" y="26"/>
                    <a:pt x="13" y="26"/>
                  </a:cubicBezTo>
                  <a:cubicBezTo>
                    <a:pt x="20" y="26"/>
                    <a:pt x="25" y="20"/>
                    <a:pt x="25" y="13"/>
                  </a:cubicBezTo>
                  <a:cubicBezTo>
                    <a:pt x="27" y="13"/>
                    <a:pt x="27" y="13"/>
                    <a:pt x="27" y="13"/>
                  </a:cubicBezTo>
                  <a:cubicBezTo>
                    <a:pt x="27" y="13"/>
                    <a:pt x="27" y="13"/>
                    <a:pt x="27" y="13"/>
                  </a:cubicBezTo>
                  <a:cubicBezTo>
                    <a:pt x="25" y="13"/>
                    <a:pt x="25" y="13"/>
                    <a:pt x="25" y="13"/>
                  </a:cubicBezTo>
                  <a:cubicBezTo>
                    <a:pt x="25" y="6"/>
                    <a:pt x="20" y="0"/>
                    <a:pt x="13" y="0"/>
                  </a:cubicBezTo>
                </a:path>
              </a:pathLst>
            </a:custGeom>
            <a:solidFill>
              <a:srgbClr val="9F9FA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7" name="Freeform: Shape 42"/>
            <p:cNvSpPr/>
            <p:nvPr/>
          </p:nvSpPr>
          <p:spPr bwMode="auto">
            <a:xfrm>
              <a:off x="-2528888" y="1246188"/>
              <a:ext cx="58737" cy="60325"/>
            </a:xfrm>
            <a:custGeom>
              <a:avLst/>
              <a:gdLst>
                <a:gd name="T0" fmla="*/ 33 w 33"/>
                <a:gd name="T1" fmla="*/ 17 h 34"/>
                <a:gd name="T2" fmla="*/ 33 w 33"/>
                <a:gd name="T3" fmla="*/ 17 h 34"/>
                <a:gd name="T4" fmla="*/ 33 w 33"/>
                <a:gd name="T5" fmla="*/ 17 h 34"/>
                <a:gd name="T6" fmla="*/ 17 w 33"/>
                <a:gd name="T7" fmla="*/ 0 h 34"/>
                <a:gd name="T8" fmla="*/ 0 w 33"/>
                <a:gd name="T9" fmla="*/ 17 h 34"/>
                <a:gd name="T10" fmla="*/ 17 w 33"/>
                <a:gd name="T11" fmla="*/ 34 h 34"/>
                <a:gd name="T12" fmla="*/ 33 w 33"/>
                <a:gd name="T13" fmla="*/ 17 h 34"/>
                <a:gd name="T14" fmla="*/ 31 w 33"/>
                <a:gd name="T15" fmla="*/ 17 h 34"/>
                <a:gd name="T16" fmla="*/ 29 w 33"/>
                <a:gd name="T17" fmla="*/ 17 h 34"/>
                <a:gd name="T18" fmla="*/ 17 w 33"/>
                <a:gd name="T19" fmla="*/ 30 h 34"/>
                <a:gd name="T20" fmla="*/ 4 w 33"/>
                <a:gd name="T21" fmla="*/ 17 h 34"/>
                <a:gd name="T22" fmla="*/ 17 w 33"/>
                <a:gd name="T23" fmla="*/ 4 h 34"/>
                <a:gd name="T24" fmla="*/ 29 w 33"/>
                <a:gd name="T25" fmla="*/ 17 h 34"/>
                <a:gd name="T26" fmla="*/ 31 w 33"/>
                <a:gd name="T27" fmla="*/ 17 h 34"/>
                <a:gd name="T28" fmla="*/ 33 w 33"/>
                <a:gd name="T29" fmla="*/ 17 h 34"/>
                <a:gd name="T30" fmla="*/ 33 w 33"/>
                <a:gd name="T31" fmla="*/ 17 h 34"/>
                <a:gd name="T32" fmla="*/ 17 w 33"/>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4">
                  <a:moveTo>
                    <a:pt x="33" y="17"/>
                  </a:moveTo>
                  <a:cubicBezTo>
                    <a:pt x="33" y="17"/>
                    <a:pt x="33" y="17"/>
                    <a:pt x="33" y="17"/>
                  </a:cubicBezTo>
                  <a:cubicBezTo>
                    <a:pt x="33" y="17"/>
                    <a:pt x="33" y="17"/>
                    <a:pt x="33" y="17"/>
                  </a:cubicBezTo>
                  <a:moveTo>
                    <a:pt x="17" y="0"/>
                  </a:moveTo>
                  <a:cubicBezTo>
                    <a:pt x="7" y="0"/>
                    <a:pt x="0" y="8"/>
                    <a:pt x="0" y="17"/>
                  </a:cubicBezTo>
                  <a:cubicBezTo>
                    <a:pt x="0" y="26"/>
                    <a:pt x="7" y="34"/>
                    <a:pt x="17" y="34"/>
                  </a:cubicBezTo>
                  <a:cubicBezTo>
                    <a:pt x="26" y="34"/>
                    <a:pt x="33" y="26"/>
                    <a:pt x="33" y="17"/>
                  </a:cubicBezTo>
                  <a:cubicBezTo>
                    <a:pt x="31" y="17"/>
                    <a:pt x="31" y="17"/>
                    <a:pt x="31" y="17"/>
                  </a:cubicBezTo>
                  <a:cubicBezTo>
                    <a:pt x="29" y="17"/>
                    <a:pt x="29" y="17"/>
                    <a:pt x="29" y="17"/>
                  </a:cubicBezTo>
                  <a:cubicBezTo>
                    <a:pt x="29" y="24"/>
                    <a:pt x="24" y="30"/>
                    <a:pt x="17" y="30"/>
                  </a:cubicBezTo>
                  <a:cubicBezTo>
                    <a:pt x="10" y="30"/>
                    <a:pt x="4" y="24"/>
                    <a:pt x="4" y="17"/>
                  </a:cubicBezTo>
                  <a:cubicBezTo>
                    <a:pt x="4" y="10"/>
                    <a:pt x="10" y="4"/>
                    <a:pt x="17" y="4"/>
                  </a:cubicBezTo>
                  <a:cubicBezTo>
                    <a:pt x="24" y="4"/>
                    <a:pt x="29" y="10"/>
                    <a:pt x="29" y="17"/>
                  </a:cubicBezTo>
                  <a:cubicBezTo>
                    <a:pt x="31" y="17"/>
                    <a:pt x="31" y="17"/>
                    <a:pt x="31" y="17"/>
                  </a:cubicBezTo>
                  <a:cubicBezTo>
                    <a:pt x="33" y="17"/>
                    <a:pt x="33" y="17"/>
                    <a:pt x="33" y="17"/>
                  </a:cubicBezTo>
                  <a:cubicBezTo>
                    <a:pt x="33" y="17"/>
                    <a:pt x="33" y="17"/>
                    <a:pt x="33" y="17"/>
                  </a:cubicBezTo>
                  <a:cubicBezTo>
                    <a:pt x="33" y="8"/>
                    <a:pt x="26" y="0"/>
                    <a:pt x="17"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8" name="Freeform: Shape 43"/>
            <p:cNvSpPr/>
            <p:nvPr/>
          </p:nvSpPr>
          <p:spPr bwMode="auto">
            <a:xfrm>
              <a:off x="-2930525" y="1395413"/>
              <a:ext cx="77787" cy="74613"/>
            </a:xfrm>
            <a:custGeom>
              <a:avLst/>
              <a:gdLst>
                <a:gd name="T0" fmla="*/ 21 w 44"/>
                <a:gd name="T1" fmla="*/ 0 h 42"/>
                <a:gd name="T2" fmla="*/ 6 w 44"/>
                <a:gd name="T3" fmla="*/ 6 h 42"/>
                <a:gd name="T4" fmla="*/ 0 w 44"/>
                <a:gd name="T5" fmla="*/ 21 h 42"/>
                <a:gd name="T6" fmla="*/ 6 w 44"/>
                <a:gd name="T7" fmla="*/ 36 h 42"/>
                <a:gd name="T8" fmla="*/ 21 w 44"/>
                <a:gd name="T9" fmla="*/ 42 h 42"/>
                <a:gd name="T10" fmla="*/ 36 w 44"/>
                <a:gd name="T11" fmla="*/ 36 h 42"/>
                <a:gd name="T12" fmla="*/ 42 w 44"/>
                <a:gd name="T13" fmla="*/ 21 h 42"/>
                <a:gd name="T14" fmla="*/ 44 w 44"/>
                <a:gd name="T15" fmla="*/ 21 h 42"/>
                <a:gd name="T16" fmla="*/ 44 w 44"/>
                <a:gd name="T17" fmla="*/ 21 h 42"/>
                <a:gd name="T18" fmla="*/ 42 w 44"/>
                <a:gd name="T19" fmla="*/ 21 h 42"/>
                <a:gd name="T20" fmla="*/ 36 w 44"/>
                <a:gd name="T21" fmla="*/ 6 h 42"/>
                <a:gd name="T22" fmla="*/ 21 w 44"/>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2">
                  <a:moveTo>
                    <a:pt x="21" y="0"/>
                  </a:moveTo>
                  <a:cubicBezTo>
                    <a:pt x="15" y="0"/>
                    <a:pt x="10" y="3"/>
                    <a:pt x="6" y="6"/>
                  </a:cubicBezTo>
                  <a:cubicBezTo>
                    <a:pt x="3" y="10"/>
                    <a:pt x="0" y="15"/>
                    <a:pt x="0" y="21"/>
                  </a:cubicBezTo>
                  <a:cubicBezTo>
                    <a:pt x="0" y="27"/>
                    <a:pt x="3" y="32"/>
                    <a:pt x="6" y="36"/>
                  </a:cubicBezTo>
                  <a:cubicBezTo>
                    <a:pt x="10" y="39"/>
                    <a:pt x="15" y="42"/>
                    <a:pt x="21" y="42"/>
                  </a:cubicBezTo>
                  <a:cubicBezTo>
                    <a:pt x="27" y="42"/>
                    <a:pt x="32" y="39"/>
                    <a:pt x="36" y="36"/>
                  </a:cubicBezTo>
                  <a:cubicBezTo>
                    <a:pt x="39" y="32"/>
                    <a:pt x="42" y="27"/>
                    <a:pt x="42" y="21"/>
                  </a:cubicBezTo>
                  <a:cubicBezTo>
                    <a:pt x="44" y="21"/>
                    <a:pt x="44" y="21"/>
                    <a:pt x="44" y="21"/>
                  </a:cubicBezTo>
                  <a:cubicBezTo>
                    <a:pt x="44" y="21"/>
                    <a:pt x="44" y="21"/>
                    <a:pt x="44" y="21"/>
                  </a:cubicBezTo>
                  <a:cubicBezTo>
                    <a:pt x="42" y="21"/>
                    <a:pt x="42" y="21"/>
                    <a:pt x="42" y="21"/>
                  </a:cubicBezTo>
                  <a:cubicBezTo>
                    <a:pt x="42" y="15"/>
                    <a:pt x="39" y="10"/>
                    <a:pt x="36" y="6"/>
                  </a:cubicBezTo>
                  <a:cubicBezTo>
                    <a:pt x="32" y="3"/>
                    <a:pt x="27" y="0"/>
                    <a:pt x="21" y="0"/>
                  </a:cubicBezTo>
                </a:path>
              </a:pathLst>
            </a:custGeom>
            <a:solidFill>
              <a:srgbClr val="9F9FA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9" name="Freeform: Shape 44"/>
            <p:cNvSpPr/>
            <p:nvPr/>
          </p:nvSpPr>
          <p:spPr bwMode="auto">
            <a:xfrm>
              <a:off x="-2938463" y="1389063"/>
              <a:ext cx="88900" cy="88900"/>
            </a:xfrm>
            <a:custGeom>
              <a:avLst/>
              <a:gdLst>
                <a:gd name="T0" fmla="*/ 50 w 50"/>
                <a:gd name="T1" fmla="*/ 25 h 50"/>
                <a:gd name="T2" fmla="*/ 50 w 50"/>
                <a:gd name="T3" fmla="*/ 25 h 50"/>
                <a:gd name="T4" fmla="*/ 50 w 50"/>
                <a:gd name="T5" fmla="*/ 25 h 50"/>
                <a:gd name="T6" fmla="*/ 25 w 50"/>
                <a:gd name="T7" fmla="*/ 0 h 50"/>
                <a:gd name="T8" fmla="*/ 0 w 50"/>
                <a:gd name="T9" fmla="*/ 25 h 50"/>
                <a:gd name="T10" fmla="*/ 25 w 50"/>
                <a:gd name="T11" fmla="*/ 50 h 50"/>
                <a:gd name="T12" fmla="*/ 50 w 50"/>
                <a:gd name="T13" fmla="*/ 25 h 50"/>
                <a:gd name="T14" fmla="*/ 48 w 50"/>
                <a:gd name="T15" fmla="*/ 25 h 50"/>
                <a:gd name="T16" fmla="*/ 46 w 50"/>
                <a:gd name="T17" fmla="*/ 25 h 50"/>
                <a:gd name="T18" fmla="*/ 40 w 50"/>
                <a:gd name="T19" fmla="*/ 40 h 50"/>
                <a:gd name="T20" fmla="*/ 25 w 50"/>
                <a:gd name="T21" fmla="*/ 46 h 50"/>
                <a:gd name="T22" fmla="*/ 10 w 50"/>
                <a:gd name="T23" fmla="*/ 40 h 50"/>
                <a:gd name="T24" fmla="*/ 4 w 50"/>
                <a:gd name="T25" fmla="*/ 25 h 50"/>
                <a:gd name="T26" fmla="*/ 10 w 50"/>
                <a:gd name="T27" fmla="*/ 10 h 50"/>
                <a:gd name="T28" fmla="*/ 25 w 50"/>
                <a:gd name="T29" fmla="*/ 4 h 50"/>
                <a:gd name="T30" fmla="*/ 40 w 50"/>
                <a:gd name="T31" fmla="*/ 10 h 50"/>
                <a:gd name="T32" fmla="*/ 46 w 50"/>
                <a:gd name="T33" fmla="*/ 25 h 50"/>
                <a:gd name="T34" fmla="*/ 48 w 50"/>
                <a:gd name="T35" fmla="*/ 25 h 50"/>
                <a:gd name="T36" fmla="*/ 50 w 50"/>
                <a:gd name="T37" fmla="*/ 25 h 50"/>
                <a:gd name="T38" fmla="*/ 50 w 50"/>
                <a:gd name="T39" fmla="*/ 25 h 50"/>
                <a:gd name="T40" fmla="*/ 25 w 50"/>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5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0" name="Freeform: Shape 45"/>
            <p:cNvSpPr/>
            <p:nvPr/>
          </p:nvSpPr>
          <p:spPr bwMode="auto">
            <a:xfrm>
              <a:off x="-2695575" y="1419225"/>
              <a:ext cx="393700" cy="39688"/>
            </a:xfrm>
            <a:custGeom>
              <a:avLst/>
              <a:gdLst>
                <a:gd name="T0" fmla="*/ 210 w 221"/>
                <a:gd name="T1" fmla="*/ 0 h 23"/>
                <a:gd name="T2" fmla="*/ 11 w 221"/>
                <a:gd name="T3" fmla="*/ 0 h 23"/>
                <a:gd name="T4" fmla="*/ 0 w 221"/>
                <a:gd name="T5" fmla="*/ 11 h 23"/>
                <a:gd name="T6" fmla="*/ 11 w 221"/>
                <a:gd name="T7" fmla="*/ 23 h 23"/>
                <a:gd name="T8" fmla="*/ 210 w 221"/>
                <a:gd name="T9" fmla="*/ 23 h 23"/>
                <a:gd name="T10" fmla="*/ 221 w 221"/>
                <a:gd name="T11" fmla="*/ 11 h 23"/>
                <a:gd name="T12" fmla="*/ 210 w 221"/>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21" h="23">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rgbClr val="9F9FA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3" name="Freeform: Shape 48"/>
            <p:cNvSpPr/>
            <p:nvPr/>
          </p:nvSpPr>
          <p:spPr bwMode="auto">
            <a:xfrm>
              <a:off x="-3768725" y="1736725"/>
              <a:ext cx="31750" cy="215900"/>
            </a:xfrm>
            <a:custGeom>
              <a:avLst/>
              <a:gdLst>
                <a:gd name="T0" fmla="*/ 18 w 18"/>
                <a:gd name="T1" fmla="*/ 113 h 122"/>
                <a:gd name="T2" fmla="*/ 9 w 18"/>
                <a:gd name="T3" fmla="*/ 122 h 122"/>
                <a:gd name="T4" fmla="*/ 0 w 18"/>
                <a:gd name="T5" fmla="*/ 113 h 122"/>
                <a:gd name="T6" fmla="*/ 0 w 18"/>
                <a:gd name="T7" fmla="*/ 9 h 122"/>
                <a:gd name="T8" fmla="*/ 9 w 18"/>
                <a:gd name="T9" fmla="*/ 0 h 122"/>
                <a:gd name="T10" fmla="*/ 18 w 18"/>
                <a:gd name="T11" fmla="*/ 9 h 122"/>
                <a:gd name="T12" fmla="*/ 18 w 18"/>
                <a:gd name="T13" fmla="*/ 113 h 122"/>
              </a:gdLst>
              <a:ahLst/>
              <a:cxnLst>
                <a:cxn ang="0">
                  <a:pos x="T0" y="T1"/>
                </a:cxn>
                <a:cxn ang="0">
                  <a:pos x="T2" y="T3"/>
                </a:cxn>
                <a:cxn ang="0">
                  <a:pos x="T4" y="T5"/>
                </a:cxn>
                <a:cxn ang="0">
                  <a:pos x="T6" y="T7"/>
                </a:cxn>
                <a:cxn ang="0">
                  <a:pos x="T8" y="T9"/>
                </a:cxn>
                <a:cxn ang="0">
                  <a:pos x="T10" y="T11"/>
                </a:cxn>
                <a:cxn ang="0">
                  <a:pos x="T12" y="T13"/>
                </a:cxn>
              </a:cxnLst>
              <a:rect l="0" t="0" r="r" b="b"/>
              <a:pathLst>
                <a:path w="18" h="122">
                  <a:moveTo>
                    <a:pt x="18" y="113"/>
                  </a:moveTo>
                  <a:cubicBezTo>
                    <a:pt x="18" y="118"/>
                    <a:pt x="14" y="122"/>
                    <a:pt x="9" y="122"/>
                  </a:cubicBezTo>
                  <a:cubicBezTo>
                    <a:pt x="4" y="122"/>
                    <a:pt x="0" y="118"/>
                    <a:pt x="0" y="113"/>
                  </a:cubicBezTo>
                  <a:cubicBezTo>
                    <a:pt x="0" y="9"/>
                    <a:pt x="0" y="9"/>
                    <a:pt x="0" y="9"/>
                  </a:cubicBezTo>
                  <a:cubicBezTo>
                    <a:pt x="0" y="4"/>
                    <a:pt x="4" y="0"/>
                    <a:pt x="9" y="0"/>
                  </a:cubicBezTo>
                  <a:cubicBezTo>
                    <a:pt x="14" y="0"/>
                    <a:pt x="18" y="4"/>
                    <a:pt x="18" y="9"/>
                  </a:cubicBezTo>
                  <a:lnTo>
                    <a:pt x="18" y="113"/>
                  </a:lnTo>
                  <a:close/>
                </a:path>
              </a:pathLst>
            </a:custGeom>
            <a:solidFill>
              <a:schemeClr val="bg1">
                <a:lumMod val="75000"/>
              </a:schemeClr>
            </a:solidFill>
            <a:ln>
              <a:noFill/>
            </a:ln>
          </p:spPr>
          <p:txBody>
            <a:bodyPr anchor="ctr"/>
            <a:lstStyle/>
            <a:p>
              <a:pPr algn="ctr"/>
              <a:endParaRPr dirty="0">
                <a:cs typeface="+mn-ea"/>
                <a:sym typeface="+mn-lt"/>
              </a:endParaRPr>
            </a:p>
          </p:txBody>
        </p:sp>
        <p:sp>
          <p:nvSpPr>
            <p:cNvPr id="64" name="Freeform: Shape 49"/>
            <p:cNvSpPr/>
            <p:nvPr/>
          </p:nvSpPr>
          <p:spPr bwMode="auto">
            <a:xfrm>
              <a:off x="-3768725"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dirty="0">
                <a:cs typeface="+mn-ea"/>
                <a:sym typeface="+mn-lt"/>
              </a:endParaRPr>
            </a:p>
          </p:txBody>
        </p:sp>
        <p:sp>
          <p:nvSpPr>
            <p:cNvPr id="65" name="Freeform: Shape 50"/>
            <p:cNvSpPr/>
            <p:nvPr/>
          </p:nvSpPr>
          <p:spPr bwMode="auto">
            <a:xfrm>
              <a:off x="-3768725" y="2609850"/>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dirty="0">
                <a:cs typeface="+mn-ea"/>
                <a:sym typeface="+mn-lt"/>
              </a:endParaRPr>
            </a:p>
          </p:txBody>
        </p:sp>
        <p:sp>
          <p:nvSpPr>
            <p:cNvPr id="66" name="Freeform: Shape 51"/>
            <p:cNvSpPr/>
            <p:nvPr/>
          </p:nvSpPr>
          <p:spPr bwMode="auto">
            <a:xfrm>
              <a:off x="-1282700"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dirty="0">
                <a:cs typeface="+mn-ea"/>
                <a:sym typeface="+mn-lt"/>
              </a:endParaRPr>
            </a:p>
          </p:txBody>
        </p:sp>
      </p:grpSp>
      <p:grpSp>
        <p:nvGrpSpPr>
          <p:cNvPr id="82" name="组合 81"/>
          <p:cNvGrpSpPr/>
          <p:nvPr/>
        </p:nvGrpSpPr>
        <p:grpSpPr>
          <a:xfrm>
            <a:off x="-288509" y="-190606"/>
            <a:ext cx="2002465" cy="1316037"/>
            <a:chOff x="2784891" y="-471487"/>
            <a:chExt cx="3863970" cy="2539434"/>
          </a:xfrm>
        </p:grpSpPr>
        <p:sp>
          <p:nvSpPr>
            <p:cNvPr id="83"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84" name="椭圆 83"/>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85" name="组合 84"/>
          <p:cNvGrpSpPr/>
          <p:nvPr/>
        </p:nvGrpSpPr>
        <p:grpSpPr>
          <a:xfrm>
            <a:off x="792345" y="332683"/>
            <a:ext cx="5751330" cy="764173"/>
            <a:chOff x="1059045" y="332683"/>
            <a:chExt cx="5751330" cy="764173"/>
          </a:xfrm>
        </p:grpSpPr>
        <p:sp>
          <p:nvSpPr>
            <p:cNvPr id="86" name="文本框 85"/>
            <p:cNvSpPr txBox="1"/>
            <p:nvPr/>
          </p:nvSpPr>
          <p:spPr>
            <a:xfrm>
              <a:off x="1059045" y="332683"/>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noProof="0" dirty="0">
                  <a:solidFill>
                    <a:schemeClr val="accent1"/>
                  </a:solidFill>
                  <a:cs typeface="+mn-ea"/>
                  <a:sym typeface="+mn-lt"/>
                </a:rPr>
                <a:t>标题文字</a:t>
              </a:r>
              <a:r>
                <a:rPr lang="zh-CN" altLang="en-US" sz="3200" b="1" noProof="0" dirty="0">
                  <a:solidFill>
                    <a:schemeClr val="tx1">
                      <a:lumMod val="75000"/>
                      <a:lumOff val="25000"/>
                    </a:schemeClr>
                  </a:solidFill>
                  <a:cs typeface="+mn-ea"/>
                  <a:sym typeface="+mn-lt"/>
                </a:rPr>
                <a:t>添加此处</a:t>
              </a:r>
              <a:endParaRPr kumimoji="0"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87" name="文本框 86"/>
            <p:cNvSpPr txBox="1"/>
            <p:nvPr/>
          </p:nvSpPr>
          <p:spPr>
            <a:xfrm>
              <a:off x="1059045" y="794786"/>
              <a:ext cx="5751330" cy="30207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5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cs typeface="+mn-ea"/>
                  <a:sym typeface="+mn-lt"/>
                </a:rPr>
                <a:t>print the presentation and make it into a film to be used in a wider field</a:t>
              </a:r>
              <a:endParaRPr kumimoji="0" lang="en-US" altLang="zh-CN" sz="1200" b="0" i="0" u="none" strike="noStrike" kern="1200" cap="none" spc="0" normalizeH="0" baseline="0" noProof="0" dirty="0">
                <a:ln>
                  <a:noFill/>
                </a:ln>
                <a:solidFill>
                  <a:prstClr val="white">
                    <a:lumMod val="50000"/>
                  </a:prstClr>
                </a:solidFill>
                <a:effectLst/>
                <a:uLnTx/>
                <a:uFillTx/>
                <a:cs typeface="+mn-ea"/>
                <a:sym typeface="+mn-lt"/>
              </a:endParaRPr>
            </a:p>
          </p:txBody>
        </p:sp>
      </p:grpSp>
      <p:grpSp>
        <p:nvGrpSpPr>
          <p:cNvPr id="89" name="组合 88"/>
          <p:cNvGrpSpPr/>
          <p:nvPr/>
        </p:nvGrpSpPr>
        <p:grpSpPr>
          <a:xfrm>
            <a:off x="6262771" y="2340744"/>
            <a:ext cx="4647274" cy="962022"/>
            <a:chOff x="937750" y="5016378"/>
            <a:chExt cx="4647274" cy="962022"/>
          </a:xfrm>
        </p:grpSpPr>
        <p:sp>
          <p:nvSpPr>
            <p:cNvPr id="90" name="矩形 89"/>
            <p:cNvSpPr/>
            <p:nvPr/>
          </p:nvSpPr>
          <p:spPr>
            <a:xfrm>
              <a:off x="937750" y="5369002"/>
              <a:ext cx="4647274"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7F7F7F"/>
                  </a:solidFill>
                  <a:cs typeface="+mn-ea"/>
                  <a:sym typeface="+mn-lt"/>
                </a:rPr>
                <a:t>用户可以在投影仪或者计算机上进行演示也可以将演示文稿打印出来制作成胶片以便应用到更广泛的领域中</a:t>
              </a:r>
              <a:endParaRPr lang="zh-CN" altLang="en-US" sz="1400" dirty="0">
                <a:solidFill>
                  <a:srgbClr val="7F7F7F"/>
                </a:solidFill>
                <a:cs typeface="+mn-ea"/>
                <a:sym typeface="+mn-lt"/>
              </a:endParaRPr>
            </a:p>
          </p:txBody>
        </p:sp>
        <p:sp>
          <p:nvSpPr>
            <p:cNvPr id="91" name="矩形 90"/>
            <p:cNvSpPr/>
            <p:nvPr/>
          </p:nvSpPr>
          <p:spPr>
            <a:xfrm>
              <a:off x="937750" y="501637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cs typeface="+mn-ea"/>
                  <a:sym typeface="+mn-lt"/>
                </a:rPr>
                <a:t>标题文字添加</a:t>
              </a:r>
              <a:endParaRPr lang="zh-CN" altLang="en-US" b="1" dirty="0">
                <a:cs typeface="+mn-ea"/>
                <a:sym typeface="+mn-lt"/>
              </a:endParaRPr>
            </a:p>
          </p:txBody>
        </p:sp>
      </p:grpSp>
      <p:grpSp>
        <p:nvGrpSpPr>
          <p:cNvPr id="92" name="组合 91"/>
          <p:cNvGrpSpPr/>
          <p:nvPr/>
        </p:nvGrpSpPr>
        <p:grpSpPr>
          <a:xfrm>
            <a:off x="6475522" y="3873798"/>
            <a:ext cx="2002465" cy="1316037"/>
            <a:chOff x="2784891" y="-471487"/>
            <a:chExt cx="3863970" cy="2539434"/>
          </a:xfrm>
        </p:grpSpPr>
        <p:sp>
          <p:nvSpPr>
            <p:cNvPr id="93"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94" name="椭圆 93"/>
            <p:cNvSpPr/>
            <p:nvPr/>
          </p:nvSpPr>
          <p:spPr>
            <a:xfrm>
              <a:off x="2784891" y="-471487"/>
              <a:ext cx="1739900" cy="17399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95" name="组合 94"/>
          <p:cNvGrpSpPr/>
          <p:nvPr/>
        </p:nvGrpSpPr>
        <p:grpSpPr>
          <a:xfrm>
            <a:off x="8070960" y="3873798"/>
            <a:ext cx="2002465" cy="1316037"/>
            <a:chOff x="2784891" y="-471487"/>
            <a:chExt cx="3863970" cy="2539434"/>
          </a:xfrm>
        </p:grpSpPr>
        <p:sp>
          <p:nvSpPr>
            <p:cNvPr id="96"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97" name="椭圆 96"/>
            <p:cNvSpPr/>
            <p:nvPr/>
          </p:nvSpPr>
          <p:spPr>
            <a:xfrm>
              <a:off x="2784891" y="-471487"/>
              <a:ext cx="1739900" cy="17399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98" name="组合 97"/>
          <p:cNvGrpSpPr/>
          <p:nvPr/>
        </p:nvGrpSpPr>
        <p:grpSpPr>
          <a:xfrm>
            <a:off x="9666397" y="3873798"/>
            <a:ext cx="2002465" cy="1316037"/>
            <a:chOff x="2784891" y="-471487"/>
            <a:chExt cx="3863970" cy="2539434"/>
          </a:xfrm>
        </p:grpSpPr>
        <p:sp>
          <p:nvSpPr>
            <p:cNvPr id="99"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00" name="椭圆 99"/>
            <p:cNvSpPr/>
            <p:nvPr/>
          </p:nvSpPr>
          <p:spPr>
            <a:xfrm>
              <a:off x="2784891" y="-471487"/>
              <a:ext cx="1739900" cy="17399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pic>
        <p:nvPicPr>
          <p:cNvPr id="113" name="图片占位符 112"/>
          <p:cNvPicPr>
            <a:picLocks noGrp="1" noChangeAspect="1"/>
          </p:cNvPicPr>
          <p:nvPr>
            <p:ph type="pic" sz="quarter" idx="10"/>
          </p:nvPr>
        </p:nvPicPr>
        <p:blipFill rotWithShape="1">
          <a:blip r:embed="rId1" cstate="screen"/>
          <a:srcRect/>
          <a:stretch>
            <a:fillRect/>
          </a:stretch>
        </p:blipFill>
        <p:spPr>
          <a:xfrm>
            <a:off x="1688560" y="2641375"/>
            <a:ext cx="1069818" cy="2464895"/>
          </a:xfrm>
        </p:spPr>
      </p:pic>
      <p:pic>
        <p:nvPicPr>
          <p:cNvPr id="114" name="图片占位符 113"/>
          <p:cNvPicPr>
            <a:picLocks noGrp="1" noChangeAspect="1"/>
          </p:cNvPicPr>
          <p:nvPr>
            <p:ph type="pic" sz="quarter" idx="12"/>
          </p:nvPr>
        </p:nvPicPr>
        <p:blipFill rotWithShape="1">
          <a:blip r:embed="rId2" cstate="screen"/>
          <a:srcRect/>
          <a:stretch>
            <a:fillRect/>
          </a:stretch>
        </p:blipFill>
        <p:spPr>
          <a:xfrm>
            <a:off x="4449070" y="2707893"/>
            <a:ext cx="1212378" cy="2398378"/>
          </a:xfrm>
        </p:spPr>
      </p:pic>
      <p:sp>
        <p:nvSpPr>
          <p:cNvPr id="108" name="椭圆 104"/>
          <p:cNvSpPr/>
          <p:nvPr/>
        </p:nvSpPr>
        <p:spPr>
          <a:xfrm>
            <a:off x="6701850" y="4100127"/>
            <a:ext cx="449030" cy="449028"/>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11" name="椭圆 105"/>
          <p:cNvSpPr/>
          <p:nvPr/>
        </p:nvSpPr>
        <p:spPr>
          <a:xfrm>
            <a:off x="8297288" y="4120127"/>
            <a:ext cx="449030" cy="409028"/>
          </a:xfrm>
          <a:custGeom>
            <a:avLst/>
            <a:gdLst>
              <a:gd name="connsiteX0" fmla="*/ 182569 w 338094"/>
              <a:gd name="connsiteY0" fmla="*/ 192088 h 307975"/>
              <a:gd name="connsiteX1" fmla="*/ 191830 w 338094"/>
              <a:gd name="connsiteY1" fmla="*/ 202620 h 307975"/>
              <a:gd name="connsiteX2" fmla="*/ 206382 w 338094"/>
              <a:gd name="connsiteY2" fmla="*/ 203936 h 307975"/>
              <a:gd name="connsiteX3" fmla="*/ 205059 w 338094"/>
              <a:gd name="connsiteY3" fmla="*/ 209202 h 307975"/>
              <a:gd name="connsiteX4" fmla="*/ 206382 w 338094"/>
              <a:gd name="connsiteY4" fmla="*/ 221050 h 307975"/>
              <a:gd name="connsiteX5" fmla="*/ 206382 w 338094"/>
              <a:gd name="connsiteY5" fmla="*/ 234215 h 307975"/>
              <a:gd name="connsiteX6" fmla="*/ 194476 w 338094"/>
              <a:gd name="connsiteY6" fmla="*/ 246063 h 307975"/>
              <a:gd name="connsiteX7" fmla="*/ 182569 w 338094"/>
              <a:gd name="connsiteY7" fmla="*/ 234215 h 307975"/>
              <a:gd name="connsiteX8" fmla="*/ 182569 w 338094"/>
              <a:gd name="connsiteY8" fmla="*/ 192088 h 307975"/>
              <a:gd name="connsiteX9" fmla="*/ 149231 w 338094"/>
              <a:gd name="connsiteY9" fmla="*/ 183859 h 307975"/>
              <a:gd name="connsiteX10" fmla="*/ 173044 w 338094"/>
              <a:gd name="connsiteY10" fmla="*/ 194226 h 307975"/>
              <a:gd name="connsiteX11" fmla="*/ 173044 w 338094"/>
              <a:gd name="connsiteY11" fmla="*/ 234400 h 307975"/>
              <a:gd name="connsiteX12" fmla="*/ 159815 w 338094"/>
              <a:gd name="connsiteY12" fmla="*/ 246063 h 307975"/>
              <a:gd name="connsiteX13" fmla="*/ 149231 w 338094"/>
              <a:gd name="connsiteY13" fmla="*/ 234400 h 307975"/>
              <a:gd name="connsiteX14" fmla="*/ 149231 w 338094"/>
              <a:gd name="connsiteY14" fmla="*/ 183859 h 307975"/>
              <a:gd name="connsiteX15" fmla="*/ 74619 w 338094"/>
              <a:gd name="connsiteY15" fmla="*/ 182563 h 307975"/>
              <a:gd name="connsiteX16" fmla="*/ 74619 w 338094"/>
              <a:gd name="connsiteY16" fmla="*/ 238126 h 307975"/>
              <a:gd name="connsiteX17" fmla="*/ 63506 w 338094"/>
              <a:gd name="connsiteY17" fmla="*/ 227789 h 307975"/>
              <a:gd name="connsiteX18" fmla="*/ 63506 w 338094"/>
              <a:gd name="connsiteY18" fmla="*/ 192900 h 307975"/>
              <a:gd name="connsiteX19" fmla="*/ 73230 w 338094"/>
              <a:gd name="connsiteY19" fmla="*/ 183855 h 307975"/>
              <a:gd name="connsiteX20" fmla="*/ 74619 w 338094"/>
              <a:gd name="connsiteY20" fmla="*/ 182563 h 307975"/>
              <a:gd name="connsiteX21" fmla="*/ 90666 w 338094"/>
              <a:gd name="connsiteY21" fmla="*/ 92075 h 307975"/>
              <a:gd name="connsiteX22" fmla="*/ 130275 w 338094"/>
              <a:gd name="connsiteY22" fmla="*/ 92075 h 307975"/>
              <a:gd name="connsiteX23" fmla="*/ 140838 w 338094"/>
              <a:gd name="connsiteY23" fmla="*/ 97302 h 307975"/>
              <a:gd name="connsiteX24" fmla="*/ 175165 w 338094"/>
              <a:gd name="connsiteY24" fmla="*/ 171785 h 307975"/>
              <a:gd name="connsiteX25" fmla="*/ 169884 w 338094"/>
              <a:gd name="connsiteY25" fmla="*/ 186159 h 307975"/>
              <a:gd name="connsiteX26" fmla="*/ 156681 w 338094"/>
              <a:gd name="connsiteY26" fmla="*/ 180932 h 307975"/>
              <a:gd name="connsiteX27" fmla="*/ 139517 w 338094"/>
              <a:gd name="connsiteY27" fmla="*/ 144344 h 307975"/>
              <a:gd name="connsiteX28" fmla="*/ 139517 w 338094"/>
              <a:gd name="connsiteY28" fmla="*/ 271096 h 307975"/>
              <a:gd name="connsiteX29" fmla="*/ 127635 w 338094"/>
              <a:gd name="connsiteY29" fmla="*/ 284163 h 307975"/>
              <a:gd name="connsiteX30" fmla="*/ 115752 w 338094"/>
              <a:gd name="connsiteY30" fmla="*/ 271096 h 307975"/>
              <a:gd name="connsiteX31" fmla="*/ 115752 w 338094"/>
              <a:gd name="connsiteY31" fmla="*/ 197919 h 307975"/>
              <a:gd name="connsiteX32" fmla="*/ 106510 w 338094"/>
              <a:gd name="connsiteY32" fmla="*/ 197919 h 307975"/>
              <a:gd name="connsiteX33" fmla="*/ 106510 w 338094"/>
              <a:gd name="connsiteY33" fmla="*/ 271096 h 307975"/>
              <a:gd name="connsiteX34" fmla="*/ 94627 w 338094"/>
              <a:gd name="connsiteY34" fmla="*/ 284163 h 307975"/>
              <a:gd name="connsiteX35" fmla="*/ 81424 w 338094"/>
              <a:gd name="connsiteY35" fmla="*/ 271096 h 307975"/>
              <a:gd name="connsiteX36" fmla="*/ 81424 w 338094"/>
              <a:gd name="connsiteY36" fmla="*/ 144344 h 307975"/>
              <a:gd name="connsiteX37" fmla="*/ 65581 w 338094"/>
              <a:gd name="connsiteY37" fmla="*/ 180932 h 307975"/>
              <a:gd name="connsiteX38" fmla="*/ 51058 w 338094"/>
              <a:gd name="connsiteY38" fmla="*/ 186159 h 307975"/>
              <a:gd name="connsiteX39" fmla="*/ 45776 w 338094"/>
              <a:gd name="connsiteY39" fmla="*/ 171785 h 307975"/>
              <a:gd name="connsiteX40" fmla="*/ 80104 w 338094"/>
              <a:gd name="connsiteY40" fmla="*/ 97302 h 307975"/>
              <a:gd name="connsiteX41" fmla="*/ 90666 w 338094"/>
              <a:gd name="connsiteY41" fmla="*/ 92075 h 307975"/>
              <a:gd name="connsiteX42" fmla="*/ 238843 w 338094"/>
              <a:gd name="connsiteY42" fmla="*/ 88900 h 307975"/>
              <a:gd name="connsiteX43" fmla="*/ 286633 w 338094"/>
              <a:gd name="connsiteY43" fmla="*/ 88900 h 307975"/>
              <a:gd name="connsiteX44" fmla="*/ 297253 w 338094"/>
              <a:gd name="connsiteY44" fmla="*/ 95459 h 307975"/>
              <a:gd name="connsiteX45" fmla="*/ 337077 w 338094"/>
              <a:gd name="connsiteY45" fmla="*/ 180728 h 307975"/>
              <a:gd name="connsiteX46" fmla="*/ 330440 w 338094"/>
              <a:gd name="connsiteY46" fmla="*/ 195158 h 307975"/>
              <a:gd name="connsiteX47" fmla="*/ 315837 w 338094"/>
              <a:gd name="connsiteY47" fmla="*/ 189911 h 307975"/>
              <a:gd name="connsiteX48" fmla="*/ 302563 w 338094"/>
              <a:gd name="connsiteY48" fmla="*/ 163674 h 307975"/>
              <a:gd name="connsiteX49" fmla="*/ 313182 w 338094"/>
              <a:gd name="connsiteY49" fmla="*/ 212212 h 307975"/>
              <a:gd name="connsiteX50" fmla="*/ 306545 w 338094"/>
              <a:gd name="connsiteY50" fmla="*/ 220083 h 307975"/>
              <a:gd name="connsiteX51" fmla="*/ 295925 w 338094"/>
              <a:gd name="connsiteY51" fmla="*/ 220083 h 307975"/>
              <a:gd name="connsiteX52" fmla="*/ 295925 w 338094"/>
              <a:gd name="connsiteY52" fmla="*/ 293545 h 307975"/>
              <a:gd name="connsiteX53" fmla="*/ 282650 w 338094"/>
              <a:gd name="connsiteY53" fmla="*/ 307975 h 307975"/>
              <a:gd name="connsiteX54" fmla="*/ 268048 w 338094"/>
              <a:gd name="connsiteY54" fmla="*/ 293545 h 307975"/>
              <a:gd name="connsiteX55" fmla="*/ 268048 w 338094"/>
              <a:gd name="connsiteY55" fmla="*/ 220083 h 307975"/>
              <a:gd name="connsiteX56" fmla="*/ 257428 w 338094"/>
              <a:gd name="connsiteY56" fmla="*/ 220083 h 307975"/>
              <a:gd name="connsiteX57" fmla="*/ 257428 w 338094"/>
              <a:gd name="connsiteY57" fmla="*/ 293545 h 307975"/>
              <a:gd name="connsiteX58" fmla="*/ 244153 w 338094"/>
              <a:gd name="connsiteY58" fmla="*/ 307975 h 307975"/>
              <a:gd name="connsiteX59" fmla="*/ 229551 w 338094"/>
              <a:gd name="connsiteY59" fmla="*/ 293545 h 307975"/>
              <a:gd name="connsiteX60" fmla="*/ 229551 w 338094"/>
              <a:gd name="connsiteY60" fmla="*/ 220083 h 307975"/>
              <a:gd name="connsiteX61" fmla="*/ 218931 w 338094"/>
              <a:gd name="connsiteY61" fmla="*/ 220083 h 307975"/>
              <a:gd name="connsiteX62" fmla="*/ 212294 w 338094"/>
              <a:gd name="connsiteY62" fmla="*/ 212212 h 307975"/>
              <a:gd name="connsiteX63" fmla="*/ 222914 w 338094"/>
              <a:gd name="connsiteY63" fmla="*/ 163674 h 307975"/>
              <a:gd name="connsiteX64" fmla="*/ 210966 w 338094"/>
              <a:gd name="connsiteY64" fmla="*/ 189911 h 307975"/>
              <a:gd name="connsiteX65" fmla="*/ 195036 w 338094"/>
              <a:gd name="connsiteY65" fmla="*/ 195158 h 307975"/>
              <a:gd name="connsiteX66" fmla="*/ 188399 w 338094"/>
              <a:gd name="connsiteY66" fmla="*/ 180728 h 307975"/>
              <a:gd name="connsiteX67" fmla="*/ 228223 w 338094"/>
              <a:gd name="connsiteY67" fmla="*/ 95459 h 307975"/>
              <a:gd name="connsiteX68" fmla="*/ 238843 w 338094"/>
              <a:gd name="connsiteY68" fmla="*/ 88900 h 307975"/>
              <a:gd name="connsiteX69" fmla="*/ 40753 w 338094"/>
              <a:gd name="connsiteY69" fmla="*/ 63500 h 307975"/>
              <a:gd name="connsiteX70" fmla="*/ 79117 w 338094"/>
              <a:gd name="connsiteY70" fmla="*/ 63500 h 307975"/>
              <a:gd name="connsiteX71" fmla="*/ 85732 w 338094"/>
              <a:gd name="connsiteY71" fmla="*/ 81882 h 307975"/>
              <a:gd name="connsiteX72" fmla="*/ 85732 w 338094"/>
              <a:gd name="connsiteY72" fmla="*/ 83195 h 307975"/>
              <a:gd name="connsiteX73" fmla="*/ 73826 w 338094"/>
              <a:gd name="connsiteY73" fmla="*/ 92385 h 307975"/>
              <a:gd name="connsiteX74" fmla="*/ 51336 w 338094"/>
              <a:gd name="connsiteY74" fmla="*/ 139652 h 307975"/>
              <a:gd name="connsiteX75" fmla="*/ 39430 w 338094"/>
              <a:gd name="connsiteY75" fmla="*/ 168538 h 307975"/>
              <a:gd name="connsiteX76" fmla="*/ 48690 w 338094"/>
              <a:gd name="connsiteY76" fmla="*/ 192171 h 307975"/>
              <a:gd name="connsiteX77" fmla="*/ 55305 w 338094"/>
              <a:gd name="connsiteY77" fmla="*/ 194797 h 307975"/>
              <a:gd name="connsiteX78" fmla="*/ 55305 w 338094"/>
              <a:gd name="connsiteY78" fmla="*/ 227621 h 307975"/>
              <a:gd name="connsiteX79" fmla="*/ 43398 w 338094"/>
              <a:gd name="connsiteY79" fmla="*/ 238125 h 307975"/>
              <a:gd name="connsiteX80" fmla="*/ 32815 w 338094"/>
              <a:gd name="connsiteY80" fmla="*/ 227621 h 307975"/>
              <a:gd name="connsiteX81" fmla="*/ 32815 w 338094"/>
              <a:gd name="connsiteY81" fmla="*/ 112080 h 307975"/>
              <a:gd name="connsiteX82" fmla="*/ 18263 w 338094"/>
              <a:gd name="connsiteY82" fmla="*/ 144904 h 307975"/>
              <a:gd name="connsiteX83" fmla="*/ 5034 w 338094"/>
              <a:gd name="connsiteY83" fmla="*/ 148843 h 307975"/>
              <a:gd name="connsiteX84" fmla="*/ 1065 w 338094"/>
              <a:gd name="connsiteY84" fmla="*/ 137026 h 307975"/>
              <a:gd name="connsiteX85" fmla="*/ 31492 w 338094"/>
              <a:gd name="connsiteY85" fmla="*/ 68752 h 307975"/>
              <a:gd name="connsiteX86" fmla="*/ 40753 w 338094"/>
              <a:gd name="connsiteY86" fmla="*/ 63500 h 307975"/>
              <a:gd name="connsiteX87" fmla="*/ 157633 w 338094"/>
              <a:gd name="connsiteY87" fmla="*/ 53975 h 307975"/>
              <a:gd name="connsiteX88" fmla="*/ 197198 w 338094"/>
              <a:gd name="connsiteY88" fmla="*/ 53975 h 307975"/>
              <a:gd name="connsiteX89" fmla="*/ 207749 w 338094"/>
              <a:gd name="connsiteY89" fmla="*/ 59183 h 307975"/>
              <a:gd name="connsiteX90" fmla="*/ 222256 w 338094"/>
              <a:gd name="connsiteY90" fmla="*/ 90434 h 307975"/>
              <a:gd name="connsiteX91" fmla="*/ 220937 w 338094"/>
              <a:gd name="connsiteY91" fmla="*/ 91736 h 307975"/>
              <a:gd name="connsiteX92" fmla="*/ 210386 w 338094"/>
              <a:gd name="connsiteY92" fmla="*/ 115174 h 307975"/>
              <a:gd name="connsiteX93" fmla="*/ 206430 w 338094"/>
              <a:gd name="connsiteY93" fmla="*/ 106060 h 307975"/>
              <a:gd name="connsiteX94" fmla="*/ 206430 w 338094"/>
              <a:gd name="connsiteY94" fmla="*/ 122987 h 307975"/>
              <a:gd name="connsiteX95" fmla="*/ 185328 w 338094"/>
              <a:gd name="connsiteY95" fmla="*/ 169863 h 307975"/>
              <a:gd name="connsiteX96" fmla="*/ 169502 w 338094"/>
              <a:gd name="connsiteY96" fmla="*/ 137310 h 307975"/>
              <a:gd name="connsiteX97" fmla="*/ 149719 w 338094"/>
              <a:gd name="connsiteY97" fmla="*/ 93038 h 307975"/>
              <a:gd name="connsiteX98" fmla="*/ 136531 w 338094"/>
              <a:gd name="connsiteY98" fmla="*/ 83924 h 307975"/>
              <a:gd name="connsiteX99" fmla="*/ 136531 w 338094"/>
              <a:gd name="connsiteY99" fmla="*/ 82621 h 307975"/>
              <a:gd name="connsiteX100" fmla="*/ 144444 w 338094"/>
              <a:gd name="connsiteY100" fmla="*/ 66996 h 307975"/>
              <a:gd name="connsiteX101" fmla="*/ 147082 w 338094"/>
              <a:gd name="connsiteY101" fmla="*/ 59183 h 307975"/>
              <a:gd name="connsiteX102" fmla="*/ 157633 w 338094"/>
              <a:gd name="connsiteY102" fmla="*/ 53975 h 307975"/>
              <a:gd name="connsiteX103" fmla="*/ 111926 w 338094"/>
              <a:gd name="connsiteY103" fmla="*/ 38100 h 307975"/>
              <a:gd name="connsiteX104" fmla="*/ 136533 w 338094"/>
              <a:gd name="connsiteY104" fmla="*/ 61913 h 307975"/>
              <a:gd name="connsiteX105" fmla="*/ 111926 w 338094"/>
              <a:gd name="connsiteY105" fmla="*/ 85726 h 307975"/>
              <a:gd name="connsiteX106" fmla="*/ 87319 w 338094"/>
              <a:gd name="connsiteY106" fmla="*/ 61913 h 307975"/>
              <a:gd name="connsiteX107" fmla="*/ 111926 w 338094"/>
              <a:gd name="connsiteY107" fmla="*/ 38100 h 307975"/>
              <a:gd name="connsiteX108" fmla="*/ 262738 w 338094"/>
              <a:gd name="connsiteY108" fmla="*/ 28575 h 307975"/>
              <a:gd name="connsiteX109" fmla="*/ 290519 w 338094"/>
              <a:gd name="connsiteY109" fmla="*/ 56221 h 307975"/>
              <a:gd name="connsiteX110" fmla="*/ 262738 w 338094"/>
              <a:gd name="connsiteY110" fmla="*/ 82550 h 307975"/>
              <a:gd name="connsiteX111" fmla="*/ 234956 w 338094"/>
              <a:gd name="connsiteY111" fmla="*/ 56221 h 307975"/>
              <a:gd name="connsiteX112" fmla="*/ 262738 w 338094"/>
              <a:gd name="connsiteY112" fmla="*/ 28575 h 307975"/>
              <a:gd name="connsiteX113" fmla="*/ 58744 w 338094"/>
              <a:gd name="connsiteY113" fmla="*/ 15875 h 307975"/>
              <a:gd name="connsiteX114" fmla="*/ 80969 w 338094"/>
              <a:gd name="connsiteY114" fmla="*/ 38100 h 307975"/>
              <a:gd name="connsiteX115" fmla="*/ 58744 w 338094"/>
              <a:gd name="connsiteY115" fmla="*/ 60325 h 307975"/>
              <a:gd name="connsiteX116" fmla="*/ 36519 w 338094"/>
              <a:gd name="connsiteY116" fmla="*/ 38100 h 307975"/>
              <a:gd name="connsiteX117" fmla="*/ 58744 w 338094"/>
              <a:gd name="connsiteY117" fmla="*/ 15875 h 307975"/>
              <a:gd name="connsiteX118" fmla="*/ 177013 w 338094"/>
              <a:gd name="connsiteY118" fmla="*/ 0 h 307975"/>
              <a:gd name="connsiteX119" fmla="*/ 200032 w 338094"/>
              <a:gd name="connsiteY119" fmla="*/ 23813 h 307975"/>
              <a:gd name="connsiteX120" fmla="*/ 177013 w 338094"/>
              <a:gd name="connsiteY120" fmla="*/ 47626 h 307975"/>
              <a:gd name="connsiteX121" fmla="*/ 153994 w 338094"/>
              <a:gd name="connsiteY121" fmla="*/ 23813 h 307975"/>
              <a:gd name="connsiteX122" fmla="*/ 177013 w 338094"/>
              <a:gd name="connsiteY122" fmla="*/ 0 h 30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38094" h="307975">
                <a:moveTo>
                  <a:pt x="182569" y="192088"/>
                </a:moveTo>
                <a:cubicBezTo>
                  <a:pt x="183892" y="197354"/>
                  <a:pt x="187861" y="201303"/>
                  <a:pt x="191830" y="202620"/>
                </a:cubicBezTo>
                <a:cubicBezTo>
                  <a:pt x="195798" y="205253"/>
                  <a:pt x="201090" y="205253"/>
                  <a:pt x="206382" y="203936"/>
                </a:cubicBezTo>
                <a:cubicBezTo>
                  <a:pt x="206382" y="203936"/>
                  <a:pt x="206382" y="203936"/>
                  <a:pt x="205059" y="209202"/>
                </a:cubicBezTo>
                <a:cubicBezTo>
                  <a:pt x="203736" y="213151"/>
                  <a:pt x="205059" y="217101"/>
                  <a:pt x="206382" y="221050"/>
                </a:cubicBezTo>
                <a:cubicBezTo>
                  <a:pt x="206382" y="221050"/>
                  <a:pt x="206382" y="221050"/>
                  <a:pt x="206382" y="234215"/>
                </a:cubicBezTo>
                <a:cubicBezTo>
                  <a:pt x="206382" y="240797"/>
                  <a:pt x="201090" y="246063"/>
                  <a:pt x="194476" y="246063"/>
                </a:cubicBezTo>
                <a:cubicBezTo>
                  <a:pt x="187861" y="246063"/>
                  <a:pt x="182569" y="240797"/>
                  <a:pt x="182569" y="234215"/>
                </a:cubicBezTo>
                <a:cubicBezTo>
                  <a:pt x="182569" y="234215"/>
                  <a:pt x="182569" y="234215"/>
                  <a:pt x="182569" y="192088"/>
                </a:cubicBezTo>
                <a:close/>
                <a:moveTo>
                  <a:pt x="149231" y="183859"/>
                </a:moveTo>
                <a:cubicBezTo>
                  <a:pt x="153200" y="192930"/>
                  <a:pt x="163783" y="196818"/>
                  <a:pt x="173044" y="194226"/>
                </a:cubicBezTo>
                <a:cubicBezTo>
                  <a:pt x="173044" y="194226"/>
                  <a:pt x="173044" y="194226"/>
                  <a:pt x="173044" y="234400"/>
                </a:cubicBezTo>
                <a:cubicBezTo>
                  <a:pt x="173044" y="240879"/>
                  <a:pt x="167752" y="246063"/>
                  <a:pt x="159815" y="246063"/>
                </a:cubicBezTo>
                <a:cubicBezTo>
                  <a:pt x="155846" y="246063"/>
                  <a:pt x="149231" y="242175"/>
                  <a:pt x="149231" y="234400"/>
                </a:cubicBezTo>
                <a:cubicBezTo>
                  <a:pt x="149231" y="234400"/>
                  <a:pt x="149231" y="234400"/>
                  <a:pt x="149231" y="183859"/>
                </a:cubicBezTo>
                <a:close/>
                <a:moveTo>
                  <a:pt x="74619" y="182563"/>
                </a:moveTo>
                <a:cubicBezTo>
                  <a:pt x="74619" y="182563"/>
                  <a:pt x="74619" y="182563"/>
                  <a:pt x="74619" y="238126"/>
                </a:cubicBezTo>
                <a:cubicBezTo>
                  <a:pt x="67673" y="238126"/>
                  <a:pt x="63506" y="232957"/>
                  <a:pt x="63506" y="227789"/>
                </a:cubicBezTo>
                <a:cubicBezTo>
                  <a:pt x="63506" y="227789"/>
                  <a:pt x="63506" y="227789"/>
                  <a:pt x="63506" y="192900"/>
                </a:cubicBezTo>
                <a:cubicBezTo>
                  <a:pt x="67673" y="191608"/>
                  <a:pt x="71841" y="189024"/>
                  <a:pt x="73230" y="183855"/>
                </a:cubicBezTo>
                <a:cubicBezTo>
                  <a:pt x="73230" y="183855"/>
                  <a:pt x="73230" y="183855"/>
                  <a:pt x="74619" y="182563"/>
                </a:cubicBezTo>
                <a:close/>
                <a:moveTo>
                  <a:pt x="90666" y="92075"/>
                </a:moveTo>
                <a:cubicBezTo>
                  <a:pt x="90666" y="92075"/>
                  <a:pt x="90666" y="92075"/>
                  <a:pt x="130275" y="92075"/>
                </a:cubicBezTo>
                <a:cubicBezTo>
                  <a:pt x="135557" y="92075"/>
                  <a:pt x="139517" y="93382"/>
                  <a:pt x="140838" y="97302"/>
                </a:cubicBezTo>
                <a:lnTo>
                  <a:pt x="175165" y="171785"/>
                </a:lnTo>
                <a:cubicBezTo>
                  <a:pt x="177806" y="177012"/>
                  <a:pt x="175165" y="183546"/>
                  <a:pt x="169884" y="186159"/>
                </a:cubicBezTo>
                <a:cubicBezTo>
                  <a:pt x="165923" y="187466"/>
                  <a:pt x="159322" y="186159"/>
                  <a:pt x="156681" y="180932"/>
                </a:cubicBezTo>
                <a:cubicBezTo>
                  <a:pt x="156681" y="180932"/>
                  <a:pt x="156681" y="180932"/>
                  <a:pt x="139517" y="144344"/>
                </a:cubicBezTo>
                <a:cubicBezTo>
                  <a:pt x="139517" y="144344"/>
                  <a:pt x="139517" y="144344"/>
                  <a:pt x="139517" y="271096"/>
                </a:cubicBezTo>
                <a:cubicBezTo>
                  <a:pt x="139517" y="278936"/>
                  <a:pt x="134236" y="284163"/>
                  <a:pt x="127635" y="284163"/>
                </a:cubicBezTo>
                <a:cubicBezTo>
                  <a:pt x="121033" y="284163"/>
                  <a:pt x="115752" y="278936"/>
                  <a:pt x="115752" y="271096"/>
                </a:cubicBezTo>
                <a:cubicBezTo>
                  <a:pt x="115752" y="271096"/>
                  <a:pt x="115752" y="271096"/>
                  <a:pt x="115752" y="197919"/>
                </a:cubicBezTo>
                <a:cubicBezTo>
                  <a:pt x="115752" y="197919"/>
                  <a:pt x="115752" y="197919"/>
                  <a:pt x="106510" y="197919"/>
                </a:cubicBezTo>
                <a:cubicBezTo>
                  <a:pt x="106510" y="197919"/>
                  <a:pt x="106510" y="197919"/>
                  <a:pt x="106510" y="271096"/>
                </a:cubicBezTo>
                <a:cubicBezTo>
                  <a:pt x="106510" y="278936"/>
                  <a:pt x="101229" y="284163"/>
                  <a:pt x="94627" y="284163"/>
                </a:cubicBezTo>
                <a:cubicBezTo>
                  <a:pt x="86706" y="284163"/>
                  <a:pt x="81424" y="278936"/>
                  <a:pt x="81424" y="271096"/>
                </a:cubicBezTo>
                <a:cubicBezTo>
                  <a:pt x="81424" y="271096"/>
                  <a:pt x="81424" y="271096"/>
                  <a:pt x="81424" y="144344"/>
                </a:cubicBezTo>
                <a:cubicBezTo>
                  <a:pt x="81424" y="144344"/>
                  <a:pt x="81424" y="144344"/>
                  <a:pt x="65581" y="180932"/>
                </a:cubicBezTo>
                <a:cubicBezTo>
                  <a:pt x="62940" y="186159"/>
                  <a:pt x="56339" y="187466"/>
                  <a:pt x="51058" y="186159"/>
                </a:cubicBezTo>
                <a:cubicBezTo>
                  <a:pt x="45776" y="183546"/>
                  <a:pt x="44456" y="177012"/>
                  <a:pt x="45776" y="171785"/>
                </a:cubicBezTo>
                <a:cubicBezTo>
                  <a:pt x="45776" y="171785"/>
                  <a:pt x="45776" y="171785"/>
                  <a:pt x="80104" y="97302"/>
                </a:cubicBezTo>
                <a:cubicBezTo>
                  <a:pt x="82745" y="93382"/>
                  <a:pt x="86706" y="92075"/>
                  <a:pt x="90666" y="92075"/>
                </a:cubicBezTo>
                <a:close/>
                <a:moveTo>
                  <a:pt x="238843" y="88900"/>
                </a:moveTo>
                <a:cubicBezTo>
                  <a:pt x="238843" y="88900"/>
                  <a:pt x="238843" y="88900"/>
                  <a:pt x="286633" y="88900"/>
                </a:cubicBezTo>
                <a:cubicBezTo>
                  <a:pt x="291943" y="88900"/>
                  <a:pt x="295925" y="91524"/>
                  <a:pt x="297253" y="95459"/>
                </a:cubicBezTo>
                <a:cubicBezTo>
                  <a:pt x="297253" y="95459"/>
                  <a:pt x="297253" y="95459"/>
                  <a:pt x="337077" y="180728"/>
                </a:cubicBezTo>
                <a:cubicBezTo>
                  <a:pt x="339732" y="185975"/>
                  <a:pt x="337077" y="192534"/>
                  <a:pt x="330440" y="195158"/>
                </a:cubicBezTo>
                <a:cubicBezTo>
                  <a:pt x="325130" y="197782"/>
                  <a:pt x="318492" y="196470"/>
                  <a:pt x="315837" y="189911"/>
                </a:cubicBezTo>
                <a:cubicBezTo>
                  <a:pt x="315837" y="189911"/>
                  <a:pt x="315837" y="189911"/>
                  <a:pt x="302563" y="163674"/>
                </a:cubicBezTo>
                <a:cubicBezTo>
                  <a:pt x="302563" y="163674"/>
                  <a:pt x="302563" y="163674"/>
                  <a:pt x="313182" y="212212"/>
                </a:cubicBezTo>
                <a:cubicBezTo>
                  <a:pt x="314510" y="216147"/>
                  <a:pt x="310527" y="220083"/>
                  <a:pt x="306545" y="220083"/>
                </a:cubicBezTo>
                <a:cubicBezTo>
                  <a:pt x="306545" y="220083"/>
                  <a:pt x="306545" y="220083"/>
                  <a:pt x="295925" y="220083"/>
                </a:cubicBezTo>
                <a:cubicBezTo>
                  <a:pt x="295925" y="220083"/>
                  <a:pt x="295925" y="220083"/>
                  <a:pt x="295925" y="293545"/>
                </a:cubicBezTo>
                <a:cubicBezTo>
                  <a:pt x="295925" y="301416"/>
                  <a:pt x="290615" y="307975"/>
                  <a:pt x="282650" y="307975"/>
                </a:cubicBezTo>
                <a:cubicBezTo>
                  <a:pt x="274685" y="307975"/>
                  <a:pt x="268048" y="301416"/>
                  <a:pt x="268048" y="293545"/>
                </a:cubicBezTo>
                <a:cubicBezTo>
                  <a:pt x="268048" y="293545"/>
                  <a:pt x="268048" y="293545"/>
                  <a:pt x="268048" y="220083"/>
                </a:cubicBezTo>
                <a:cubicBezTo>
                  <a:pt x="268048" y="220083"/>
                  <a:pt x="268048" y="220083"/>
                  <a:pt x="257428" y="220083"/>
                </a:cubicBezTo>
                <a:cubicBezTo>
                  <a:pt x="257428" y="220083"/>
                  <a:pt x="257428" y="220083"/>
                  <a:pt x="257428" y="293545"/>
                </a:cubicBezTo>
                <a:cubicBezTo>
                  <a:pt x="257428" y="301416"/>
                  <a:pt x="250791" y="307975"/>
                  <a:pt x="244153" y="307975"/>
                </a:cubicBezTo>
                <a:cubicBezTo>
                  <a:pt x="236188" y="307975"/>
                  <a:pt x="229551" y="301416"/>
                  <a:pt x="229551" y="293545"/>
                </a:cubicBezTo>
                <a:cubicBezTo>
                  <a:pt x="229551" y="293545"/>
                  <a:pt x="229551" y="293545"/>
                  <a:pt x="229551" y="220083"/>
                </a:cubicBezTo>
                <a:cubicBezTo>
                  <a:pt x="229551" y="220083"/>
                  <a:pt x="229551" y="220083"/>
                  <a:pt x="218931" y="220083"/>
                </a:cubicBezTo>
                <a:cubicBezTo>
                  <a:pt x="214949" y="220083"/>
                  <a:pt x="210966" y="216147"/>
                  <a:pt x="212294" y="212212"/>
                </a:cubicBezTo>
                <a:cubicBezTo>
                  <a:pt x="212294" y="212212"/>
                  <a:pt x="212294" y="212212"/>
                  <a:pt x="222914" y="163674"/>
                </a:cubicBezTo>
                <a:cubicBezTo>
                  <a:pt x="222914" y="163674"/>
                  <a:pt x="222914" y="163674"/>
                  <a:pt x="210966" y="189911"/>
                </a:cubicBezTo>
                <a:cubicBezTo>
                  <a:pt x="208311" y="196470"/>
                  <a:pt x="200346" y="197782"/>
                  <a:pt x="195036" y="195158"/>
                </a:cubicBezTo>
                <a:cubicBezTo>
                  <a:pt x="188399" y="192534"/>
                  <a:pt x="185744" y="185975"/>
                  <a:pt x="188399" y="180728"/>
                </a:cubicBezTo>
                <a:cubicBezTo>
                  <a:pt x="188399" y="180728"/>
                  <a:pt x="188399" y="180728"/>
                  <a:pt x="228223" y="95459"/>
                </a:cubicBezTo>
                <a:cubicBezTo>
                  <a:pt x="230878" y="91524"/>
                  <a:pt x="234861" y="88900"/>
                  <a:pt x="238843" y="88900"/>
                </a:cubicBezTo>
                <a:close/>
                <a:moveTo>
                  <a:pt x="40753" y="63500"/>
                </a:moveTo>
                <a:cubicBezTo>
                  <a:pt x="40753" y="63500"/>
                  <a:pt x="40753" y="63500"/>
                  <a:pt x="79117" y="63500"/>
                </a:cubicBezTo>
                <a:cubicBezTo>
                  <a:pt x="79117" y="70065"/>
                  <a:pt x="81763" y="76630"/>
                  <a:pt x="85732" y="81882"/>
                </a:cubicBezTo>
                <a:cubicBezTo>
                  <a:pt x="85732" y="81882"/>
                  <a:pt x="85732" y="81882"/>
                  <a:pt x="85732" y="83195"/>
                </a:cubicBezTo>
                <a:cubicBezTo>
                  <a:pt x="80440" y="84507"/>
                  <a:pt x="75149" y="88446"/>
                  <a:pt x="73826" y="92385"/>
                </a:cubicBezTo>
                <a:cubicBezTo>
                  <a:pt x="73826" y="92385"/>
                  <a:pt x="73826" y="92385"/>
                  <a:pt x="51336" y="139652"/>
                </a:cubicBezTo>
                <a:cubicBezTo>
                  <a:pt x="51336" y="139652"/>
                  <a:pt x="51336" y="139652"/>
                  <a:pt x="39430" y="168538"/>
                </a:cubicBezTo>
                <a:cubicBezTo>
                  <a:pt x="34138" y="177728"/>
                  <a:pt x="39430" y="188232"/>
                  <a:pt x="48690" y="192171"/>
                </a:cubicBezTo>
                <a:cubicBezTo>
                  <a:pt x="50013" y="193484"/>
                  <a:pt x="52659" y="193484"/>
                  <a:pt x="55305" y="194797"/>
                </a:cubicBezTo>
                <a:cubicBezTo>
                  <a:pt x="55305" y="194797"/>
                  <a:pt x="55305" y="194797"/>
                  <a:pt x="55305" y="227621"/>
                </a:cubicBezTo>
                <a:cubicBezTo>
                  <a:pt x="55305" y="232873"/>
                  <a:pt x="50013" y="238125"/>
                  <a:pt x="43398" y="238125"/>
                </a:cubicBezTo>
                <a:cubicBezTo>
                  <a:pt x="38107" y="238125"/>
                  <a:pt x="32815" y="232873"/>
                  <a:pt x="32815" y="227621"/>
                </a:cubicBezTo>
                <a:cubicBezTo>
                  <a:pt x="32815" y="155408"/>
                  <a:pt x="32815" y="114706"/>
                  <a:pt x="32815" y="112080"/>
                </a:cubicBezTo>
                <a:cubicBezTo>
                  <a:pt x="32815" y="112080"/>
                  <a:pt x="32815" y="112080"/>
                  <a:pt x="18263" y="144904"/>
                </a:cubicBezTo>
                <a:cubicBezTo>
                  <a:pt x="15617" y="148843"/>
                  <a:pt x="10325" y="151469"/>
                  <a:pt x="5034" y="148843"/>
                </a:cubicBezTo>
                <a:cubicBezTo>
                  <a:pt x="1065" y="146217"/>
                  <a:pt x="-1581" y="140965"/>
                  <a:pt x="1065" y="137026"/>
                </a:cubicBezTo>
                <a:cubicBezTo>
                  <a:pt x="1065" y="137026"/>
                  <a:pt x="1065" y="137026"/>
                  <a:pt x="31492" y="68752"/>
                </a:cubicBezTo>
                <a:cubicBezTo>
                  <a:pt x="34138" y="64813"/>
                  <a:pt x="36784" y="63500"/>
                  <a:pt x="40753" y="63500"/>
                </a:cubicBezTo>
                <a:close/>
                <a:moveTo>
                  <a:pt x="157633" y="53975"/>
                </a:moveTo>
                <a:cubicBezTo>
                  <a:pt x="157633" y="53975"/>
                  <a:pt x="157633" y="53975"/>
                  <a:pt x="197198" y="53975"/>
                </a:cubicBezTo>
                <a:cubicBezTo>
                  <a:pt x="202473" y="53975"/>
                  <a:pt x="206430" y="55277"/>
                  <a:pt x="207749" y="59183"/>
                </a:cubicBezTo>
                <a:cubicBezTo>
                  <a:pt x="207749" y="59183"/>
                  <a:pt x="207749" y="59183"/>
                  <a:pt x="222256" y="90434"/>
                </a:cubicBezTo>
                <a:cubicBezTo>
                  <a:pt x="222256" y="90434"/>
                  <a:pt x="220937" y="91736"/>
                  <a:pt x="220937" y="91736"/>
                </a:cubicBezTo>
                <a:cubicBezTo>
                  <a:pt x="220937" y="91736"/>
                  <a:pt x="220937" y="91736"/>
                  <a:pt x="210386" y="115174"/>
                </a:cubicBezTo>
                <a:cubicBezTo>
                  <a:pt x="210386" y="115174"/>
                  <a:pt x="210386" y="115174"/>
                  <a:pt x="206430" y="106060"/>
                </a:cubicBezTo>
                <a:cubicBezTo>
                  <a:pt x="206430" y="106060"/>
                  <a:pt x="206430" y="106060"/>
                  <a:pt x="206430" y="122987"/>
                </a:cubicBezTo>
                <a:cubicBezTo>
                  <a:pt x="199836" y="138612"/>
                  <a:pt x="205111" y="126893"/>
                  <a:pt x="185328" y="169863"/>
                </a:cubicBezTo>
                <a:cubicBezTo>
                  <a:pt x="184009" y="168561"/>
                  <a:pt x="170821" y="138612"/>
                  <a:pt x="169502" y="137310"/>
                </a:cubicBezTo>
                <a:cubicBezTo>
                  <a:pt x="169502" y="137310"/>
                  <a:pt x="169502" y="137310"/>
                  <a:pt x="149719" y="93038"/>
                </a:cubicBezTo>
                <a:cubicBezTo>
                  <a:pt x="147082" y="89132"/>
                  <a:pt x="143125" y="85226"/>
                  <a:pt x="136531" y="83924"/>
                </a:cubicBezTo>
                <a:cubicBezTo>
                  <a:pt x="136531" y="83924"/>
                  <a:pt x="136531" y="83924"/>
                  <a:pt x="136531" y="82621"/>
                </a:cubicBezTo>
                <a:cubicBezTo>
                  <a:pt x="140488" y="78715"/>
                  <a:pt x="143125" y="73507"/>
                  <a:pt x="144444" y="66996"/>
                </a:cubicBezTo>
                <a:cubicBezTo>
                  <a:pt x="144444" y="66996"/>
                  <a:pt x="144444" y="66996"/>
                  <a:pt x="147082" y="59183"/>
                </a:cubicBezTo>
                <a:cubicBezTo>
                  <a:pt x="149719" y="55277"/>
                  <a:pt x="153676" y="53975"/>
                  <a:pt x="157633" y="53975"/>
                </a:cubicBezTo>
                <a:close/>
                <a:moveTo>
                  <a:pt x="111926" y="38100"/>
                </a:moveTo>
                <a:cubicBezTo>
                  <a:pt x="125516" y="38100"/>
                  <a:pt x="136533" y="48761"/>
                  <a:pt x="136533" y="61913"/>
                </a:cubicBezTo>
                <a:cubicBezTo>
                  <a:pt x="136533" y="75065"/>
                  <a:pt x="125516" y="85726"/>
                  <a:pt x="111926" y="85726"/>
                </a:cubicBezTo>
                <a:cubicBezTo>
                  <a:pt x="98336" y="85726"/>
                  <a:pt x="87319" y="75065"/>
                  <a:pt x="87319" y="61913"/>
                </a:cubicBezTo>
                <a:cubicBezTo>
                  <a:pt x="87319" y="48761"/>
                  <a:pt x="98336" y="38100"/>
                  <a:pt x="111926" y="38100"/>
                </a:cubicBezTo>
                <a:close/>
                <a:moveTo>
                  <a:pt x="262738" y="28575"/>
                </a:moveTo>
                <a:cubicBezTo>
                  <a:pt x="278613" y="28575"/>
                  <a:pt x="290519" y="40423"/>
                  <a:pt x="290519" y="56221"/>
                </a:cubicBezTo>
                <a:cubicBezTo>
                  <a:pt x="290519" y="72018"/>
                  <a:pt x="277290" y="82550"/>
                  <a:pt x="262738" y="82550"/>
                </a:cubicBezTo>
                <a:cubicBezTo>
                  <a:pt x="248185" y="82550"/>
                  <a:pt x="234956" y="72018"/>
                  <a:pt x="234956" y="56221"/>
                </a:cubicBezTo>
                <a:cubicBezTo>
                  <a:pt x="234956" y="40423"/>
                  <a:pt x="248185" y="28575"/>
                  <a:pt x="262738" y="28575"/>
                </a:cubicBezTo>
                <a:close/>
                <a:moveTo>
                  <a:pt x="58744" y="15875"/>
                </a:moveTo>
                <a:cubicBezTo>
                  <a:pt x="71019" y="15875"/>
                  <a:pt x="80969" y="25825"/>
                  <a:pt x="80969" y="38100"/>
                </a:cubicBezTo>
                <a:cubicBezTo>
                  <a:pt x="80969" y="50375"/>
                  <a:pt x="71019" y="60325"/>
                  <a:pt x="58744" y="60325"/>
                </a:cubicBezTo>
                <a:cubicBezTo>
                  <a:pt x="46469" y="60325"/>
                  <a:pt x="36519" y="50375"/>
                  <a:pt x="36519" y="38100"/>
                </a:cubicBezTo>
                <a:cubicBezTo>
                  <a:pt x="36519" y="25825"/>
                  <a:pt x="46469" y="15875"/>
                  <a:pt x="58744" y="15875"/>
                </a:cubicBezTo>
                <a:close/>
                <a:moveTo>
                  <a:pt x="177013" y="0"/>
                </a:moveTo>
                <a:cubicBezTo>
                  <a:pt x="189726" y="0"/>
                  <a:pt x="200032" y="10661"/>
                  <a:pt x="200032" y="23813"/>
                </a:cubicBezTo>
                <a:cubicBezTo>
                  <a:pt x="200032" y="36965"/>
                  <a:pt x="189726" y="47626"/>
                  <a:pt x="177013" y="47626"/>
                </a:cubicBezTo>
                <a:cubicBezTo>
                  <a:pt x="164300" y="47626"/>
                  <a:pt x="153994" y="36965"/>
                  <a:pt x="153994" y="23813"/>
                </a:cubicBezTo>
                <a:cubicBezTo>
                  <a:pt x="153994" y="10661"/>
                  <a:pt x="164300" y="0"/>
                  <a:pt x="1770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12" name="椭圆 106"/>
          <p:cNvSpPr/>
          <p:nvPr/>
        </p:nvSpPr>
        <p:spPr>
          <a:xfrm>
            <a:off x="9900255" y="4090601"/>
            <a:ext cx="433970" cy="449030"/>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grpSp>
        <p:nvGrpSpPr>
          <p:cNvPr id="8" name="Group 19"/>
          <p:cNvGrpSpPr/>
          <p:nvPr/>
        </p:nvGrpSpPr>
        <p:grpSpPr>
          <a:xfrm>
            <a:off x="2682905" y="1965368"/>
            <a:ext cx="1970214" cy="3805024"/>
            <a:chOff x="-3768725" y="1125538"/>
            <a:chExt cx="2517775" cy="4862513"/>
          </a:xfrm>
        </p:grpSpPr>
        <p:sp>
          <p:nvSpPr>
            <p:cNvPr id="37" name="Freeform: Shape 4"/>
            <p:cNvSpPr/>
            <p:nvPr/>
          </p:nvSpPr>
          <p:spPr bwMode="auto">
            <a:xfrm>
              <a:off x="-3741738" y="1125538"/>
              <a:ext cx="2478087" cy="4862513"/>
            </a:xfrm>
            <a:custGeom>
              <a:avLst/>
              <a:gdLst>
                <a:gd name="T0" fmla="*/ 1393 w 1393"/>
                <a:gd name="T1" fmla="*/ 2559 h 2739"/>
                <a:gd name="T2" fmla="*/ 1213 w 1393"/>
                <a:gd name="T3" fmla="*/ 2739 h 2739"/>
                <a:gd name="T4" fmla="*/ 180 w 1393"/>
                <a:gd name="T5" fmla="*/ 2739 h 2739"/>
                <a:gd name="T6" fmla="*/ 0 w 1393"/>
                <a:gd name="T7" fmla="*/ 2559 h 2739"/>
                <a:gd name="T8" fmla="*/ 0 w 1393"/>
                <a:gd name="T9" fmla="*/ 180 h 2739"/>
                <a:gd name="T10" fmla="*/ 180 w 1393"/>
                <a:gd name="T11" fmla="*/ 0 h 2739"/>
                <a:gd name="T12" fmla="*/ 1213 w 1393"/>
                <a:gd name="T13" fmla="*/ 0 h 2739"/>
                <a:gd name="T14" fmla="*/ 1393 w 1393"/>
                <a:gd name="T15" fmla="*/ 180 h 2739"/>
                <a:gd name="T16" fmla="*/ 1393 w 1393"/>
                <a:gd name="T17" fmla="*/ 2559 h 2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3" h="2739">
                  <a:moveTo>
                    <a:pt x="1393" y="2559"/>
                  </a:moveTo>
                  <a:cubicBezTo>
                    <a:pt x="1393" y="2658"/>
                    <a:pt x="1312" y="2739"/>
                    <a:pt x="1213" y="2739"/>
                  </a:cubicBezTo>
                  <a:cubicBezTo>
                    <a:pt x="180" y="2739"/>
                    <a:pt x="180" y="2739"/>
                    <a:pt x="180" y="2739"/>
                  </a:cubicBezTo>
                  <a:cubicBezTo>
                    <a:pt x="81" y="2739"/>
                    <a:pt x="0" y="2658"/>
                    <a:pt x="0" y="2559"/>
                  </a:cubicBezTo>
                  <a:cubicBezTo>
                    <a:pt x="0" y="180"/>
                    <a:pt x="0" y="180"/>
                    <a:pt x="0" y="180"/>
                  </a:cubicBezTo>
                  <a:cubicBezTo>
                    <a:pt x="0" y="81"/>
                    <a:pt x="81" y="0"/>
                    <a:pt x="180" y="0"/>
                  </a:cubicBezTo>
                  <a:cubicBezTo>
                    <a:pt x="1213" y="0"/>
                    <a:pt x="1213" y="0"/>
                    <a:pt x="1213" y="0"/>
                  </a:cubicBezTo>
                  <a:cubicBezTo>
                    <a:pt x="1312" y="0"/>
                    <a:pt x="1393" y="81"/>
                    <a:pt x="1393" y="180"/>
                  </a:cubicBezTo>
                  <a:cubicBezTo>
                    <a:pt x="1393" y="2559"/>
                    <a:pt x="1393" y="2559"/>
                    <a:pt x="1393" y="2559"/>
                  </a:cubicBezTo>
                </a:path>
              </a:pathLst>
            </a:custGeom>
            <a:solidFill>
              <a:schemeClr val="bg1">
                <a:lumMod val="75000"/>
              </a:schemeClr>
            </a:solidFill>
            <a:ln>
              <a:noFill/>
            </a:ln>
          </p:spPr>
          <p:txBody>
            <a:bodyPr anchor="ctr"/>
            <a:lstStyle/>
            <a:p>
              <a:pPr algn="ctr"/>
              <a:endParaRPr dirty="0">
                <a:cs typeface="+mn-ea"/>
                <a:sym typeface="+mn-lt"/>
              </a:endParaRPr>
            </a:p>
          </p:txBody>
        </p:sp>
        <p:sp>
          <p:nvSpPr>
            <p:cNvPr id="38" name="Freeform: Shape 5"/>
            <p:cNvSpPr/>
            <p:nvPr/>
          </p:nvSpPr>
          <p:spPr bwMode="auto">
            <a:xfrm>
              <a:off x="-3713163" y="1141413"/>
              <a:ext cx="2430462" cy="4830763"/>
            </a:xfrm>
            <a:custGeom>
              <a:avLst/>
              <a:gdLst>
                <a:gd name="T0" fmla="*/ 1366 w 1366"/>
                <a:gd name="T1" fmla="*/ 2542 h 2721"/>
                <a:gd name="T2" fmla="*/ 1189 w 1366"/>
                <a:gd name="T3" fmla="*/ 2721 h 2721"/>
                <a:gd name="T4" fmla="*/ 176 w 1366"/>
                <a:gd name="T5" fmla="*/ 2721 h 2721"/>
                <a:gd name="T6" fmla="*/ 0 w 1366"/>
                <a:gd name="T7" fmla="*/ 2542 h 2721"/>
                <a:gd name="T8" fmla="*/ 0 w 1366"/>
                <a:gd name="T9" fmla="*/ 179 h 2721"/>
                <a:gd name="T10" fmla="*/ 176 w 1366"/>
                <a:gd name="T11" fmla="*/ 0 h 2721"/>
                <a:gd name="T12" fmla="*/ 1189 w 1366"/>
                <a:gd name="T13" fmla="*/ 0 h 2721"/>
                <a:gd name="T14" fmla="*/ 1366 w 1366"/>
                <a:gd name="T15" fmla="*/ 179 h 2721"/>
                <a:gd name="T16" fmla="*/ 1366 w 1366"/>
                <a:gd name="T17" fmla="*/ 2542 h 2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6" h="2721">
                  <a:moveTo>
                    <a:pt x="1366" y="2542"/>
                  </a:moveTo>
                  <a:cubicBezTo>
                    <a:pt x="1366" y="2641"/>
                    <a:pt x="1287" y="2721"/>
                    <a:pt x="1189" y="2721"/>
                  </a:cubicBezTo>
                  <a:cubicBezTo>
                    <a:pt x="176" y="2721"/>
                    <a:pt x="176" y="2721"/>
                    <a:pt x="176" y="2721"/>
                  </a:cubicBezTo>
                  <a:cubicBezTo>
                    <a:pt x="79" y="2721"/>
                    <a:pt x="0" y="2641"/>
                    <a:pt x="0" y="2542"/>
                  </a:cubicBezTo>
                  <a:cubicBezTo>
                    <a:pt x="0" y="179"/>
                    <a:pt x="0" y="179"/>
                    <a:pt x="0" y="179"/>
                  </a:cubicBezTo>
                  <a:cubicBezTo>
                    <a:pt x="0" y="80"/>
                    <a:pt x="79" y="0"/>
                    <a:pt x="176" y="0"/>
                  </a:cubicBezTo>
                  <a:cubicBezTo>
                    <a:pt x="1189" y="0"/>
                    <a:pt x="1189" y="0"/>
                    <a:pt x="1189" y="0"/>
                  </a:cubicBezTo>
                  <a:cubicBezTo>
                    <a:pt x="1287" y="0"/>
                    <a:pt x="1366" y="80"/>
                    <a:pt x="1366" y="179"/>
                  </a:cubicBezTo>
                  <a:cubicBezTo>
                    <a:pt x="1366" y="2542"/>
                    <a:pt x="1366" y="2542"/>
                    <a:pt x="1366" y="2542"/>
                  </a:cubicBezTo>
                </a:path>
              </a:pathLst>
            </a:custGeom>
            <a:solidFill>
              <a:schemeClr val="bg1">
                <a:lumMod val="95000"/>
              </a:schemeClr>
            </a:solidFill>
            <a:ln>
              <a:noFill/>
            </a:ln>
          </p:spPr>
          <p:txBody>
            <a:bodyPr anchor="ctr"/>
            <a:lstStyle/>
            <a:p>
              <a:pPr algn="ctr"/>
              <a:endParaRPr dirty="0">
                <a:cs typeface="+mn-ea"/>
                <a:sym typeface="+mn-lt"/>
              </a:endParaRPr>
            </a:p>
          </p:txBody>
        </p:sp>
        <p:sp>
          <p:nvSpPr>
            <p:cNvPr id="39" name="Oval 6"/>
            <p:cNvSpPr/>
            <p:nvPr/>
          </p:nvSpPr>
          <p:spPr bwMode="auto">
            <a:xfrm>
              <a:off x="-2693988" y="5486400"/>
              <a:ext cx="403225" cy="401638"/>
            </a:xfrm>
            <a:prstGeom prst="ellipse">
              <a:avLst/>
            </a:prstGeom>
            <a:solidFill>
              <a:schemeClr val="bg1">
                <a:lumMod val="65000"/>
              </a:schemeClr>
            </a:solidFill>
            <a:ln>
              <a:noFill/>
            </a:ln>
          </p:spPr>
          <p:txBody>
            <a:bodyPr anchor="ctr"/>
            <a:lstStyle/>
            <a:p>
              <a:pPr algn="ctr"/>
              <a:endParaRPr dirty="0">
                <a:cs typeface="+mn-ea"/>
                <a:sym typeface="+mn-lt"/>
              </a:endParaRPr>
            </a:p>
          </p:txBody>
        </p:sp>
        <p:sp>
          <p:nvSpPr>
            <p:cNvPr id="40" name="Oval 7"/>
            <p:cNvSpPr/>
            <p:nvPr/>
          </p:nvSpPr>
          <p:spPr bwMode="auto">
            <a:xfrm>
              <a:off x="-2673350" y="5507038"/>
              <a:ext cx="361950" cy="360363"/>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1" name="Freeform: Shape 8"/>
            <p:cNvSpPr/>
            <p:nvPr/>
          </p:nvSpPr>
          <p:spPr bwMode="auto">
            <a:xfrm>
              <a:off x="-2520950" y="1254125"/>
              <a:ext cx="47625" cy="46038"/>
            </a:xfrm>
            <a:custGeom>
              <a:avLst/>
              <a:gdLst>
                <a:gd name="T0" fmla="*/ 13 w 27"/>
                <a:gd name="T1" fmla="*/ 0 h 26"/>
                <a:gd name="T2" fmla="*/ 0 w 27"/>
                <a:gd name="T3" fmla="*/ 13 h 26"/>
                <a:gd name="T4" fmla="*/ 13 w 27"/>
                <a:gd name="T5" fmla="*/ 26 h 26"/>
                <a:gd name="T6" fmla="*/ 25 w 27"/>
                <a:gd name="T7" fmla="*/ 13 h 26"/>
                <a:gd name="T8" fmla="*/ 27 w 27"/>
                <a:gd name="T9" fmla="*/ 13 h 26"/>
                <a:gd name="T10" fmla="*/ 27 w 27"/>
                <a:gd name="T11" fmla="*/ 13 h 26"/>
                <a:gd name="T12" fmla="*/ 25 w 27"/>
                <a:gd name="T13" fmla="*/ 13 h 26"/>
                <a:gd name="T14" fmla="*/ 13 w 27"/>
                <a:gd name="T15" fmla="*/ 0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26">
                  <a:moveTo>
                    <a:pt x="13" y="0"/>
                  </a:moveTo>
                  <a:cubicBezTo>
                    <a:pt x="6" y="0"/>
                    <a:pt x="0" y="6"/>
                    <a:pt x="0" y="13"/>
                  </a:cubicBezTo>
                  <a:cubicBezTo>
                    <a:pt x="0" y="20"/>
                    <a:pt x="6" y="26"/>
                    <a:pt x="13" y="26"/>
                  </a:cubicBezTo>
                  <a:cubicBezTo>
                    <a:pt x="20" y="26"/>
                    <a:pt x="25" y="20"/>
                    <a:pt x="25" y="13"/>
                  </a:cubicBezTo>
                  <a:cubicBezTo>
                    <a:pt x="27" y="13"/>
                    <a:pt x="27" y="13"/>
                    <a:pt x="27" y="13"/>
                  </a:cubicBezTo>
                  <a:cubicBezTo>
                    <a:pt x="27" y="13"/>
                    <a:pt x="27" y="13"/>
                    <a:pt x="27" y="13"/>
                  </a:cubicBezTo>
                  <a:cubicBezTo>
                    <a:pt x="25" y="13"/>
                    <a:pt x="25" y="13"/>
                    <a:pt x="25" y="13"/>
                  </a:cubicBezTo>
                  <a:cubicBezTo>
                    <a:pt x="25" y="6"/>
                    <a:pt x="20" y="0"/>
                    <a:pt x="13" y="0"/>
                  </a:cubicBezTo>
                </a:path>
              </a:pathLst>
            </a:custGeom>
            <a:solidFill>
              <a:srgbClr val="9F9FA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2" name="Freeform: Shape 9"/>
            <p:cNvSpPr/>
            <p:nvPr/>
          </p:nvSpPr>
          <p:spPr bwMode="auto">
            <a:xfrm>
              <a:off x="-2528888" y="1246188"/>
              <a:ext cx="58737" cy="60325"/>
            </a:xfrm>
            <a:custGeom>
              <a:avLst/>
              <a:gdLst>
                <a:gd name="T0" fmla="*/ 33 w 33"/>
                <a:gd name="T1" fmla="*/ 17 h 34"/>
                <a:gd name="T2" fmla="*/ 33 w 33"/>
                <a:gd name="T3" fmla="*/ 17 h 34"/>
                <a:gd name="T4" fmla="*/ 33 w 33"/>
                <a:gd name="T5" fmla="*/ 17 h 34"/>
                <a:gd name="T6" fmla="*/ 17 w 33"/>
                <a:gd name="T7" fmla="*/ 0 h 34"/>
                <a:gd name="T8" fmla="*/ 0 w 33"/>
                <a:gd name="T9" fmla="*/ 17 h 34"/>
                <a:gd name="T10" fmla="*/ 17 w 33"/>
                <a:gd name="T11" fmla="*/ 34 h 34"/>
                <a:gd name="T12" fmla="*/ 33 w 33"/>
                <a:gd name="T13" fmla="*/ 17 h 34"/>
                <a:gd name="T14" fmla="*/ 31 w 33"/>
                <a:gd name="T15" fmla="*/ 17 h 34"/>
                <a:gd name="T16" fmla="*/ 29 w 33"/>
                <a:gd name="T17" fmla="*/ 17 h 34"/>
                <a:gd name="T18" fmla="*/ 17 w 33"/>
                <a:gd name="T19" fmla="*/ 30 h 34"/>
                <a:gd name="T20" fmla="*/ 4 w 33"/>
                <a:gd name="T21" fmla="*/ 17 h 34"/>
                <a:gd name="T22" fmla="*/ 17 w 33"/>
                <a:gd name="T23" fmla="*/ 4 h 34"/>
                <a:gd name="T24" fmla="*/ 29 w 33"/>
                <a:gd name="T25" fmla="*/ 17 h 34"/>
                <a:gd name="T26" fmla="*/ 31 w 33"/>
                <a:gd name="T27" fmla="*/ 17 h 34"/>
                <a:gd name="T28" fmla="*/ 33 w 33"/>
                <a:gd name="T29" fmla="*/ 17 h 34"/>
                <a:gd name="T30" fmla="*/ 33 w 33"/>
                <a:gd name="T31" fmla="*/ 17 h 34"/>
                <a:gd name="T32" fmla="*/ 17 w 33"/>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34">
                  <a:moveTo>
                    <a:pt x="33" y="17"/>
                  </a:moveTo>
                  <a:cubicBezTo>
                    <a:pt x="33" y="17"/>
                    <a:pt x="33" y="17"/>
                    <a:pt x="33" y="17"/>
                  </a:cubicBezTo>
                  <a:cubicBezTo>
                    <a:pt x="33" y="17"/>
                    <a:pt x="33" y="17"/>
                    <a:pt x="33" y="17"/>
                  </a:cubicBezTo>
                  <a:moveTo>
                    <a:pt x="17" y="0"/>
                  </a:moveTo>
                  <a:cubicBezTo>
                    <a:pt x="7" y="0"/>
                    <a:pt x="0" y="8"/>
                    <a:pt x="0" y="17"/>
                  </a:cubicBezTo>
                  <a:cubicBezTo>
                    <a:pt x="0" y="26"/>
                    <a:pt x="7" y="34"/>
                    <a:pt x="17" y="34"/>
                  </a:cubicBezTo>
                  <a:cubicBezTo>
                    <a:pt x="26" y="34"/>
                    <a:pt x="33" y="26"/>
                    <a:pt x="33" y="17"/>
                  </a:cubicBezTo>
                  <a:cubicBezTo>
                    <a:pt x="31" y="17"/>
                    <a:pt x="31" y="17"/>
                    <a:pt x="31" y="17"/>
                  </a:cubicBezTo>
                  <a:cubicBezTo>
                    <a:pt x="29" y="17"/>
                    <a:pt x="29" y="17"/>
                    <a:pt x="29" y="17"/>
                  </a:cubicBezTo>
                  <a:cubicBezTo>
                    <a:pt x="29" y="24"/>
                    <a:pt x="24" y="30"/>
                    <a:pt x="17" y="30"/>
                  </a:cubicBezTo>
                  <a:cubicBezTo>
                    <a:pt x="10" y="30"/>
                    <a:pt x="4" y="24"/>
                    <a:pt x="4" y="17"/>
                  </a:cubicBezTo>
                  <a:cubicBezTo>
                    <a:pt x="4" y="10"/>
                    <a:pt x="10" y="4"/>
                    <a:pt x="17" y="4"/>
                  </a:cubicBezTo>
                  <a:cubicBezTo>
                    <a:pt x="24" y="4"/>
                    <a:pt x="29" y="10"/>
                    <a:pt x="29" y="17"/>
                  </a:cubicBezTo>
                  <a:cubicBezTo>
                    <a:pt x="31" y="17"/>
                    <a:pt x="31" y="17"/>
                    <a:pt x="31" y="17"/>
                  </a:cubicBezTo>
                  <a:cubicBezTo>
                    <a:pt x="33" y="17"/>
                    <a:pt x="33" y="17"/>
                    <a:pt x="33" y="17"/>
                  </a:cubicBezTo>
                  <a:cubicBezTo>
                    <a:pt x="33" y="17"/>
                    <a:pt x="33" y="17"/>
                    <a:pt x="33" y="17"/>
                  </a:cubicBezTo>
                  <a:cubicBezTo>
                    <a:pt x="33" y="8"/>
                    <a:pt x="26" y="0"/>
                    <a:pt x="17"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3" name="Freeform: Shape 10"/>
            <p:cNvSpPr/>
            <p:nvPr/>
          </p:nvSpPr>
          <p:spPr bwMode="auto">
            <a:xfrm>
              <a:off x="-2930525" y="1395413"/>
              <a:ext cx="77787" cy="74613"/>
            </a:xfrm>
            <a:custGeom>
              <a:avLst/>
              <a:gdLst>
                <a:gd name="T0" fmla="*/ 21 w 44"/>
                <a:gd name="T1" fmla="*/ 0 h 42"/>
                <a:gd name="T2" fmla="*/ 6 w 44"/>
                <a:gd name="T3" fmla="*/ 6 h 42"/>
                <a:gd name="T4" fmla="*/ 0 w 44"/>
                <a:gd name="T5" fmla="*/ 21 h 42"/>
                <a:gd name="T6" fmla="*/ 6 w 44"/>
                <a:gd name="T7" fmla="*/ 36 h 42"/>
                <a:gd name="T8" fmla="*/ 21 w 44"/>
                <a:gd name="T9" fmla="*/ 42 h 42"/>
                <a:gd name="T10" fmla="*/ 36 w 44"/>
                <a:gd name="T11" fmla="*/ 36 h 42"/>
                <a:gd name="T12" fmla="*/ 42 w 44"/>
                <a:gd name="T13" fmla="*/ 21 h 42"/>
                <a:gd name="T14" fmla="*/ 44 w 44"/>
                <a:gd name="T15" fmla="*/ 21 h 42"/>
                <a:gd name="T16" fmla="*/ 44 w 44"/>
                <a:gd name="T17" fmla="*/ 21 h 42"/>
                <a:gd name="T18" fmla="*/ 42 w 44"/>
                <a:gd name="T19" fmla="*/ 21 h 42"/>
                <a:gd name="T20" fmla="*/ 36 w 44"/>
                <a:gd name="T21" fmla="*/ 6 h 42"/>
                <a:gd name="T22" fmla="*/ 21 w 44"/>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42">
                  <a:moveTo>
                    <a:pt x="21" y="0"/>
                  </a:moveTo>
                  <a:cubicBezTo>
                    <a:pt x="15" y="0"/>
                    <a:pt x="10" y="3"/>
                    <a:pt x="6" y="6"/>
                  </a:cubicBezTo>
                  <a:cubicBezTo>
                    <a:pt x="3" y="10"/>
                    <a:pt x="0" y="15"/>
                    <a:pt x="0" y="21"/>
                  </a:cubicBezTo>
                  <a:cubicBezTo>
                    <a:pt x="0" y="27"/>
                    <a:pt x="3" y="32"/>
                    <a:pt x="6" y="36"/>
                  </a:cubicBezTo>
                  <a:cubicBezTo>
                    <a:pt x="10" y="39"/>
                    <a:pt x="15" y="42"/>
                    <a:pt x="21" y="42"/>
                  </a:cubicBezTo>
                  <a:cubicBezTo>
                    <a:pt x="27" y="42"/>
                    <a:pt x="32" y="39"/>
                    <a:pt x="36" y="36"/>
                  </a:cubicBezTo>
                  <a:cubicBezTo>
                    <a:pt x="39" y="32"/>
                    <a:pt x="42" y="27"/>
                    <a:pt x="42" y="21"/>
                  </a:cubicBezTo>
                  <a:cubicBezTo>
                    <a:pt x="44" y="21"/>
                    <a:pt x="44" y="21"/>
                    <a:pt x="44" y="21"/>
                  </a:cubicBezTo>
                  <a:cubicBezTo>
                    <a:pt x="44" y="21"/>
                    <a:pt x="44" y="21"/>
                    <a:pt x="44" y="21"/>
                  </a:cubicBezTo>
                  <a:cubicBezTo>
                    <a:pt x="42" y="21"/>
                    <a:pt x="42" y="21"/>
                    <a:pt x="42" y="21"/>
                  </a:cubicBezTo>
                  <a:cubicBezTo>
                    <a:pt x="42" y="15"/>
                    <a:pt x="39" y="10"/>
                    <a:pt x="36" y="6"/>
                  </a:cubicBezTo>
                  <a:cubicBezTo>
                    <a:pt x="32" y="3"/>
                    <a:pt x="27" y="0"/>
                    <a:pt x="21" y="0"/>
                  </a:cubicBezTo>
                </a:path>
              </a:pathLst>
            </a:custGeom>
            <a:solidFill>
              <a:srgbClr val="9F9FA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4" name="Freeform: Shape 11"/>
            <p:cNvSpPr/>
            <p:nvPr/>
          </p:nvSpPr>
          <p:spPr bwMode="auto">
            <a:xfrm>
              <a:off x="-2938463" y="1389063"/>
              <a:ext cx="88900" cy="88900"/>
            </a:xfrm>
            <a:custGeom>
              <a:avLst/>
              <a:gdLst>
                <a:gd name="T0" fmla="*/ 50 w 50"/>
                <a:gd name="T1" fmla="*/ 25 h 50"/>
                <a:gd name="T2" fmla="*/ 50 w 50"/>
                <a:gd name="T3" fmla="*/ 25 h 50"/>
                <a:gd name="T4" fmla="*/ 50 w 50"/>
                <a:gd name="T5" fmla="*/ 25 h 50"/>
                <a:gd name="T6" fmla="*/ 25 w 50"/>
                <a:gd name="T7" fmla="*/ 0 h 50"/>
                <a:gd name="T8" fmla="*/ 0 w 50"/>
                <a:gd name="T9" fmla="*/ 25 h 50"/>
                <a:gd name="T10" fmla="*/ 25 w 50"/>
                <a:gd name="T11" fmla="*/ 50 h 50"/>
                <a:gd name="T12" fmla="*/ 50 w 50"/>
                <a:gd name="T13" fmla="*/ 25 h 50"/>
                <a:gd name="T14" fmla="*/ 48 w 50"/>
                <a:gd name="T15" fmla="*/ 25 h 50"/>
                <a:gd name="T16" fmla="*/ 46 w 50"/>
                <a:gd name="T17" fmla="*/ 25 h 50"/>
                <a:gd name="T18" fmla="*/ 40 w 50"/>
                <a:gd name="T19" fmla="*/ 40 h 50"/>
                <a:gd name="T20" fmla="*/ 25 w 50"/>
                <a:gd name="T21" fmla="*/ 46 h 50"/>
                <a:gd name="T22" fmla="*/ 10 w 50"/>
                <a:gd name="T23" fmla="*/ 40 h 50"/>
                <a:gd name="T24" fmla="*/ 4 w 50"/>
                <a:gd name="T25" fmla="*/ 25 h 50"/>
                <a:gd name="T26" fmla="*/ 10 w 50"/>
                <a:gd name="T27" fmla="*/ 10 h 50"/>
                <a:gd name="T28" fmla="*/ 25 w 50"/>
                <a:gd name="T29" fmla="*/ 4 h 50"/>
                <a:gd name="T30" fmla="*/ 40 w 50"/>
                <a:gd name="T31" fmla="*/ 10 h 50"/>
                <a:gd name="T32" fmla="*/ 46 w 50"/>
                <a:gd name="T33" fmla="*/ 25 h 50"/>
                <a:gd name="T34" fmla="*/ 48 w 50"/>
                <a:gd name="T35" fmla="*/ 25 h 50"/>
                <a:gd name="T36" fmla="*/ 50 w 50"/>
                <a:gd name="T37" fmla="*/ 25 h 50"/>
                <a:gd name="T38" fmla="*/ 50 w 50"/>
                <a:gd name="T39" fmla="*/ 25 h 50"/>
                <a:gd name="T40" fmla="*/ 25 w 50"/>
                <a:gd name="T4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50">
                  <a:moveTo>
                    <a:pt x="50" y="25"/>
                  </a:moveTo>
                  <a:cubicBezTo>
                    <a:pt x="50" y="25"/>
                    <a:pt x="50" y="25"/>
                    <a:pt x="50" y="25"/>
                  </a:cubicBezTo>
                  <a:cubicBezTo>
                    <a:pt x="50" y="25"/>
                    <a:pt x="50" y="25"/>
                    <a:pt x="50" y="25"/>
                  </a:cubicBezTo>
                  <a:moveTo>
                    <a:pt x="25" y="0"/>
                  </a:moveTo>
                  <a:cubicBezTo>
                    <a:pt x="11" y="0"/>
                    <a:pt x="0" y="11"/>
                    <a:pt x="0" y="25"/>
                  </a:cubicBezTo>
                  <a:cubicBezTo>
                    <a:pt x="0" y="39"/>
                    <a:pt x="11" y="50"/>
                    <a:pt x="25" y="50"/>
                  </a:cubicBezTo>
                  <a:cubicBezTo>
                    <a:pt x="39" y="50"/>
                    <a:pt x="50" y="39"/>
                    <a:pt x="50" y="25"/>
                  </a:cubicBezTo>
                  <a:cubicBezTo>
                    <a:pt x="48" y="25"/>
                    <a:pt x="48" y="25"/>
                    <a:pt x="48" y="25"/>
                  </a:cubicBezTo>
                  <a:cubicBezTo>
                    <a:pt x="46" y="25"/>
                    <a:pt x="46" y="25"/>
                    <a:pt x="46" y="25"/>
                  </a:cubicBezTo>
                  <a:cubicBezTo>
                    <a:pt x="46" y="31"/>
                    <a:pt x="43" y="36"/>
                    <a:pt x="40" y="40"/>
                  </a:cubicBezTo>
                  <a:cubicBezTo>
                    <a:pt x="36" y="43"/>
                    <a:pt x="31" y="46"/>
                    <a:pt x="25" y="46"/>
                  </a:cubicBezTo>
                  <a:cubicBezTo>
                    <a:pt x="19" y="46"/>
                    <a:pt x="14" y="43"/>
                    <a:pt x="10" y="40"/>
                  </a:cubicBezTo>
                  <a:cubicBezTo>
                    <a:pt x="7" y="36"/>
                    <a:pt x="4" y="31"/>
                    <a:pt x="4" y="25"/>
                  </a:cubicBezTo>
                  <a:cubicBezTo>
                    <a:pt x="4" y="19"/>
                    <a:pt x="7" y="14"/>
                    <a:pt x="10" y="10"/>
                  </a:cubicBezTo>
                  <a:cubicBezTo>
                    <a:pt x="14" y="7"/>
                    <a:pt x="19" y="4"/>
                    <a:pt x="25" y="4"/>
                  </a:cubicBezTo>
                  <a:cubicBezTo>
                    <a:pt x="31" y="4"/>
                    <a:pt x="36" y="7"/>
                    <a:pt x="40" y="10"/>
                  </a:cubicBezTo>
                  <a:cubicBezTo>
                    <a:pt x="43" y="14"/>
                    <a:pt x="46" y="19"/>
                    <a:pt x="46" y="25"/>
                  </a:cubicBezTo>
                  <a:cubicBezTo>
                    <a:pt x="48" y="25"/>
                    <a:pt x="48" y="25"/>
                    <a:pt x="48" y="25"/>
                  </a:cubicBezTo>
                  <a:cubicBezTo>
                    <a:pt x="50" y="25"/>
                    <a:pt x="50" y="25"/>
                    <a:pt x="50" y="25"/>
                  </a:cubicBezTo>
                  <a:cubicBezTo>
                    <a:pt x="50" y="25"/>
                    <a:pt x="50" y="25"/>
                    <a:pt x="50" y="25"/>
                  </a:cubicBezTo>
                  <a:cubicBezTo>
                    <a:pt x="50" y="11"/>
                    <a:pt x="39" y="0"/>
                    <a:pt x="25" y="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5" name="Freeform: Shape 12"/>
            <p:cNvSpPr/>
            <p:nvPr/>
          </p:nvSpPr>
          <p:spPr bwMode="auto">
            <a:xfrm>
              <a:off x="-2695575" y="1419225"/>
              <a:ext cx="393700" cy="39688"/>
            </a:xfrm>
            <a:custGeom>
              <a:avLst/>
              <a:gdLst>
                <a:gd name="T0" fmla="*/ 210 w 221"/>
                <a:gd name="T1" fmla="*/ 0 h 23"/>
                <a:gd name="T2" fmla="*/ 11 w 221"/>
                <a:gd name="T3" fmla="*/ 0 h 23"/>
                <a:gd name="T4" fmla="*/ 0 w 221"/>
                <a:gd name="T5" fmla="*/ 11 h 23"/>
                <a:gd name="T6" fmla="*/ 11 w 221"/>
                <a:gd name="T7" fmla="*/ 23 h 23"/>
                <a:gd name="T8" fmla="*/ 210 w 221"/>
                <a:gd name="T9" fmla="*/ 23 h 23"/>
                <a:gd name="T10" fmla="*/ 221 w 221"/>
                <a:gd name="T11" fmla="*/ 11 h 23"/>
                <a:gd name="T12" fmla="*/ 210 w 221"/>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21" h="23">
                  <a:moveTo>
                    <a:pt x="210" y="0"/>
                  </a:moveTo>
                  <a:cubicBezTo>
                    <a:pt x="11" y="0"/>
                    <a:pt x="11" y="0"/>
                    <a:pt x="11" y="0"/>
                  </a:cubicBezTo>
                  <a:cubicBezTo>
                    <a:pt x="5" y="0"/>
                    <a:pt x="0" y="5"/>
                    <a:pt x="0" y="11"/>
                  </a:cubicBezTo>
                  <a:cubicBezTo>
                    <a:pt x="0" y="18"/>
                    <a:pt x="5" y="23"/>
                    <a:pt x="11" y="23"/>
                  </a:cubicBezTo>
                  <a:cubicBezTo>
                    <a:pt x="210" y="23"/>
                    <a:pt x="210" y="23"/>
                    <a:pt x="210" y="23"/>
                  </a:cubicBezTo>
                  <a:cubicBezTo>
                    <a:pt x="216" y="23"/>
                    <a:pt x="221" y="18"/>
                    <a:pt x="221" y="11"/>
                  </a:cubicBezTo>
                  <a:cubicBezTo>
                    <a:pt x="221" y="5"/>
                    <a:pt x="216" y="0"/>
                    <a:pt x="210" y="0"/>
                  </a:cubicBezTo>
                </a:path>
              </a:pathLst>
            </a:custGeom>
            <a:solidFill>
              <a:srgbClr val="9F9FA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8" name="Freeform: Shape 15"/>
            <p:cNvSpPr/>
            <p:nvPr/>
          </p:nvSpPr>
          <p:spPr bwMode="auto">
            <a:xfrm>
              <a:off x="-3768725" y="1736725"/>
              <a:ext cx="31750" cy="215900"/>
            </a:xfrm>
            <a:custGeom>
              <a:avLst/>
              <a:gdLst>
                <a:gd name="T0" fmla="*/ 18 w 18"/>
                <a:gd name="T1" fmla="*/ 113 h 122"/>
                <a:gd name="T2" fmla="*/ 9 w 18"/>
                <a:gd name="T3" fmla="*/ 122 h 122"/>
                <a:gd name="T4" fmla="*/ 0 w 18"/>
                <a:gd name="T5" fmla="*/ 113 h 122"/>
                <a:gd name="T6" fmla="*/ 0 w 18"/>
                <a:gd name="T7" fmla="*/ 9 h 122"/>
                <a:gd name="T8" fmla="*/ 9 w 18"/>
                <a:gd name="T9" fmla="*/ 0 h 122"/>
                <a:gd name="T10" fmla="*/ 18 w 18"/>
                <a:gd name="T11" fmla="*/ 9 h 122"/>
                <a:gd name="T12" fmla="*/ 18 w 18"/>
                <a:gd name="T13" fmla="*/ 113 h 122"/>
              </a:gdLst>
              <a:ahLst/>
              <a:cxnLst>
                <a:cxn ang="0">
                  <a:pos x="T0" y="T1"/>
                </a:cxn>
                <a:cxn ang="0">
                  <a:pos x="T2" y="T3"/>
                </a:cxn>
                <a:cxn ang="0">
                  <a:pos x="T4" y="T5"/>
                </a:cxn>
                <a:cxn ang="0">
                  <a:pos x="T6" y="T7"/>
                </a:cxn>
                <a:cxn ang="0">
                  <a:pos x="T8" y="T9"/>
                </a:cxn>
                <a:cxn ang="0">
                  <a:pos x="T10" y="T11"/>
                </a:cxn>
                <a:cxn ang="0">
                  <a:pos x="T12" y="T13"/>
                </a:cxn>
              </a:cxnLst>
              <a:rect l="0" t="0" r="r" b="b"/>
              <a:pathLst>
                <a:path w="18" h="122">
                  <a:moveTo>
                    <a:pt x="18" y="113"/>
                  </a:moveTo>
                  <a:cubicBezTo>
                    <a:pt x="18" y="118"/>
                    <a:pt x="14" y="122"/>
                    <a:pt x="9" y="122"/>
                  </a:cubicBezTo>
                  <a:cubicBezTo>
                    <a:pt x="4" y="122"/>
                    <a:pt x="0" y="118"/>
                    <a:pt x="0" y="113"/>
                  </a:cubicBezTo>
                  <a:cubicBezTo>
                    <a:pt x="0" y="9"/>
                    <a:pt x="0" y="9"/>
                    <a:pt x="0" y="9"/>
                  </a:cubicBezTo>
                  <a:cubicBezTo>
                    <a:pt x="0" y="4"/>
                    <a:pt x="4" y="0"/>
                    <a:pt x="9" y="0"/>
                  </a:cubicBezTo>
                  <a:cubicBezTo>
                    <a:pt x="14" y="0"/>
                    <a:pt x="18" y="4"/>
                    <a:pt x="18" y="9"/>
                  </a:cubicBezTo>
                  <a:lnTo>
                    <a:pt x="18" y="113"/>
                  </a:lnTo>
                  <a:close/>
                </a:path>
              </a:pathLst>
            </a:custGeom>
            <a:solidFill>
              <a:schemeClr val="bg1">
                <a:lumMod val="75000"/>
              </a:schemeClr>
            </a:solidFill>
            <a:ln>
              <a:noFill/>
            </a:ln>
          </p:spPr>
          <p:txBody>
            <a:bodyPr anchor="ctr"/>
            <a:lstStyle/>
            <a:p>
              <a:pPr algn="ctr"/>
              <a:endParaRPr dirty="0">
                <a:cs typeface="+mn-ea"/>
                <a:sym typeface="+mn-lt"/>
              </a:endParaRPr>
            </a:p>
          </p:txBody>
        </p:sp>
        <p:sp>
          <p:nvSpPr>
            <p:cNvPr id="49" name="Freeform: Shape 16"/>
            <p:cNvSpPr/>
            <p:nvPr/>
          </p:nvSpPr>
          <p:spPr bwMode="auto">
            <a:xfrm>
              <a:off x="-3768725"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dirty="0">
                <a:cs typeface="+mn-ea"/>
                <a:sym typeface="+mn-lt"/>
              </a:endParaRPr>
            </a:p>
          </p:txBody>
        </p:sp>
        <p:sp>
          <p:nvSpPr>
            <p:cNvPr id="50" name="Freeform: Shape 17"/>
            <p:cNvSpPr/>
            <p:nvPr/>
          </p:nvSpPr>
          <p:spPr bwMode="auto">
            <a:xfrm>
              <a:off x="-3768725" y="2609850"/>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dirty="0">
                <a:cs typeface="+mn-ea"/>
                <a:sym typeface="+mn-lt"/>
              </a:endParaRPr>
            </a:p>
          </p:txBody>
        </p:sp>
        <p:sp>
          <p:nvSpPr>
            <p:cNvPr id="51" name="Freeform: Shape 18"/>
            <p:cNvSpPr/>
            <p:nvPr/>
          </p:nvSpPr>
          <p:spPr bwMode="auto">
            <a:xfrm>
              <a:off x="-1282700" y="2147888"/>
              <a:ext cx="31750" cy="363538"/>
            </a:xfrm>
            <a:custGeom>
              <a:avLst/>
              <a:gdLst>
                <a:gd name="T0" fmla="*/ 18 w 18"/>
                <a:gd name="T1" fmla="*/ 190 h 205"/>
                <a:gd name="T2" fmla="*/ 9 w 18"/>
                <a:gd name="T3" fmla="*/ 205 h 205"/>
                <a:gd name="T4" fmla="*/ 0 w 18"/>
                <a:gd name="T5" fmla="*/ 190 h 205"/>
                <a:gd name="T6" fmla="*/ 0 w 18"/>
                <a:gd name="T7" fmla="*/ 15 h 205"/>
                <a:gd name="T8" fmla="*/ 9 w 18"/>
                <a:gd name="T9" fmla="*/ 0 h 205"/>
                <a:gd name="T10" fmla="*/ 18 w 18"/>
                <a:gd name="T11" fmla="*/ 15 h 205"/>
                <a:gd name="T12" fmla="*/ 18 w 18"/>
                <a:gd name="T13" fmla="*/ 190 h 205"/>
              </a:gdLst>
              <a:ahLst/>
              <a:cxnLst>
                <a:cxn ang="0">
                  <a:pos x="T0" y="T1"/>
                </a:cxn>
                <a:cxn ang="0">
                  <a:pos x="T2" y="T3"/>
                </a:cxn>
                <a:cxn ang="0">
                  <a:pos x="T4" y="T5"/>
                </a:cxn>
                <a:cxn ang="0">
                  <a:pos x="T6" y="T7"/>
                </a:cxn>
                <a:cxn ang="0">
                  <a:pos x="T8" y="T9"/>
                </a:cxn>
                <a:cxn ang="0">
                  <a:pos x="T10" y="T11"/>
                </a:cxn>
                <a:cxn ang="0">
                  <a:pos x="T12" y="T13"/>
                </a:cxn>
              </a:cxnLst>
              <a:rect l="0" t="0" r="r" b="b"/>
              <a:pathLst>
                <a:path w="18" h="205">
                  <a:moveTo>
                    <a:pt x="18" y="190"/>
                  </a:moveTo>
                  <a:cubicBezTo>
                    <a:pt x="18" y="198"/>
                    <a:pt x="14" y="205"/>
                    <a:pt x="9" y="205"/>
                  </a:cubicBezTo>
                  <a:cubicBezTo>
                    <a:pt x="4" y="205"/>
                    <a:pt x="0" y="198"/>
                    <a:pt x="0" y="190"/>
                  </a:cubicBezTo>
                  <a:cubicBezTo>
                    <a:pt x="0" y="15"/>
                    <a:pt x="0" y="15"/>
                    <a:pt x="0" y="15"/>
                  </a:cubicBezTo>
                  <a:cubicBezTo>
                    <a:pt x="0" y="7"/>
                    <a:pt x="4" y="0"/>
                    <a:pt x="9" y="0"/>
                  </a:cubicBezTo>
                  <a:cubicBezTo>
                    <a:pt x="14" y="0"/>
                    <a:pt x="18" y="7"/>
                    <a:pt x="18" y="15"/>
                  </a:cubicBezTo>
                  <a:lnTo>
                    <a:pt x="18" y="190"/>
                  </a:lnTo>
                  <a:close/>
                </a:path>
              </a:pathLst>
            </a:custGeom>
            <a:solidFill>
              <a:schemeClr val="bg1">
                <a:lumMod val="75000"/>
              </a:schemeClr>
            </a:solidFill>
            <a:ln>
              <a:noFill/>
            </a:ln>
          </p:spPr>
          <p:txBody>
            <a:bodyPr anchor="ctr"/>
            <a:lstStyle/>
            <a:p>
              <a:pPr algn="ctr"/>
              <a:endParaRPr dirty="0">
                <a:cs typeface="+mn-ea"/>
                <a:sym typeface="+mn-lt"/>
              </a:endParaRPr>
            </a:p>
          </p:txBody>
        </p:sp>
      </p:grpSp>
      <p:sp>
        <p:nvSpPr>
          <p:cNvPr id="7" name="图片占位符 6"/>
          <p:cNvSpPr>
            <a:spLocks noGrp="1"/>
          </p:cNvSpPr>
          <p:nvPr>
            <p:ph type="pic" sz="quarter" idx="11"/>
          </p:nvPr>
        </p:nvSpPr>
        <p:spPr/>
      </p:sp>
      <p:pic>
        <p:nvPicPr>
          <p:cNvPr id="76" name="图片占位符 112"/>
          <p:cNvPicPr>
            <a:picLocks noChangeAspect="1"/>
          </p:cNvPicPr>
          <p:nvPr/>
        </p:nvPicPr>
        <p:blipFill rotWithShape="1">
          <a:blip r:embed="rId3" cstate="screen"/>
          <a:srcRect/>
          <a:stretch>
            <a:fillRect/>
          </a:stretch>
        </p:blipFill>
        <p:spPr>
          <a:xfrm>
            <a:off x="2820240" y="2406788"/>
            <a:ext cx="1735180" cy="2887869"/>
          </a:xfrm>
          <a:custGeom>
            <a:avLst/>
            <a:gdLst>
              <a:gd name="connsiteX0" fmla="*/ 0 w 1507576"/>
              <a:gd name="connsiteY0" fmla="*/ 0 h 2514781"/>
              <a:gd name="connsiteX1" fmla="*/ 1507576 w 1507576"/>
              <a:gd name="connsiteY1" fmla="*/ 0 h 2514781"/>
              <a:gd name="connsiteX2" fmla="*/ 1507576 w 1507576"/>
              <a:gd name="connsiteY2" fmla="*/ 2514781 h 2514781"/>
              <a:gd name="connsiteX3" fmla="*/ 0 w 1507576"/>
              <a:gd name="connsiteY3" fmla="*/ 2514781 h 2514781"/>
            </a:gdLst>
            <a:ahLst/>
            <a:cxnLst>
              <a:cxn ang="0">
                <a:pos x="connsiteX0" y="connsiteY0"/>
              </a:cxn>
              <a:cxn ang="0">
                <a:pos x="connsiteX1" y="connsiteY1"/>
              </a:cxn>
              <a:cxn ang="0">
                <a:pos x="connsiteX2" y="connsiteY2"/>
              </a:cxn>
              <a:cxn ang="0">
                <a:pos x="connsiteX3" y="connsiteY3"/>
              </a:cxn>
            </a:cxnLst>
            <a:rect l="l" t="t" r="r" b="b"/>
            <a:pathLst>
              <a:path w="1507576" h="2514781">
                <a:moveTo>
                  <a:pt x="0" y="0"/>
                </a:moveTo>
                <a:lnTo>
                  <a:pt x="1507576" y="0"/>
                </a:lnTo>
                <a:lnTo>
                  <a:pt x="1507576" y="2514781"/>
                </a:lnTo>
                <a:lnTo>
                  <a:pt x="0" y="2514781"/>
                </a:ln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1000" fill="hold"/>
                                        <p:tgtEl>
                                          <p:spTgt spid="82"/>
                                        </p:tgtEl>
                                        <p:attrNameLst>
                                          <p:attrName>ppt_x</p:attrName>
                                        </p:attrNameLst>
                                      </p:cBhvr>
                                      <p:tavLst>
                                        <p:tav tm="0">
                                          <p:val>
                                            <p:strVal val="1+#ppt_w/2"/>
                                          </p:val>
                                        </p:tav>
                                        <p:tav tm="100000">
                                          <p:val>
                                            <p:strVal val="#ppt_x"/>
                                          </p:val>
                                        </p:tav>
                                      </p:tavLst>
                                    </p:anim>
                                    <p:anim calcmode="lin" valueType="num">
                                      <p:cBhvr additive="base">
                                        <p:cTn id="8" dur="1000" fill="hold"/>
                                        <p:tgtEl>
                                          <p:spTgt spid="8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8" fill="hold" nodeType="afterEffect">
                                  <p:stCondLst>
                                    <p:cond delay="0"/>
                                  </p:stCondLst>
                                  <p:childTnLst>
                                    <p:set>
                                      <p:cBhvr>
                                        <p:cTn id="11" dur="1" fill="hold">
                                          <p:stCondLst>
                                            <p:cond delay="0"/>
                                          </p:stCondLst>
                                        </p:cTn>
                                        <p:tgtEl>
                                          <p:spTgt spid="85"/>
                                        </p:tgtEl>
                                        <p:attrNameLst>
                                          <p:attrName>style.visibility</p:attrName>
                                        </p:attrNameLst>
                                      </p:cBhvr>
                                      <p:to>
                                        <p:strVal val="visible"/>
                                      </p:to>
                                    </p:set>
                                    <p:anim calcmode="lin" valueType="num">
                                      <p:cBhvr additive="base">
                                        <p:cTn id="12" dur="500"/>
                                        <p:tgtEl>
                                          <p:spTgt spid="85"/>
                                        </p:tgtEl>
                                        <p:attrNameLst>
                                          <p:attrName>ppt_x</p:attrName>
                                        </p:attrNameLst>
                                      </p:cBhvr>
                                      <p:tavLst>
                                        <p:tav tm="0">
                                          <p:val>
                                            <p:strVal val="#ppt_x-#ppt_w*1.125000"/>
                                          </p:val>
                                        </p:tav>
                                        <p:tav tm="100000">
                                          <p:val>
                                            <p:strVal val="#ppt_x"/>
                                          </p:val>
                                        </p:tav>
                                      </p:tavLst>
                                    </p:anim>
                                    <p:animEffect transition="in" filter="wipe(right)">
                                      <p:cBhvr>
                                        <p:cTn id="13" dur="500"/>
                                        <p:tgtEl>
                                          <p:spTgt spid="85"/>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3"/>
                                        </p:tgtEl>
                                        <p:attrNameLst>
                                          <p:attrName>style.visibility</p:attrName>
                                        </p:attrNameLst>
                                      </p:cBhvr>
                                      <p:to>
                                        <p:strVal val="visible"/>
                                      </p:to>
                                    </p:set>
                                    <p:animEffect transition="in" filter="fade">
                                      <p:cBhvr>
                                        <p:cTn id="27" dur="1000"/>
                                        <p:tgtEl>
                                          <p:spTgt spid="113"/>
                                        </p:tgtEl>
                                      </p:cBhvr>
                                    </p:animEffect>
                                    <p:anim calcmode="lin" valueType="num">
                                      <p:cBhvr>
                                        <p:cTn id="28" dur="1000" fill="hold"/>
                                        <p:tgtEl>
                                          <p:spTgt spid="113"/>
                                        </p:tgtEl>
                                        <p:attrNameLst>
                                          <p:attrName>ppt_x</p:attrName>
                                        </p:attrNameLst>
                                      </p:cBhvr>
                                      <p:tavLst>
                                        <p:tav tm="0">
                                          <p:val>
                                            <p:strVal val="#ppt_x"/>
                                          </p:val>
                                        </p:tav>
                                        <p:tav tm="100000">
                                          <p:val>
                                            <p:strVal val="#ppt_x"/>
                                          </p:val>
                                        </p:tav>
                                      </p:tavLst>
                                    </p:anim>
                                    <p:anim calcmode="lin" valueType="num">
                                      <p:cBhvr>
                                        <p:cTn id="29" dur="1000" fill="hold"/>
                                        <p:tgtEl>
                                          <p:spTgt spid="11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4"/>
                                        </p:tgtEl>
                                        <p:attrNameLst>
                                          <p:attrName>style.visibility</p:attrName>
                                        </p:attrNameLst>
                                      </p:cBhvr>
                                      <p:to>
                                        <p:strVal val="visible"/>
                                      </p:to>
                                    </p:set>
                                    <p:animEffect transition="in" filter="fade">
                                      <p:cBhvr>
                                        <p:cTn id="32" dur="1000"/>
                                        <p:tgtEl>
                                          <p:spTgt spid="114"/>
                                        </p:tgtEl>
                                      </p:cBhvr>
                                    </p:animEffect>
                                    <p:anim calcmode="lin" valueType="num">
                                      <p:cBhvr>
                                        <p:cTn id="33" dur="1000" fill="hold"/>
                                        <p:tgtEl>
                                          <p:spTgt spid="114"/>
                                        </p:tgtEl>
                                        <p:attrNameLst>
                                          <p:attrName>ppt_x</p:attrName>
                                        </p:attrNameLst>
                                      </p:cBhvr>
                                      <p:tavLst>
                                        <p:tav tm="0">
                                          <p:val>
                                            <p:strVal val="#ppt_x"/>
                                          </p:val>
                                        </p:tav>
                                        <p:tav tm="100000">
                                          <p:val>
                                            <p:strVal val="#ppt_x"/>
                                          </p:val>
                                        </p:tav>
                                      </p:tavLst>
                                    </p:anim>
                                    <p:anim calcmode="lin" valueType="num">
                                      <p:cBhvr>
                                        <p:cTn id="34" dur="1000" fill="hold"/>
                                        <p:tgtEl>
                                          <p:spTgt spid="11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par>
                          <p:cTn id="40" fill="hold">
                            <p:stCondLst>
                              <p:cond delay="2500"/>
                            </p:stCondLst>
                            <p:childTnLst>
                              <p:par>
                                <p:cTn id="41" presetID="10" presetClass="entr" presetSubtype="0" fill="hold" grpId="0" nodeType="afterEffect">
                                  <p:stCondLst>
                                    <p:cond delay="0"/>
                                  </p:stCondLst>
                                  <p:childTnLst>
                                    <p:set>
                                      <p:cBhvr>
                                        <p:cTn id="42" dur="1" fill="hold">
                                          <p:stCondLst>
                                            <p:cond delay="0"/>
                                          </p:stCondLst>
                                        </p:cTn>
                                        <p:tgtEl>
                                          <p:spTgt spid="101"/>
                                        </p:tgtEl>
                                        <p:attrNameLst>
                                          <p:attrName>style.visibility</p:attrName>
                                        </p:attrNameLst>
                                      </p:cBhvr>
                                      <p:to>
                                        <p:strVal val="visible"/>
                                      </p:to>
                                    </p:set>
                                    <p:animEffect transition="in" filter="fade">
                                      <p:cBhvr>
                                        <p:cTn id="43" dur="500"/>
                                        <p:tgtEl>
                                          <p:spTgt spid="101"/>
                                        </p:tgtEl>
                                      </p:cBhvr>
                                    </p:animEffect>
                                  </p:childTnLst>
                                </p:cTn>
                              </p:par>
                            </p:childTnLst>
                          </p:cTn>
                        </p:par>
                        <p:par>
                          <p:cTn id="44" fill="hold">
                            <p:stCondLst>
                              <p:cond delay="3000"/>
                            </p:stCondLst>
                            <p:childTnLst>
                              <p:par>
                                <p:cTn id="45" presetID="2" presetClass="entr" presetSubtype="2" fill="hold" nodeType="afterEffect">
                                  <p:stCondLst>
                                    <p:cond delay="0"/>
                                  </p:stCondLst>
                                  <p:childTnLst>
                                    <p:set>
                                      <p:cBhvr>
                                        <p:cTn id="46" dur="1" fill="hold">
                                          <p:stCondLst>
                                            <p:cond delay="0"/>
                                          </p:stCondLst>
                                        </p:cTn>
                                        <p:tgtEl>
                                          <p:spTgt spid="89"/>
                                        </p:tgtEl>
                                        <p:attrNameLst>
                                          <p:attrName>style.visibility</p:attrName>
                                        </p:attrNameLst>
                                      </p:cBhvr>
                                      <p:to>
                                        <p:strVal val="visible"/>
                                      </p:to>
                                    </p:set>
                                    <p:anim calcmode="lin" valueType="num">
                                      <p:cBhvr additive="base">
                                        <p:cTn id="47" dur="500" fill="hold"/>
                                        <p:tgtEl>
                                          <p:spTgt spid="89"/>
                                        </p:tgtEl>
                                        <p:attrNameLst>
                                          <p:attrName>ppt_x</p:attrName>
                                        </p:attrNameLst>
                                      </p:cBhvr>
                                      <p:tavLst>
                                        <p:tav tm="0">
                                          <p:val>
                                            <p:strVal val="1+#ppt_w/2"/>
                                          </p:val>
                                        </p:tav>
                                        <p:tav tm="100000">
                                          <p:val>
                                            <p:strVal val="#ppt_x"/>
                                          </p:val>
                                        </p:tav>
                                      </p:tavLst>
                                    </p:anim>
                                    <p:anim calcmode="lin" valueType="num">
                                      <p:cBhvr additive="base">
                                        <p:cTn id="48" dur="500" fill="hold"/>
                                        <p:tgtEl>
                                          <p:spTgt spid="89"/>
                                        </p:tgtEl>
                                        <p:attrNameLst>
                                          <p:attrName>ppt_y</p:attrName>
                                        </p:attrNameLst>
                                      </p:cBhvr>
                                      <p:tavLst>
                                        <p:tav tm="0">
                                          <p:val>
                                            <p:strVal val="#ppt_y"/>
                                          </p:val>
                                        </p:tav>
                                        <p:tav tm="100000">
                                          <p:val>
                                            <p:strVal val="#ppt_y"/>
                                          </p:val>
                                        </p:tav>
                                      </p:tavLst>
                                    </p:anim>
                                  </p:childTnLst>
                                </p:cTn>
                              </p:par>
                            </p:childTnLst>
                          </p:cTn>
                        </p:par>
                        <p:par>
                          <p:cTn id="49" fill="hold">
                            <p:stCondLst>
                              <p:cond delay="3500"/>
                            </p:stCondLst>
                            <p:childTnLst>
                              <p:par>
                                <p:cTn id="50" presetID="2" presetClass="entr" presetSubtype="6" decel="100000" fill="hold" nodeType="afterEffect">
                                  <p:stCondLst>
                                    <p:cond delay="0"/>
                                  </p:stCondLst>
                                  <p:childTnLst>
                                    <p:set>
                                      <p:cBhvr>
                                        <p:cTn id="51" dur="1" fill="hold">
                                          <p:stCondLst>
                                            <p:cond delay="0"/>
                                          </p:stCondLst>
                                        </p:cTn>
                                        <p:tgtEl>
                                          <p:spTgt spid="92"/>
                                        </p:tgtEl>
                                        <p:attrNameLst>
                                          <p:attrName>style.visibility</p:attrName>
                                        </p:attrNameLst>
                                      </p:cBhvr>
                                      <p:to>
                                        <p:strVal val="visible"/>
                                      </p:to>
                                    </p:set>
                                    <p:anim calcmode="lin" valueType="num">
                                      <p:cBhvr additive="base">
                                        <p:cTn id="52" dur="1000" fill="hold"/>
                                        <p:tgtEl>
                                          <p:spTgt spid="92"/>
                                        </p:tgtEl>
                                        <p:attrNameLst>
                                          <p:attrName>ppt_x</p:attrName>
                                        </p:attrNameLst>
                                      </p:cBhvr>
                                      <p:tavLst>
                                        <p:tav tm="0">
                                          <p:val>
                                            <p:strVal val="1+#ppt_w/2"/>
                                          </p:val>
                                        </p:tav>
                                        <p:tav tm="100000">
                                          <p:val>
                                            <p:strVal val="#ppt_x"/>
                                          </p:val>
                                        </p:tav>
                                      </p:tavLst>
                                    </p:anim>
                                    <p:anim calcmode="lin" valueType="num">
                                      <p:cBhvr additive="base">
                                        <p:cTn id="53" dur="1000" fill="hold"/>
                                        <p:tgtEl>
                                          <p:spTgt spid="92"/>
                                        </p:tgtEl>
                                        <p:attrNameLst>
                                          <p:attrName>ppt_y</p:attrName>
                                        </p:attrNameLst>
                                      </p:cBhvr>
                                      <p:tavLst>
                                        <p:tav tm="0">
                                          <p:val>
                                            <p:strVal val="1+#ppt_h/2"/>
                                          </p:val>
                                        </p:tav>
                                        <p:tav tm="100000">
                                          <p:val>
                                            <p:strVal val="#ppt_y"/>
                                          </p:val>
                                        </p:tav>
                                      </p:tavLst>
                                    </p:anim>
                                  </p:childTnLst>
                                </p:cTn>
                              </p:par>
                              <p:par>
                                <p:cTn id="54" presetID="2" presetClass="entr" presetSubtype="6" decel="100000" fill="hold" nodeType="withEffect">
                                  <p:stCondLst>
                                    <p:cond delay="0"/>
                                  </p:stCondLst>
                                  <p:childTnLst>
                                    <p:set>
                                      <p:cBhvr>
                                        <p:cTn id="55" dur="1" fill="hold">
                                          <p:stCondLst>
                                            <p:cond delay="0"/>
                                          </p:stCondLst>
                                        </p:cTn>
                                        <p:tgtEl>
                                          <p:spTgt spid="95"/>
                                        </p:tgtEl>
                                        <p:attrNameLst>
                                          <p:attrName>style.visibility</p:attrName>
                                        </p:attrNameLst>
                                      </p:cBhvr>
                                      <p:to>
                                        <p:strVal val="visible"/>
                                      </p:to>
                                    </p:set>
                                    <p:anim calcmode="lin" valueType="num">
                                      <p:cBhvr additive="base">
                                        <p:cTn id="56" dur="1000" fill="hold"/>
                                        <p:tgtEl>
                                          <p:spTgt spid="95"/>
                                        </p:tgtEl>
                                        <p:attrNameLst>
                                          <p:attrName>ppt_x</p:attrName>
                                        </p:attrNameLst>
                                      </p:cBhvr>
                                      <p:tavLst>
                                        <p:tav tm="0">
                                          <p:val>
                                            <p:strVal val="1+#ppt_w/2"/>
                                          </p:val>
                                        </p:tav>
                                        <p:tav tm="100000">
                                          <p:val>
                                            <p:strVal val="#ppt_x"/>
                                          </p:val>
                                        </p:tav>
                                      </p:tavLst>
                                    </p:anim>
                                    <p:anim calcmode="lin" valueType="num">
                                      <p:cBhvr additive="base">
                                        <p:cTn id="57" dur="1000" fill="hold"/>
                                        <p:tgtEl>
                                          <p:spTgt spid="95"/>
                                        </p:tgtEl>
                                        <p:attrNameLst>
                                          <p:attrName>ppt_y</p:attrName>
                                        </p:attrNameLst>
                                      </p:cBhvr>
                                      <p:tavLst>
                                        <p:tav tm="0">
                                          <p:val>
                                            <p:strVal val="1+#ppt_h/2"/>
                                          </p:val>
                                        </p:tav>
                                        <p:tav tm="100000">
                                          <p:val>
                                            <p:strVal val="#ppt_y"/>
                                          </p:val>
                                        </p:tav>
                                      </p:tavLst>
                                    </p:anim>
                                  </p:childTnLst>
                                </p:cTn>
                              </p:par>
                              <p:par>
                                <p:cTn id="58" presetID="2" presetClass="entr" presetSubtype="6" decel="100000" fill="hold" nodeType="withEffect">
                                  <p:stCondLst>
                                    <p:cond delay="0"/>
                                  </p:stCondLst>
                                  <p:childTnLst>
                                    <p:set>
                                      <p:cBhvr>
                                        <p:cTn id="59" dur="1" fill="hold">
                                          <p:stCondLst>
                                            <p:cond delay="0"/>
                                          </p:stCondLst>
                                        </p:cTn>
                                        <p:tgtEl>
                                          <p:spTgt spid="98"/>
                                        </p:tgtEl>
                                        <p:attrNameLst>
                                          <p:attrName>style.visibility</p:attrName>
                                        </p:attrNameLst>
                                      </p:cBhvr>
                                      <p:to>
                                        <p:strVal val="visible"/>
                                      </p:to>
                                    </p:set>
                                    <p:anim calcmode="lin" valueType="num">
                                      <p:cBhvr additive="base">
                                        <p:cTn id="60" dur="1000" fill="hold"/>
                                        <p:tgtEl>
                                          <p:spTgt spid="98"/>
                                        </p:tgtEl>
                                        <p:attrNameLst>
                                          <p:attrName>ppt_x</p:attrName>
                                        </p:attrNameLst>
                                      </p:cBhvr>
                                      <p:tavLst>
                                        <p:tav tm="0">
                                          <p:val>
                                            <p:strVal val="1+#ppt_w/2"/>
                                          </p:val>
                                        </p:tav>
                                        <p:tav tm="100000">
                                          <p:val>
                                            <p:strVal val="#ppt_x"/>
                                          </p:val>
                                        </p:tav>
                                      </p:tavLst>
                                    </p:anim>
                                    <p:anim calcmode="lin" valueType="num">
                                      <p:cBhvr additive="base">
                                        <p:cTn id="61" dur="1000" fill="hold"/>
                                        <p:tgtEl>
                                          <p:spTgt spid="98"/>
                                        </p:tgtEl>
                                        <p:attrNameLst>
                                          <p:attrName>ppt_y</p:attrName>
                                        </p:attrNameLst>
                                      </p:cBhvr>
                                      <p:tavLst>
                                        <p:tav tm="0">
                                          <p:val>
                                            <p:strVal val="1+#ppt_h/2"/>
                                          </p:val>
                                        </p:tav>
                                        <p:tav tm="100000">
                                          <p:val>
                                            <p:strVal val="#ppt_y"/>
                                          </p:val>
                                        </p:tav>
                                      </p:tavLst>
                                    </p:anim>
                                  </p:childTnLst>
                                </p:cTn>
                              </p:par>
                            </p:childTnLst>
                          </p:cTn>
                        </p:par>
                        <p:par>
                          <p:cTn id="62" fill="hold">
                            <p:stCondLst>
                              <p:cond delay="4500"/>
                            </p:stCondLst>
                            <p:childTnLst>
                              <p:par>
                                <p:cTn id="63" presetID="53" presetClass="entr" presetSubtype="16" fill="hold" grpId="0" nodeType="afterEffect">
                                  <p:stCondLst>
                                    <p:cond delay="0"/>
                                  </p:stCondLst>
                                  <p:childTnLst>
                                    <p:set>
                                      <p:cBhvr>
                                        <p:cTn id="64" dur="1" fill="hold">
                                          <p:stCondLst>
                                            <p:cond delay="0"/>
                                          </p:stCondLst>
                                        </p:cTn>
                                        <p:tgtEl>
                                          <p:spTgt spid="108"/>
                                        </p:tgtEl>
                                        <p:attrNameLst>
                                          <p:attrName>style.visibility</p:attrName>
                                        </p:attrNameLst>
                                      </p:cBhvr>
                                      <p:to>
                                        <p:strVal val="visible"/>
                                      </p:to>
                                    </p:set>
                                    <p:anim calcmode="lin" valueType="num">
                                      <p:cBhvr>
                                        <p:cTn id="65" dur="500" fill="hold"/>
                                        <p:tgtEl>
                                          <p:spTgt spid="108"/>
                                        </p:tgtEl>
                                        <p:attrNameLst>
                                          <p:attrName>ppt_w</p:attrName>
                                        </p:attrNameLst>
                                      </p:cBhvr>
                                      <p:tavLst>
                                        <p:tav tm="0">
                                          <p:val>
                                            <p:fltVal val="0"/>
                                          </p:val>
                                        </p:tav>
                                        <p:tav tm="100000">
                                          <p:val>
                                            <p:strVal val="#ppt_w"/>
                                          </p:val>
                                        </p:tav>
                                      </p:tavLst>
                                    </p:anim>
                                    <p:anim calcmode="lin" valueType="num">
                                      <p:cBhvr>
                                        <p:cTn id="66" dur="500" fill="hold"/>
                                        <p:tgtEl>
                                          <p:spTgt spid="108"/>
                                        </p:tgtEl>
                                        <p:attrNameLst>
                                          <p:attrName>ppt_h</p:attrName>
                                        </p:attrNameLst>
                                      </p:cBhvr>
                                      <p:tavLst>
                                        <p:tav tm="0">
                                          <p:val>
                                            <p:fltVal val="0"/>
                                          </p:val>
                                        </p:tav>
                                        <p:tav tm="100000">
                                          <p:val>
                                            <p:strVal val="#ppt_h"/>
                                          </p:val>
                                        </p:tav>
                                      </p:tavLst>
                                    </p:anim>
                                    <p:animEffect transition="in" filter="fade">
                                      <p:cBhvr>
                                        <p:cTn id="67" dur="500"/>
                                        <p:tgtEl>
                                          <p:spTgt spid="108"/>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111"/>
                                        </p:tgtEl>
                                        <p:attrNameLst>
                                          <p:attrName>style.visibility</p:attrName>
                                        </p:attrNameLst>
                                      </p:cBhvr>
                                      <p:to>
                                        <p:strVal val="visible"/>
                                      </p:to>
                                    </p:set>
                                    <p:anim calcmode="lin" valueType="num">
                                      <p:cBhvr>
                                        <p:cTn id="70" dur="500" fill="hold"/>
                                        <p:tgtEl>
                                          <p:spTgt spid="111"/>
                                        </p:tgtEl>
                                        <p:attrNameLst>
                                          <p:attrName>ppt_w</p:attrName>
                                        </p:attrNameLst>
                                      </p:cBhvr>
                                      <p:tavLst>
                                        <p:tav tm="0">
                                          <p:val>
                                            <p:fltVal val="0"/>
                                          </p:val>
                                        </p:tav>
                                        <p:tav tm="100000">
                                          <p:val>
                                            <p:strVal val="#ppt_w"/>
                                          </p:val>
                                        </p:tav>
                                      </p:tavLst>
                                    </p:anim>
                                    <p:anim calcmode="lin" valueType="num">
                                      <p:cBhvr>
                                        <p:cTn id="71" dur="500" fill="hold"/>
                                        <p:tgtEl>
                                          <p:spTgt spid="111"/>
                                        </p:tgtEl>
                                        <p:attrNameLst>
                                          <p:attrName>ppt_h</p:attrName>
                                        </p:attrNameLst>
                                      </p:cBhvr>
                                      <p:tavLst>
                                        <p:tav tm="0">
                                          <p:val>
                                            <p:fltVal val="0"/>
                                          </p:val>
                                        </p:tav>
                                        <p:tav tm="100000">
                                          <p:val>
                                            <p:strVal val="#ppt_h"/>
                                          </p:val>
                                        </p:tav>
                                      </p:tavLst>
                                    </p:anim>
                                    <p:animEffect transition="in" filter="fade">
                                      <p:cBhvr>
                                        <p:cTn id="72" dur="500"/>
                                        <p:tgtEl>
                                          <p:spTgt spid="111"/>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112"/>
                                        </p:tgtEl>
                                        <p:attrNameLst>
                                          <p:attrName>style.visibility</p:attrName>
                                        </p:attrNameLst>
                                      </p:cBhvr>
                                      <p:to>
                                        <p:strVal val="visible"/>
                                      </p:to>
                                    </p:set>
                                    <p:anim calcmode="lin" valueType="num">
                                      <p:cBhvr>
                                        <p:cTn id="75" dur="500" fill="hold"/>
                                        <p:tgtEl>
                                          <p:spTgt spid="112"/>
                                        </p:tgtEl>
                                        <p:attrNameLst>
                                          <p:attrName>ppt_w</p:attrName>
                                        </p:attrNameLst>
                                      </p:cBhvr>
                                      <p:tavLst>
                                        <p:tav tm="0">
                                          <p:val>
                                            <p:fltVal val="0"/>
                                          </p:val>
                                        </p:tav>
                                        <p:tav tm="100000">
                                          <p:val>
                                            <p:strVal val="#ppt_w"/>
                                          </p:val>
                                        </p:tav>
                                      </p:tavLst>
                                    </p:anim>
                                    <p:anim calcmode="lin" valueType="num">
                                      <p:cBhvr>
                                        <p:cTn id="76" dur="500" fill="hold"/>
                                        <p:tgtEl>
                                          <p:spTgt spid="112"/>
                                        </p:tgtEl>
                                        <p:attrNameLst>
                                          <p:attrName>ppt_h</p:attrName>
                                        </p:attrNameLst>
                                      </p:cBhvr>
                                      <p:tavLst>
                                        <p:tav tm="0">
                                          <p:val>
                                            <p:fltVal val="0"/>
                                          </p:val>
                                        </p:tav>
                                        <p:tav tm="100000">
                                          <p:val>
                                            <p:strVal val="#ppt_h"/>
                                          </p:val>
                                        </p:tav>
                                      </p:tavLst>
                                    </p:anim>
                                    <p:animEffect transition="in" filter="fade">
                                      <p:cBhvr>
                                        <p:cTn id="77" dur="500"/>
                                        <p:tgtEl>
                                          <p:spTgt spid="112"/>
                                        </p:tgtEl>
                                      </p:cBhvr>
                                    </p:animEffect>
                                  </p:childTnLst>
                                </p:cTn>
                              </p:par>
                              <p:par>
                                <p:cTn id="78" presetID="42" presetClass="entr" presetSubtype="0" fill="hold" nodeType="withEffect">
                                  <p:stCondLst>
                                    <p:cond delay="0"/>
                                  </p:stCondLst>
                                  <p:childTnLst>
                                    <p:set>
                                      <p:cBhvr>
                                        <p:cTn id="79" dur="1" fill="hold">
                                          <p:stCondLst>
                                            <p:cond delay="0"/>
                                          </p:stCondLst>
                                        </p:cTn>
                                        <p:tgtEl>
                                          <p:spTgt spid="76"/>
                                        </p:tgtEl>
                                        <p:attrNameLst>
                                          <p:attrName>style.visibility</p:attrName>
                                        </p:attrNameLst>
                                      </p:cBhvr>
                                      <p:to>
                                        <p:strVal val="visible"/>
                                      </p:to>
                                    </p:set>
                                    <p:animEffect transition="in" filter="fade">
                                      <p:cBhvr>
                                        <p:cTn id="80" dur="1000"/>
                                        <p:tgtEl>
                                          <p:spTgt spid="76"/>
                                        </p:tgtEl>
                                      </p:cBhvr>
                                    </p:animEffect>
                                    <p:anim calcmode="lin" valueType="num">
                                      <p:cBhvr>
                                        <p:cTn id="81" dur="1000" fill="hold"/>
                                        <p:tgtEl>
                                          <p:spTgt spid="76"/>
                                        </p:tgtEl>
                                        <p:attrNameLst>
                                          <p:attrName>ppt_x</p:attrName>
                                        </p:attrNameLst>
                                      </p:cBhvr>
                                      <p:tavLst>
                                        <p:tav tm="0">
                                          <p:val>
                                            <p:strVal val="#ppt_x"/>
                                          </p:val>
                                        </p:tav>
                                        <p:tav tm="100000">
                                          <p:val>
                                            <p:strVal val="#ppt_x"/>
                                          </p:val>
                                        </p:tav>
                                      </p:tavLst>
                                    </p:anim>
                                    <p:anim calcmode="lin" valueType="num">
                                      <p:cBhvr>
                                        <p:cTn id="82"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8" grpId="0" animBg="1"/>
      <p:bldP spid="111" grpId="0" animBg="1"/>
      <p:bldP spid="1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rot="1800000">
            <a:off x="2145343" y="2034108"/>
            <a:ext cx="6606559" cy="5222548"/>
          </a:xfrm>
          <a:custGeom>
            <a:avLst/>
            <a:gdLst>
              <a:gd name="connsiteX0" fmla="*/ 0 w 8510175"/>
              <a:gd name="connsiteY0" fmla="*/ 0 h 5193409"/>
              <a:gd name="connsiteX1" fmla="*/ 8510175 w 8510175"/>
              <a:gd name="connsiteY1" fmla="*/ 0 h 5193409"/>
              <a:gd name="connsiteX2" fmla="*/ 8510175 w 8510175"/>
              <a:gd name="connsiteY2" fmla="*/ 5193409 h 5193409"/>
              <a:gd name="connsiteX3" fmla="*/ 0 w 8510175"/>
              <a:gd name="connsiteY3" fmla="*/ 5193409 h 5193409"/>
              <a:gd name="connsiteX4" fmla="*/ 0 w 8510175"/>
              <a:gd name="connsiteY4" fmla="*/ 0 h 5193409"/>
              <a:gd name="connsiteX0-1" fmla="*/ 0 w 8510175"/>
              <a:gd name="connsiteY0-2" fmla="*/ 9297 h 5202706"/>
              <a:gd name="connsiteX1-3" fmla="*/ 4264758 w 8510175"/>
              <a:gd name="connsiteY1-4" fmla="*/ 0 h 5202706"/>
              <a:gd name="connsiteX2-5" fmla="*/ 8510175 w 8510175"/>
              <a:gd name="connsiteY2-6" fmla="*/ 9297 h 5202706"/>
              <a:gd name="connsiteX3-7" fmla="*/ 8510175 w 8510175"/>
              <a:gd name="connsiteY3-8" fmla="*/ 5202706 h 5202706"/>
              <a:gd name="connsiteX4-9" fmla="*/ 0 w 8510175"/>
              <a:gd name="connsiteY4-10" fmla="*/ 5202706 h 5202706"/>
              <a:gd name="connsiteX5" fmla="*/ 0 w 8510175"/>
              <a:gd name="connsiteY5" fmla="*/ 9297 h 5202706"/>
              <a:gd name="connsiteX0-11" fmla="*/ 0 w 8510175"/>
              <a:gd name="connsiteY0-12" fmla="*/ 9297 h 5222548"/>
              <a:gd name="connsiteX1-13" fmla="*/ 4264758 w 8510175"/>
              <a:gd name="connsiteY1-14" fmla="*/ 0 h 5222548"/>
              <a:gd name="connsiteX2-15" fmla="*/ 8510175 w 8510175"/>
              <a:gd name="connsiteY2-16" fmla="*/ 9297 h 5222548"/>
              <a:gd name="connsiteX3-17" fmla="*/ 8510175 w 8510175"/>
              <a:gd name="connsiteY3-18" fmla="*/ 5202706 h 5222548"/>
              <a:gd name="connsiteX4-19" fmla="*/ 1903616 w 8510175"/>
              <a:gd name="connsiteY4-20" fmla="*/ 5222548 h 5222548"/>
              <a:gd name="connsiteX5-21" fmla="*/ 0 w 8510175"/>
              <a:gd name="connsiteY5-22" fmla="*/ 5202706 h 5222548"/>
              <a:gd name="connsiteX6" fmla="*/ 0 w 8510175"/>
              <a:gd name="connsiteY6" fmla="*/ 9297 h 5222548"/>
              <a:gd name="connsiteX0-23" fmla="*/ 0 w 8510175"/>
              <a:gd name="connsiteY0-24" fmla="*/ 5202706 h 5222548"/>
              <a:gd name="connsiteX1-25" fmla="*/ 4264758 w 8510175"/>
              <a:gd name="connsiteY1-26" fmla="*/ 0 h 5222548"/>
              <a:gd name="connsiteX2-27" fmla="*/ 8510175 w 8510175"/>
              <a:gd name="connsiteY2-28" fmla="*/ 9297 h 5222548"/>
              <a:gd name="connsiteX3-29" fmla="*/ 8510175 w 8510175"/>
              <a:gd name="connsiteY3-30" fmla="*/ 5202706 h 5222548"/>
              <a:gd name="connsiteX4-31" fmla="*/ 1903616 w 8510175"/>
              <a:gd name="connsiteY4-32" fmla="*/ 5222548 h 5222548"/>
              <a:gd name="connsiteX5-33" fmla="*/ 0 w 8510175"/>
              <a:gd name="connsiteY5-34" fmla="*/ 5202706 h 5222548"/>
              <a:gd name="connsiteX0-35" fmla="*/ 0 w 6606559"/>
              <a:gd name="connsiteY0-36" fmla="*/ 5222548 h 5222548"/>
              <a:gd name="connsiteX1-37" fmla="*/ 2361142 w 6606559"/>
              <a:gd name="connsiteY1-38" fmla="*/ 0 h 5222548"/>
              <a:gd name="connsiteX2-39" fmla="*/ 6606559 w 6606559"/>
              <a:gd name="connsiteY2-40" fmla="*/ 9297 h 5222548"/>
              <a:gd name="connsiteX3-41" fmla="*/ 6606559 w 6606559"/>
              <a:gd name="connsiteY3-42" fmla="*/ 5202706 h 5222548"/>
              <a:gd name="connsiteX4-43" fmla="*/ 0 w 6606559"/>
              <a:gd name="connsiteY4-44" fmla="*/ 5222548 h 52225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06559" h="5222548">
                <a:moveTo>
                  <a:pt x="0" y="5222548"/>
                </a:moveTo>
                <a:lnTo>
                  <a:pt x="2361142" y="0"/>
                </a:lnTo>
                <a:lnTo>
                  <a:pt x="6606559" y="9297"/>
                </a:lnTo>
                <a:lnTo>
                  <a:pt x="6606559" y="5202706"/>
                </a:lnTo>
                <a:lnTo>
                  <a:pt x="0" y="5222548"/>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5" name="矩形 44"/>
          <p:cNvSpPr/>
          <p:nvPr/>
        </p:nvSpPr>
        <p:spPr>
          <a:xfrm rot="1800000">
            <a:off x="6738833" y="3848236"/>
            <a:ext cx="1625387" cy="644657"/>
          </a:xfrm>
          <a:custGeom>
            <a:avLst/>
            <a:gdLst>
              <a:gd name="connsiteX0" fmla="*/ 0 w 1789598"/>
              <a:gd name="connsiteY0" fmla="*/ 0 h 634275"/>
              <a:gd name="connsiteX1" fmla="*/ 1789598 w 1789598"/>
              <a:gd name="connsiteY1" fmla="*/ 0 h 634275"/>
              <a:gd name="connsiteX2" fmla="*/ 1789598 w 1789598"/>
              <a:gd name="connsiteY2" fmla="*/ 634275 h 634275"/>
              <a:gd name="connsiteX3" fmla="*/ 0 w 1789598"/>
              <a:gd name="connsiteY3" fmla="*/ 634275 h 634275"/>
              <a:gd name="connsiteX4" fmla="*/ 0 w 1789598"/>
              <a:gd name="connsiteY4" fmla="*/ 0 h 634275"/>
              <a:gd name="connsiteX0-1" fmla="*/ 0 w 1789598"/>
              <a:gd name="connsiteY0-2" fmla="*/ 9762 h 644037"/>
              <a:gd name="connsiteX1-3" fmla="*/ 204464 w 1789598"/>
              <a:gd name="connsiteY1-4" fmla="*/ 0 h 644037"/>
              <a:gd name="connsiteX2-5" fmla="*/ 1789598 w 1789598"/>
              <a:gd name="connsiteY2-6" fmla="*/ 9762 h 644037"/>
              <a:gd name="connsiteX3-7" fmla="*/ 1789598 w 1789598"/>
              <a:gd name="connsiteY3-8" fmla="*/ 644037 h 644037"/>
              <a:gd name="connsiteX4-9" fmla="*/ 0 w 1789598"/>
              <a:gd name="connsiteY4-10" fmla="*/ 644037 h 644037"/>
              <a:gd name="connsiteX5" fmla="*/ 0 w 1789598"/>
              <a:gd name="connsiteY5" fmla="*/ 9762 h 644037"/>
              <a:gd name="connsiteX0-11" fmla="*/ 0 w 1789598"/>
              <a:gd name="connsiteY0-12" fmla="*/ 9762 h 644657"/>
              <a:gd name="connsiteX1-13" fmla="*/ 204464 w 1789598"/>
              <a:gd name="connsiteY1-14" fmla="*/ 0 h 644657"/>
              <a:gd name="connsiteX2-15" fmla="*/ 1789598 w 1789598"/>
              <a:gd name="connsiteY2-16" fmla="*/ 9762 h 644657"/>
              <a:gd name="connsiteX3-17" fmla="*/ 1789598 w 1789598"/>
              <a:gd name="connsiteY3-18" fmla="*/ 644037 h 644657"/>
              <a:gd name="connsiteX4-19" fmla="*/ 164211 w 1789598"/>
              <a:gd name="connsiteY4-20" fmla="*/ 644657 h 644657"/>
              <a:gd name="connsiteX5-21" fmla="*/ 0 w 1789598"/>
              <a:gd name="connsiteY5-22" fmla="*/ 644037 h 644657"/>
              <a:gd name="connsiteX6" fmla="*/ 0 w 1789598"/>
              <a:gd name="connsiteY6" fmla="*/ 9762 h 644657"/>
              <a:gd name="connsiteX0-23" fmla="*/ 0 w 1789598"/>
              <a:gd name="connsiteY0-24" fmla="*/ 9762 h 644657"/>
              <a:gd name="connsiteX1-25" fmla="*/ 204464 w 1789598"/>
              <a:gd name="connsiteY1-26" fmla="*/ 0 h 644657"/>
              <a:gd name="connsiteX2-27" fmla="*/ 1789598 w 1789598"/>
              <a:gd name="connsiteY2-28" fmla="*/ 9762 h 644657"/>
              <a:gd name="connsiteX3-29" fmla="*/ 1789598 w 1789598"/>
              <a:gd name="connsiteY3-30" fmla="*/ 644037 h 644657"/>
              <a:gd name="connsiteX4-31" fmla="*/ 164211 w 1789598"/>
              <a:gd name="connsiteY4-32" fmla="*/ 644657 h 644657"/>
              <a:gd name="connsiteX5-33" fmla="*/ 0 w 1789598"/>
              <a:gd name="connsiteY5-34" fmla="*/ 9762 h 644657"/>
              <a:gd name="connsiteX0-35" fmla="*/ 0 w 1625387"/>
              <a:gd name="connsiteY0-36" fmla="*/ 644657 h 644657"/>
              <a:gd name="connsiteX1-37" fmla="*/ 40253 w 1625387"/>
              <a:gd name="connsiteY1-38" fmla="*/ 0 h 644657"/>
              <a:gd name="connsiteX2-39" fmla="*/ 1625387 w 1625387"/>
              <a:gd name="connsiteY2-40" fmla="*/ 9762 h 644657"/>
              <a:gd name="connsiteX3-41" fmla="*/ 1625387 w 1625387"/>
              <a:gd name="connsiteY3-42" fmla="*/ 644037 h 644657"/>
              <a:gd name="connsiteX4-43" fmla="*/ 0 w 1625387"/>
              <a:gd name="connsiteY4-44" fmla="*/ 644657 h 6446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25387" h="644657">
                <a:moveTo>
                  <a:pt x="0" y="644657"/>
                </a:moveTo>
                <a:lnTo>
                  <a:pt x="40253" y="0"/>
                </a:lnTo>
                <a:lnTo>
                  <a:pt x="1625387" y="9762"/>
                </a:lnTo>
                <a:lnTo>
                  <a:pt x="1625387" y="644037"/>
                </a:lnTo>
                <a:lnTo>
                  <a:pt x="0" y="644657"/>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6" name="矩形 44"/>
          <p:cNvSpPr/>
          <p:nvPr/>
        </p:nvSpPr>
        <p:spPr>
          <a:xfrm rot="1800000">
            <a:off x="6738834" y="4773145"/>
            <a:ext cx="1625387" cy="644657"/>
          </a:xfrm>
          <a:custGeom>
            <a:avLst/>
            <a:gdLst>
              <a:gd name="connsiteX0" fmla="*/ 0 w 1789598"/>
              <a:gd name="connsiteY0" fmla="*/ 0 h 634275"/>
              <a:gd name="connsiteX1" fmla="*/ 1789598 w 1789598"/>
              <a:gd name="connsiteY1" fmla="*/ 0 h 634275"/>
              <a:gd name="connsiteX2" fmla="*/ 1789598 w 1789598"/>
              <a:gd name="connsiteY2" fmla="*/ 634275 h 634275"/>
              <a:gd name="connsiteX3" fmla="*/ 0 w 1789598"/>
              <a:gd name="connsiteY3" fmla="*/ 634275 h 634275"/>
              <a:gd name="connsiteX4" fmla="*/ 0 w 1789598"/>
              <a:gd name="connsiteY4" fmla="*/ 0 h 634275"/>
              <a:gd name="connsiteX0-1" fmla="*/ 0 w 1789598"/>
              <a:gd name="connsiteY0-2" fmla="*/ 9762 h 644037"/>
              <a:gd name="connsiteX1-3" fmla="*/ 204464 w 1789598"/>
              <a:gd name="connsiteY1-4" fmla="*/ 0 h 644037"/>
              <a:gd name="connsiteX2-5" fmla="*/ 1789598 w 1789598"/>
              <a:gd name="connsiteY2-6" fmla="*/ 9762 h 644037"/>
              <a:gd name="connsiteX3-7" fmla="*/ 1789598 w 1789598"/>
              <a:gd name="connsiteY3-8" fmla="*/ 644037 h 644037"/>
              <a:gd name="connsiteX4-9" fmla="*/ 0 w 1789598"/>
              <a:gd name="connsiteY4-10" fmla="*/ 644037 h 644037"/>
              <a:gd name="connsiteX5" fmla="*/ 0 w 1789598"/>
              <a:gd name="connsiteY5" fmla="*/ 9762 h 644037"/>
              <a:gd name="connsiteX0-11" fmla="*/ 0 w 1789598"/>
              <a:gd name="connsiteY0-12" fmla="*/ 9762 h 644657"/>
              <a:gd name="connsiteX1-13" fmla="*/ 204464 w 1789598"/>
              <a:gd name="connsiteY1-14" fmla="*/ 0 h 644657"/>
              <a:gd name="connsiteX2-15" fmla="*/ 1789598 w 1789598"/>
              <a:gd name="connsiteY2-16" fmla="*/ 9762 h 644657"/>
              <a:gd name="connsiteX3-17" fmla="*/ 1789598 w 1789598"/>
              <a:gd name="connsiteY3-18" fmla="*/ 644037 h 644657"/>
              <a:gd name="connsiteX4-19" fmla="*/ 164211 w 1789598"/>
              <a:gd name="connsiteY4-20" fmla="*/ 644657 h 644657"/>
              <a:gd name="connsiteX5-21" fmla="*/ 0 w 1789598"/>
              <a:gd name="connsiteY5-22" fmla="*/ 644037 h 644657"/>
              <a:gd name="connsiteX6" fmla="*/ 0 w 1789598"/>
              <a:gd name="connsiteY6" fmla="*/ 9762 h 644657"/>
              <a:gd name="connsiteX0-23" fmla="*/ 0 w 1789598"/>
              <a:gd name="connsiteY0-24" fmla="*/ 9762 h 644657"/>
              <a:gd name="connsiteX1-25" fmla="*/ 204464 w 1789598"/>
              <a:gd name="connsiteY1-26" fmla="*/ 0 h 644657"/>
              <a:gd name="connsiteX2-27" fmla="*/ 1789598 w 1789598"/>
              <a:gd name="connsiteY2-28" fmla="*/ 9762 h 644657"/>
              <a:gd name="connsiteX3-29" fmla="*/ 1789598 w 1789598"/>
              <a:gd name="connsiteY3-30" fmla="*/ 644037 h 644657"/>
              <a:gd name="connsiteX4-31" fmla="*/ 164211 w 1789598"/>
              <a:gd name="connsiteY4-32" fmla="*/ 644657 h 644657"/>
              <a:gd name="connsiteX5-33" fmla="*/ 0 w 1789598"/>
              <a:gd name="connsiteY5-34" fmla="*/ 9762 h 644657"/>
              <a:gd name="connsiteX0-35" fmla="*/ 0 w 1625387"/>
              <a:gd name="connsiteY0-36" fmla="*/ 644657 h 644657"/>
              <a:gd name="connsiteX1-37" fmla="*/ 40253 w 1625387"/>
              <a:gd name="connsiteY1-38" fmla="*/ 0 h 644657"/>
              <a:gd name="connsiteX2-39" fmla="*/ 1625387 w 1625387"/>
              <a:gd name="connsiteY2-40" fmla="*/ 9762 h 644657"/>
              <a:gd name="connsiteX3-41" fmla="*/ 1625387 w 1625387"/>
              <a:gd name="connsiteY3-42" fmla="*/ 644037 h 644657"/>
              <a:gd name="connsiteX4-43" fmla="*/ 0 w 1625387"/>
              <a:gd name="connsiteY4-44" fmla="*/ 644657 h 6446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25387" h="644657">
                <a:moveTo>
                  <a:pt x="0" y="644657"/>
                </a:moveTo>
                <a:lnTo>
                  <a:pt x="40253" y="0"/>
                </a:lnTo>
                <a:lnTo>
                  <a:pt x="1625387" y="9762"/>
                </a:lnTo>
                <a:lnTo>
                  <a:pt x="1625387" y="644037"/>
                </a:lnTo>
                <a:lnTo>
                  <a:pt x="0" y="644657"/>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7" name="矩形 44"/>
          <p:cNvSpPr/>
          <p:nvPr/>
        </p:nvSpPr>
        <p:spPr>
          <a:xfrm rot="1800000">
            <a:off x="9096272" y="3848236"/>
            <a:ext cx="1625387" cy="644657"/>
          </a:xfrm>
          <a:custGeom>
            <a:avLst/>
            <a:gdLst>
              <a:gd name="connsiteX0" fmla="*/ 0 w 1789598"/>
              <a:gd name="connsiteY0" fmla="*/ 0 h 634275"/>
              <a:gd name="connsiteX1" fmla="*/ 1789598 w 1789598"/>
              <a:gd name="connsiteY1" fmla="*/ 0 h 634275"/>
              <a:gd name="connsiteX2" fmla="*/ 1789598 w 1789598"/>
              <a:gd name="connsiteY2" fmla="*/ 634275 h 634275"/>
              <a:gd name="connsiteX3" fmla="*/ 0 w 1789598"/>
              <a:gd name="connsiteY3" fmla="*/ 634275 h 634275"/>
              <a:gd name="connsiteX4" fmla="*/ 0 w 1789598"/>
              <a:gd name="connsiteY4" fmla="*/ 0 h 634275"/>
              <a:gd name="connsiteX0-1" fmla="*/ 0 w 1789598"/>
              <a:gd name="connsiteY0-2" fmla="*/ 9762 h 644037"/>
              <a:gd name="connsiteX1-3" fmla="*/ 204464 w 1789598"/>
              <a:gd name="connsiteY1-4" fmla="*/ 0 h 644037"/>
              <a:gd name="connsiteX2-5" fmla="*/ 1789598 w 1789598"/>
              <a:gd name="connsiteY2-6" fmla="*/ 9762 h 644037"/>
              <a:gd name="connsiteX3-7" fmla="*/ 1789598 w 1789598"/>
              <a:gd name="connsiteY3-8" fmla="*/ 644037 h 644037"/>
              <a:gd name="connsiteX4-9" fmla="*/ 0 w 1789598"/>
              <a:gd name="connsiteY4-10" fmla="*/ 644037 h 644037"/>
              <a:gd name="connsiteX5" fmla="*/ 0 w 1789598"/>
              <a:gd name="connsiteY5" fmla="*/ 9762 h 644037"/>
              <a:gd name="connsiteX0-11" fmla="*/ 0 w 1789598"/>
              <a:gd name="connsiteY0-12" fmla="*/ 9762 h 644657"/>
              <a:gd name="connsiteX1-13" fmla="*/ 204464 w 1789598"/>
              <a:gd name="connsiteY1-14" fmla="*/ 0 h 644657"/>
              <a:gd name="connsiteX2-15" fmla="*/ 1789598 w 1789598"/>
              <a:gd name="connsiteY2-16" fmla="*/ 9762 h 644657"/>
              <a:gd name="connsiteX3-17" fmla="*/ 1789598 w 1789598"/>
              <a:gd name="connsiteY3-18" fmla="*/ 644037 h 644657"/>
              <a:gd name="connsiteX4-19" fmla="*/ 164211 w 1789598"/>
              <a:gd name="connsiteY4-20" fmla="*/ 644657 h 644657"/>
              <a:gd name="connsiteX5-21" fmla="*/ 0 w 1789598"/>
              <a:gd name="connsiteY5-22" fmla="*/ 644037 h 644657"/>
              <a:gd name="connsiteX6" fmla="*/ 0 w 1789598"/>
              <a:gd name="connsiteY6" fmla="*/ 9762 h 644657"/>
              <a:gd name="connsiteX0-23" fmla="*/ 0 w 1789598"/>
              <a:gd name="connsiteY0-24" fmla="*/ 9762 h 644657"/>
              <a:gd name="connsiteX1-25" fmla="*/ 204464 w 1789598"/>
              <a:gd name="connsiteY1-26" fmla="*/ 0 h 644657"/>
              <a:gd name="connsiteX2-27" fmla="*/ 1789598 w 1789598"/>
              <a:gd name="connsiteY2-28" fmla="*/ 9762 h 644657"/>
              <a:gd name="connsiteX3-29" fmla="*/ 1789598 w 1789598"/>
              <a:gd name="connsiteY3-30" fmla="*/ 644037 h 644657"/>
              <a:gd name="connsiteX4-31" fmla="*/ 164211 w 1789598"/>
              <a:gd name="connsiteY4-32" fmla="*/ 644657 h 644657"/>
              <a:gd name="connsiteX5-33" fmla="*/ 0 w 1789598"/>
              <a:gd name="connsiteY5-34" fmla="*/ 9762 h 644657"/>
              <a:gd name="connsiteX0-35" fmla="*/ 0 w 1625387"/>
              <a:gd name="connsiteY0-36" fmla="*/ 644657 h 644657"/>
              <a:gd name="connsiteX1-37" fmla="*/ 40253 w 1625387"/>
              <a:gd name="connsiteY1-38" fmla="*/ 0 h 644657"/>
              <a:gd name="connsiteX2-39" fmla="*/ 1625387 w 1625387"/>
              <a:gd name="connsiteY2-40" fmla="*/ 9762 h 644657"/>
              <a:gd name="connsiteX3-41" fmla="*/ 1625387 w 1625387"/>
              <a:gd name="connsiteY3-42" fmla="*/ 644037 h 644657"/>
              <a:gd name="connsiteX4-43" fmla="*/ 0 w 1625387"/>
              <a:gd name="connsiteY4-44" fmla="*/ 644657 h 6446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25387" h="644657">
                <a:moveTo>
                  <a:pt x="0" y="644657"/>
                </a:moveTo>
                <a:lnTo>
                  <a:pt x="40253" y="0"/>
                </a:lnTo>
                <a:lnTo>
                  <a:pt x="1625387" y="9762"/>
                </a:lnTo>
                <a:lnTo>
                  <a:pt x="1625387" y="644037"/>
                </a:lnTo>
                <a:lnTo>
                  <a:pt x="0" y="644657"/>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8" name="矩形 44"/>
          <p:cNvSpPr/>
          <p:nvPr/>
        </p:nvSpPr>
        <p:spPr>
          <a:xfrm rot="1800000">
            <a:off x="9096273" y="4773145"/>
            <a:ext cx="1625387" cy="644657"/>
          </a:xfrm>
          <a:custGeom>
            <a:avLst/>
            <a:gdLst>
              <a:gd name="connsiteX0" fmla="*/ 0 w 1789598"/>
              <a:gd name="connsiteY0" fmla="*/ 0 h 634275"/>
              <a:gd name="connsiteX1" fmla="*/ 1789598 w 1789598"/>
              <a:gd name="connsiteY1" fmla="*/ 0 h 634275"/>
              <a:gd name="connsiteX2" fmla="*/ 1789598 w 1789598"/>
              <a:gd name="connsiteY2" fmla="*/ 634275 h 634275"/>
              <a:gd name="connsiteX3" fmla="*/ 0 w 1789598"/>
              <a:gd name="connsiteY3" fmla="*/ 634275 h 634275"/>
              <a:gd name="connsiteX4" fmla="*/ 0 w 1789598"/>
              <a:gd name="connsiteY4" fmla="*/ 0 h 634275"/>
              <a:gd name="connsiteX0-1" fmla="*/ 0 w 1789598"/>
              <a:gd name="connsiteY0-2" fmla="*/ 9762 h 644037"/>
              <a:gd name="connsiteX1-3" fmla="*/ 204464 w 1789598"/>
              <a:gd name="connsiteY1-4" fmla="*/ 0 h 644037"/>
              <a:gd name="connsiteX2-5" fmla="*/ 1789598 w 1789598"/>
              <a:gd name="connsiteY2-6" fmla="*/ 9762 h 644037"/>
              <a:gd name="connsiteX3-7" fmla="*/ 1789598 w 1789598"/>
              <a:gd name="connsiteY3-8" fmla="*/ 644037 h 644037"/>
              <a:gd name="connsiteX4-9" fmla="*/ 0 w 1789598"/>
              <a:gd name="connsiteY4-10" fmla="*/ 644037 h 644037"/>
              <a:gd name="connsiteX5" fmla="*/ 0 w 1789598"/>
              <a:gd name="connsiteY5" fmla="*/ 9762 h 644037"/>
              <a:gd name="connsiteX0-11" fmla="*/ 0 w 1789598"/>
              <a:gd name="connsiteY0-12" fmla="*/ 9762 h 644657"/>
              <a:gd name="connsiteX1-13" fmla="*/ 204464 w 1789598"/>
              <a:gd name="connsiteY1-14" fmla="*/ 0 h 644657"/>
              <a:gd name="connsiteX2-15" fmla="*/ 1789598 w 1789598"/>
              <a:gd name="connsiteY2-16" fmla="*/ 9762 h 644657"/>
              <a:gd name="connsiteX3-17" fmla="*/ 1789598 w 1789598"/>
              <a:gd name="connsiteY3-18" fmla="*/ 644037 h 644657"/>
              <a:gd name="connsiteX4-19" fmla="*/ 164211 w 1789598"/>
              <a:gd name="connsiteY4-20" fmla="*/ 644657 h 644657"/>
              <a:gd name="connsiteX5-21" fmla="*/ 0 w 1789598"/>
              <a:gd name="connsiteY5-22" fmla="*/ 644037 h 644657"/>
              <a:gd name="connsiteX6" fmla="*/ 0 w 1789598"/>
              <a:gd name="connsiteY6" fmla="*/ 9762 h 644657"/>
              <a:gd name="connsiteX0-23" fmla="*/ 0 w 1789598"/>
              <a:gd name="connsiteY0-24" fmla="*/ 9762 h 644657"/>
              <a:gd name="connsiteX1-25" fmla="*/ 204464 w 1789598"/>
              <a:gd name="connsiteY1-26" fmla="*/ 0 h 644657"/>
              <a:gd name="connsiteX2-27" fmla="*/ 1789598 w 1789598"/>
              <a:gd name="connsiteY2-28" fmla="*/ 9762 h 644657"/>
              <a:gd name="connsiteX3-29" fmla="*/ 1789598 w 1789598"/>
              <a:gd name="connsiteY3-30" fmla="*/ 644037 h 644657"/>
              <a:gd name="connsiteX4-31" fmla="*/ 164211 w 1789598"/>
              <a:gd name="connsiteY4-32" fmla="*/ 644657 h 644657"/>
              <a:gd name="connsiteX5-33" fmla="*/ 0 w 1789598"/>
              <a:gd name="connsiteY5-34" fmla="*/ 9762 h 644657"/>
              <a:gd name="connsiteX0-35" fmla="*/ 0 w 1625387"/>
              <a:gd name="connsiteY0-36" fmla="*/ 644657 h 644657"/>
              <a:gd name="connsiteX1-37" fmla="*/ 40253 w 1625387"/>
              <a:gd name="connsiteY1-38" fmla="*/ 0 h 644657"/>
              <a:gd name="connsiteX2-39" fmla="*/ 1625387 w 1625387"/>
              <a:gd name="connsiteY2-40" fmla="*/ 9762 h 644657"/>
              <a:gd name="connsiteX3-41" fmla="*/ 1625387 w 1625387"/>
              <a:gd name="connsiteY3-42" fmla="*/ 644037 h 644657"/>
              <a:gd name="connsiteX4-43" fmla="*/ 0 w 1625387"/>
              <a:gd name="connsiteY4-44" fmla="*/ 644657 h 6446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25387" h="644657">
                <a:moveTo>
                  <a:pt x="0" y="644657"/>
                </a:moveTo>
                <a:lnTo>
                  <a:pt x="40253" y="0"/>
                </a:lnTo>
                <a:lnTo>
                  <a:pt x="1625387" y="9762"/>
                </a:lnTo>
                <a:lnTo>
                  <a:pt x="1625387" y="644037"/>
                </a:lnTo>
                <a:lnTo>
                  <a:pt x="0" y="644657"/>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6" name="椭圆 5"/>
          <p:cNvSpPr/>
          <p:nvPr/>
        </p:nvSpPr>
        <p:spPr>
          <a:xfrm>
            <a:off x="6507893" y="3434050"/>
            <a:ext cx="648586" cy="648586"/>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9" name="椭圆 8"/>
          <p:cNvSpPr/>
          <p:nvPr/>
        </p:nvSpPr>
        <p:spPr>
          <a:xfrm>
            <a:off x="6507893" y="4347893"/>
            <a:ext cx="648586" cy="6485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12" name="椭圆 11"/>
          <p:cNvSpPr/>
          <p:nvPr/>
        </p:nvSpPr>
        <p:spPr>
          <a:xfrm>
            <a:off x="8868067" y="3434050"/>
            <a:ext cx="648586" cy="6485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15" name="椭圆 14"/>
          <p:cNvSpPr/>
          <p:nvPr/>
        </p:nvSpPr>
        <p:spPr>
          <a:xfrm>
            <a:off x="8868067" y="4347893"/>
            <a:ext cx="648586" cy="648586"/>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18" name="任意多边形 17"/>
          <p:cNvSpPr/>
          <p:nvPr/>
        </p:nvSpPr>
        <p:spPr>
          <a:xfrm>
            <a:off x="6660626" y="3565642"/>
            <a:ext cx="343120" cy="380620"/>
          </a:xfrm>
          <a:custGeom>
            <a:avLst/>
            <a:gdLst>
              <a:gd name="connsiteX0" fmla="*/ 118385 w 296668"/>
              <a:gd name="connsiteY0" fmla="*/ 317979 h 329092"/>
              <a:gd name="connsiteX1" fmla="*/ 177916 w 296668"/>
              <a:gd name="connsiteY1" fmla="*/ 317979 h 329092"/>
              <a:gd name="connsiteX2" fmla="*/ 183208 w 296668"/>
              <a:gd name="connsiteY2" fmla="*/ 323536 h 329092"/>
              <a:gd name="connsiteX3" fmla="*/ 177916 w 296668"/>
              <a:gd name="connsiteY3" fmla="*/ 329092 h 329092"/>
              <a:gd name="connsiteX4" fmla="*/ 118385 w 296668"/>
              <a:gd name="connsiteY4" fmla="*/ 329092 h 329092"/>
              <a:gd name="connsiteX5" fmla="*/ 111770 w 296668"/>
              <a:gd name="connsiteY5" fmla="*/ 323536 h 329092"/>
              <a:gd name="connsiteX6" fmla="*/ 118385 w 296668"/>
              <a:gd name="connsiteY6" fmla="*/ 317979 h 329092"/>
              <a:gd name="connsiteX7" fmla="*/ 118385 w 296668"/>
              <a:gd name="connsiteY7" fmla="*/ 287816 h 329092"/>
              <a:gd name="connsiteX8" fmla="*/ 177916 w 296668"/>
              <a:gd name="connsiteY8" fmla="*/ 287816 h 329092"/>
              <a:gd name="connsiteX9" fmla="*/ 183208 w 296668"/>
              <a:gd name="connsiteY9" fmla="*/ 292579 h 329092"/>
              <a:gd name="connsiteX10" fmla="*/ 177916 w 296668"/>
              <a:gd name="connsiteY10" fmla="*/ 297341 h 329092"/>
              <a:gd name="connsiteX11" fmla="*/ 118385 w 296668"/>
              <a:gd name="connsiteY11" fmla="*/ 297341 h 329092"/>
              <a:gd name="connsiteX12" fmla="*/ 111770 w 296668"/>
              <a:gd name="connsiteY12" fmla="*/ 292579 h 329092"/>
              <a:gd name="connsiteX13" fmla="*/ 118385 w 296668"/>
              <a:gd name="connsiteY13" fmla="*/ 287816 h 329092"/>
              <a:gd name="connsiteX14" fmla="*/ 270643 w 296668"/>
              <a:gd name="connsiteY14" fmla="*/ 157302 h 329092"/>
              <a:gd name="connsiteX15" fmla="*/ 292135 w 296668"/>
              <a:gd name="connsiteY15" fmla="*/ 163538 h 329092"/>
              <a:gd name="connsiteX16" fmla="*/ 296165 w 296668"/>
              <a:gd name="connsiteY16" fmla="*/ 169775 h 329092"/>
              <a:gd name="connsiteX17" fmla="*/ 290792 w 296668"/>
              <a:gd name="connsiteY17" fmla="*/ 173517 h 329092"/>
              <a:gd name="connsiteX18" fmla="*/ 289449 w 296668"/>
              <a:gd name="connsiteY18" fmla="*/ 173517 h 329092"/>
              <a:gd name="connsiteX19" fmla="*/ 267956 w 296668"/>
              <a:gd name="connsiteY19" fmla="*/ 167280 h 329092"/>
              <a:gd name="connsiteX20" fmla="*/ 263926 w 296668"/>
              <a:gd name="connsiteY20" fmla="*/ 159796 h 329092"/>
              <a:gd name="connsiteX21" fmla="*/ 270643 w 296668"/>
              <a:gd name="connsiteY21" fmla="*/ 157302 h 329092"/>
              <a:gd name="connsiteX22" fmla="*/ 24702 w 296668"/>
              <a:gd name="connsiteY22" fmla="*/ 157302 h 329092"/>
              <a:gd name="connsiteX23" fmla="*/ 31114 w 296668"/>
              <a:gd name="connsiteY23" fmla="*/ 159796 h 329092"/>
              <a:gd name="connsiteX24" fmla="*/ 28549 w 296668"/>
              <a:gd name="connsiteY24" fmla="*/ 167280 h 329092"/>
              <a:gd name="connsiteX25" fmla="*/ 6751 w 296668"/>
              <a:gd name="connsiteY25" fmla="*/ 173517 h 329092"/>
              <a:gd name="connsiteX26" fmla="*/ 5469 w 296668"/>
              <a:gd name="connsiteY26" fmla="*/ 173517 h 329092"/>
              <a:gd name="connsiteX27" fmla="*/ 340 w 296668"/>
              <a:gd name="connsiteY27" fmla="*/ 169775 h 329092"/>
              <a:gd name="connsiteX28" fmla="*/ 4187 w 296668"/>
              <a:gd name="connsiteY28" fmla="*/ 163538 h 329092"/>
              <a:gd name="connsiteX29" fmla="*/ 24702 w 296668"/>
              <a:gd name="connsiteY29" fmla="*/ 157302 h 329092"/>
              <a:gd name="connsiteX30" fmla="*/ 174683 w 296668"/>
              <a:gd name="connsiteY30" fmla="*/ 85640 h 329092"/>
              <a:gd name="connsiteX31" fmla="*/ 182444 w 296668"/>
              <a:gd name="connsiteY31" fmla="*/ 85640 h 329092"/>
              <a:gd name="connsiteX32" fmla="*/ 205728 w 296668"/>
              <a:gd name="connsiteY32" fmla="*/ 109135 h 329092"/>
              <a:gd name="connsiteX33" fmla="*/ 207021 w 296668"/>
              <a:gd name="connsiteY33" fmla="*/ 113051 h 329092"/>
              <a:gd name="connsiteX34" fmla="*/ 207021 w 296668"/>
              <a:gd name="connsiteY34" fmla="*/ 136546 h 329092"/>
              <a:gd name="connsiteX35" fmla="*/ 201847 w 296668"/>
              <a:gd name="connsiteY35" fmla="*/ 141767 h 329092"/>
              <a:gd name="connsiteX36" fmla="*/ 196673 w 296668"/>
              <a:gd name="connsiteY36" fmla="*/ 136546 h 329092"/>
              <a:gd name="connsiteX37" fmla="*/ 196673 w 296668"/>
              <a:gd name="connsiteY37" fmla="*/ 115661 h 329092"/>
              <a:gd name="connsiteX38" fmla="*/ 174683 w 296668"/>
              <a:gd name="connsiteY38" fmla="*/ 93472 h 329092"/>
              <a:gd name="connsiteX39" fmla="*/ 174683 w 296668"/>
              <a:gd name="connsiteY39" fmla="*/ 85640 h 329092"/>
              <a:gd name="connsiteX40" fmla="*/ 289449 w 296668"/>
              <a:gd name="connsiteY40" fmla="*/ 71916 h 329092"/>
              <a:gd name="connsiteX41" fmla="*/ 296165 w 296668"/>
              <a:gd name="connsiteY41" fmla="*/ 75998 h 329092"/>
              <a:gd name="connsiteX42" fmla="*/ 292135 w 296668"/>
              <a:gd name="connsiteY42" fmla="*/ 82801 h 329092"/>
              <a:gd name="connsiteX43" fmla="*/ 270643 w 296668"/>
              <a:gd name="connsiteY43" fmla="*/ 90966 h 329092"/>
              <a:gd name="connsiteX44" fmla="*/ 269299 w 296668"/>
              <a:gd name="connsiteY44" fmla="*/ 90966 h 329092"/>
              <a:gd name="connsiteX45" fmla="*/ 263926 w 296668"/>
              <a:gd name="connsiteY45" fmla="*/ 86884 h 329092"/>
              <a:gd name="connsiteX46" fmla="*/ 267956 w 296668"/>
              <a:gd name="connsiteY46" fmla="*/ 80080 h 329092"/>
              <a:gd name="connsiteX47" fmla="*/ 289449 w 296668"/>
              <a:gd name="connsiteY47" fmla="*/ 71916 h 329092"/>
              <a:gd name="connsiteX48" fmla="*/ 6751 w 296668"/>
              <a:gd name="connsiteY48" fmla="*/ 71916 h 329092"/>
              <a:gd name="connsiteX49" fmla="*/ 28549 w 296668"/>
              <a:gd name="connsiteY49" fmla="*/ 80080 h 329092"/>
              <a:gd name="connsiteX50" fmla="*/ 31114 w 296668"/>
              <a:gd name="connsiteY50" fmla="*/ 86884 h 329092"/>
              <a:gd name="connsiteX51" fmla="*/ 25985 w 296668"/>
              <a:gd name="connsiteY51" fmla="*/ 90966 h 329092"/>
              <a:gd name="connsiteX52" fmla="*/ 24702 w 296668"/>
              <a:gd name="connsiteY52" fmla="*/ 90966 h 329092"/>
              <a:gd name="connsiteX53" fmla="*/ 4187 w 296668"/>
              <a:gd name="connsiteY53" fmla="*/ 82801 h 329092"/>
              <a:gd name="connsiteX54" fmla="*/ 340 w 296668"/>
              <a:gd name="connsiteY54" fmla="*/ 75998 h 329092"/>
              <a:gd name="connsiteX55" fmla="*/ 6751 w 296668"/>
              <a:gd name="connsiteY55" fmla="*/ 71916 h 329092"/>
              <a:gd name="connsiteX56" fmla="*/ 117171 w 296668"/>
              <a:gd name="connsiteY56" fmla="*/ 67154 h 329092"/>
              <a:gd name="connsiteX57" fmla="*/ 73671 w 296668"/>
              <a:gd name="connsiteY57" fmla="*/ 110571 h 329092"/>
              <a:gd name="connsiteX58" fmla="*/ 73671 w 296668"/>
              <a:gd name="connsiteY58" fmla="*/ 172408 h 329092"/>
              <a:gd name="connsiteX59" fmla="*/ 118490 w 296668"/>
              <a:gd name="connsiteY59" fmla="*/ 217141 h 329092"/>
              <a:gd name="connsiteX60" fmla="*/ 119808 w 296668"/>
              <a:gd name="connsiteY60" fmla="*/ 219772 h 329092"/>
              <a:gd name="connsiteX61" fmla="*/ 121126 w 296668"/>
              <a:gd name="connsiteY61" fmla="*/ 222403 h 329092"/>
              <a:gd name="connsiteX62" fmla="*/ 121126 w 296668"/>
              <a:gd name="connsiteY62" fmla="*/ 248717 h 329092"/>
              <a:gd name="connsiteX63" fmla="*/ 127717 w 296668"/>
              <a:gd name="connsiteY63" fmla="*/ 259242 h 329092"/>
              <a:gd name="connsiteX64" fmla="*/ 167263 w 296668"/>
              <a:gd name="connsiteY64" fmla="*/ 259242 h 329092"/>
              <a:gd name="connsiteX65" fmla="*/ 175172 w 296668"/>
              <a:gd name="connsiteY65" fmla="*/ 248717 h 329092"/>
              <a:gd name="connsiteX66" fmla="*/ 175172 w 296668"/>
              <a:gd name="connsiteY66" fmla="*/ 222403 h 329092"/>
              <a:gd name="connsiteX67" fmla="*/ 175172 w 296668"/>
              <a:gd name="connsiteY67" fmla="*/ 221088 h 329092"/>
              <a:gd name="connsiteX68" fmla="*/ 176490 w 296668"/>
              <a:gd name="connsiteY68" fmla="*/ 217141 h 329092"/>
              <a:gd name="connsiteX69" fmla="*/ 221309 w 296668"/>
              <a:gd name="connsiteY69" fmla="*/ 172408 h 329092"/>
              <a:gd name="connsiteX70" fmla="*/ 221309 w 296668"/>
              <a:gd name="connsiteY70" fmla="*/ 110571 h 329092"/>
              <a:gd name="connsiteX71" fmla="*/ 177809 w 296668"/>
              <a:gd name="connsiteY71" fmla="*/ 67154 h 329092"/>
              <a:gd name="connsiteX72" fmla="*/ 117171 w 296668"/>
              <a:gd name="connsiteY72" fmla="*/ 67154 h 329092"/>
              <a:gd name="connsiteX73" fmla="*/ 115312 w 296668"/>
              <a:gd name="connsiteY73" fmla="*/ 57629 h 329092"/>
              <a:gd name="connsiteX74" fmla="*/ 181254 w 296668"/>
              <a:gd name="connsiteY74" fmla="*/ 57629 h 329092"/>
              <a:gd name="connsiteX75" fmla="*/ 185211 w 296668"/>
              <a:gd name="connsiteY75" fmla="*/ 58942 h 329092"/>
              <a:gd name="connsiteX76" fmla="*/ 232689 w 296668"/>
              <a:gd name="connsiteY76" fmla="*/ 106215 h 329092"/>
              <a:gd name="connsiteX77" fmla="*/ 234008 w 296668"/>
              <a:gd name="connsiteY77" fmla="*/ 110154 h 329092"/>
              <a:gd name="connsiteX78" fmla="*/ 234008 w 296668"/>
              <a:gd name="connsiteY78" fmla="*/ 175810 h 329092"/>
              <a:gd name="connsiteX79" fmla="*/ 232689 w 296668"/>
              <a:gd name="connsiteY79" fmla="*/ 179749 h 329092"/>
              <a:gd name="connsiteX80" fmla="*/ 186530 w 296668"/>
              <a:gd name="connsiteY80" fmla="*/ 224395 h 329092"/>
              <a:gd name="connsiteX81" fmla="*/ 186530 w 296668"/>
              <a:gd name="connsiteY81" fmla="*/ 250657 h 329092"/>
              <a:gd name="connsiteX82" fmla="*/ 185211 w 296668"/>
              <a:gd name="connsiteY82" fmla="*/ 254597 h 329092"/>
              <a:gd name="connsiteX83" fmla="*/ 175979 w 296668"/>
              <a:gd name="connsiteY83" fmla="*/ 267728 h 329092"/>
              <a:gd name="connsiteX84" fmla="*/ 172022 w 296668"/>
              <a:gd name="connsiteY84" fmla="*/ 270354 h 329092"/>
              <a:gd name="connsiteX85" fmla="*/ 125862 w 296668"/>
              <a:gd name="connsiteY85" fmla="*/ 270354 h 329092"/>
              <a:gd name="connsiteX86" fmla="*/ 121906 w 296668"/>
              <a:gd name="connsiteY86" fmla="*/ 267728 h 329092"/>
              <a:gd name="connsiteX87" fmla="*/ 112674 w 296668"/>
              <a:gd name="connsiteY87" fmla="*/ 255910 h 329092"/>
              <a:gd name="connsiteX88" fmla="*/ 111355 w 296668"/>
              <a:gd name="connsiteY88" fmla="*/ 254597 h 329092"/>
              <a:gd name="connsiteX89" fmla="*/ 110036 w 296668"/>
              <a:gd name="connsiteY89" fmla="*/ 224395 h 329092"/>
              <a:gd name="connsiteX90" fmla="*/ 65196 w 296668"/>
              <a:gd name="connsiteY90" fmla="*/ 179749 h 329092"/>
              <a:gd name="connsiteX91" fmla="*/ 62558 w 296668"/>
              <a:gd name="connsiteY91" fmla="*/ 175810 h 329092"/>
              <a:gd name="connsiteX92" fmla="*/ 62558 w 296668"/>
              <a:gd name="connsiteY92" fmla="*/ 110154 h 329092"/>
              <a:gd name="connsiteX93" fmla="*/ 65196 w 296668"/>
              <a:gd name="connsiteY93" fmla="*/ 106215 h 329092"/>
              <a:gd name="connsiteX94" fmla="*/ 111355 w 296668"/>
              <a:gd name="connsiteY94" fmla="*/ 58942 h 329092"/>
              <a:gd name="connsiteX95" fmla="*/ 115312 w 296668"/>
              <a:gd name="connsiteY95" fmla="*/ 57629 h 329092"/>
              <a:gd name="connsiteX96" fmla="*/ 233373 w 296668"/>
              <a:gd name="connsiteY96" fmla="*/ 1514 h 329092"/>
              <a:gd name="connsiteX97" fmla="*/ 239723 w 296668"/>
              <a:gd name="connsiteY97" fmla="*/ 1514 h 329092"/>
              <a:gd name="connsiteX98" fmla="*/ 240993 w 296668"/>
              <a:gd name="connsiteY98" fmla="*/ 8071 h 329092"/>
              <a:gd name="connsiteX99" fmla="*/ 228293 w 296668"/>
              <a:gd name="connsiteY99" fmla="*/ 26431 h 329092"/>
              <a:gd name="connsiteX100" fmla="*/ 224483 w 296668"/>
              <a:gd name="connsiteY100" fmla="*/ 29054 h 329092"/>
              <a:gd name="connsiteX101" fmla="*/ 220673 w 296668"/>
              <a:gd name="connsiteY101" fmla="*/ 27742 h 329092"/>
              <a:gd name="connsiteX102" fmla="*/ 219403 w 296668"/>
              <a:gd name="connsiteY102" fmla="*/ 19874 h 329092"/>
              <a:gd name="connsiteX103" fmla="*/ 233373 w 296668"/>
              <a:gd name="connsiteY103" fmla="*/ 1514 h 329092"/>
              <a:gd name="connsiteX104" fmla="*/ 55707 w 296668"/>
              <a:gd name="connsiteY104" fmla="*/ 1514 h 329092"/>
              <a:gd name="connsiteX105" fmla="*/ 63728 w 296668"/>
              <a:gd name="connsiteY105" fmla="*/ 1514 h 329092"/>
              <a:gd name="connsiteX106" fmla="*/ 77096 w 296668"/>
              <a:gd name="connsiteY106" fmla="*/ 19874 h 329092"/>
              <a:gd name="connsiteX107" fmla="*/ 75759 w 296668"/>
              <a:gd name="connsiteY107" fmla="*/ 27742 h 329092"/>
              <a:gd name="connsiteX108" fmla="*/ 71749 w 296668"/>
              <a:gd name="connsiteY108" fmla="*/ 29054 h 329092"/>
              <a:gd name="connsiteX109" fmla="*/ 67738 w 296668"/>
              <a:gd name="connsiteY109" fmla="*/ 26431 h 329092"/>
              <a:gd name="connsiteX110" fmla="*/ 54370 w 296668"/>
              <a:gd name="connsiteY110" fmla="*/ 8071 h 329092"/>
              <a:gd name="connsiteX111" fmla="*/ 55707 w 296668"/>
              <a:gd name="connsiteY111" fmla="*/ 1514 h 329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296668" h="329092">
                <a:moveTo>
                  <a:pt x="118385" y="317979"/>
                </a:moveTo>
                <a:cubicBezTo>
                  <a:pt x="118385" y="317979"/>
                  <a:pt x="118385" y="317979"/>
                  <a:pt x="177916" y="317979"/>
                </a:cubicBezTo>
                <a:cubicBezTo>
                  <a:pt x="180562" y="317979"/>
                  <a:pt x="183208" y="320757"/>
                  <a:pt x="183208" y="323536"/>
                </a:cubicBezTo>
                <a:cubicBezTo>
                  <a:pt x="183208" y="326314"/>
                  <a:pt x="180562" y="329092"/>
                  <a:pt x="177916" y="329092"/>
                </a:cubicBezTo>
                <a:cubicBezTo>
                  <a:pt x="177916" y="329092"/>
                  <a:pt x="177916" y="329092"/>
                  <a:pt x="118385" y="329092"/>
                </a:cubicBezTo>
                <a:cubicBezTo>
                  <a:pt x="114416" y="329092"/>
                  <a:pt x="111770" y="326314"/>
                  <a:pt x="111770" y="323536"/>
                </a:cubicBezTo>
                <a:cubicBezTo>
                  <a:pt x="111770" y="320757"/>
                  <a:pt x="114416" y="317979"/>
                  <a:pt x="118385" y="317979"/>
                </a:cubicBezTo>
                <a:close/>
                <a:moveTo>
                  <a:pt x="118385" y="287816"/>
                </a:moveTo>
                <a:cubicBezTo>
                  <a:pt x="118385" y="287816"/>
                  <a:pt x="118385" y="287816"/>
                  <a:pt x="177916" y="287816"/>
                </a:cubicBezTo>
                <a:cubicBezTo>
                  <a:pt x="180562" y="287816"/>
                  <a:pt x="183208" y="290197"/>
                  <a:pt x="183208" y="292579"/>
                </a:cubicBezTo>
                <a:cubicBezTo>
                  <a:pt x="183208" y="294960"/>
                  <a:pt x="180562" y="297341"/>
                  <a:pt x="177916" y="297341"/>
                </a:cubicBezTo>
                <a:cubicBezTo>
                  <a:pt x="177916" y="297341"/>
                  <a:pt x="177916" y="297341"/>
                  <a:pt x="118385" y="297341"/>
                </a:cubicBezTo>
                <a:cubicBezTo>
                  <a:pt x="114416" y="297341"/>
                  <a:pt x="111770" y="294960"/>
                  <a:pt x="111770" y="292579"/>
                </a:cubicBezTo>
                <a:cubicBezTo>
                  <a:pt x="111770" y="290197"/>
                  <a:pt x="114416" y="287816"/>
                  <a:pt x="118385" y="287816"/>
                </a:cubicBezTo>
                <a:close/>
                <a:moveTo>
                  <a:pt x="270643" y="157302"/>
                </a:moveTo>
                <a:cubicBezTo>
                  <a:pt x="270643" y="157302"/>
                  <a:pt x="270643" y="157302"/>
                  <a:pt x="292135" y="163538"/>
                </a:cubicBezTo>
                <a:cubicBezTo>
                  <a:pt x="296165" y="164786"/>
                  <a:pt x="297508" y="167280"/>
                  <a:pt x="296165" y="169775"/>
                </a:cubicBezTo>
                <a:cubicBezTo>
                  <a:pt x="296165" y="172270"/>
                  <a:pt x="293478" y="173517"/>
                  <a:pt x="290792" y="173517"/>
                </a:cubicBezTo>
                <a:cubicBezTo>
                  <a:pt x="290792" y="173517"/>
                  <a:pt x="289449" y="173517"/>
                  <a:pt x="289449" y="173517"/>
                </a:cubicBezTo>
                <a:cubicBezTo>
                  <a:pt x="289449" y="173517"/>
                  <a:pt x="289449" y="173517"/>
                  <a:pt x="267956" y="167280"/>
                </a:cubicBezTo>
                <a:cubicBezTo>
                  <a:pt x="263926" y="166033"/>
                  <a:pt x="262583" y="162291"/>
                  <a:pt x="263926" y="159796"/>
                </a:cubicBezTo>
                <a:cubicBezTo>
                  <a:pt x="265270" y="157302"/>
                  <a:pt x="267956" y="156054"/>
                  <a:pt x="270643" y="157302"/>
                </a:cubicBezTo>
                <a:close/>
                <a:moveTo>
                  <a:pt x="24702" y="157302"/>
                </a:moveTo>
                <a:cubicBezTo>
                  <a:pt x="27267" y="156054"/>
                  <a:pt x="31114" y="157302"/>
                  <a:pt x="31114" y="159796"/>
                </a:cubicBezTo>
                <a:cubicBezTo>
                  <a:pt x="32396" y="162291"/>
                  <a:pt x="31114" y="166033"/>
                  <a:pt x="28549" y="167280"/>
                </a:cubicBezTo>
                <a:cubicBezTo>
                  <a:pt x="28549" y="167280"/>
                  <a:pt x="28549" y="167280"/>
                  <a:pt x="6751" y="173517"/>
                </a:cubicBezTo>
                <a:cubicBezTo>
                  <a:pt x="6751" y="173517"/>
                  <a:pt x="5469" y="173517"/>
                  <a:pt x="5469" y="173517"/>
                </a:cubicBezTo>
                <a:cubicBezTo>
                  <a:pt x="2905" y="173517"/>
                  <a:pt x="1622" y="172270"/>
                  <a:pt x="340" y="169775"/>
                </a:cubicBezTo>
                <a:cubicBezTo>
                  <a:pt x="-942" y="167280"/>
                  <a:pt x="1622" y="164786"/>
                  <a:pt x="4187" y="163538"/>
                </a:cubicBezTo>
                <a:cubicBezTo>
                  <a:pt x="4187" y="163538"/>
                  <a:pt x="4187" y="163538"/>
                  <a:pt x="24702" y="157302"/>
                </a:cubicBezTo>
                <a:close/>
                <a:moveTo>
                  <a:pt x="174683" y="85640"/>
                </a:moveTo>
                <a:cubicBezTo>
                  <a:pt x="175977" y="83029"/>
                  <a:pt x="179857" y="83029"/>
                  <a:pt x="182444" y="85640"/>
                </a:cubicBezTo>
                <a:cubicBezTo>
                  <a:pt x="182444" y="85640"/>
                  <a:pt x="182444" y="85640"/>
                  <a:pt x="205728" y="109135"/>
                </a:cubicBezTo>
                <a:cubicBezTo>
                  <a:pt x="205728" y="110440"/>
                  <a:pt x="207021" y="111746"/>
                  <a:pt x="207021" y="113051"/>
                </a:cubicBezTo>
                <a:cubicBezTo>
                  <a:pt x="207021" y="113051"/>
                  <a:pt x="207021" y="113051"/>
                  <a:pt x="207021" y="136546"/>
                </a:cubicBezTo>
                <a:cubicBezTo>
                  <a:pt x="207021" y="139157"/>
                  <a:pt x="204434" y="141767"/>
                  <a:pt x="201847" y="141767"/>
                </a:cubicBezTo>
                <a:cubicBezTo>
                  <a:pt x="197966" y="141767"/>
                  <a:pt x="196673" y="139157"/>
                  <a:pt x="196673" y="136546"/>
                </a:cubicBezTo>
                <a:cubicBezTo>
                  <a:pt x="196673" y="136546"/>
                  <a:pt x="196673" y="136546"/>
                  <a:pt x="196673" y="115661"/>
                </a:cubicBezTo>
                <a:lnTo>
                  <a:pt x="174683" y="93472"/>
                </a:lnTo>
                <a:cubicBezTo>
                  <a:pt x="172096" y="90861"/>
                  <a:pt x="172096" y="88250"/>
                  <a:pt x="174683" y="85640"/>
                </a:cubicBezTo>
                <a:close/>
                <a:moveTo>
                  <a:pt x="289449" y="71916"/>
                </a:moveTo>
                <a:cubicBezTo>
                  <a:pt x="292135" y="71916"/>
                  <a:pt x="294822" y="73276"/>
                  <a:pt x="296165" y="75998"/>
                </a:cubicBezTo>
                <a:cubicBezTo>
                  <a:pt x="297508" y="78719"/>
                  <a:pt x="296165" y="82801"/>
                  <a:pt x="292135" y="82801"/>
                </a:cubicBezTo>
                <a:cubicBezTo>
                  <a:pt x="292135" y="82801"/>
                  <a:pt x="292135" y="82801"/>
                  <a:pt x="270643" y="90966"/>
                </a:cubicBezTo>
                <a:cubicBezTo>
                  <a:pt x="270643" y="90966"/>
                  <a:pt x="269299" y="90966"/>
                  <a:pt x="269299" y="90966"/>
                </a:cubicBezTo>
                <a:cubicBezTo>
                  <a:pt x="266613" y="90966"/>
                  <a:pt x="263926" y="89606"/>
                  <a:pt x="263926" y="86884"/>
                </a:cubicBezTo>
                <a:cubicBezTo>
                  <a:pt x="262583" y="84163"/>
                  <a:pt x="263926" y="80080"/>
                  <a:pt x="267956" y="80080"/>
                </a:cubicBezTo>
                <a:cubicBezTo>
                  <a:pt x="267956" y="80080"/>
                  <a:pt x="267956" y="80080"/>
                  <a:pt x="289449" y="71916"/>
                </a:cubicBezTo>
                <a:close/>
                <a:moveTo>
                  <a:pt x="6751" y="71916"/>
                </a:moveTo>
                <a:cubicBezTo>
                  <a:pt x="6751" y="71916"/>
                  <a:pt x="6751" y="71916"/>
                  <a:pt x="28549" y="80080"/>
                </a:cubicBezTo>
                <a:cubicBezTo>
                  <a:pt x="31114" y="80080"/>
                  <a:pt x="32396" y="84163"/>
                  <a:pt x="31114" y="86884"/>
                </a:cubicBezTo>
                <a:cubicBezTo>
                  <a:pt x="31114" y="89606"/>
                  <a:pt x="28549" y="90966"/>
                  <a:pt x="25985" y="90966"/>
                </a:cubicBezTo>
                <a:cubicBezTo>
                  <a:pt x="25985" y="90966"/>
                  <a:pt x="24702" y="90966"/>
                  <a:pt x="24702" y="90966"/>
                </a:cubicBezTo>
                <a:cubicBezTo>
                  <a:pt x="24702" y="90966"/>
                  <a:pt x="24702" y="90966"/>
                  <a:pt x="4187" y="82801"/>
                </a:cubicBezTo>
                <a:cubicBezTo>
                  <a:pt x="1622" y="82801"/>
                  <a:pt x="-942" y="78719"/>
                  <a:pt x="340" y="75998"/>
                </a:cubicBezTo>
                <a:cubicBezTo>
                  <a:pt x="1622" y="73276"/>
                  <a:pt x="4187" y="71916"/>
                  <a:pt x="6751" y="71916"/>
                </a:cubicBezTo>
                <a:close/>
                <a:moveTo>
                  <a:pt x="117171" y="67154"/>
                </a:moveTo>
                <a:cubicBezTo>
                  <a:pt x="117171" y="67154"/>
                  <a:pt x="117171" y="67154"/>
                  <a:pt x="73671" y="110571"/>
                </a:cubicBezTo>
                <a:lnTo>
                  <a:pt x="73671" y="172408"/>
                </a:lnTo>
                <a:cubicBezTo>
                  <a:pt x="73671" y="172408"/>
                  <a:pt x="73671" y="172408"/>
                  <a:pt x="118490" y="217141"/>
                </a:cubicBezTo>
                <a:cubicBezTo>
                  <a:pt x="118490" y="218456"/>
                  <a:pt x="119808" y="218456"/>
                  <a:pt x="119808" y="219772"/>
                </a:cubicBezTo>
                <a:cubicBezTo>
                  <a:pt x="119808" y="221088"/>
                  <a:pt x="121126" y="221088"/>
                  <a:pt x="121126" y="222403"/>
                </a:cubicBezTo>
                <a:cubicBezTo>
                  <a:pt x="121126" y="222403"/>
                  <a:pt x="121126" y="243454"/>
                  <a:pt x="121126" y="248717"/>
                </a:cubicBezTo>
                <a:cubicBezTo>
                  <a:pt x="121126" y="248717"/>
                  <a:pt x="121126" y="248717"/>
                  <a:pt x="127717" y="259242"/>
                </a:cubicBezTo>
                <a:cubicBezTo>
                  <a:pt x="127717" y="259242"/>
                  <a:pt x="127717" y="259242"/>
                  <a:pt x="167263" y="259242"/>
                </a:cubicBezTo>
                <a:cubicBezTo>
                  <a:pt x="167263" y="259242"/>
                  <a:pt x="167263" y="259242"/>
                  <a:pt x="175172" y="248717"/>
                </a:cubicBezTo>
                <a:cubicBezTo>
                  <a:pt x="175172" y="248717"/>
                  <a:pt x="175172" y="248717"/>
                  <a:pt x="175172" y="222403"/>
                </a:cubicBezTo>
                <a:cubicBezTo>
                  <a:pt x="175172" y="222403"/>
                  <a:pt x="175172" y="222403"/>
                  <a:pt x="175172" y="221088"/>
                </a:cubicBezTo>
                <a:cubicBezTo>
                  <a:pt x="175172" y="219772"/>
                  <a:pt x="175172" y="218456"/>
                  <a:pt x="176490" y="217141"/>
                </a:cubicBezTo>
                <a:cubicBezTo>
                  <a:pt x="176490" y="217141"/>
                  <a:pt x="176490" y="217141"/>
                  <a:pt x="221309" y="172408"/>
                </a:cubicBezTo>
                <a:cubicBezTo>
                  <a:pt x="221309" y="172408"/>
                  <a:pt x="221309" y="172408"/>
                  <a:pt x="221309" y="110571"/>
                </a:cubicBezTo>
                <a:cubicBezTo>
                  <a:pt x="221309" y="110571"/>
                  <a:pt x="221309" y="110571"/>
                  <a:pt x="177809" y="67154"/>
                </a:cubicBezTo>
                <a:cubicBezTo>
                  <a:pt x="177809" y="67154"/>
                  <a:pt x="177809" y="67154"/>
                  <a:pt x="117171" y="67154"/>
                </a:cubicBezTo>
                <a:close/>
                <a:moveTo>
                  <a:pt x="115312" y="57629"/>
                </a:moveTo>
                <a:cubicBezTo>
                  <a:pt x="115312" y="57629"/>
                  <a:pt x="115312" y="57629"/>
                  <a:pt x="181254" y="57629"/>
                </a:cubicBezTo>
                <a:cubicBezTo>
                  <a:pt x="182573" y="57629"/>
                  <a:pt x="183892" y="57629"/>
                  <a:pt x="185211" y="58942"/>
                </a:cubicBezTo>
                <a:cubicBezTo>
                  <a:pt x="185211" y="58942"/>
                  <a:pt x="185211" y="58942"/>
                  <a:pt x="232689" y="106215"/>
                </a:cubicBezTo>
                <a:cubicBezTo>
                  <a:pt x="232689" y="106215"/>
                  <a:pt x="234008" y="107528"/>
                  <a:pt x="234008" y="110154"/>
                </a:cubicBezTo>
                <a:cubicBezTo>
                  <a:pt x="234008" y="110154"/>
                  <a:pt x="234008" y="110154"/>
                  <a:pt x="234008" y="175810"/>
                </a:cubicBezTo>
                <a:cubicBezTo>
                  <a:pt x="234008" y="177123"/>
                  <a:pt x="232689" y="178436"/>
                  <a:pt x="232689" y="179749"/>
                </a:cubicBezTo>
                <a:cubicBezTo>
                  <a:pt x="232689" y="179749"/>
                  <a:pt x="232689" y="179749"/>
                  <a:pt x="186530" y="224395"/>
                </a:cubicBezTo>
                <a:cubicBezTo>
                  <a:pt x="186530" y="224395"/>
                  <a:pt x="186530" y="224395"/>
                  <a:pt x="186530" y="250657"/>
                </a:cubicBezTo>
                <a:cubicBezTo>
                  <a:pt x="186530" y="251971"/>
                  <a:pt x="186530" y="253284"/>
                  <a:pt x="185211" y="254597"/>
                </a:cubicBezTo>
                <a:cubicBezTo>
                  <a:pt x="185211" y="254597"/>
                  <a:pt x="185211" y="254597"/>
                  <a:pt x="175979" y="267728"/>
                </a:cubicBezTo>
                <a:cubicBezTo>
                  <a:pt x="174660" y="269041"/>
                  <a:pt x="173341" y="270354"/>
                  <a:pt x="172022" y="270354"/>
                </a:cubicBezTo>
                <a:cubicBezTo>
                  <a:pt x="172022" y="270354"/>
                  <a:pt x="172022" y="270354"/>
                  <a:pt x="125862" y="270354"/>
                </a:cubicBezTo>
                <a:cubicBezTo>
                  <a:pt x="124544" y="270354"/>
                  <a:pt x="123225" y="269041"/>
                  <a:pt x="121906" y="267728"/>
                </a:cubicBezTo>
                <a:cubicBezTo>
                  <a:pt x="121906" y="267728"/>
                  <a:pt x="121906" y="267728"/>
                  <a:pt x="112674" y="255910"/>
                </a:cubicBezTo>
                <a:cubicBezTo>
                  <a:pt x="112674" y="255910"/>
                  <a:pt x="111355" y="254597"/>
                  <a:pt x="111355" y="254597"/>
                </a:cubicBezTo>
                <a:cubicBezTo>
                  <a:pt x="110036" y="251971"/>
                  <a:pt x="110036" y="245405"/>
                  <a:pt x="110036" y="224395"/>
                </a:cubicBezTo>
                <a:cubicBezTo>
                  <a:pt x="110036" y="224395"/>
                  <a:pt x="110036" y="224395"/>
                  <a:pt x="65196" y="179749"/>
                </a:cubicBezTo>
                <a:cubicBezTo>
                  <a:pt x="63877" y="178436"/>
                  <a:pt x="62558" y="177123"/>
                  <a:pt x="62558" y="175810"/>
                </a:cubicBezTo>
                <a:cubicBezTo>
                  <a:pt x="62558" y="175810"/>
                  <a:pt x="62558" y="175810"/>
                  <a:pt x="62558" y="110154"/>
                </a:cubicBezTo>
                <a:cubicBezTo>
                  <a:pt x="62558" y="107528"/>
                  <a:pt x="63877" y="106215"/>
                  <a:pt x="65196" y="106215"/>
                </a:cubicBezTo>
                <a:cubicBezTo>
                  <a:pt x="65196" y="106215"/>
                  <a:pt x="65196" y="106215"/>
                  <a:pt x="111355" y="58942"/>
                </a:cubicBezTo>
                <a:cubicBezTo>
                  <a:pt x="112674" y="57629"/>
                  <a:pt x="113993" y="57629"/>
                  <a:pt x="115312" y="57629"/>
                </a:cubicBezTo>
                <a:close/>
                <a:moveTo>
                  <a:pt x="233373" y="1514"/>
                </a:moveTo>
                <a:cubicBezTo>
                  <a:pt x="234643" y="202"/>
                  <a:pt x="237183" y="-1109"/>
                  <a:pt x="239723" y="1514"/>
                </a:cubicBezTo>
                <a:cubicBezTo>
                  <a:pt x="242263" y="2825"/>
                  <a:pt x="243533" y="5448"/>
                  <a:pt x="240993" y="8071"/>
                </a:cubicBezTo>
                <a:cubicBezTo>
                  <a:pt x="240993" y="8071"/>
                  <a:pt x="240993" y="8071"/>
                  <a:pt x="228293" y="26431"/>
                </a:cubicBezTo>
                <a:cubicBezTo>
                  <a:pt x="227023" y="27742"/>
                  <a:pt x="225753" y="29054"/>
                  <a:pt x="224483" y="29054"/>
                </a:cubicBezTo>
                <a:cubicBezTo>
                  <a:pt x="223213" y="29054"/>
                  <a:pt x="221943" y="29054"/>
                  <a:pt x="220673" y="27742"/>
                </a:cubicBezTo>
                <a:cubicBezTo>
                  <a:pt x="218133" y="26431"/>
                  <a:pt x="218133" y="22497"/>
                  <a:pt x="219403" y="19874"/>
                </a:cubicBezTo>
                <a:cubicBezTo>
                  <a:pt x="219403" y="19874"/>
                  <a:pt x="219403" y="19874"/>
                  <a:pt x="233373" y="1514"/>
                </a:cubicBezTo>
                <a:close/>
                <a:moveTo>
                  <a:pt x="55707" y="1514"/>
                </a:moveTo>
                <a:cubicBezTo>
                  <a:pt x="58380" y="-1109"/>
                  <a:pt x="61054" y="202"/>
                  <a:pt x="63728" y="1514"/>
                </a:cubicBezTo>
                <a:cubicBezTo>
                  <a:pt x="63728" y="1514"/>
                  <a:pt x="63728" y="1514"/>
                  <a:pt x="77096" y="19874"/>
                </a:cubicBezTo>
                <a:cubicBezTo>
                  <a:pt x="78433" y="22497"/>
                  <a:pt x="78433" y="26431"/>
                  <a:pt x="75759" y="27742"/>
                </a:cubicBezTo>
                <a:cubicBezTo>
                  <a:pt x="74422" y="29054"/>
                  <a:pt x="73086" y="29054"/>
                  <a:pt x="71749" y="29054"/>
                </a:cubicBezTo>
                <a:cubicBezTo>
                  <a:pt x="70412" y="29054"/>
                  <a:pt x="69075" y="27742"/>
                  <a:pt x="67738" y="26431"/>
                </a:cubicBezTo>
                <a:lnTo>
                  <a:pt x="54370" y="8071"/>
                </a:lnTo>
                <a:cubicBezTo>
                  <a:pt x="53033" y="5448"/>
                  <a:pt x="53033" y="2825"/>
                  <a:pt x="55707" y="1514"/>
                </a:cubicBezTo>
                <a:close/>
              </a:path>
            </a:pathLst>
          </a:custGeom>
          <a:solidFill>
            <a:schemeClr val="bg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19" name="任意多边形 18"/>
          <p:cNvSpPr/>
          <p:nvPr/>
        </p:nvSpPr>
        <p:spPr>
          <a:xfrm>
            <a:off x="6738202" y="4479485"/>
            <a:ext cx="187968" cy="380620"/>
          </a:xfrm>
          <a:custGeom>
            <a:avLst/>
            <a:gdLst>
              <a:gd name="connsiteX0" fmla="*/ 100692 w 165420"/>
              <a:gd name="connsiteY0" fmla="*/ 128588 h 334963"/>
              <a:gd name="connsiteX1" fmla="*/ 121442 w 165420"/>
              <a:gd name="connsiteY1" fmla="*/ 319141 h 334963"/>
              <a:gd name="connsiteX2" fmla="*/ 120145 w 165420"/>
              <a:gd name="connsiteY2" fmla="*/ 325712 h 334963"/>
              <a:gd name="connsiteX3" fmla="*/ 121442 w 165420"/>
              <a:gd name="connsiteY3" fmla="*/ 327026 h 334963"/>
              <a:gd name="connsiteX4" fmla="*/ 127926 w 165420"/>
              <a:gd name="connsiteY4" fmla="*/ 325712 h 334963"/>
              <a:gd name="connsiteX5" fmla="*/ 122738 w 165420"/>
              <a:gd name="connsiteY5" fmla="*/ 128588 h 334963"/>
              <a:gd name="connsiteX6" fmla="*/ 100692 w 165420"/>
              <a:gd name="connsiteY6" fmla="*/ 128588 h 334963"/>
              <a:gd name="connsiteX7" fmla="*/ 43341 w 165420"/>
              <a:gd name="connsiteY7" fmla="*/ 128588 h 334963"/>
              <a:gd name="connsiteX8" fmla="*/ 38065 w 165420"/>
              <a:gd name="connsiteY8" fmla="*/ 325712 h 334963"/>
              <a:gd name="connsiteX9" fmla="*/ 44661 w 165420"/>
              <a:gd name="connsiteY9" fmla="*/ 327026 h 334963"/>
              <a:gd name="connsiteX10" fmla="*/ 45980 w 165420"/>
              <a:gd name="connsiteY10" fmla="*/ 325712 h 334963"/>
              <a:gd name="connsiteX11" fmla="*/ 44661 w 165420"/>
              <a:gd name="connsiteY11" fmla="*/ 319141 h 334963"/>
              <a:gd name="connsiteX12" fmla="*/ 65768 w 165420"/>
              <a:gd name="connsiteY12" fmla="*/ 128588 h 334963"/>
              <a:gd name="connsiteX13" fmla="*/ 43341 w 165420"/>
              <a:gd name="connsiteY13" fmla="*/ 128588 h 334963"/>
              <a:gd name="connsiteX14" fmla="*/ 87149 w 165420"/>
              <a:gd name="connsiteY14" fmla="*/ 120650 h 334963"/>
              <a:gd name="connsiteX15" fmla="*/ 125035 w 165420"/>
              <a:gd name="connsiteY15" fmla="*/ 120650 h 334963"/>
              <a:gd name="connsiteX16" fmla="*/ 127647 w 165420"/>
              <a:gd name="connsiteY16" fmla="*/ 121965 h 334963"/>
              <a:gd name="connsiteX17" fmla="*/ 134179 w 165420"/>
              <a:gd name="connsiteY17" fmla="*/ 331019 h 334963"/>
              <a:gd name="connsiteX18" fmla="*/ 131567 w 165420"/>
              <a:gd name="connsiteY18" fmla="*/ 333648 h 334963"/>
              <a:gd name="connsiteX19" fmla="*/ 121115 w 165420"/>
              <a:gd name="connsiteY19" fmla="*/ 334963 h 334963"/>
              <a:gd name="connsiteX20" fmla="*/ 111971 w 165420"/>
              <a:gd name="connsiteY20" fmla="*/ 329704 h 334963"/>
              <a:gd name="connsiteX21" fmla="*/ 113277 w 165420"/>
              <a:gd name="connsiteY21" fmla="*/ 315241 h 334963"/>
              <a:gd name="connsiteX22" fmla="*/ 85843 w 165420"/>
              <a:gd name="connsiteY22" fmla="*/ 128539 h 334963"/>
              <a:gd name="connsiteX23" fmla="*/ 83230 w 165420"/>
              <a:gd name="connsiteY23" fmla="*/ 123279 h 334963"/>
              <a:gd name="connsiteX24" fmla="*/ 87149 w 165420"/>
              <a:gd name="connsiteY24" fmla="*/ 120650 h 334963"/>
              <a:gd name="connsiteX25" fmla="*/ 40896 w 165420"/>
              <a:gd name="connsiteY25" fmla="*/ 120650 h 334963"/>
              <a:gd name="connsiteX26" fmla="*/ 79261 w 165420"/>
              <a:gd name="connsiteY26" fmla="*/ 120650 h 334963"/>
              <a:gd name="connsiteX27" fmla="*/ 83230 w 165420"/>
              <a:gd name="connsiteY27" fmla="*/ 123279 h 334963"/>
              <a:gd name="connsiteX28" fmla="*/ 80584 w 165420"/>
              <a:gd name="connsiteY28" fmla="*/ 128539 h 334963"/>
              <a:gd name="connsiteX29" fmla="*/ 52803 w 165420"/>
              <a:gd name="connsiteY29" fmla="*/ 315241 h 334963"/>
              <a:gd name="connsiteX30" fmla="*/ 54126 w 165420"/>
              <a:gd name="connsiteY30" fmla="*/ 329704 h 334963"/>
              <a:gd name="connsiteX31" fmla="*/ 44865 w 165420"/>
              <a:gd name="connsiteY31" fmla="*/ 334963 h 334963"/>
              <a:gd name="connsiteX32" fmla="*/ 34282 w 165420"/>
              <a:gd name="connsiteY32" fmla="*/ 333648 h 334963"/>
              <a:gd name="connsiteX33" fmla="*/ 31636 w 165420"/>
              <a:gd name="connsiteY33" fmla="*/ 331019 h 334963"/>
              <a:gd name="connsiteX34" fmla="*/ 38251 w 165420"/>
              <a:gd name="connsiteY34" fmla="*/ 121965 h 334963"/>
              <a:gd name="connsiteX35" fmla="*/ 40896 w 165420"/>
              <a:gd name="connsiteY35" fmla="*/ 120650 h 334963"/>
              <a:gd name="connsiteX36" fmla="*/ 56193 w 165420"/>
              <a:gd name="connsiteY36" fmla="*/ 9525 h 334963"/>
              <a:gd name="connsiteX37" fmla="*/ 18142 w 165420"/>
              <a:gd name="connsiteY37" fmla="*/ 55562 h 334963"/>
              <a:gd name="connsiteX38" fmla="*/ 44384 w 165420"/>
              <a:gd name="connsiteY38" fmla="*/ 88446 h 334963"/>
              <a:gd name="connsiteX39" fmla="*/ 47008 w 165420"/>
              <a:gd name="connsiteY39" fmla="*/ 92392 h 334963"/>
              <a:gd name="connsiteX40" fmla="*/ 47008 w 165420"/>
              <a:gd name="connsiteY40" fmla="*/ 101600 h 334963"/>
              <a:gd name="connsiteX41" fmla="*/ 117864 w 165420"/>
              <a:gd name="connsiteY41" fmla="*/ 101600 h 334963"/>
              <a:gd name="connsiteX42" fmla="*/ 117864 w 165420"/>
              <a:gd name="connsiteY42" fmla="*/ 92392 h 334963"/>
              <a:gd name="connsiteX43" fmla="*/ 120488 w 165420"/>
              <a:gd name="connsiteY43" fmla="*/ 88446 h 334963"/>
              <a:gd name="connsiteX44" fmla="*/ 146730 w 165420"/>
              <a:gd name="connsiteY44" fmla="*/ 55562 h 334963"/>
              <a:gd name="connsiteX45" fmla="*/ 108679 w 165420"/>
              <a:gd name="connsiteY45" fmla="*/ 9525 h 334963"/>
              <a:gd name="connsiteX46" fmla="*/ 115239 w 165420"/>
              <a:gd name="connsiteY46" fmla="*/ 21363 h 334963"/>
              <a:gd name="connsiteX47" fmla="*/ 136233 w 165420"/>
              <a:gd name="connsiteY47" fmla="*/ 51616 h 334963"/>
              <a:gd name="connsiteX48" fmla="*/ 127048 w 165420"/>
              <a:gd name="connsiteY48" fmla="*/ 71347 h 334963"/>
              <a:gd name="connsiteX49" fmla="*/ 82436 w 165420"/>
              <a:gd name="connsiteY49" fmla="*/ 85816 h 334963"/>
              <a:gd name="connsiteX50" fmla="*/ 37824 w 165420"/>
              <a:gd name="connsiteY50" fmla="*/ 71347 h 334963"/>
              <a:gd name="connsiteX51" fmla="*/ 28639 w 165420"/>
              <a:gd name="connsiteY51" fmla="*/ 51616 h 334963"/>
              <a:gd name="connsiteX52" fmla="*/ 49633 w 165420"/>
              <a:gd name="connsiteY52" fmla="*/ 21363 h 334963"/>
              <a:gd name="connsiteX53" fmla="*/ 56193 w 165420"/>
              <a:gd name="connsiteY53" fmla="*/ 9525 h 334963"/>
              <a:gd name="connsiteX54" fmla="*/ 64050 w 165420"/>
              <a:gd name="connsiteY54" fmla="*/ 0 h 334963"/>
              <a:gd name="connsiteX55" fmla="*/ 67990 w 165420"/>
              <a:gd name="connsiteY55" fmla="*/ 2646 h 334963"/>
              <a:gd name="connsiteX56" fmla="*/ 67990 w 165420"/>
              <a:gd name="connsiteY56" fmla="*/ 6614 h 334963"/>
              <a:gd name="connsiteX57" fmla="*/ 56170 w 165420"/>
              <a:gd name="connsiteY57" fmla="*/ 26458 h 334963"/>
              <a:gd name="connsiteX58" fmla="*/ 52230 w 165420"/>
              <a:gd name="connsiteY58" fmla="*/ 29104 h 334963"/>
              <a:gd name="connsiteX59" fmla="*/ 36471 w 165420"/>
              <a:gd name="connsiteY59" fmla="*/ 51594 h 334963"/>
              <a:gd name="connsiteX60" fmla="*/ 43037 w 165420"/>
              <a:gd name="connsiteY60" fmla="*/ 66146 h 334963"/>
              <a:gd name="connsiteX61" fmla="*/ 82436 w 165420"/>
              <a:gd name="connsiteY61" fmla="*/ 78052 h 334963"/>
              <a:gd name="connsiteX62" fmla="*/ 121836 w 165420"/>
              <a:gd name="connsiteY62" fmla="*/ 66146 h 334963"/>
              <a:gd name="connsiteX63" fmla="*/ 128402 w 165420"/>
              <a:gd name="connsiteY63" fmla="*/ 51594 h 334963"/>
              <a:gd name="connsiteX64" fmla="*/ 112643 w 165420"/>
              <a:gd name="connsiteY64" fmla="*/ 29104 h 334963"/>
              <a:gd name="connsiteX65" fmla="*/ 108703 w 165420"/>
              <a:gd name="connsiteY65" fmla="*/ 26458 h 334963"/>
              <a:gd name="connsiteX66" fmla="*/ 96883 w 165420"/>
              <a:gd name="connsiteY66" fmla="*/ 6614 h 334963"/>
              <a:gd name="connsiteX67" fmla="*/ 96883 w 165420"/>
              <a:gd name="connsiteY67" fmla="*/ 2646 h 334963"/>
              <a:gd name="connsiteX68" fmla="*/ 100823 w 165420"/>
              <a:gd name="connsiteY68" fmla="*/ 0 h 334963"/>
              <a:gd name="connsiteX69" fmla="*/ 154668 w 165420"/>
              <a:gd name="connsiteY69" fmla="*/ 55562 h 334963"/>
              <a:gd name="connsiteX70" fmla="*/ 125776 w 165420"/>
              <a:gd name="connsiteY70" fmla="*/ 95250 h 334963"/>
              <a:gd name="connsiteX71" fmla="*/ 125776 w 165420"/>
              <a:gd name="connsiteY71" fmla="*/ 105833 h 334963"/>
              <a:gd name="connsiteX72" fmla="*/ 121836 w 165420"/>
              <a:gd name="connsiteY72" fmla="*/ 111125 h 334963"/>
              <a:gd name="connsiteX73" fmla="*/ 43037 w 165420"/>
              <a:gd name="connsiteY73" fmla="*/ 111125 h 334963"/>
              <a:gd name="connsiteX74" fmla="*/ 39097 w 165420"/>
              <a:gd name="connsiteY74" fmla="*/ 105833 h 334963"/>
              <a:gd name="connsiteX75" fmla="*/ 39097 w 165420"/>
              <a:gd name="connsiteY75" fmla="*/ 95250 h 334963"/>
              <a:gd name="connsiteX76" fmla="*/ 10205 w 165420"/>
              <a:gd name="connsiteY76" fmla="*/ 55562 h 334963"/>
              <a:gd name="connsiteX77" fmla="*/ 64050 w 165420"/>
              <a:gd name="connsiteY77" fmla="*/ 0 h 33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65420" h="334963">
                <a:moveTo>
                  <a:pt x="100692" y="128588"/>
                </a:moveTo>
                <a:cubicBezTo>
                  <a:pt x="122738" y="149615"/>
                  <a:pt x="173315" y="210066"/>
                  <a:pt x="121442" y="319141"/>
                </a:cubicBezTo>
                <a:cubicBezTo>
                  <a:pt x="120145" y="321769"/>
                  <a:pt x="118848" y="325712"/>
                  <a:pt x="120145" y="325712"/>
                </a:cubicBezTo>
                <a:cubicBezTo>
                  <a:pt x="120145" y="325712"/>
                  <a:pt x="120145" y="327026"/>
                  <a:pt x="121442" y="327026"/>
                </a:cubicBezTo>
                <a:cubicBezTo>
                  <a:pt x="124035" y="327026"/>
                  <a:pt x="125332" y="325712"/>
                  <a:pt x="127926" y="325712"/>
                </a:cubicBezTo>
                <a:cubicBezTo>
                  <a:pt x="135707" y="313885"/>
                  <a:pt x="192767" y="214008"/>
                  <a:pt x="122738" y="128588"/>
                </a:cubicBezTo>
                <a:cubicBezTo>
                  <a:pt x="122738" y="128588"/>
                  <a:pt x="122738" y="128588"/>
                  <a:pt x="100692" y="128588"/>
                </a:cubicBezTo>
                <a:close/>
                <a:moveTo>
                  <a:pt x="43341" y="128588"/>
                </a:moveTo>
                <a:cubicBezTo>
                  <a:pt x="-27895" y="214008"/>
                  <a:pt x="30149" y="313885"/>
                  <a:pt x="38065" y="325712"/>
                </a:cubicBezTo>
                <a:cubicBezTo>
                  <a:pt x="40703" y="325712"/>
                  <a:pt x="42022" y="327026"/>
                  <a:pt x="44661" y="327026"/>
                </a:cubicBezTo>
                <a:cubicBezTo>
                  <a:pt x="45980" y="327026"/>
                  <a:pt x="45980" y="325712"/>
                  <a:pt x="45980" y="325712"/>
                </a:cubicBezTo>
                <a:cubicBezTo>
                  <a:pt x="47299" y="325712"/>
                  <a:pt x="45980" y="321769"/>
                  <a:pt x="44661" y="319141"/>
                </a:cubicBezTo>
                <a:cubicBezTo>
                  <a:pt x="-8107" y="210066"/>
                  <a:pt x="43341" y="149615"/>
                  <a:pt x="65768" y="128588"/>
                </a:cubicBezTo>
                <a:cubicBezTo>
                  <a:pt x="65768" y="128588"/>
                  <a:pt x="65768" y="128588"/>
                  <a:pt x="43341" y="128588"/>
                </a:cubicBezTo>
                <a:close/>
                <a:moveTo>
                  <a:pt x="87149" y="120650"/>
                </a:moveTo>
                <a:cubicBezTo>
                  <a:pt x="87149" y="120650"/>
                  <a:pt x="87149" y="120650"/>
                  <a:pt x="125035" y="120650"/>
                </a:cubicBezTo>
                <a:cubicBezTo>
                  <a:pt x="125035" y="120650"/>
                  <a:pt x="126341" y="121965"/>
                  <a:pt x="127647" y="121965"/>
                </a:cubicBezTo>
                <a:cubicBezTo>
                  <a:pt x="208643" y="216631"/>
                  <a:pt x="134179" y="329704"/>
                  <a:pt x="134179" y="331019"/>
                </a:cubicBezTo>
                <a:cubicBezTo>
                  <a:pt x="132873" y="332334"/>
                  <a:pt x="132873" y="332334"/>
                  <a:pt x="131567" y="333648"/>
                </a:cubicBezTo>
                <a:cubicBezTo>
                  <a:pt x="127647" y="333648"/>
                  <a:pt x="123728" y="334963"/>
                  <a:pt x="121115" y="334963"/>
                </a:cubicBezTo>
                <a:cubicBezTo>
                  <a:pt x="115890" y="334963"/>
                  <a:pt x="113277" y="332334"/>
                  <a:pt x="111971" y="329704"/>
                </a:cubicBezTo>
                <a:cubicBezTo>
                  <a:pt x="109358" y="324445"/>
                  <a:pt x="113277" y="316556"/>
                  <a:pt x="113277" y="315241"/>
                </a:cubicBezTo>
                <a:cubicBezTo>
                  <a:pt x="175984" y="185076"/>
                  <a:pt x="89762" y="131169"/>
                  <a:pt x="85843" y="128539"/>
                </a:cubicBezTo>
                <a:cubicBezTo>
                  <a:pt x="84536" y="127224"/>
                  <a:pt x="83230" y="125909"/>
                  <a:pt x="83230" y="123279"/>
                </a:cubicBezTo>
                <a:cubicBezTo>
                  <a:pt x="84536" y="121965"/>
                  <a:pt x="85843" y="120650"/>
                  <a:pt x="87149" y="120650"/>
                </a:cubicBezTo>
                <a:close/>
                <a:moveTo>
                  <a:pt x="40896" y="120650"/>
                </a:moveTo>
                <a:cubicBezTo>
                  <a:pt x="40896" y="120650"/>
                  <a:pt x="40896" y="120650"/>
                  <a:pt x="79261" y="120650"/>
                </a:cubicBezTo>
                <a:cubicBezTo>
                  <a:pt x="80584" y="120650"/>
                  <a:pt x="81907" y="121965"/>
                  <a:pt x="83230" y="123279"/>
                </a:cubicBezTo>
                <a:cubicBezTo>
                  <a:pt x="83230" y="125909"/>
                  <a:pt x="81907" y="127224"/>
                  <a:pt x="80584" y="128539"/>
                </a:cubicBezTo>
                <a:cubicBezTo>
                  <a:pt x="76615" y="131169"/>
                  <a:pt x="-10697" y="185076"/>
                  <a:pt x="52803" y="315241"/>
                </a:cubicBezTo>
                <a:cubicBezTo>
                  <a:pt x="52803" y="316556"/>
                  <a:pt x="56771" y="324445"/>
                  <a:pt x="54126" y="329704"/>
                </a:cubicBezTo>
                <a:cubicBezTo>
                  <a:pt x="52803" y="332334"/>
                  <a:pt x="50157" y="334963"/>
                  <a:pt x="44865" y="334963"/>
                </a:cubicBezTo>
                <a:cubicBezTo>
                  <a:pt x="42219" y="334963"/>
                  <a:pt x="38251" y="333648"/>
                  <a:pt x="34282" y="333648"/>
                </a:cubicBezTo>
                <a:cubicBezTo>
                  <a:pt x="32959" y="332334"/>
                  <a:pt x="32959" y="332334"/>
                  <a:pt x="31636" y="331019"/>
                </a:cubicBezTo>
                <a:cubicBezTo>
                  <a:pt x="31636" y="329704"/>
                  <a:pt x="-43770" y="216631"/>
                  <a:pt x="38251" y="121965"/>
                </a:cubicBezTo>
                <a:cubicBezTo>
                  <a:pt x="39574" y="121965"/>
                  <a:pt x="40896" y="120650"/>
                  <a:pt x="40896" y="120650"/>
                </a:cubicBezTo>
                <a:close/>
                <a:moveTo>
                  <a:pt x="56193" y="9525"/>
                </a:moveTo>
                <a:cubicBezTo>
                  <a:pt x="19454" y="12156"/>
                  <a:pt x="18142" y="39778"/>
                  <a:pt x="18142" y="55562"/>
                </a:cubicBezTo>
                <a:cubicBezTo>
                  <a:pt x="18142" y="76608"/>
                  <a:pt x="44384" y="88446"/>
                  <a:pt x="44384" y="88446"/>
                </a:cubicBezTo>
                <a:cubicBezTo>
                  <a:pt x="45696" y="89762"/>
                  <a:pt x="47008" y="91077"/>
                  <a:pt x="47008" y="92392"/>
                </a:cubicBezTo>
                <a:cubicBezTo>
                  <a:pt x="47008" y="92392"/>
                  <a:pt x="47008" y="92392"/>
                  <a:pt x="47008" y="101600"/>
                </a:cubicBezTo>
                <a:cubicBezTo>
                  <a:pt x="47008" y="101600"/>
                  <a:pt x="47008" y="101600"/>
                  <a:pt x="117864" y="101600"/>
                </a:cubicBezTo>
                <a:cubicBezTo>
                  <a:pt x="117864" y="101600"/>
                  <a:pt x="117864" y="101600"/>
                  <a:pt x="117864" y="92392"/>
                </a:cubicBezTo>
                <a:cubicBezTo>
                  <a:pt x="117864" y="91077"/>
                  <a:pt x="119176" y="89762"/>
                  <a:pt x="120488" y="88446"/>
                </a:cubicBezTo>
                <a:cubicBezTo>
                  <a:pt x="120488" y="88446"/>
                  <a:pt x="146730" y="76608"/>
                  <a:pt x="146730" y="55562"/>
                </a:cubicBezTo>
                <a:cubicBezTo>
                  <a:pt x="146730" y="39778"/>
                  <a:pt x="145418" y="12156"/>
                  <a:pt x="108679" y="9525"/>
                </a:cubicBezTo>
                <a:cubicBezTo>
                  <a:pt x="108679" y="9525"/>
                  <a:pt x="108679" y="9525"/>
                  <a:pt x="115239" y="21363"/>
                </a:cubicBezTo>
                <a:cubicBezTo>
                  <a:pt x="120488" y="22678"/>
                  <a:pt x="136233" y="27940"/>
                  <a:pt x="136233" y="51616"/>
                </a:cubicBezTo>
                <a:cubicBezTo>
                  <a:pt x="136233" y="52932"/>
                  <a:pt x="136233" y="62139"/>
                  <a:pt x="127048" y="71347"/>
                </a:cubicBezTo>
                <a:cubicBezTo>
                  <a:pt x="117864" y="81870"/>
                  <a:pt x="103430" y="85816"/>
                  <a:pt x="82436" y="85816"/>
                </a:cubicBezTo>
                <a:cubicBezTo>
                  <a:pt x="61442" y="85816"/>
                  <a:pt x="47008" y="81870"/>
                  <a:pt x="37824" y="71347"/>
                </a:cubicBezTo>
                <a:cubicBezTo>
                  <a:pt x="28639" y="62139"/>
                  <a:pt x="28639" y="52932"/>
                  <a:pt x="28639" y="51616"/>
                </a:cubicBezTo>
                <a:cubicBezTo>
                  <a:pt x="28639" y="27940"/>
                  <a:pt x="44384" y="22678"/>
                  <a:pt x="49633" y="21363"/>
                </a:cubicBezTo>
                <a:cubicBezTo>
                  <a:pt x="49633" y="21363"/>
                  <a:pt x="49633" y="21363"/>
                  <a:pt x="56193" y="9525"/>
                </a:cubicBezTo>
                <a:close/>
                <a:moveTo>
                  <a:pt x="64050" y="0"/>
                </a:moveTo>
                <a:cubicBezTo>
                  <a:pt x="65363" y="0"/>
                  <a:pt x="66677" y="1323"/>
                  <a:pt x="67990" y="2646"/>
                </a:cubicBezTo>
                <a:cubicBezTo>
                  <a:pt x="67990" y="3969"/>
                  <a:pt x="67990" y="5292"/>
                  <a:pt x="67990" y="6614"/>
                </a:cubicBezTo>
                <a:cubicBezTo>
                  <a:pt x="67990" y="6614"/>
                  <a:pt x="67990" y="6614"/>
                  <a:pt x="56170" y="26458"/>
                </a:cubicBezTo>
                <a:cubicBezTo>
                  <a:pt x="54857" y="27781"/>
                  <a:pt x="53544" y="29104"/>
                  <a:pt x="52230" y="29104"/>
                </a:cubicBezTo>
                <a:cubicBezTo>
                  <a:pt x="50917" y="29104"/>
                  <a:pt x="36471" y="30427"/>
                  <a:pt x="36471" y="51594"/>
                </a:cubicBezTo>
                <a:cubicBezTo>
                  <a:pt x="36471" y="52917"/>
                  <a:pt x="36471" y="59531"/>
                  <a:pt x="43037" y="66146"/>
                </a:cubicBezTo>
                <a:cubicBezTo>
                  <a:pt x="50917" y="74083"/>
                  <a:pt x="64050" y="78052"/>
                  <a:pt x="82436" y="78052"/>
                </a:cubicBezTo>
                <a:cubicBezTo>
                  <a:pt x="100823" y="78052"/>
                  <a:pt x="113956" y="74083"/>
                  <a:pt x="121836" y="66146"/>
                </a:cubicBezTo>
                <a:cubicBezTo>
                  <a:pt x="128402" y="59531"/>
                  <a:pt x="128402" y="52917"/>
                  <a:pt x="128402" y="51594"/>
                </a:cubicBezTo>
                <a:cubicBezTo>
                  <a:pt x="128402" y="30427"/>
                  <a:pt x="113956" y="29104"/>
                  <a:pt x="112643" y="29104"/>
                </a:cubicBezTo>
                <a:cubicBezTo>
                  <a:pt x="111329" y="29104"/>
                  <a:pt x="110016" y="27781"/>
                  <a:pt x="108703" y="26458"/>
                </a:cubicBezTo>
                <a:cubicBezTo>
                  <a:pt x="108703" y="26458"/>
                  <a:pt x="108703" y="26458"/>
                  <a:pt x="96883" y="6614"/>
                </a:cubicBezTo>
                <a:cubicBezTo>
                  <a:pt x="96883" y="5292"/>
                  <a:pt x="96883" y="3969"/>
                  <a:pt x="96883" y="2646"/>
                </a:cubicBezTo>
                <a:cubicBezTo>
                  <a:pt x="98196" y="1323"/>
                  <a:pt x="99509" y="0"/>
                  <a:pt x="100823" y="0"/>
                </a:cubicBezTo>
                <a:cubicBezTo>
                  <a:pt x="153355" y="0"/>
                  <a:pt x="154668" y="38364"/>
                  <a:pt x="154668" y="55562"/>
                </a:cubicBezTo>
                <a:cubicBezTo>
                  <a:pt x="154668" y="78052"/>
                  <a:pt x="133655" y="91281"/>
                  <a:pt x="125776" y="95250"/>
                </a:cubicBezTo>
                <a:cubicBezTo>
                  <a:pt x="125776" y="95250"/>
                  <a:pt x="125776" y="95250"/>
                  <a:pt x="125776" y="105833"/>
                </a:cubicBezTo>
                <a:cubicBezTo>
                  <a:pt x="125776" y="108479"/>
                  <a:pt x="124462" y="111125"/>
                  <a:pt x="121836" y="111125"/>
                </a:cubicBezTo>
                <a:cubicBezTo>
                  <a:pt x="121836" y="111125"/>
                  <a:pt x="121836" y="111125"/>
                  <a:pt x="43037" y="111125"/>
                </a:cubicBezTo>
                <a:cubicBezTo>
                  <a:pt x="40411" y="111125"/>
                  <a:pt x="39097" y="108479"/>
                  <a:pt x="39097" y="105833"/>
                </a:cubicBezTo>
                <a:cubicBezTo>
                  <a:pt x="39097" y="105833"/>
                  <a:pt x="39097" y="105833"/>
                  <a:pt x="39097" y="95250"/>
                </a:cubicBezTo>
                <a:cubicBezTo>
                  <a:pt x="31218" y="91281"/>
                  <a:pt x="10205" y="78052"/>
                  <a:pt x="10205" y="55562"/>
                </a:cubicBezTo>
                <a:cubicBezTo>
                  <a:pt x="10205" y="38364"/>
                  <a:pt x="11518" y="0"/>
                  <a:pt x="640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20" name="任意多边形 19"/>
          <p:cNvSpPr/>
          <p:nvPr/>
        </p:nvSpPr>
        <p:spPr>
          <a:xfrm>
            <a:off x="9002050" y="3571003"/>
            <a:ext cx="380620" cy="369898"/>
          </a:xfrm>
          <a:custGeom>
            <a:avLst/>
            <a:gdLst>
              <a:gd name="connsiteX0" fmla="*/ 80786 w 338138"/>
              <a:gd name="connsiteY0" fmla="*/ 271462 h 328612"/>
              <a:gd name="connsiteX1" fmla="*/ 85725 w 338138"/>
              <a:gd name="connsiteY1" fmla="*/ 277956 h 328612"/>
              <a:gd name="connsiteX2" fmla="*/ 85725 w 338138"/>
              <a:gd name="connsiteY2" fmla="*/ 322118 h 328612"/>
              <a:gd name="connsiteX3" fmla="*/ 80786 w 338138"/>
              <a:gd name="connsiteY3" fmla="*/ 328612 h 328612"/>
              <a:gd name="connsiteX4" fmla="*/ 74612 w 338138"/>
              <a:gd name="connsiteY4" fmla="*/ 322118 h 328612"/>
              <a:gd name="connsiteX5" fmla="*/ 74612 w 338138"/>
              <a:gd name="connsiteY5" fmla="*/ 277956 h 328612"/>
              <a:gd name="connsiteX6" fmla="*/ 80786 w 338138"/>
              <a:gd name="connsiteY6" fmla="*/ 271462 h 328612"/>
              <a:gd name="connsiteX7" fmla="*/ 59490 w 338138"/>
              <a:gd name="connsiteY7" fmla="*/ 261436 h 328612"/>
              <a:gd name="connsiteX8" fmla="*/ 67260 w 338138"/>
              <a:gd name="connsiteY8" fmla="*/ 261436 h 328612"/>
              <a:gd name="connsiteX9" fmla="*/ 67260 w 338138"/>
              <a:gd name="connsiteY9" fmla="*/ 269457 h 328612"/>
              <a:gd name="connsiteX10" fmla="*/ 30998 w 338138"/>
              <a:gd name="connsiteY10" fmla="*/ 306888 h 328612"/>
              <a:gd name="connsiteX11" fmla="*/ 27113 w 338138"/>
              <a:gd name="connsiteY11" fmla="*/ 309562 h 328612"/>
              <a:gd name="connsiteX12" fmla="*/ 21932 w 338138"/>
              <a:gd name="connsiteY12" fmla="*/ 306888 h 328612"/>
              <a:gd name="connsiteX13" fmla="*/ 21932 w 338138"/>
              <a:gd name="connsiteY13" fmla="*/ 298867 h 328612"/>
              <a:gd name="connsiteX14" fmla="*/ 59490 w 338138"/>
              <a:gd name="connsiteY14" fmla="*/ 261436 h 328612"/>
              <a:gd name="connsiteX15" fmla="*/ 5317 w 338138"/>
              <a:gd name="connsiteY15" fmla="*/ 236537 h 328612"/>
              <a:gd name="connsiteX16" fmla="*/ 51834 w 338138"/>
              <a:gd name="connsiteY16" fmla="*/ 236537 h 328612"/>
              <a:gd name="connsiteX17" fmla="*/ 57150 w 338138"/>
              <a:gd name="connsiteY17" fmla="*/ 243593 h 328612"/>
              <a:gd name="connsiteX18" fmla="*/ 51834 w 338138"/>
              <a:gd name="connsiteY18" fmla="*/ 249237 h 328612"/>
              <a:gd name="connsiteX19" fmla="*/ 5317 w 338138"/>
              <a:gd name="connsiteY19" fmla="*/ 249237 h 328612"/>
              <a:gd name="connsiteX20" fmla="*/ 0 w 338138"/>
              <a:gd name="connsiteY20" fmla="*/ 243593 h 328612"/>
              <a:gd name="connsiteX21" fmla="*/ 5317 w 338138"/>
              <a:gd name="connsiteY21" fmla="*/ 236537 h 328612"/>
              <a:gd name="connsiteX22" fmla="*/ 81448 w 338138"/>
              <a:gd name="connsiteY22" fmla="*/ 192087 h 328612"/>
              <a:gd name="connsiteX23" fmla="*/ 85403 w 338138"/>
              <a:gd name="connsiteY23" fmla="*/ 252735 h 328612"/>
              <a:gd name="connsiteX24" fmla="*/ 146051 w 338138"/>
              <a:gd name="connsiteY24" fmla="*/ 256691 h 328612"/>
              <a:gd name="connsiteX25" fmla="*/ 81448 w 338138"/>
              <a:gd name="connsiteY25" fmla="*/ 192087 h 328612"/>
              <a:gd name="connsiteX26" fmla="*/ 97142 w 338138"/>
              <a:gd name="connsiteY26" fmla="*/ 160337 h 328612"/>
              <a:gd name="connsiteX27" fmla="*/ 82550 w 338138"/>
              <a:gd name="connsiteY27" fmla="*/ 174929 h 328612"/>
              <a:gd name="connsiteX28" fmla="*/ 82550 w 338138"/>
              <a:gd name="connsiteY28" fmla="*/ 176255 h 328612"/>
              <a:gd name="connsiteX29" fmla="*/ 160817 w 338138"/>
              <a:gd name="connsiteY29" fmla="*/ 255849 h 328612"/>
              <a:gd name="connsiteX30" fmla="*/ 162143 w 338138"/>
              <a:gd name="connsiteY30" fmla="*/ 255849 h 328612"/>
              <a:gd name="connsiteX31" fmla="*/ 163470 w 338138"/>
              <a:gd name="connsiteY31" fmla="*/ 255849 h 328612"/>
              <a:gd name="connsiteX32" fmla="*/ 178062 w 338138"/>
              <a:gd name="connsiteY32" fmla="*/ 241257 h 328612"/>
              <a:gd name="connsiteX33" fmla="*/ 178062 w 338138"/>
              <a:gd name="connsiteY33" fmla="*/ 239930 h 328612"/>
              <a:gd name="connsiteX34" fmla="*/ 105102 w 338138"/>
              <a:gd name="connsiteY34" fmla="*/ 166970 h 328612"/>
              <a:gd name="connsiteX35" fmla="*/ 102448 w 338138"/>
              <a:gd name="connsiteY35" fmla="*/ 162990 h 328612"/>
              <a:gd name="connsiteX36" fmla="*/ 98469 w 338138"/>
              <a:gd name="connsiteY36" fmla="*/ 160337 h 328612"/>
              <a:gd name="connsiteX37" fmla="*/ 97142 w 338138"/>
              <a:gd name="connsiteY37" fmla="*/ 160337 h 328612"/>
              <a:gd name="connsiteX38" fmla="*/ 127977 w 338138"/>
              <a:gd name="connsiteY38" fmla="*/ 152125 h 328612"/>
              <a:gd name="connsiteX39" fmla="*/ 117475 w 338138"/>
              <a:gd name="connsiteY39" fmla="*/ 162627 h 328612"/>
              <a:gd name="connsiteX40" fmla="*/ 173923 w 338138"/>
              <a:gd name="connsiteY40" fmla="*/ 219075 h 328612"/>
              <a:gd name="connsiteX41" fmla="*/ 184425 w 338138"/>
              <a:gd name="connsiteY41" fmla="*/ 208573 h 328612"/>
              <a:gd name="connsiteX42" fmla="*/ 184425 w 338138"/>
              <a:gd name="connsiteY42" fmla="*/ 207260 h 328612"/>
              <a:gd name="connsiteX43" fmla="*/ 181800 w 338138"/>
              <a:gd name="connsiteY43" fmla="*/ 203322 h 328612"/>
              <a:gd name="connsiteX44" fmla="*/ 133228 w 338138"/>
              <a:gd name="connsiteY44" fmla="*/ 154750 h 328612"/>
              <a:gd name="connsiteX45" fmla="*/ 130603 w 338138"/>
              <a:gd name="connsiteY45" fmla="*/ 152125 h 328612"/>
              <a:gd name="connsiteX46" fmla="*/ 127977 w 338138"/>
              <a:gd name="connsiteY46" fmla="*/ 152125 h 328612"/>
              <a:gd name="connsiteX47" fmla="*/ 185738 w 338138"/>
              <a:gd name="connsiteY47" fmla="*/ 142875 h 328612"/>
              <a:gd name="connsiteX48" fmla="*/ 193675 w 338138"/>
              <a:gd name="connsiteY48" fmla="*/ 150813 h 328612"/>
              <a:gd name="connsiteX49" fmla="*/ 179388 w 338138"/>
              <a:gd name="connsiteY49" fmla="*/ 166688 h 328612"/>
              <a:gd name="connsiteX50" fmla="*/ 171450 w 338138"/>
              <a:gd name="connsiteY50" fmla="*/ 158750 h 328612"/>
              <a:gd name="connsiteX51" fmla="*/ 199232 w 338138"/>
              <a:gd name="connsiteY51" fmla="*/ 134937 h 328612"/>
              <a:gd name="connsiteX52" fmla="*/ 204788 w 338138"/>
              <a:gd name="connsiteY52" fmla="*/ 139700 h 328612"/>
              <a:gd name="connsiteX53" fmla="*/ 199232 w 338138"/>
              <a:gd name="connsiteY53" fmla="*/ 144464 h 328612"/>
              <a:gd name="connsiteX54" fmla="*/ 193675 w 338138"/>
              <a:gd name="connsiteY54" fmla="*/ 139700 h 328612"/>
              <a:gd name="connsiteX55" fmla="*/ 199232 w 338138"/>
              <a:gd name="connsiteY55" fmla="*/ 134937 h 328612"/>
              <a:gd name="connsiteX56" fmla="*/ 219075 w 338138"/>
              <a:gd name="connsiteY56" fmla="*/ 111125 h 328612"/>
              <a:gd name="connsiteX57" fmla="*/ 227012 w 338138"/>
              <a:gd name="connsiteY57" fmla="*/ 119063 h 328612"/>
              <a:gd name="connsiteX58" fmla="*/ 209550 w 338138"/>
              <a:gd name="connsiteY58" fmla="*/ 134938 h 328612"/>
              <a:gd name="connsiteX59" fmla="*/ 201612 w 338138"/>
              <a:gd name="connsiteY59" fmla="*/ 127000 h 328612"/>
              <a:gd name="connsiteX60" fmla="*/ 214313 w 338138"/>
              <a:gd name="connsiteY60" fmla="*/ 90487 h 328612"/>
              <a:gd name="connsiteX61" fmla="*/ 149225 w 338138"/>
              <a:gd name="connsiteY61" fmla="*/ 155575 h 328612"/>
              <a:gd name="connsiteX62" fmla="*/ 182563 w 338138"/>
              <a:gd name="connsiteY62" fmla="*/ 187325 h 328612"/>
              <a:gd name="connsiteX63" fmla="*/ 247650 w 338138"/>
              <a:gd name="connsiteY63" fmla="*/ 123825 h 328612"/>
              <a:gd name="connsiteX64" fmla="*/ 234950 w 338138"/>
              <a:gd name="connsiteY64" fmla="*/ 71437 h 328612"/>
              <a:gd name="connsiteX65" fmla="*/ 227012 w 338138"/>
              <a:gd name="connsiteY65" fmla="*/ 79374 h 328612"/>
              <a:gd name="connsiteX66" fmla="*/ 223837 w 338138"/>
              <a:gd name="connsiteY66" fmla="*/ 82549 h 328612"/>
              <a:gd name="connsiteX67" fmla="*/ 255588 w 338138"/>
              <a:gd name="connsiteY67" fmla="*/ 115887 h 328612"/>
              <a:gd name="connsiteX68" fmla="*/ 266700 w 338138"/>
              <a:gd name="connsiteY68" fmla="*/ 103187 h 328612"/>
              <a:gd name="connsiteX69" fmla="*/ 266700 w 338138"/>
              <a:gd name="connsiteY69" fmla="*/ 38100 h 328612"/>
              <a:gd name="connsiteX70" fmla="*/ 242887 w 338138"/>
              <a:gd name="connsiteY70" fmla="*/ 63500 h 328612"/>
              <a:gd name="connsiteX71" fmla="*/ 274637 w 338138"/>
              <a:gd name="connsiteY71" fmla="*/ 95250 h 328612"/>
              <a:gd name="connsiteX72" fmla="*/ 300037 w 338138"/>
              <a:gd name="connsiteY72" fmla="*/ 71437 h 328612"/>
              <a:gd name="connsiteX73" fmla="*/ 274902 w 338138"/>
              <a:gd name="connsiteY73" fmla="*/ 14287 h 328612"/>
              <a:gd name="connsiteX74" fmla="*/ 274902 w 338138"/>
              <a:gd name="connsiteY74" fmla="*/ 15616 h 328612"/>
              <a:gd name="connsiteX75" fmla="*/ 268287 w 338138"/>
              <a:gd name="connsiteY75" fmla="*/ 20932 h 328612"/>
              <a:gd name="connsiteX76" fmla="*/ 268287 w 338138"/>
              <a:gd name="connsiteY76" fmla="*/ 23590 h 328612"/>
              <a:gd name="connsiteX77" fmla="*/ 314590 w 338138"/>
              <a:gd name="connsiteY77" fmla="*/ 70108 h 328612"/>
              <a:gd name="connsiteX78" fmla="*/ 317236 w 338138"/>
              <a:gd name="connsiteY78" fmla="*/ 70108 h 328612"/>
              <a:gd name="connsiteX79" fmla="*/ 323850 w 338138"/>
              <a:gd name="connsiteY79" fmla="*/ 63462 h 328612"/>
              <a:gd name="connsiteX80" fmla="*/ 323850 w 338138"/>
              <a:gd name="connsiteY80" fmla="*/ 62133 h 328612"/>
              <a:gd name="connsiteX81" fmla="*/ 276225 w 338138"/>
              <a:gd name="connsiteY81" fmla="*/ 15616 h 328612"/>
              <a:gd name="connsiteX82" fmla="*/ 274902 w 338138"/>
              <a:gd name="connsiteY82" fmla="*/ 14287 h 328612"/>
              <a:gd name="connsiteX83" fmla="*/ 307212 w 338138"/>
              <a:gd name="connsiteY83" fmla="*/ 12567 h 328612"/>
              <a:gd name="connsiteX84" fmla="*/ 292100 w 338138"/>
              <a:gd name="connsiteY84" fmla="*/ 14992 h 328612"/>
              <a:gd name="connsiteX85" fmla="*/ 324339 w 338138"/>
              <a:gd name="connsiteY85" fmla="*/ 46037 h 328612"/>
              <a:gd name="connsiteX86" fmla="*/ 327025 w 338138"/>
              <a:gd name="connsiteY86" fmla="*/ 34395 h 328612"/>
              <a:gd name="connsiteX87" fmla="*/ 320309 w 338138"/>
              <a:gd name="connsiteY87" fmla="*/ 18873 h 328612"/>
              <a:gd name="connsiteX88" fmla="*/ 307212 w 338138"/>
              <a:gd name="connsiteY88" fmla="*/ 12567 h 328612"/>
              <a:gd name="connsiteX89" fmla="*/ 303774 w 338138"/>
              <a:gd name="connsiteY89" fmla="*/ 0 h 328612"/>
              <a:gd name="connsiteX90" fmla="*/ 327565 w 338138"/>
              <a:gd name="connsiteY90" fmla="*/ 10533 h 328612"/>
              <a:gd name="connsiteX91" fmla="*/ 338138 w 338138"/>
              <a:gd name="connsiteY91" fmla="*/ 34233 h 328612"/>
              <a:gd name="connsiteX92" fmla="*/ 331530 w 338138"/>
              <a:gd name="connsiteY92" fmla="*/ 53982 h 328612"/>
              <a:gd name="connsiteX93" fmla="*/ 331530 w 338138"/>
              <a:gd name="connsiteY93" fmla="*/ 72416 h 328612"/>
              <a:gd name="connsiteX94" fmla="*/ 324921 w 338138"/>
              <a:gd name="connsiteY94" fmla="*/ 77682 h 328612"/>
              <a:gd name="connsiteX95" fmla="*/ 315670 w 338138"/>
              <a:gd name="connsiteY95" fmla="*/ 81632 h 328612"/>
              <a:gd name="connsiteX96" fmla="*/ 307739 w 338138"/>
              <a:gd name="connsiteY96" fmla="*/ 78999 h 328612"/>
              <a:gd name="connsiteX97" fmla="*/ 190109 w 338138"/>
              <a:gd name="connsiteY97" fmla="*/ 196181 h 328612"/>
              <a:gd name="connsiteX98" fmla="*/ 194074 w 338138"/>
              <a:gd name="connsiteY98" fmla="*/ 198814 h 328612"/>
              <a:gd name="connsiteX99" fmla="*/ 194074 w 338138"/>
              <a:gd name="connsiteY99" fmla="*/ 217247 h 328612"/>
              <a:gd name="connsiteX100" fmla="*/ 182179 w 338138"/>
              <a:gd name="connsiteY100" fmla="*/ 229097 h 328612"/>
              <a:gd name="connsiteX101" fmla="*/ 184822 w 338138"/>
              <a:gd name="connsiteY101" fmla="*/ 231730 h 328612"/>
              <a:gd name="connsiteX102" fmla="*/ 184822 w 338138"/>
              <a:gd name="connsiteY102" fmla="*/ 248847 h 328612"/>
              <a:gd name="connsiteX103" fmla="*/ 170284 w 338138"/>
              <a:gd name="connsiteY103" fmla="*/ 264647 h 328612"/>
              <a:gd name="connsiteX104" fmla="*/ 162354 w 338138"/>
              <a:gd name="connsiteY104" fmla="*/ 267280 h 328612"/>
              <a:gd name="connsiteX105" fmla="*/ 153102 w 338138"/>
              <a:gd name="connsiteY105" fmla="*/ 264647 h 328612"/>
              <a:gd name="connsiteX106" fmla="*/ 117416 w 338138"/>
              <a:gd name="connsiteY106" fmla="*/ 277813 h 328612"/>
              <a:gd name="connsiteX107" fmla="*/ 76444 w 338138"/>
              <a:gd name="connsiteY107" fmla="*/ 260697 h 328612"/>
              <a:gd name="connsiteX108" fmla="*/ 72479 w 338138"/>
              <a:gd name="connsiteY108" fmla="*/ 184331 h 328612"/>
              <a:gd name="connsiteX109" fmla="*/ 69836 w 338138"/>
              <a:gd name="connsiteY109" fmla="*/ 176431 h 328612"/>
              <a:gd name="connsiteX110" fmla="*/ 73801 w 338138"/>
              <a:gd name="connsiteY110" fmla="*/ 167214 h 328612"/>
              <a:gd name="connsiteX111" fmla="*/ 88339 w 338138"/>
              <a:gd name="connsiteY111" fmla="*/ 152731 h 328612"/>
              <a:gd name="connsiteX112" fmla="*/ 105521 w 338138"/>
              <a:gd name="connsiteY112" fmla="*/ 152731 h 328612"/>
              <a:gd name="connsiteX113" fmla="*/ 109486 w 338138"/>
              <a:gd name="connsiteY113" fmla="*/ 155364 h 328612"/>
              <a:gd name="connsiteX114" fmla="*/ 120060 w 338138"/>
              <a:gd name="connsiteY114" fmla="*/ 144831 h 328612"/>
              <a:gd name="connsiteX115" fmla="*/ 138563 w 338138"/>
              <a:gd name="connsiteY115" fmla="*/ 144831 h 328612"/>
              <a:gd name="connsiteX116" fmla="*/ 141207 w 338138"/>
              <a:gd name="connsiteY116" fmla="*/ 147465 h 328612"/>
              <a:gd name="connsiteX117" fmla="*/ 205969 w 338138"/>
              <a:gd name="connsiteY117" fmla="*/ 82949 h 328612"/>
              <a:gd name="connsiteX118" fmla="*/ 216543 w 338138"/>
              <a:gd name="connsiteY118" fmla="*/ 72416 h 328612"/>
              <a:gd name="connsiteX119" fmla="*/ 258837 w 338138"/>
              <a:gd name="connsiteY119" fmla="*/ 30283 h 328612"/>
              <a:gd name="connsiteX120" fmla="*/ 260159 w 338138"/>
              <a:gd name="connsiteY120" fmla="*/ 13166 h 328612"/>
              <a:gd name="connsiteX121" fmla="*/ 266767 w 338138"/>
              <a:gd name="connsiteY121" fmla="*/ 7900 h 328612"/>
              <a:gd name="connsiteX122" fmla="*/ 283949 w 338138"/>
              <a:gd name="connsiteY122" fmla="*/ 6583 h 328612"/>
              <a:gd name="connsiteX123" fmla="*/ 303774 w 338138"/>
              <a:gd name="connsiteY123" fmla="*/ 0 h 328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338138" h="328612">
                <a:moveTo>
                  <a:pt x="80786" y="271462"/>
                </a:moveTo>
                <a:cubicBezTo>
                  <a:pt x="83256" y="271462"/>
                  <a:pt x="85725" y="274060"/>
                  <a:pt x="85725" y="277956"/>
                </a:cubicBezTo>
                <a:cubicBezTo>
                  <a:pt x="85725" y="277956"/>
                  <a:pt x="85725" y="277956"/>
                  <a:pt x="85725" y="322118"/>
                </a:cubicBezTo>
                <a:cubicBezTo>
                  <a:pt x="85725" y="326014"/>
                  <a:pt x="83256" y="328612"/>
                  <a:pt x="80786" y="328612"/>
                </a:cubicBezTo>
                <a:cubicBezTo>
                  <a:pt x="77082" y="328612"/>
                  <a:pt x="74612" y="326014"/>
                  <a:pt x="74612" y="322118"/>
                </a:cubicBezTo>
                <a:cubicBezTo>
                  <a:pt x="74612" y="322118"/>
                  <a:pt x="74612" y="322118"/>
                  <a:pt x="74612" y="277956"/>
                </a:cubicBezTo>
                <a:cubicBezTo>
                  <a:pt x="74612" y="274060"/>
                  <a:pt x="77082" y="271462"/>
                  <a:pt x="80786" y="271462"/>
                </a:cubicBezTo>
                <a:close/>
                <a:moveTo>
                  <a:pt x="59490" y="261436"/>
                </a:moveTo>
                <a:cubicBezTo>
                  <a:pt x="60785" y="258762"/>
                  <a:pt x="64670" y="258762"/>
                  <a:pt x="67260" y="261436"/>
                </a:cubicBezTo>
                <a:cubicBezTo>
                  <a:pt x="69850" y="264109"/>
                  <a:pt x="69850" y="266783"/>
                  <a:pt x="67260" y="269457"/>
                </a:cubicBezTo>
                <a:cubicBezTo>
                  <a:pt x="67260" y="269457"/>
                  <a:pt x="67260" y="269457"/>
                  <a:pt x="30998" y="306888"/>
                </a:cubicBezTo>
                <a:cubicBezTo>
                  <a:pt x="29703" y="308225"/>
                  <a:pt x="28408" y="309562"/>
                  <a:pt x="27113" y="309562"/>
                </a:cubicBezTo>
                <a:cubicBezTo>
                  <a:pt x="24522" y="309562"/>
                  <a:pt x="23227" y="308225"/>
                  <a:pt x="21932" y="306888"/>
                </a:cubicBezTo>
                <a:cubicBezTo>
                  <a:pt x="20637" y="305552"/>
                  <a:pt x="20637" y="301541"/>
                  <a:pt x="21932" y="298867"/>
                </a:cubicBezTo>
                <a:cubicBezTo>
                  <a:pt x="21932" y="298867"/>
                  <a:pt x="21932" y="298867"/>
                  <a:pt x="59490" y="261436"/>
                </a:cubicBezTo>
                <a:close/>
                <a:moveTo>
                  <a:pt x="5317" y="236537"/>
                </a:moveTo>
                <a:cubicBezTo>
                  <a:pt x="5317" y="236537"/>
                  <a:pt x="5317" y="236537"/>
                  <a:pt x="51834" y="236537"/>
                </a:cubicBezTo>
                <a:cubicBezTo>
                  <a:pt x="54492" y="236537"/>
                  <a:pt x="57150" y="239359"/>
                  <a:pt x="57150" y="243593"/>
                </a:cubicBezTo>
                <a:cubicBezTo>
                  <a:pt x="57150" y="246415"/>
                  <a:pt x="54492" y="249237"/>
                  <a:pt x="51834" y="249237"/>
                </a:cubicBezTo>
                <a:cubicBezTo>
                  <a:pt x="51834" y="249237"/>
                  <a:pt x="51834" y="249237"/>
                  <a:pt x="5317" y="249237"/>
                </a:cubicBezTo>
                <a:cubicBezTo>
                  <a:pt x="2658" y="249237"/>
                  <a:pt x="0" y="246415"/>
                  <a:pt x="0" y="243593"/>
                </a:cubicBezTo>
                <a:cubicBezTo>
                  <a:pt x="0" y="239359"/>
                  <a:pt x="2658" y="236537"/>
                  <a:pt x="5317" y="236537"/>
                </a:cubicBezTo>
                <a:close/>
                <a:moveTo>
                  <a:pt x="81448" y="192087"/>
                </a:moveTo>
                <a:cubicBezTo>
                  <a:pt x="68263" y="210545"/>
                  <a:pt x="69582" y="235595"/>
                  <a:pt x="85403" y="252735"/>
                </a:cubicBezTo>
                <a:cubicBezTo>
                  <a:pt x="102543" y="268557"/>
                  <a:pt x="128912" y="269875"/>
                  <a:pt x="146051" y="256691"/>
                </a:cubicBezTo>
                <a:cubicBezTo>
                  <a:pt x="146051" y="256691"/>
                  <a:pt x="146051" y="256691"/>
                  <a:pt x="81448" y="192087"/>
                </a:cubicBezTo>
                <a:close/>
                <a:moveTo>
                  <a:pt x="97142" y="160337"/>
                </a:moveTo>
                <a:cubicBezTo>
                  <a:pt x="97142" y="160337"/>
                  <a:pt x="97142" y="160337"/>
                  <a:pt x="82550" y="174929"/>
                </a:cubicBezTo>
                <a:cubicBezTo>
                  <a:pt x="82550" y="174929"/>
                  <a:pt x="82550" y="174929"/>
                  <a:pt x="82550" y="176255"/>
                </a:cubicBezTo>
                <a:cubicBezTo>
                  <a:pt x="82550" y="176255"/>
                  <a:pt x="82550" y="176255"/>
                  <a:pt x="160817" y="255849"/>
                </a:cubicBezTo>
                <a:cubicBezTo>
                  <a:pt x="160817" y="255849"/>
                  <a:pt x="160817" y="255849"/>
                  <a:pt x="162143" y="255849"/>
                </a:cubicBezTo>
                <a:cubicBezTo>
                  <a:pt x="162143" y="257175"/>
                  <a:pt x="163470" y="257175"/>
                  <a:pt x="163470" y="255849"/>
                </a:cubicBezTo>
                <a:cubicBezTo>
                  <a:pt x="163470" y="255849"/>
                  <a:pt x="163470" y="255849"/>
                  <a:pt x="178062" y="241257"/>
                </a:cubicBezTo>
                <a:cubicBezTo>
                  <a:pt x="179388" y="241257"/>
                  <a:pt x="179388" y="239930"/>
                  <a:pt x="178062" y="239930"/>
                </a:cubicBezTo>
                <a:cubicBezTo>
                  <a:pt x="178062" y="239930"/>
                  <a:pt x="178062" y="239930"/>
                  <a:pt x="105102" y="166970"/>
                </a:cubicBezTo>
                <a:cubicBezTo>
                  <a:pt x="105102" y="166970"/>
                  <a:pt x="105102" y="166970"/>
                  <a:pt x="102448" y="162990"/>
                </a:cubicBezTo>
                <a:cubicBezTo>
                  <a:pt x="102448" y="162990"/>
                  <a:pt x="102448" y="162990"/>
                  <a:pt x="98469" y="160337"/>
                </a:cubicBezTo>
                <a:cubicBezTo>
                  <a:pt x="98469" y="160337"/>
                  <a:pt x="97142" y="160337"/>
                  <a:pt x="97142" y="160337"/>
                </a:cubicBezTo>
                <a:close/>
                <a:moveTo>
                  <a:pt x="127977" y="152125"/>
                </a:moveTo>
                <a:cubicBezTo>
                  <a:pt x="127977" y="152125"/>
                  <a:pt x="127977" y="152125"/>
                  <a:pt x="117475" y="162627"/>
                </a:cubicBezTo>
                <a:cubicBezTo>
                  <a:pt x="117475" y="162627"/>
                  <a:pt x="117475" y="162627"/>
                  <a:pt x="173923" y="219075"/>
                </a:cubicBezTo>
                <a:cubicBezTo>
                  <a:pt x="173923" y="219075"/>
                  <a:pt x="173923" y="219075"/>
                  <a:pt x="184425" y="208573"/>
                </a:cubicBezTo>
                <a:cubicBezTo>
                  <a:pt x="185738" y="207260"/>
                  <a:pt x="185738" y="207260"/>
                  <a:pt x="184425" y="207260"/>
                </a:cubicBezTo>
                <a:lnTo>
                  <a:pt x="181800" y="203322"/>
                </a:lnTo>
                <a:cubicBezTo>
                  <a:pt x="181800" y="203322"/>
                  <a:pt x="181800" y="203322"/>
                  <a:pt x="133228" y="154750"/>
                </a:cubicBezTo>
                <a:cubicBezTo>
                  <a:pt x="133228" y="154750"/>
                  <a:pt x="133228" y="154750"/>
                  <a:pt x="130603" y="152125"/>
                </a:cubicBezTo>
                <a:cubicBezTo>
                  <a:pt x="129290" y="150812"/>
                  <a:pt x="129290" y="150812"/>
                  <a:pt x="127977" y="152125"/>
                </a:cubicBezTo>
                <a:close/>
                <a:moveTo>
                  <a:pt x="185738" y="142875"/>
                </a:moveTo>
                <a:lnTo>
                  <a:pt x="193675" y="150813"/>
                </a:lnTo>
                <a:lnTo>
                  <a:pt x="179388" y="166688"/>
                </a:lnTo>
                <a:lnTo>
                  <a:pt x="171450" y="158750"/>
                </a:lnTo>
                <a:close/>
                <a:moveTo>
                  <a:pt x="199232" y="134937"/>
                </a:moveTo>
                <a:cubicBezTo>
                  <a:pt x="202300" y="134937"/>
                  <a:pt x="204788" y="137070"/>
                  <a:pt x="204788" y="139700"/>
                </a:cubicBezTo>
                <a:cubicBezTo>
                  <a:pt x="204788" y="142331"/>
                  <a:pt x="202300" y="144464"/>
                  <a:pt x="199232" y="144464"/>
                </a:cubicBezTo>
                <a:cubicBezTo>
                  <a:pt x="196163" y="144464"/>
                  <a:pt x="193675" y="142331"/>
                  <a:pt x="193675" y="139700"/>
                </a:cubicBezTo>
                <a:cubicBezTo>
                  <a:pt x="193675" y="137070"/>
                  <a:pt x="196163" y="134937"/>
                  <a:pt x="199232" y="134937"/>
                </a:cubicBezTo>
                <a:close/>
                <a:moveTo>
                  <a:pt x="219075" y="111125"/>
                </a:moveTo>
                <a:lnTo>
                  <a:pt x="227012" y="119063"/>
                </a:lnTo>
                <a:lnTo>
                  <a:pt x="209550" y="134938"/>
                </a:lnTo>
                <a:lnTo>
                  <a:pt x="201612" y="127000"/>
                </a:lnTo>
                <a:close/>
                <a:moveTo>
                  <a:pt x="214313" y="90487"/>
                </a:moveTo>
                <a:lnTo>
                  <a:pt x="149225" y="155575"/>
                </a:lnTo>
                <a:lnTo>
                  <a:pt x="182563" y="187325"/>
                </a:lnTo>
                <a:lnTo>
                  <a:pt x="247650" y="123825"/>
                </a:lnTo>
                <a:close/>
                <a:moveTo>
                  <a:pt x="234950" y="71437"/>
                </a:moveTo>
                <a:lnTo>
                  <a:pt x="227012" y="79374"/>
                </a:lnTo>
                <a:lnTo>
                  <a:pt x="223837" y="82549"/>
                </a:lnTo>
                <a:lnTo>
                  <a:pt x="255588" y="115887"/>
                </a:lnTo>
                <a:lnTo>
                  <a:pt x="266700" y="103187"/>
                </a:lnTo>
                <a:close/>
                <a:moveTo>
                  <a:pt x="266700" y="38100"/>
                </a:moveTo>
                <a:lnTo>
                  <a:pt x="242887" y="63500"/>
                </a:lnTo>
                <a:lnTo>
                  <a:pt x="274637" y="95250"/>
                </a:lnTo>
                <a:lnTo>
                  <a:pt x="300037" y="71437"/>
                </a:lnTo>
                <a:close/>
                <a:moveTo>
                  <a:pt x="274902" y="14287"/>
                </a:moveTo>
                <a:cubicBezTo>
                  <a:pt x="274902" y="14287"/>
                  <a:pt x="274902" y="14287"/>
                  <a:pt x="274902" y="15616"/>
                </a:cubicBezTo>
                <a:cubicBezTo>
                  <a:pt x="274902" y="15616"/>
                  <a:pt x="274902" y="15616"/>
                  <a:pt x="268287" y="20932"/>
                </a:cubicBezTo>
                <a:cubicBezTo>
                  <a:pt x="268287" y="22261"/>
                  <a:pt x="268287" y="22261"/>
                  <a:pt x="268287" y="23590"/>
                </a:cubicBezTo>
                <a:cubicBezTo>
                  <a:pt x="268287" y="23590"/>
                  <a:pt x="268287" y="23590"/>
                  <a:pt x="314590" y="70108"/>
                </a:cubicBezTo>
                <a:cubicBezTo>
                  <a:pt x="315913" y="71437"/>
                  <a:pt x="317236" y="71437"/>
                  <a:pt x="317236" y="70108"/>
                </a:cubicBezTo>
                <a:cubicBezTo>
                  <a:pt x="317236" y="70108"/>
                  <a:pt x="317236" y="70108"/>
                  <a:pt x="323850" y="63462"/>
                </a:cubicBezTo>
                <a:cubicBezTo>
                  <a:pt x="323850" y="63462"/>
                  <a:pt x="323850" y="62133"/>
                  <a:pt x="323850" y="62133"/>
                </a:cubicBezTo>
                <a:cubicBezTo>
                  <a:pt x="323850" y="62133"/>
                  <a:pt x="323850" y="62133"/>
                  <a:pt x="276225" y="15616"/>
                </a:cubicBezTo>
                <a:cubicBezTo>
                  <a:pt x="276225" y="14287"/>
                  <a:pt x="276225" y="14287"/>
                  <a:pt x="274902" y="14287"/>
                </a:cubicBezTo>
                <a:close/>
                <a:moveTo>
                  <a:pt x="307212" y="12567"/>
                </a:moveTo>
                <a:cubicBezTo>
                  <a:pt x="302175" y="12082"/>
                  <a:pt x="296802" y="13052"/>
                  <a:pt x="292100" y="14992"/>
                </a:cubicBezTo>
                <a:cubicBezTo>
                  <a:pt x="292100" y="14992"/>
                  <a:pt x="292100" y="14992"/>
                  <a:pt x="324339" y="46037"/>
                </a:cubicBezTo>
                <a:cubicBezTo>
                  <a:pt x="325682" y="42156"/>
                  <a:pt x="327025" y="38276"/>
                  <a:pt x="327025" y="34395"/>
                </a:cubicBezTo>
                <a:cubicBezTo>
                  <a:pt x="327025" y="29221"/>
                  <a:pt x="325682" y="22754"/>
                  <a:pt x="320309" y="18873"/>
                </a:cubicBezTo>
                <a:cubicBezTo>
                  <a:pt x="316951" y="14992"/>
                  <a:pt x="312249" y="13052"/>
                  <a:pt x="307212" y="12567"/>
                </a:cubicBezTo>
                <a:close/>
                <a:moveTo>
                  <a:pt x="303774" y="0"/>
                </a:moveTo>
                <a:cubicBezTo>
                  <a:pt x="313026" y="0"/>
                  <a:pt x="320956" y="3950"/>
                  <a:pt x="327565" y="10533"/>
                </a:cubicBezTo>
                <a:cubicBezTo>
                  <a:pt x="334173" y="17116"/>
                  <a:pt x="338138" y="25016"/>
                  <a:pt x="338138" y="34233"/>
                </a:cubicBezTo>
                <a:cubicBezTo>
                  <a:pt x="338138" y="42133"/>
                  <a:pt x="335495" y="48716"/>
                  <a:pt x="331530" y="53982"/>
                </a:cubicBezTo>
                <a:cubicBezTo>
                  <a:pt x="335495" y="59249"/>
                  <a:pt x="335495" y="67149"/>
                  <a:pt x="331530" y="72416"/>
                </a:cubicBezTo>
                <a:cubicBezTo>
                  <a:pt x="331530" y="72416"/>
                  <a:pt x="331530" y="72416"/>
                  <a:pt x="324921" y="77682"/>
                </a:cubicBezTo>
                <a:cubicBezTo>
                  <a:pt x="322278" y="80315"/>
                  <a:pt x="319635" y="81632"/>
                  <a:pt x="315670" y="81632"/>
                </a:cubicBezTo>
                <a:cubicBezTo>
                  <a:pt x="313026" y="81632"/>
                  <a:pt x="310383" y="80315"/>
                  <a:pt x="307739" y="78999"/>
                </a:cubicBezTo>
                <a:cubicBezTo>
                  <a:pt x="307739" y="78999"/>
                  <a:pt x="307739" y="78999"/>
                  <a:pt x="190109" y="196181"/>
                </a:cubicBezTo>
                <a:cubicBezTo>
                  <a:pt x="190109" y="196181"/>
                  <a:pt x="190109" y="196181"/>
                  <a:pt x="194074" y="198814"/>
                </a:cubicBezTo>
                <a:cubicBezTo>
                  <a:pt x="198039" y="204081"/>
                  <a:pt x="198039" y="211980"/>
                  <a:pt x="194074" y="217247"/>
                </a:cubicBezTo>
                <a:cubicBezTo>
                  <a:pt x="194074" y="217247"/>
                  <a:pt x="194074" y="217247"/>
                  <a:pt x="182179" y="229097"/>
                </a:cubicBezTo>
                <a:cubicBezTo>
                  <a:pt x="182179" y="229097"/>
                  <a:pt x="182179" y="229097"/>
                  <a:pt x="184822" y="231730"/>
                </a:cubicBezTo>
                <a:cubicBezTo>
                  <a:pt x="190109" y="236997"/>
                  <a:pt x="190109" y="244897"/>
                  <a:pt x="184822" y="248847"/>
                </a:cubicBezTo>
                <a:cubicBezTo>
                  <a:pt x="184822" y="248847"/>
                  <a:pt x="184822" y="248847"/>
                  <a:pt x="170284" y="264647"/>
                </a:cubicBezTo>
                <a:cubicBezTo>
                  <a:pt x="167640" y="265963"/>
                  <a:pt x="164997" y="267280"/>
                  <a:pt x="162354" y="267280"/>
                </a:cubicBezTo>
                <a:cubicBezTo>
                  <a:pt x="158389" y="267280"/>
                  <a:pt x="155745" y="267280"/>
                  <a:pt x="153102" y="264647"/>
                </a:cubicBezTo>
                <a:cubicBezTo>
                  <a:pt x="142528" y="272547"/>
                  <a:pt x="130633" y="277813"/>
                  <a:pt x="117416" y="277813"/>
                </a:cubicBezTo>
                <a:cubicBezTo>
                  <a:pt x="102878" y="277813"/>
                  <a:pt x="88339" y="272547"/>
                  <a:pt x="76444" y="260697"/>
                </a:cubicBezTo>
                <a:cubicBezTo>
                  <a:pt x="55297" y="239630"/>
                  <a:pt x="53975" y="206714"/>
                  <a:pt x="72479" y="184331"/>
                </a:cubicBezTo>
                <a:cubicBezTo>
                  <a:pt x="71157" y="181697"/>
                  <a:pt x="69836" y="179064"/>
                  <a:pt x="69836" y="176431"/>
                </a:cubicBezTo>
                <a:cubicBezTo>
                  <a:pt x="69836" y="172481"/>
                  <a:pt x="71157" y="169848"/>
                  <a:pt x="73801" y="167214"/>
                </a:cubicBezTo>
                <a:cubicBezTo>
                  <a:pt x="73801" y="167214"/>
                  <a:pt x="73801" y="167214"/>
                  <a:pt x="88339" y="152731"/>
                </a:cubicBezTo>
                <a:cubicBezTo>
                  <a:pt x="92304" y="147465"/>
                  <a:pt x="101556" y="147465"/>
                  <a:pt x="105521" y="152731"/>
                </a:cubicBezTo>
                <a:cubicBezTo>
                  <a:pt x="105521" y="152731"/>
                  <a:pt x="105521" y="152731"/>
                  <a:pt x="109486" y="155364"/>
                </a:cubicBezTo>
                <a:cubicBezTo>
                  <a:pt x="109486" y="155364"/>
                  <a:pt x="109486" y="155364"/>
                  <a:pt x="120060" y="144831"/>
                </a:cubicBezTo>
                <a:cubicBezTo>
                  <a:pt x="125346" y="139565"/>
                  <a:pt x="133277" y="139565"/>
                  <a:pt x="138563" y="144831"/>
                </a:cubicBezTo>
                <a:cubicBezTo>
                  <a:pt x="138563" y="144831"/>
                  <a:pt x="138563" y="144831"/>
                  <a:pt x="141207" y="147465"/>
                </a:cubicBezTo>
                <a:cubicBezTo>
                  <a:pt x="141207" y="147465"/>
                  <a:pt x="141207" y="147465"/>
                  <a:pt x="205969" y="82949"/>
                </a:cubicBezTo>
                <a:cubicBezTo>
                  <a:pt x="205969" y="82949"/>
                  <a:pt x="205969" y="82949"/>
                  <a:pt x="216543" y="72416"/>
                </a:cubicBezTo>
                <a:cubicBezTo>
                  <a:pt x="216543" y="72416"/>
                  <a:pt x="216543" y="72416"/>
                  <a:pt x="258837" y="30283"/>
                </a:cubicBezTo>
                <a:cubicBezTo>
                  <a:pt x="254872" y="25016"/>
                  <a:pt x="254872" y="18433"/>
                  <a:pt x="260159" y="13166"/>
                </a:cubicBezTo>
                <a:cubicBezTo>
                  <a:pt x="260159" y="13166"/>
                  <a:pt x="260159" y="13166"/>
                  <a:pt x="266767" y="7900"/>
                </a:cubicBezTo>
                <a:cubicBezTo>
                  <a:pt x="270732" y="2633"/>
                  <a:pt x="278662" y="2633"/>
                  <a:pt x="283949" y="6583"/>
                </a:cubicBezTo>
                <a:cubicBezTo>
                  <a:pt x="289236" y="2633"/>
                  <a:pt x="295844" y="0"/>
                  <a:pt x="30377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21" name="任意多边形 20"/>
          <p:cNvSpPr/>
          <p:nvPr/>
        </p:nvSpPr>
        <p:spPr>
          <a:xfrm>
            <a:off x="9091398" y="4479484"/>
            <a:ext cx="201926" cy="380622"/>
          </a:xfrm>
          <a:custGeom>
            <a:avLst/>
            <a:gdLst>
              <a:gd name="connsiteX0" fmla="*/ 128587 w 179388"/>
              <a:gd name="connsiteY0" fmla="*/ 160338 h 338138"/>
              <a:gd name="connsiteX1" fmla="*/ 128587 w 179388"/>
              <a:gd name="connsiteY1" fmla="*/ 231776 h 338138"/>
              <a:gd name="connsiteX2" fmla="*/ 133350 w 179388"/>
              <a:gd name="connsiteY2" fmla="*/ 231776 h 338138"/>
              <a:gd name="connsiteX3" fmla="*/ 134937 w 179388"/>
              <a:gd name="connsiteY3" fmla="*/ 296863 h 338138"/>
              <a:gd name="connsiteX4" fmla="*/ 136525 w 179388"/>
              <a:gd name="connsiteY4" fmla="*/ 231776 h 338138"/>
              <a:gd name="connsiteX5" fmla="*/ 142875 w 179388"/>
              <a:gd name="connsiteY5" fmla="*/ 231776 h 338138"/>
              <a:gd name="connsiteX6" fmla="*/ 142875 w 179388"/>
              <a:gd name="connsiteY6" fmla="*/ 160338 h 338138"/>
              <a:gd name="connsiteX7" fmla="*/ 39687 w 179388"/>
              <a:gd name="connsiteY7" fmla="*/ 160338 h 338138"/>
              <a:gd name="connsiteX8" fmla="*/ 39687 w 179388"/>
              <a:gd name="connsiteY8" fmla="*/ 231776 h 338138"/>
              <a:gd name="connsiteX9" fmla="*/ 44450 w 179388"/>
              <a:gd name="connsiteY9" fmla="*/ 231776 h 338138"/>
              <a:gd name="connsiteX10" fmla="*/ 46037 w 179388"/>
              <a:gd name="connsiteY10" fmla="*/ 296863 h 338138"/>
              <a:gd name="connsiteX11" fmla="*/ 47625 w 179388"/>
              <a:gd name="connsiteY11" fmla="*/ 231776 h 338138"/>
              <a:gd name="connsiteX12" fmla="*/ 52387 w 179388"/>
              <a:gd name="connsiteY12" fmla="*/ 231776 h 338138"/>
              <a:gd name="connsiteX13" fmla="*/ 52387 w 179388"/>
              <a:gd name="connsiteY13" fmla="*/ 160338 h 338138"/>
              <a:gd name="connsiteX14" fmla="*/ 89694 w 179388"/>
              <a:gd name="connsiteY14" fmla="*/ 7938 h 338138"/>
              <a:gd name="connsiteX15" fmla="*/ 34310 w 179388"/>
              <a:gd name="connsiteY15" fmla="*/ 63097 h 338138"/>
              <a:gd name="connsiteX16" fmla="*/ 34310 w 179388"/>
              <a:gd name="connsiteY16" fmla="*/ 132702 h 338138"/>
              <a:gd name="connsiteX17" fmla="*/ 7937 w 179388"/>
              <a:gd name="connsiteY17" fmla="*/ 132702 h 338138"/>
              <a:gd name="connsiteX18" fmla="*/ 7937 w 179388"/>
              <a:gd name="connsiteY18" fmla="*/ 152401 h 338138"/>
              <a:gd name="connsiteX19" fmla="*/ 171450 w 179388"/>
              <a:gd name="connsiteY19" fmla="*/ 152401 h 338138"/>
              <a:gd name="connsiteX20" fmla="*/ 171450 w 179388"/>
              <a:gd name="connsiteY20" fmla="*/ 132702 h 338138"/>
              <a:gd name="connsiteX21" fmla="*/ 145077 w 179388"/>
              <a:gd name="connsiteY21" fmla="*/ 132702 h 338138"/>
              <a:gd name="connsiteX22" fmla="*/ 145077 w 179388"/>
              <a:gd name="connsiteY22" fmla="*/ 63097 h 338138"/>
              <a:gd name="connsiteX23" fmla="*/ 89694 w 179388"/>
              <a:gd name="connsiteY23" fmla="*/ 7938 h 338138"/>
              <a:gd name="connsiteX24" fmla="*/ 89694 w 179388"/>
              <a:gd name="connsiteY24" fmla="*/ 0 h 338138"/>
              <a:gd name="connsiteX25" fmla="*/ 153008 w 179388"/>
              <a:gd name="connsiteY25" fmla="*/ 63401 h 338138"/>
              <a:gd name="connsiteX26" fmla="*/ 153008 w 179388"/>
              <a:gd name="connsiteY26" fmla="*/ 126802 h 338138"/>
              <a:gd name="connsiteX27" fmla="*/ 179388 w 179388"/>
              <a:gd name="connsiteY27" fmla="*/ 126802 h 338138"/>
              <a:gd name="connsiteX28" fmla="*/ 179388 w 179388"/>
              <a:gd name="connsiteY28" fmla="*/ 161144 h 338138"/>
              <a:gd name="connsiteX29" fmla="*/ 150370 w 179388"/>
              <a:gd name="connsiteY29" fmla="*/ 161144 h 338138"/>
              <a:gd name="connsiteX30" fmla="*/ 150370 w 179388"/>
              <a:gd name="connsiteY30" fmla="*/ 240395 h 338138"/>
              <a:gd name="connsiteX31" fmla="*/ 143774 w 179388"/>
              <a:gd name="connsiteY31" fmla="*/ 240395 h 338138"/>
              <a:gd name="connsiteX32" fmla="*/ 142455 w 179388"/>
              <a:gd name="connsiteY32" fmla="*/ 338138 h 338138"/>
              <a:gd name="connsiteX33" fmla="*/ 127946 w 179388"/>
              <a:gd name="connsiteY33" fmla="*/ 338138 h 338138"/>
              <a:gd name="connsiteX34" fmla="*/ 125308 w 179388"/>
              <a:gd name="connsiteY34" fmla="*/ 240395 h 338138"/>
              <a:gd name="connsiteX35" fmla="*/ 120032 w 179388"/>
              <a:gd name="connsiteY35" fmla="*/ 240395 h 338138"/>
              <a:gd name="connsiteX36" fmla="*/ 120032 w 179388"/>
              <a:gd name="connsiteY36" fmla="*/ 161144 h 338138"/>
              <a:gd name="connsiteX37" fmla="*/ 60676 w 179388"/>
              <a:gd name="connsiteY37" fmla="*/ 161144 h 338138"/>
              <a:gd name="connsiteX38" fmla="*/ 60676 w 179388"/>
              <a:gd name="connsiteY38" fmla="*/ 240395 h 338138"/>
              <a:gd name="connsiteX39" fmla="*/ 55399 w 179388"/>
              <a:gd name="connsiteY39" fmla="*/ 240395 h 338138"/>
              <a:gd name="connsiteX40" fmla="*/ 52761 w 179388"/>
              <a:gd name="connsiteY40" fmla="*/ 338138 h 338138"/>
              <a:gd name="connsiteX41" fmla="*/ 39571 w 179388"/>
              <a:gd name="connsiteY41" fmla="*/ 338138 h 338138"/>
              <a:gd name="connsiteX42" fmla="*/ 36933 w 179388"/>
              <a:gd name="connsiteY42" fmla="*/ 240395 h 338138"/>
              <a:gd name="connsiteX43" fmla="*/ 31657 w 179388"/>
              <a:gd name="connsiteY43" fmla="*/ 240395 h 338138"/>
              <a:gd name="connsiteX44" fmla="*/ 31657 w 179388"/>
              <a:gd name="connsiteY44" fmla="*/ 161144 h 338138"/>
              <a:gd name="connsiteX45" fmla="*/ 0 w 179388"/>
              <a:gd name="connsiteY45" fmla="*/ 161144 h 338138"/>
              <a:gd name="connsiteX46" fmla="*/ 0 w 179388"/>
              <a:gd name="connsiteY46" fmla="*/ 126802 h 338138"/>
              <a:gd name="connsiteX47" fmla="*/ 26381 w 179388"/>
              <a:gd name="connsiteY47" fmla="*/ 126802 h 338138"/>
              <a:gd name="connsiteX48" fmla="*/ 26381 w 179388"/>
              <a:gd name="connsiteY48" fmla="*/ 63401 h 338138"/>
              <a:gd name="connsiteX49" fmla="*/ 89694 w 179388"/>
              <a:gd name="connsiteY49"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79388" h="338138">
                <a:moveTo>
                  <a:pt x="128587" y="160338"/>
                </a:moveTo>
                <a:lnTo>
                  <a:pt x="128587" y="231776"/>
                </a:lnTo>
                <a:lnTo>
                  <a:pt x="133350" y="231776"/>
                </a:lnTo>
                <a:lnTo>
                  <a:pt x="134937" y="296863"/>
                </a:lnTo>
                <a:lnTo>
                  <a:pt x="136525" y="231776"/>
                </a:lnTo>
                <a:lnTo>
                  <a:pt x="142875" y="231776"/>
                </a:lnTo>
                <a:lnTo>
                  <a:pt x="142875" y="160338"/>
                </a:lnTo>
                <a:close/>
                <a:moveTo>
                  <a:pt x="39687" y="160338"/>
                </a:moveTo>
                <a:lnTo>
                  <a:pt x="39687" y="231776"/>
                </a:lnTo>
                <a:lnTo>
                  <a:pt x="44450" y="231776"/>
                </a:lnTo>
                <a:lnTo>
                  <a:pt x="46037" y="296863"/>
                </a:lnTo>
                <a:lnTo>
                  <a:pt x="47625" y="231776"/>
                </a:lnTo>
                <a:lnTo>
                  <a:pt x="52387" y="231776"/>
                </a:lnTo>
                <a:lnTo>
                  <a:pt x="52387" y="160338"/>
                </a:lnTo>
                <a:close/>
                <a:moveTo>
                  <a:pt x="89694" y="7938"/>
                </a:moveTo>
                <a:cubicBezTo>
                  <a:pt x="59365" y="7938"/>
                  <a:pt x="34310" y="32891"/>
                  <a:pt x="34310" y="63097"/>
                </a:cubicBezTo>
                <a:cubicBezTo>
                  <a:pt x="34310" y="63097"/>
                  <a:pt x="34310" y="63097"/>
                  <a:pt x="34310" y="132702"/>
                </a:cubicBezTo>
                <a:cubicBezTo>
                  <a:pt x="34310" y="132702"/>
                  <a:pt x="34310" y="132702"/>
                  <a:pt x="7937" y="132702"/>
                </a:cubicBezTo>
                <a:cubicBezTo>
                  <a:pt x="7937" y="132702"/>
                  <a:pt x="7937" y="132702"/>
                  <a:pt x="7937" y="152401"/>
                </a:cubicBezTo>
                <a:cubicBezTo>
                  <a:pt x="7937" y="152401"/>
                  <a:pt x="7937" y="152401"/>
                  <a:pt x="171450" y="152401"/>
                </a:cubicBezTo>
                <a:cubicBezTo>
                  <a:pt x="171450" y="152401"/>
                  <a:pt x="171450" y="152401"/>
                  <a:pt x="171450" y="132702"/>
                </a:cubicBezTo>
                <a:cubicBezTo>
                  <a:pt x="171450" y="132702"/>
                  <a:pt x="171450" y="132702"/>
                  <a:pt x="145077" y="132702"/>
                </a:cubicBezTo>
                <a:cubicBezTo>
                  <a:pt x="145077" y="132702"/>
                  <a:pt x="145077" y="132702"/>
                  <a:pt x="145077" y="63097"/>
                </a:cubicBezTo>
                <a:cubicBezTo>
                  <a:pt x="145077" y="32891"/>
                  <a:pt x="120023" y="7938"/>
                  <a:pt x="89694" y="7938"/>
                </a:cubicBezTo>
                <a:close/>
                <a:moveTo>
                  <a:pt x="89694" y="0"/>
                </a:moveTo>
                <a:cubicBezTo>
                  <a:pt x="125308" y="0"/>
                  <a:pt x="153008" y="29059"/>
                  <a:pt x="153008" y="63401"/>
                </a:cubicBezTo>
                <a:cubicBezTo>
                  <a:pt x="153008" y="63401"/>
                  <a:pt x="153008" y="63401"/>
                  <a:pt x="153008" y="126802"/>
                </a:cubicBezTo>
                <a:lnTo>
                  <a:pt x="179388" y="126802"/>
                </a:lnTo>
                <a:cubicBezTo>
                  <a:pt x="179388" y="126802"/>
                  <a:pt x="179388" y="126802"/>
                  <a:pt x="179388" y="161144"/>
                </a:cubicBezTo>
                <a:cubicBezTo>
                  <a:pt x="179388" y="161144"/>
                  <a:pt x="179388" y="161144"/>
                  <a:pt x="150370" y="161144"/>
                </a:cubicBezTo>
                <a:cubicBezTo>
                  <a:pt x="150370" y="161144"/>
                  <a:pt x="150370" y="161144"/>
                  <a:pt x="150370" y="240395"/>
                </a:cubicBezTo>
                <a:cubicBezTo>
                  <a:pt x="150370" y="240395"/>
                  <a:pt x="150370" y="240395"/>
                  <a:pt x="143774" y="240395"/>
                </a:cubicBezTo>
                <a:cubicBezTo>
                  <a:pt x="143774" y="240395"/>
                  <a:pt x="143774" y="240395"/>
                  <a:pt x="142455" y="338138"/>
                </a:cubicBezTo>
                <a:cubicBezTo>
                  <a:pt x="142455" y="338138"/>
                  <a:pt x="142455" y="338138"/>
                  <a:pt x="127946" y="338138"/>
                </a:cubicBezTo>
                <a:cubicBezTo>
                  <a:pt x="127946" y="338138"/>
                  <a:pt x="127946" y="338138"/>
                  <a:pt x="125308" y="240395"/>
                </a:cubicBezTo>
                <a:cubicBezTo>
                  <a:pt x="125308" y="240395"/>
                  <a:pt x="125308" y="240395"/>
                  <a:pt x="120032" y="240395"/>
                </a:cubicBezTo>
                <a:cubicBezTo>
                  <a:pt x="120032" y="240395"/>
                  <a:pt x="120032" y="240395"/>
                  <a:pt x="120032" y="161144"/>
                </a:cubicBezTo>
                <a:cubicBezTo>
                  <a:pt x="120032" y="161144"/>
                  <a:pt x="120032" y="161144"/>
                  <a:pt x="60676" y="161144"/>
                </a:cubicBezTo>
                <a:cubicBezTo>
                  <a:pt x="60676" y="161144"/>
                  <a:pt x="60676" y="161144"/>
                  <a:pt x="60676" y="240395"/>
                </a:cubicBezTo>
                <a:cubicBezTo>
                  <a:pt x="60676" y="240395"/>
                  <a:pt x="60676" y="240395"/>
                  <a:pt x="55399" y="240395"/>
                </a:cubicBezTo>
                <a:cubicBezTo>
                  <a:pt x="55399" y="240395"/>
                  <a:pt x="55399" y="240395"/>
                  <a:pt x="52761" y="338138"/>
                </a:cubicBezTo>
                <a:cubicBezTo>
                  <a:pt x="52761" y="338138"/>
                  <a:pt x="52761" y="338138"/>
                  <a:pt x="39571" y="338138"/>
                </a:cubicBezTo>
                <a:cubicBezTo>
                  <a:pt x="39571" y="338138"/>
                  <a:pt x="39571" y="338138"/>
                  <a:pt x="36933" y="240395"/>
                </a:cubicBezTo>
                <a:cubicBezTo>
                  <a:pt x="36933" y="240395"/>
                  <a:pt x="36933" y="240395"/>
                  <a:pt x="31657" y="240395"/>
                </a:cubicBezTo>
                <a:cubicBezTo>
                  <a:pt x="31657" y="240395"/>
                  <a:pt x="31657" y="240395"/>
                  <a:pt x="31657" y="161144"/>
                </a:cubicBezTo>
                <a:cubicBezTo>
                  <a:pt x="31657" y="161144"/>
                  <a:pt x="31657" y="161144"/>
                  <a:pt x="0" y="161144"/>
                </a:cubicBezTo>
                <a:cubicBezTo>
                  <a:pt x="0" y="161144"/>
                  <a:pt x="0" y="161144"/>
                  <a:pt x="0" y="126802"/>
                </a:cubicBezTo>
                <a:cubicBezTo>
                  <a:pt x="0" y="126802"/>
                  <a:pt x="0" y="126802"/>
                  <a:pt x="26381" y="126802"/>
                </a:cubicBezTo>
                <a:cubicBezTo>
                  <a:pt x="26381" y="126802"/>
                  <a:pt x="26381" y="126802"/>
                  <a:pt x="26381" y="63401"/>
                </a:cubicBezTo>
                <a:cubicBezTo>
                  <a:pt x="26381" y="29059"/>
                  <a:pt x="54080" y="0"/>
                  <a:pt x="89694" y="0"/>
                </a:cubicBezTo>
                <a:close/>
              </a:path>
            </a:pathLst>
          </a:custGeom>
          <a:solidFill>
            <a:schemeClr val="bg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23" name="组合 22"/>
          <p:cNvGrpSpPr/>
          <p:nvPr/>
        </p:nvGrpSpPr>
        <p:grpSpPr>
          <a:xfrm>
            <a:off x="1182668" y="1842125"/>
            <a:ext cx="4800360" cy="4031668"/>
            <a:chOff x="1554163" y="1203325"/>
            <a:chExt cx="6840537" cy="5745163"/>
          </a:xfrm>
        </p:grpSpPr>
        <p:sp>
          <p:nvSpPr>
            <p:cNvPr id="25" name="任意多边形 24"/>
            <p:cNvSpPr/>
            <p:nvPr/>
          </p:nvSpPr>
          <p:spPr bwMode="auto">
            <a:xfrm>
              <a:off x="3735388" y="6911975"/>
              <a:ext cx="2513012" cy="36513"/>
            </a:xfrm>
            <a:custGeom>
              <a:avLst/>
              <a:gdLst>
                <a:gd name="T0" fmla="*/ 6776 w 6981"/>
                <a:gd name="T1" fmla="*/ 0 h 103"/>
                <a:gd name="T2" fmla="*/ 6776 w 6981"/>
                <a:gd name="T3" fmla="*/ 0 h 103"/>
                <a:gd name="T4" fmla="*/ 203 w 6981"/>
                <a:gd name="T5" fmla="*/ 0 h 103"/>
                <a:gd name="T6" fmla="*/ 0 w 6981"/>
                <a:gd name="T7" fmla="*/ 46 h 103"/>
                <a:gd name="T8" fmla="*/ 0 w 6981"/>
                <a:gd name="T9" fmla="*/ 55 h 103"/>
                <a:gd name="T10" fmla="*/ 203 w 6981"/>
                <a:gd name="T11" fmla="*/ 102 h 103"/>
                <a:gd name="T12" fmla="*/ 6776 w 6981"/>
                <a:gd name="T13" fmla="*/ 102 h 103"/>
                <a:gd name="T14" fmla="*/ 6980 w 6981"/>
                <a:gd name="T15" fmla="*/ 55 h 103"/>
                <a:gd name="T16" fmla="*/ 6980 w 6981"/>
                <a:gd name="T17" fmla="*/ 46 h 103"/>
                <a:gd name="T18" fmla="*/ 6776 w 6981"/>
                <a:gd name="T19"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81" h="103">
                  <a:moveTo>
                    <a:pt x="6776" y="0"/>
                  </a:moveTo>
                  <a:lnTo>
                    <a:pt x="6776" y="0"/>
                  </a:lnTo>
                  <a:cubicBezTo>
                    <a:pt x="203" y="0"/>
                    <a:pt x="203" y="0"/>
                    <a:pt x="203" y="0"/>
                  </a:cubicBezTo>
                  <a:cubicBezTo>
                    <a:pt x="92" y="0"/>
                    <a:pt x="0" y="18"/>
                    <a:pt x="0" y="46"/>
                  </a:cubicBezTo>
                  <a:cubicBezTo>
                    <a:pt x="0" y="55"/>
                    <a:pt x="0" y="55"/>
                    <a:pt x="0" y="55"/>
                  </a:cubicBezTo>
                  <a:cubicBezTo>
                    <a:pt x="0" y="83"/>
                    <a:pt x="92" y="102"/>
                    <a:pt x="203" y="102"/>
                  </a:cubicBezTo>
                  <a:cubicBezTo>
                    <a:pt x="6776" y="102"/>
                    <a:pt x="6776" y="102"/>
                    <a:pt x="6776" y="102"/>
                  </a:cubicBezTo>
                  <a:cubicBezTo>
                    <a:pt x="6887" y="102"/>
                    <a:pt x="6980" y="83"/>
                    <a:pt x="6980" y="55"/>
                  </a:cubicBezTo>
                  <a:cubicBezTo>
                    <a:pt x="6980" y="46"/>
                    <a:pt x="6980" y="46"/>
                    <a:pt x="6980" y="46"/>
                  </a:cubicBezTo>
                  <a:cubicBezTo>
                    <a:pt x="6980" y="18"/>
                    <a:pt x="6887" y="0"/>
                    <a:pt x="6776" y="0"/>
                  </a:cubicBezTo>
                </a:path>
              </a:pathLst>
            </a:custGeom>
            <a:solidFill>
              <a:srgbClr val="BCBDC0"/>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dirty="0">
                <a:cs typeface="+mn-ea"/>
                <a:sym typeface="+mn-lt"/>
              </a:endParaRPr>
            </a:p>
          </p:txBody>
        </p:sp>
        <p:sp>
          <p:nvSpPr>
            <p:cNvPr id="26" name="任意多边形 25"/>
            <p:cNvSpPr/>
            <p:nvPr/>
          </p:nvSpPr>
          <p:spPr bwMode="auto">
            <a:xfrm>
              <a:off x="1554163" y="1203325"/>
              <a:ext cx="6840537" cy="4140200"/>
            </a:xfrm>
            <a:custGeom>
              <a:avLst/>
              <a:gdLst>
                <a:gd name="T0" fmla="*/ 18999 w 19000"/>
                <a:gd name="T1" fmla="*/ 11499 h 11500"/>
                <a:gd name="T2" fmla="*/ 18999 w 19000"/>
                <a:gd name="T3" fmla="*/ 11499 h 11500"/>
                <a:gd name="T4" fmla="*/ 18999 w 19000"/>
                <a:gd name="T5" fmla="*/ 630 h 11500"/>
                <a:gd name="T6" fmla="*/ 18369 w 19000"/>
                <a:gd name="T7" fmla="*/ 0 h 11500"/>
                <a:gd name="T8" fmla="*/ 630 w 19000"/>
                <a:gd name="T9" fmla="*/ 0 h 11500"/>
                <a:gd name="T10" fmla="*/ 0 w 19000"/>
                <a:gd name="T11" fmla="*/ 630 h 11500"/>
                <a:gd name="T12" fmla="*/ 0 w 19000"/>
                <a:gd name="T13" fmla="*/ 11499 h 11500"/>
                <a:gd name="T14" fmla="*/ 18999 w 19000"/>
                <a:gd name="T15" fmla="*/ 11499 h 11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00" h="11500">
                  <a:moveTo>
                    <a:pt x="18999" y="11499"/>
                  </a:moveTo>
                  <a:lnTo>
                    <a:pt x="18999" y="11499"/>
                  </a:lnTo>
                  <a:cubicBezTo>
                    <a:pt x="18999" y="630"/>
                    <a:pt x="18999" y="630"/>
                    <a:pt x="18999" y="630"/>
                  </a:cubicBezTo>
                  <a:cubicBezTo>
                    <a:pt x="18999" y="287"/>
                    <a:pt x="18712" y="0"/>
                    <a:pt x="18369" y="0"/>
                  </a:cubicBezTo>
                  <a:cubicBezTo>
                    <a:pt x="630" y="0"/>
                    <a:pt x="630" y="0"/>
                    <a:pt x="630" y="0"/>
                  </a:cubicBezTo>
                  <a:cubicBezTo>
                    <a:pt x="278" y="0"/>
                    <a:pt x="0" y="287"/>
                    <a:pt x="0" y="630"/>
                  </a:cubicBezTo>
                  <a:cubicBezTo>
                    <a:pt x="0" y="11499"/>
                    <a:pt x="0" y="11499"/>
                    <a:pt x="0" y="11499"/>
                  </a:cubicBezTo>
                  <a:lnTo>
                    <a:pt x="18999" y="11499"/>
                  </a:lnTo>
                </a:path>
              </a:pathLst>
            </a:custGeom>
            <a:solidFill>
              <a:srgbClr val="17191D"/>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dirty="0">
                <a:cs typeface="+mn-ea"/>
                <a:sym typeface="+mn-lt"/>
              </a:endParaRPr>
            </a:p>
          </p:txBody>
        </p:sp>
        <p:sp>
          <p:nvSpPr>
            <p:cNvPr id="27" name="任意多边形 26"/>
            <p:cNvSpPr/>
            <p:nvPr/>
          </p:nvSpPr>
          <p:spPr bwMode="auto">
            <a:xfrm>
              <a:off x="3735388" y="6099175"/>
              <a:ext cx="2513012" cy="833438"/>
            </a:xfrm>
            <a:custGeom>
              <a:avLst/>
              <a:gdLst>
                <a:gd name="T0" fmla="*/ 6924 w 6981"/>
                <a:gd name="T1" fmla="*/ 2138 h 2315"/>
                <a:gd name="T2" fmla="*/ 6924 w 6981"/>
                <a:gd name="T3" fmla="*/ 2138 h 2315"/>
                <a:gd name="T4" fmla="*/ 6249 w 6981"/>
                <a:gd name="T5" fmla="*/ 2000 h 2315"/>
                <a:gd name="T6" fmla="*/ 6036 w 6981"/>
                <a:gd name="T7" fmla="*/ 1712 h 2315"/>
                <a:gd name="T8" fmla="*/ 5897 w 6981"/>
                <a:gd name="T9" fmla="*/ 0 h 2315"/>
                <a:gd name="T10" fmla="*/ 1074 w 6981"/>
                <a:gd name="T11" fmla="*/ 0 h 2315"/>
                <a:gd name="T12" fmla="*/ 944 w 6981"/>
                <a:gd name="T13" fmla="*/ 1712 h 2315"/>
                <a:gd name="T14" fmla="*/ 731 w 6981"/>
                <a:gd name="T15" fmla="*/ 2000 h 2315"/>
                <a:gd name="T16" fmla="*/ 37 w 6981"/>
                <a:gd name="T17" fmla="*/ 2148 h 2315"/>
                <a:gd name="T18" fmla="*/ 0 w 6981"/>
                <a:gd name="T19" fmla="*/ 2185 h 2315"/>
                <a:gd name="T20" fmla="*/ 0 w 6981"/>
                <a:gd name="T21" fmla="*/ 2314 h 2315"/>
                <a:gd name="T22" fmla="*/ 18 w 6981"/>
                <a:gd name="T23" fmla="*/ 2314 h 2315"/>
                <a:gd name="T24" fmla="*/ 6961 w 6981"/>
                <a:gd name="T25" fmla="*/ 2314 h 2315"/>
                <a:gd name="T26" fmla="*/ 6980 w 6981"/>
                <a:gd name="T27" fmla="*/ 2314 h 2315"/>
                <a:gd name="T28" fmla="*/ 6980 w 6981"/>
                <a:gd name="T29" fmla="*/ 2185 h 2315"/>
                <a:gd name="T30" fmla="*/ 6924 w 6981"/>
                <a:gd name="T31" fmla="*/ 2138 h 2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81" h="2315">
                  <a:moveTo>
                    <a:pt x="6924" y="2138"/>
                  </a:moveTo>
                  <a:lnTo>
                    <a:pt x="6924" y="2138"/>
                  </a:lnTo>
                  <a:cubicBezTo>
                    <a:pt x="6795" y="2111"/>
                    <a:pt x="6443" y="2037"/>
                    <a:pt x="6249" y="2000"/>
                  </a:cubicBezTo>
                  <a:cubicBezTo>
                    <a:pt x="6008" y="1944"/>
                    <a:pt x="6036" y="1712"/>
                    <a:pt x="6036" y="1712"/>
                  </a:cubicBezTo>
                  <a:cubicBezTo>
                    <a:pt x="5897" y="0"/>
                    <a:pt x="5897" y="0"/>
                    <a:pt x="5897" y="0"/>
                  </a:cubicBezTo>
                  <a:cubicBezTo>
                    <a:pt x="1074" y="0"/>
                    <a:pt x="1074" y="0"/>
                    <a:pt x="1074" y="0"/>
                  </a:cubicBezTo>
                  <a:cubicBezTo>
                    <a:pt x="944" y="1712"/>
                    <a:pt x="944" y="1712"/>
                    <a:pt x="944" y="1712"/>
                  </a:cubicBezTo>
                  <a:cubicBezTo>
                    <a:pt x="944" y="1712"/>
                    <a:pt x="972" y="1944"/>
                    <a:pt x="731" y="2000"/>
                  </a:cubicBezTo>
                  <a:cubicBezTo>
                    <a:pt x="527" y="2046"/>
                    <a:pt x="148" y="2120"/>
                    <a:pt x="37" y="2148"/>
                  </a:cubicBezTo>
                  <a:cubicBezTo>
                    <a:pt x="0" y="2157"/>
                    <a:pt x="0" y="2185"/>
                    <a:pt x="0" y="2185"/>
                  </a:cubicBezTo>
                  <a:cubicBezTo>
                    <a:pt x="0" y="2314"/>
                    <a:pt x="0" y="2314"/>
                    <a:pt x="0" y="2314"/>
                  </a:cubicBezTo>
                  <a:cubicBezTo>
                    <a:pt x="18" y="2314"/>
                    <a:pt x="18" y="2314"/>
                    <a:pt x="18" y="2314"/>
                  </a:cubicBezTo>
                  <a:cubicBezTo>
                    <a:pt x="6961" y="2314"/>
                    <a:pt x="6961" y="2314"/>
                    <a:pt x="6961" y="2314"/>
                  </a:cubicBezTo>
                  <a:cubicBezTo>
                    <a:pt x="6980" y="2314"/>
                    <a:pt x="6980" y="2314"/>
                    <a:pt x="6980" y="2314"/>
                  </a:cubicBezTo>
                  <a:cubicBezTo>
                    <a:pt x="6980" y="2185"/>
                    <a:pt x="6980" y="2185"/>
                    <a:pt x="6980" y="2185"/>
                  </a:cubicBezTo>
                  <a:cubicBezTo>
                    <a:pt x="6980" y="2185"/>
                    <a:pt x="6980" y="2157"/>
                    <a:pt x="6924" y="2138"/>
                  </a:cubicBezTo>
                </a:path>
              </a:pathLst>
            </a:custGeom>
            <a:solidFill>
              <a:schemeClr val="bg1">
                <a:lumMod val="85000"/>
              </a:schemeClr>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dirty="0">
                <a:cs typeface="+mn-ea"/>
                <a:sym typeface="+mn-lt"/>
              </a:endParaRPr>
            </a:p>
          </p:txBody>
        </p:sp>
        <p:sp>
          <p:nvSpPr>
            <p:cNvPr id="28" name="任意多边形 27"/>
            <p:cNvSpPr/>
            <p:nvPr/>
          </p:nvSpPr>
          <p:spPr bwMode="auto">
            <a:xfrm>
              <a:off x="1554163" y="5343525"/>
              <a:ext cx="6840537" cy="757238"/>
            </a:xfrm>
            <a:custGeom>
              <a:avLst/>
              <a:gdLst>
                <a:gd name="T0" fmla="*/ 0 w 19000"/>
                <a:gd name="T1" fmla="*/ 0 h 2103"/>
                <a:gd name="T2" fmla="*/ 0 w 19000"/>
                <a:gd name="T3" fmla="*/ 0 h 2103"/>
                <a:gd name="T4" fmla="*/ 0 w 19000"/>
                <a:gd name="T5" fmla="*/ 1472 h 2103"/>
                <a:gd name="T6" fmla="*/ 630 w 19000"/>
                <a:gd name="T7" fmla="*/ 2102 h 2103"/>
                <a:gd name="T8" fmla="*/ 18369 w 19000"/>
                <a:gd name="T9" fmla="*/ 2102 h 2103"/>
                <a:gd name="T10" fmla="*/ 18999 w 19000"/>
                <a:gd name="T11" fmla="*/ 1472 h 2103"/>
                <a:gd name="T12" fmla="*/ 18999 w 19000"/>
                <a:gd name="T13" fmla="*/ 0 h 2103"/>
                <a:gd name="T14" fmla="*/ 0 w 19000"/>
                <a:gd name="T15" fmla="*/ 0 h 2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00" h="2103">
                  <a:moveTo>
                    <a:pt x="0" y="0"/>
                  </a:moveTo>
                  <a:lnTo>
                    <a:pt x="0" y="0"/>
                  </a:lnTo>
                  <a:cubicBezTo>
                    <a:pt x="0" y="1472"/>
                    <a:pt x="0" y="1472"/>
                    <a:pt x="0" y="1472"/>
                  </a:cubicBezTo>
                  <a:cubicBezTo>
                    <a:pt x="0" y="1824"/>
                    <a:pt x="278" y="2102"/>
                    <a:pt x="630" y="2102"/>
                  </a:cubicBezTo>
                  <a:cubicBezTo>
                    <a:pt x="18369" y="2102"/>
                    <a:pt x="18369" y="2102"/>
                    <a:pt x="18369" y="2102"/>
                  </a:cubicBezTo>
                  <a:cubicBezTo>
                    <a:pt x="18712" y="2102"/>
                    <a:pt x="18999" y="1824"/>
                    <a:pt x="18999" y="1472"/>
                  </a:cubicBezTo>
                  <a:cubicBezTo>
                    <a:pt x="18999" y="0"/>
                    <a:pt x="18999" y="0"/>
                    <a:pt x="18999" y="0"/>
                  </a:cubicBezTo>
                  <a:lnTo>
                    <a:pt x="0" y="0"/>
                  </a:lnTo>
                </a:path>
              </a:pathLst>
            </a:custGeom>
            <a:solidFill>
              <a:schemeClr val="bg1">
                <a:lumMod val="75000"/>
              </a:schemeClr>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dirty="0">
                <a:cs typeface="+mn-ea"/>
                <a:sym typeface="+mn-lt"/>
              </a:endParaRPr>
            </a:p>
          </p:txBody>
        </p:sp>
        <p:sp>
          <p:nvSpPr>
            <p:cNvPr id="29" name="任意多边形 28"/>
            <p:cNvSpPr/>
            <p:nvPr/>
          </p:nvSpPr>
          <p:spPr bwMode="auto">
            <a:xfrm>
              <a:off x="3735388" y="6872288"/>
              <a:ext cx="2513012" cy="60325"/>
            </a:xfrm>
            <a:custGeom>
              <a:avLst/>
              <a:gdLst>
                <a:gd name="T0" fmla="*/ 6943 w 6981"/>
                <a:gd name="T1" fmla="*/ 0 h 167"/>
                <a:gd name="T2" fmla="*/ 6943 w 6981"/>
                <a:gd name="T3" fmla="*/ 0 h 167"/>
                <a:gd name="T4" fmla="*/ 27 w 6981"/>
                <a:gd name="T5" fmla="*/ 0 h 167"/>
                <a:gd name="T6" fmla="*/ 0 w 6981"/>
                <a:gd name="T7" fmla="*/ 37 h 167"/>
                <a:gd name="T8" fmla="*/ 0 w 6981"/>
                <a:gd name="T9" fmla="*/ 166 h 167"/>
                <a:gd name="T10" fmla="*/ 18 w 6981"/>
                <a:gd name="T11" fmla="*/ 166 h 167"/>
                <a:gd name="T12" fmla="*/ 6961 w 6981"/>
                <a:gd name="T13" fmla="*/ 166 h 167"/>
                <a:gd name="T14" fmla="*/ 6980 w 6981"/>
                <a:gd name="T15" fmla="*/ 166 h 167"/>
                <a:gd name="T16" fmla="*/ 6980 w 6981"/>
                <a:gd name="T17" fmla="*/ 37 h 167"/>
                <a:gd name="T18" fmla="*/ 6943 w 6981"/>
                <a:gd name="T19"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81" h="167">
                  <a:moveTo>
                    <a:pt x="6943" y="0"/>
                  </a:moveTo>
                  <a:lnTo>
                    <a:pt x="6943" y="0"/>
                  </a:lnTo>
                  <a:cubicBezTo>
                    <a:pt x="27" y="0"/>
                    <a:pt x="27" y="0"/>
                    <a:pt x="27" y="0"/>
                  </a:cubicBezTo>
                  <a:cubicBezTo>
                    <a:pt x="0" y="9"/>
                    <a:pt x="0" y="37"/>
                    <a:pt x="0" y="37"/>
                  </a:cubicBezTo>
                  <a:cubicBezTo>
                    <a:pt x="0" y="166"/>
                    <a:pt x="0" y="166"/>
                    <a:pt x="0" y="166"/>
                  </a:cubicBezTo>
                  <a:cubicBezTo>
                    <a:pt x="18" y="166"/>
                    <a:pt x="18" y="166"/>
                    <a:pt x="18" y="166"/>
                  </a:cubicBezTo>
                  <a:cubicBezTo>
                    <a:pt x="6961" y="166"/>
                    <a:pt x="6961" y="166"/>
                    <a:pt x="6961" y="166"/>
                  </a:cubicBezTo>
                  <a:cubicBezTo>
                    <a:pt x="6980" y="166"/>
                    <a:pt x="6980" y="166"/>
                    <a:pt x="6980" y="166"/>
                  </a:cubicBezTo>
                  <a:cubicBezTo>
                    <a:pt x="6980" y="37"/>
                    <a:pt x="6980" y="37"/>
                    <a:pt x="6980" y="37"/>
                  </a:cubicBezTo>
                  <a:cubicBezTo>
                    <a:pt x="6980" y="37"/>
                    <a:pt x="6980" y="18"/>
                    <a:pt x="6943" y="0"/>
                  </a:cubicBezTo>
                </a:path>
              </a:pathLst>
            </a:custGeom>
            <a:solidFill>
              <a:srgbClr val="D1D2D1"/>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p>
              <a:pPr algn="ctr"/>
              <a:endParaRPr dirty="0">
                <a:cs typeface="+mn-ea"/>
                <a:sym typeface="+mn-lt"/>
              </a:endParaRPr>
            </a:p>
          </p:txBody>
        </p:sp>
      </p:grpSp>
      <p:grpSp>
        <p:nvGrpSpPr>
          <p:cNvPr id="31" name="组合 30"/>
          <p:cNvGrpSpPr/>
          <p:nvPr/>
        </p:nvGrpSpPr>
        <p:grpSpPr>
          <a:xfrm>
            <a:off x="-288509" y="-190606"/>
            <a:ext cx="2002465" cy="1316037"/>
            <a:chOff x="2784891" y="-471487"/>
            <a:chExt cx="3863970" cy="2539434"/>
          </a:xfrm>
        </p:grpSpPr>
        <p:sp>
          <p:nvSpPr>
            <p:cNvPr id="32"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3" name="椭圆 32"/>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34" name="组合 33"/>
          <p:cNvGrpSpPr/>
          <p:nvPr/>
        </p:nvGrpSpPr>
        <p:grpSpPr>
          <a:xfrm>
            <a:off x="792345" y="332683"/>
            <a:ext cx="5751330" cy="764173"/>
            <a:chOff x="1059045" y="332683"/>
            <a:chExt cx="5751330" cy="764173"/>
          </a:xfrm>
        </p:grpSpPr>
        <p:sp>
          <p:nvSpPr>
            <p:cNvPr id="35" name="文本框 34"/>
            <p:cNvSpPr txBox="1"/>
            <p:nvPr/>
          </p:nvSpPr>
          <p:spPr>
            <a:xfrm>
              <a:off x="1059045" y="332683"/>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noProof="0" dirty="0">
                  <a:solidFill>
                    <a:schemeClr val="accent1"/>
                  </a:solidFill>
                  <a:cs typeface="+mn-ea"/>
                  <a:sym typeface="+mn-lt"/>
                </a:rPr>
                <a:t>标题文字</a:t>
              </a:r>
              <a:r>
                <a:rPr lang="zh-CN" altLang="en-US" sz="3200" b="1" noProof="0" dirty="0">
                  <a:solidFill>
                    <a:schemeClr val="tx1">
                      <a:lumMod val="75000"/>
                      <a:lumOff val="25000"/>
                    </a:schemeClr>
                  </a:solidFill>
                  <a:cs typeface="+mn-ea"/>
                  <a:sym typeface="+mn-lt"/>
                </a:rPr>
                <a:t>添加此处</a:t>
              </a:r>
              <a:endParaRPr kumimoji="0"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6" name="文本框 35"/>
            <p:cNvSpPr txBox="1"/>
            <p:nvPr/>
          </p:nvSpPr>
          <p:spPr>
            <a:xfrm>
              <a:off x="1059045" y="794786"/>
              <a:ext cx="5751330" cy="30207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5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cs typeface="+mn-ea"/>
                  <a:sym typeface="+mn-lt"/>
                </a:rPr>
                <a:t>print the presentation and make it into a film to be used in a wider field</a:t>
              </a:r>
              <a:endParaRPr kumimoji="0" lang="en-US" altLang="zh-CN" sz="1200" b="0" i="0" u="none" strike="noStrike" kern="1200" cap="none" spc="0" normalizeH="0" baseline="0" noProof="0" dirty="0">
                <a:ln>
                  <a:noFill/>
                </a:ln>
                <a:solidFill>
                  <a:prstClr val="white">
                    <a:lumMod val="50000"/>
                  </a:prstClr>
                </a:solidFill>
                <a:effectLst/>
                <a:uLnTx/>
                <a:uFillTx/>
                <a:cs typeface="+mn-ea"/>
                <a:sym typeface="+mn-lt"/>
              </a:endParaRPr>
            </a:p>
          </p:txBody>
        </p:sp>
      </p:grpSp>
      <p:grpSp>
        <p:nvGrpSpPr>
          <p:cNvPr id="37" name="组合 36"/>
          <p:cNvGrpSpPr/>
          <p:nvPr/>
        </p:nvGrpSpPr>
        <p:grpSpPr>
          <a:xfrm>
            <a:off x="6360450" y="2123108"/>
            <a:ext cx="4782065" cy="962022"/>
            <a:chOff x="937749" y="5016378"/>
            <a:chExt cx="4782065" cy="962022"/>
          </a:xfrm>
        </p:grpSpPr>
        <p:sp>
          <p:nvSpPr>
            <p:cNvPr id="38" name="矩形 37"/>
            <p:cNvSpPr/>
            <p:nvPr/>
          </p:nvSpPr>
          <p:spPr>
            <a:xfrm>
              <a:off x="937749" y="5369002"/>
              <a:ext cx="4782065"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7F7F7F"/>
                  </a:solidFill>
                  <a:cs typeface="+mn-ea"/>
                  <a:sym typeface="+mn-lt"/>
                </a:rPr>
                <a:t>用户可以在投影仪或者计算机上进行演示也可以将演示文稿打印出来制作成胶片以便应用到更广泛的领域中</a:t>
              </a:r>
              <a:endParaRPr lang="zh-CN" altLang="en-US" sz="1400" dirty="0">
                <a:solidFill>
                  <a:srgbClr val="7F7F7F"/>
                </a:solidFill>
                <a:cs typeface="+mn-ea"/>
                <a:sym typeface="+mn-lt"/>
              </a:endParaRPr>
            </a:p>
          </p:txBody>
        </p:sp>
        <p:sp>
          <p:nvSpPr>
            <p:cNvPr id="39" name="矩形 38"/>
            <p:cNvSpPr/>
            <p:nvPr/>
          </p:nvSpPr>
          <p:spPr>
            <a:xfrm>
              <a:off x="937750" y="501637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cs typeface="+mn-ea"/>
                  <a:sym typeface="+mn-lt"/>
                </a:rPr>
                <a:t>标题文字添加</a:t>
              </a:r>
              <a:endParaRPr lang="zh-CN" altLang="en-US" b="1" dirty="0">
                <a:cs typeface="+mn-ea"/>
                <a:sym typeface="+mn-lt"/>
              </a:endParaRPr>
            </a:p>
          </p:txBody>
        </p:sp>
      </p:grpSp>
      <p:sp>
        <p:nvSpPr>
          <p:cNvPr id="40" name="矩形 39"/>
          <p:cNvSpPr/>
          <p:nvPr/>
        </p:nvSpPr>
        <p:spPr>
          <a:xfrm>
            <a:off x="7213629" y="3507463"/>
            <a:ext cx="1625863"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rgbClr val="7F7F7F"/>
                </a:solidFill>
                <a:cs typeface="+mn-ea"/>
                <a:sym typeface="+mn-lt"/>
              </a:rPr>
              <a:t>用户可以在投影仪或者计算机上进行演示</a:t>
            </a:r>
            <a:endParaRPr lang="zh-CN" altLang="en-US" sz="1200" dirty="0">
              <a:solidFill>
                <a:srgbClr val="7F7F7F"/>
              </a:solidFill>
              <a:cs typeface="+mn-ea"/>
              <a:sym typeface="+mn-lt"/>
            </a:endParaRPr>
          </a:p>
        </p:txBody>
      </p:sp>
      <p:sp>
        <p:nvSpPr>
          <p:cNvPr id="41" name="矩形 40"/>
          <p:cNvSpPr/>
          <p:nvPr/>
        </p:nvSpPr>
        <p:spPr>
          <a:xfrm>
            <a:off x="7213629" y="4409981"/>
            <a:ext cx="1625863"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rgbClr val="7F7F7F"/>
                </a:solidFill>
                <a:cs typeface="+mn-ea"/>
                <a:sym typeface="+mn-lt"/>
              </a:rPr>
              <a:t>用户可以在投影仪或者计算机上进行演示</a:t>
            </a:r>
            <a:endParaRPr lang="zh-CN" altLang="en-US" sz="1200" dirty="0">
              <a:solidFill>
                <a:srgbClr val="7F7F7F"/>
              </a:solidFill>
              <a:cs typeface="+mn-ea"/>
              <a:sym typeface="+mn-lt"/>
            </a:endParaRPr>
          </a:p>
        </p:txBody>
      </p:sp>
      <p:sp>
        <p:nvSpPr>
          <p:cNvPr id="42" name="矩形 41"/>
          <p:cNvSpPr/>
          <p:nvPr/>
        </p:nvSpPr>
        <p:spPr>
          <a:xfrm>
            <a:off x="9573803" y="3507463"/>
            <a:ext cx="1625863"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rgbClr val="7F7F7F"/>
                </a:solidFill>
                <a:cs typeface="+mn-ea"/>
                <a:sym typeface="+mn-lt"/>
              </a:rPr>
              <a:t>用户可以在投影仪或者计算机上进行演示</a:t>
            </a:r>
            <a:endParaRPr lang="zh-CN" altLang="en-US" sz="1200" dirty="0">
              <a:solidFill>
                <a:srgbClr val="7F7F7F"/>
              </a:solidFill>
              <a:cs typeface="+mn-ea"/>
              <a:sym typeface="+mn-lt"/>
            </a:endParaRPr>
          </a:p>
        </p:txBody>
      </p:sp>
      <p:sp>
        <p:nvSpPr>
          <p:cNvPr id="43" name="矩形 42"/>
          <p:cNvSpPr/>
          <p:nvPr/>
        </p:nvSpPr>
        <p:spPr>
          <a:xfrm>
            <a:off x="9573803" y="4409981"/>
            <a:ext cx="1625863"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rgbClr val="7F7F7F"/>
                </a:solidFill>
                <a:cs typeface="+mn-ea"/>
                <a:sym typeface="+mn-lt"/>
              </a:rPr>
              <a:t>用户可以在投影仪或者计算机上进行演示</a:t>
            </a:r>
            <a:endParaRPr lang="zh-CN" altLang="en-US" sz="1200" dirty="0">
              <a:solidFill>
                <a:srgbClr val="7F7F7F"/>
              </a:solidFill>
              <a:cs typeface="+mn-ea"/>
              <a:sym typeface="+mn-lt"/>
            </a:endParaRPr>
          </a:p>
        </p:txBody>
      </p:sp>
      <p:pic>
        <p:nvPicPr>
          <p:cNvPr id="50" name="图片占位符 49"/>
          <p:cNvPicPr>
            <a:picLocks noGrp="1" noChangeAspect="1"/>
          </p:cNvPicPr>
          <p:nvPr>
            <p:ph type="pic" sz="quarter" idx="10"/>
          </p:nvPr>
        </p:nvPicPr>
        <p:blipFill rotWithShape="1">
          <a:blip r:embed="rId1" cstate="screen"/>
          <a:srcRect/>
          <a:stretch>
            <a:fillRect/>
          </a:stretch>
        </p:blipFill>
        <p:spPr>
          <a:xfrm>
            <a:off x="1400123" y="2052679"/>
            <a:ext cx="4365163" cy="2565041"/>
          </a:xfrm>
        </p:spPr>
      </p:pic>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1+#ppt_w/2"/>
                                          </p:val>
                                        </p:tav>
                                        <p:tav tm="100000">
                                          <p:val>
                                            <p:strVal val="#ppt_x"/>
                                          </p:val>
                                        </p:tav>
                                      </p:tavLst>
                                    </p:anim>
                                    <p:anim calcmode="lin" valueType="num">
                                      <p:cBhvr additive="base">
                                        <p:cTn id="8" dur="1000" fill="hold"/>
                                        <p:tgtEl>
                                          <p:spTgt spid="31"/>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8"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additive="base">
                                        <p:cTn id="12" dur="500"/>
                                        <p:tgtEl>
                                          <p:spTgt spid="34"/>
                                        </p:tgtEl>
                                        <p:attrNameLst>
                                          <p:attrName>ppt_x</p:attrName>
                                        </p:attrNameLst>
                                      </p:cBhvr>
                                      <p:tavLst>
                                        <p:tav tm="0">
                                          <p:val>
                                            <p:strVal val="#ppt_x-#ppt_w*1.125000"/>
                                          </p:val>
                                        </p:tav>
                                        <p:tav tm="100000">
                                          <p:val>
                                            <p:strVal val="#ppt_x"/>
                                          </p:val>
                                        </p:tav>
                                      </p:tavLst>
                                    </p:anim>
                                    <p:animEffect transition="in" filter="wipe(right)">
                                      <p:cBhvr>
                                        <p:cTn id="13" dur="500"/>
                                        <p:tgtEl>
                                          <p:spTgt spid="34"/>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fade">
                                      <p:cBhvr>
                                        <p:cTn id="17" dur="1000"/>
                                        <p:tgtEl>
                                          <p:spTgt spid="50"/>
                                        </p:tgtEl>
                                      </p:cBhvr>
                                    </p:animEffect>
                                    <p:anim calcmode="lin" valueType="num">
                                      <p:cBhvr>
                                        <p:cTn id="18" dur="1000" fill="hold"/>
                                        <p:tgtEl>
                                          <p:spTgt spid="50"/>
                                        </p:tgtEl>
                                        <p:attrNameLst>
                                          <p:attrName>ppt_x</p:attrName>
                                        </p:attrNameLst>
                                      </p:cBhvr>
                                      <p:tavLst>
                                        <p:tav tm="0">
                                          <p:val>
                                            <p:strVal val="#ppt_x"/>
                                          </p:val>
                                        </p:tav>
                                        <p:tav tm="100000">
                                          <p:val>
                                            <p:strVal val="#ppt_x"/>
                                          </p:val>
                                        </p:tav>
                                      </p:tavLst>
                                    </p:anim>
                                    <p:anim calcmode="lin" valueType="num">
                                      <p:cBhvr>
                                        <p:cTn id="19" dur="1000" fill="hold"/>
                                        <p:tgtEl>
                                          <p:spTgt spid="5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childTnLst>
                          </p:cTn>
                        </p:par>
                        <p:par>
                          <p:cTn id="29" fill="hold">
                            <p:stCondLst>
                              <p:cond delay="3000"/>
                            </p:stCondLst>
                            <p:childTnLst>
                              <p:par>
                                <p:cTn id="30" presetID="2" presetClass="entr" presetSubtype="2"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500" fill="hold"/>
                                        <p:tgtEl>
                                          <p:spTgt spid="37"/>
                                        </p:tgtEl>
                                        <p:attrNameLst>
                                          <p:attrName>ppt_x</p:attrName>
                                        </p:attrNameLst>
                                      </p:cBhvr>
                                      <p:tavLst>
                                        <p:tav tm="0">
                                          <p:val>
                                            <p:strVal val="1+#ppt_w/2"/>
                                          </p:val>
                                        </p:tav>
                                        <p:tav tm="100000">
                                          <p:val>
                                            <p:strVal val="#ppt_x"/>
                                          </p:val>
                                        </p:tav>
                                      </p:tavLst>
                                    </p:anim>
                                    <p:anim calcmode="lin" valueType="num">
                                      <p:cBhvr additive="base">
                                        <p:cTn id="33" dur="500" fill="hold"/>
                                        <p:tgtEl>
                                          <p:spTgt spid="37"/>
                                        </p:tgtEl>
                                        <p:attrNameLst>
                                          <p:attrName>ppt_y</p:attrName>
                                        </p:attrNameLst>
                                      </p:cBhvr>
                                      <p:tavLst>
                                        <p:tav tm="0">
                                          <p:val>
                                            <p:strVal val="#ppt_y"/>
                                          </p:val>
                                        </p:tav>
                                        <p:tav tm="100000">
                                          <p:val>
                                            <p:strVal val="#ppt_y"/>
                                          </p:val>
                                        </p:tav>
                                      </p:tavLst>
                                    </p:anim>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ppt_w</p:attrName>
                                        </p:attrNameLst>
                                      </p:cBhvr>
                                      <p:tavLst>
                                        <p:tav tm="0">
                                          <p:val>
                                            <p:fltVal val="0"/>
                                          </p:val>
                                        </p:tav>
                                        <p:tav tm="100000">
                                          <p:val>
                                            <p:strVal val="#ppt_w"/>
                                          </p:val>
                                        </p:tav>
                                      </p:tavLst>
                                    </p:anim>
                                    <p:anim calcmode="lin" valueType="num">
                                      <p:cBhvr>
                                        <p:cTn id="58" dur="500" fill="hold"/>
                                        <p:tgtEl>
                                          <p:spTgt spid="18"/>
                                        </p:tgtEl>
                                        <p:attrNameLst>
                                          <p:attrName>ppt_h</p:attrName>
                                        </p:attrNameLst>
                                      </p:cBhvr>
                                      <p:tavLst>
                                        <p:tav tm="0">
                                          <p:val>
                                            <p:fltVal val="0"/>
                                          </p:val>
                                        </p:tav>
                                        <p:tav tm="100000">
                                          <p:val>
                                            <p:strVal val="#ppt_h"/>
                                          </p:val>
                                        </p:tav>
                                      </p:tavLst>
                                    </p:anim>
                                    <p:animEffect transition="in" filter="fade">
                                      <p:cBhvr>
                                        <p:cTn id="59" dur="500"/>
                                        <p:tgtEl>
                                          <p:spTgt spid="1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 calcmode="lin" valueType="num">
                                      <p:cBhvr>
                                        <p:cTn id="77" dur="500" fill="hold"/>
                                        <p:tgtEl>
                                          <p:spTgt spid="40"/>
                                        </p:tgtEl>
                                        <p:attrNameLst>
                                          <p:attrName>ppt_w</p:attrName>
                                        </p:attrNameLst>
                                      </p:cBhvr>
                                      <p:tavLst>
                                        <p:tav tm="0">
                                          <p:val>
                                            <p:fltVal val="0"/>
                                          </p:val>
                                        </p:tav>
                                        <p:tav tm="100000">
                                          <p:val>
                                            <p:strVal val="#ppt_w"/>
                                          </p:val>
                                        </p:tav>
                                      </p:tavLst>
                                    </p:anim>
                                    <p:anim calcmode="lin" valueType="num">
                                      <p:cBhvr>
                                        <p:cTn id="78" dur="500" fill="hold"/>
                                        <p:tgtEl>
                                          <p:spTgt spid="40"/>
                                        </p:tgtEl>
                                        <p:attrNameLst>
                                          <p:attrName>ppt_h</p:attrName>
                                        </p:attrNameLst>
                                      </p:cBhvr>
                                      <p:tavLst>
                                        <p:tav tm="0">
                                          <p:val>
                                            <p:fltVal val="0"/>
                                          </p:val>
                                        </p:tav>
                                        <p:tav tm="100000">
                                          <p:val>
                                            <p:strVal val="#ppt_h"/>
                                          </p:val>
                                        </p:tav>
                                      </p:tavLst>
                                    </p:anim>
                                    <p:animEffect transition="in" filter="fade">
                                      <p:cBhvr>
                                        <p:cTn id="79" dur="500"/>
                                        <p:tgtEl>
                                          <p:spTgt spid="40"/>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p:cTn id="82" dur="500" fill="hold"/>
                                        <p:tgtEl>
                                          <p:spTgt spid="41"/>
                                        </p:tgtEl>
                                        <p:attrNameLst>
                                          <p:attrName>ppt_w</p:attrName>
                                        </p:attrNameLst>
                                      </p:cBhvr>
                                      <p:tavLst>
                                        <p:tav tm="0">
                                          <p:val>
                                            <p:fltVal val="0"/>
                                          </p:val>
                                        </p:tav>
                                        <p:tav tm="100000">
                                          <p:val>
                                            <p:strVal val="#ppt_w"/>
                                          </p:val>
                                        </p:tav>
                                      </p:tavLst>
                                    </p:anim>
                                    <p:anim calcmode="lin" valueType="num">
                                      <p:cBhvr>
                                        <p:cTn id="83" dur="500" fill="hold"/>
                                        <p:tgtEl>
                                          <p:spTgt spid="41"/>
                                        </p:tgtEl>
                                        <p:attrNameLst>
                                          <p:attrName>ppt_h</p:attrName>
                                        </p:attrNameLst>
                                      </p:cBhvr>
                                      <p:tavLst>
                                        <p:tav tm="0">
                                          <p:val>
                                            <p:fltVal val="0"/>
                                          </p:val>
                                        </p:tav>
                                        <p:tav tm="100000">
                                          <p:val>
                                            <p:strVal val="#ppt_h"/>
                                          </p:val>
                                        </p:tav>
                                      </p:tavLst>
                                    </p:anim>
                                    <p:animEffect transition="in" filter="fade">
                                      <p:cBhvr>
                                        <p:cTn id="84" dur="500"/>
                                        <p:tgtEl>
                                          <p:spTgt spid="41"/>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anim calcmode="lin" valueType="num">
                                      <p:cBhvr>
                                        <p:cTn id="87" dur="500" fill="hold"/>
                                        <p:tgtEl>
                                          <p:spTgt spid="42"/>
                                        </p:tgtEl>
                                        <p:attrNameLst>
                                          <p:attrName>ppt_w</p:attrName>
                                        </p:attrNameLst>
                                      </p:cBhvr>
                                      <p:tavLst>
                                        <p:tav tm="0">
                                          <p:val>
                                            <p:fltVal val="0"/>
                                          </p:val>
                                        </p:tav>
                                        <p:tav tm="100000">
                                          <p:val>
                                            <p:strVal val="#ppt_w"/>
                                          </p:val>
                                        </p:tav>
                                      </p:tavLst>
                                    </p:anim>
                                    <p:anim calcmode="lin" valueType="num">
                                      <p:cBhvr>
                                        <p:cTn id="88" dur="500" fill="hold"/>
                                        <p:tgtEl>
                                          <p:spTgt spid="42"/>
                                        </p:tgtEl>
                                        <p:attrNameLst>
                                          <p:attrName>ppt_h</p:attrName>
                                        </p:attrNameLst>
                                      </p:cBhvr>
                                      <p:tavLst>
                                        <p:tav tm="0">
                                          <p:val>
                                            <p:fltVal val="0"/>
                                          </p:val>
                                        </p:tav>
                                        <p:tav tm="100000">
                                          <p:val>
                                            <p:strVal val="#ppt_h"/>
                                          </p:val>
                                        </p:tav>
                                      </p:tavLst>
                                    </p:anim>
                                    <p:animEffect transition="in" filter="fade">
                                      <p:cBhvr>
                                        <p:cTn id="89" dur="500"/>
                                        <p:tgtEl>
                                          <p:spTgt spid="42"/>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 calcmode="lin" valueType="num">
                                      <p:cBhvr>
                                        <p:cTn id="92" dur="500" fill="hold"/>
                                        <p:tgtEl>
                                          <p:spTgt spid="43"/>
                                        </p:tgtEl>
                                        <p:attrNameLst>
                                          <p:attrName>ppt_w</p:attrName>
                                        </p:attrNameLst>
                                      </p:cBhvr>
                                      <p:tavLst>
                                        <p:tav tm="0">
                                          <p:val>
                                            <p:fltVal val="0"/>
                                          </p:val>
                                        </p:tav>
                                        <p:tav tm="100000">
                                          <p:val>
                                            <p:strVal val="#ppt_w"/>
                                          </p:val>
                                        </p:tav>
                                      </p:tavLst>
                                    </p:anim>
                                    <p:anim calcmode="lin" valueType="num">
                                      <p:cBhvr>
                                        <p:cTn id="93" dur="500" fill="hold"/>
                                        <p:tgtEl>
                                          <p:spTgt spid="43"/>
                                        </p:tgtEl>
                                        <p:attrNameLst>
                                          <p:attrName>ppt_h</p:attrName>
                                        </p:attrNameLst>
                                      </p:cBhvr>
                                      <p:tavLst>
                                        <p:tav tm="0">
                                          <p:val>
                                            <p:fltVal val="0"/>
                                          </p:val>
                                        </p:tav>
                                        <p:tav tm="100000">
                                          <p:val>
                                            <p:strVal val="#ppt_h"/>
                                          </p:val>
                                        </p:tav>
                                      </p:tavLst>
                                    </p:anim>
                                    <p:animEffect transition="in" filter="fade">
                                      <p:cBhvr>
                                        <p:cTn id="94" dur="500"/>
                                        <p:tgtEl>
                                          <p:spTgt spid="43"/>
                                        </p:tgtEl>
                                      </p:cBhvr>
                                    </p:animEffect>
                                  </p:childTnLst>
                                </p:cTn>
                              </p:par>
                            </p:childTnLst>
                          </p:cTn>
                        </p:par>
                        <p:par>
                          <p:cTn id="95" fill="hold">
                            <p:stCondLst>
                              <p:cond delay="4000"/>
                            </p:stCondLst>
                            <p:childTnLst>
                              <p:par>
                                <p:cTn id="96" presetID="10" presetClass="entr" presetSubtype="0" fill="hold" grpId="0" nodeType="after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fade">
                                      <p:cBhvr>
                                        <p:cTn id="98" dur="500"/>
                                        <p:tgtEl>
                                          <p:spTgt spid="46"/>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5"/>
                                        </p:tgtEl>
                                        <p:attrNameLst>
                                          <p:attrName>style.visibility</p:attrName>
                                        </p:attrNameLst>
                                      </p:cBhvr>
                                      <p:to>
                                        <p:strVal val="visible"/>
                                      </p:to>
                                    </p:set>
                                    <p:animEffect transition="in" filter="fade">
                                      <p:cBhvr>
                                        <p:cTn id="101" dur="500"/>
                                        <p:tgtEl>
                                          <p:spTgt spid="45"/>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7"/>
                                        </p:tgtEl>
                                        <p:attrNameLst>
                                          <p:attrName>style.visibility</p:attrName>
                                        </p:attrNameLst>
                                      </p:cBhvr>
                                      <p:to>
                                        <p:strVal val="visible"/>
                                      </p:to>
                                    </p:set>
                                    <p:animEffect transition="in" filter="fade">
                                      <p:cBhvr>
                                        <p:cTn id="104" dur="500"/>
                                        <p:tgtEl>
                                          <p:spTgt spid="47"/>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8"/>
                                        </p:tgtEl>
                                        <p:attrNameLst>
                                          <p:attrName>style.visibility</p:attrName>
                                        </p:attrNameLst>
                                      </p:cBhvr>
                                      <p:to>
                                        <p:strVal val="visible"/>
                                      </p:to>
                                    </p:set>
                                    <p:animEffect transition="in" filter="fade">
                                      <p:cBhvr>
                                        <p:cTn id="10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6" grpId="0" animBg="1"/>
      <p:bldP spid="9" grpId="0" animBg="1"/>
      <p:bldP spid="12" grpId="0" animBg="1"/>
      <p:bldP spid="15" grpId="0" animBg="1"/>
      <p:bldP spid="18" grpId="0" animBg="1"/>
      <p:bldP spid="19" grpId="0" animBg="1"/>
      <p:bldP spid="20" grpId="0" animBg="1"/>
      <p:bldP spid="21" grpId="0" animBg="1"/>
      <p:bldP spid="40" grpId="0"/>
      <p:bldP spid="41" grpId="0"/>
      <p:bldP spid="42" grpId="0"/>
      <p:bldP spid="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rot="1800000">
            <a:off x="1821379" y="2624211"/>
            <a:ext cx="6115103" cy="3590054"/>
          </a:xfrm>
          <a:custGeom>
            <a:avLst/>
            <a:gdLst>
              <a:gd name="connsiteX0" fmla="*/ 0 w 7372082"/>
              <a:gd name="connsiteY0" fmla="*/ 0 h 3576833"/>
              <a:gd name="connsiteX1" fmla="*/ 7372082 w 7372082"/>
              <a:gd name="connsiteY1" fmla="*/ 0 h 3576833"/>
              <a:gd name="connsiteX2" fmla="*/ 7372082 w 7372082"/>
              <a:gd name="connsiteY2" fmla="*/ 3576833 h 3576833"/>
              <a:gd name="connsiteX3" fmla="*/ 0 w 7372082"/>
              <a:gd name="connsiteY3" fmla="*/ 3576833 h 3576833"/>
              <a:gd name="connsiteX4" fmla="*/ 0 w 7372082"/>
              <a:gd name="connsiteY4" fmla="*/ 0 h 3576833"/>
              <a:gd name="connsiteX0-1" fmla="*/ 0 w 7372082"/>
              <a:gd name="connsiteY0-2" fmla="*/ 0 h 3576833"/>
              <a:gd name="connsiteX1-3" fmla="*/ 2646130 w 7372082"/>
              <a:gd name="connsiteY1-4" fmla="*/ 1734 h 3576833"/>
              <a:gd name="connsiteX2-5" fmla="*/ 7372082 w 7372082"/>
              <a:gd name="connsiteY2-6" fmla="*/ 0 h 3576833"/>
              <a:gd name="connsiteX3-7" fmla="*/ 7372082 w 7372082"/>
              <a:gd name="connsiteY3-8" fmla="*/ 3576833 h 3576833"/>
              <a:gd name="connsiteX4-9" fmla="*/ 0 w 7372082"/>
              <a:gd name="connsiteY4-10" fmla="*/ 3576833 h 3576833"/>
              <a:gd name="connsiteX5" fmla="*/ 0 w 7372082"/>
              <a:gd name="connsiteY5" fmla="*/ 0 h 3576833"/>
              <a:gd name="connsiteX0-11" fmla="*/ 0 w 7372082"/>
              <a:gd name="connsiteY0-12" fmla="*/ 0 h 3590054"/>
              <a:gd name="connsiteX1-13" fmla="*/ 2646130 w 7372082"/>
              <a:gd name="connsiteY1-14" fmla="*/ 1734 h 3590054"/>
              <a:gd name="connsiteX2-15" fmla="*/ 7372082 w 7372082"/>
              <a:gd name="connsiteY2-16" fmla="*/ 0 h 3590054"/>
              <a:gd name="connsiteX3-17" fmla="*/ 7372082 w 7372082"/>
              <a:gd name="connsiteY3-18" fmla="*/ 3576833 h 3590054"/>
              <a:gd name="connsiteX4-19" fmla="*/ 1256979 w 7372082"/>
              <a:gd name="connsiteY4-20" fmla="*/ 3590054 h 3590054"/>
              <a:gd name="connsiteX5-21" fmla="*/ 0 w 7372082"/>
              <a:gd name="connsiteY5-22" fmla="*/ 3576833 h 3590054"/>
              <a:gd name="connsiteX6" fmla="*/ 0 w 7372082"/>
              <a:gd name="connsiteY6" fmla="*/ 0 h 3590054"/>
              <a:gd name="connsiteX0-23" fmla="*/ 0 w 7372082"/>
              <a:gd name="connsiteY0-24" fmla="*/ 0 h 3590054"/>
              <a:gd name="connsiteX1-25" fmla="*/ 2646130 w 7372082"/>
              <a:gd name="connsiteY1-26" fmla="*/ 1734 h 3590054"/>
              <a:gd name="connsiteX2-27" fmla="*/ 7372082 w 7372082"/>
              <a:gd name="connsiteY2-28" fmla="*/ 0 h 3590054"/>
              <a:gd name="connsiteX3-29" fmla="*/ 7372082 w 7372082"/>
              <a:gd name="connsiteY3-30" fmla="*/ 3576833 h 3590054"/>
              <a:gd name="connsiteX4-31" fmla="*/ 1256979 w 7372082"/>
              <a:gd name="connsiteY4-32" fmla="*/ 3590054 h 3590054"/>
              <a:gd name="connsiteX5-33" fmla="*/ 0 w 7372082"/>
              <a:gd name="connsiteY5-34" fmla="*/ 0 h 3590054"/>
              <a:gd name="connsiteX0-35" fmla="*/ 0 w 6115103"/>
              <a:gd name="connsiteY0-36" fmla="*/ 3590054 h 3590054"/>
              <a:gd name="connsiteX1-37" fmla="*/ 1389151 w 6115103"/>
              <a:gd name="connsiteY1-38" fmla="*/ 1734 h 3590054"/>
              <a:gd name="connsiteX2-39" fmla="*/ 6115103 w 6115103"/>
              <a:gd name="connsiteY2-40" fmla="*/ 0 h 3590054"/>
              <a:gd name="connsiteX3-41" fmla="*/ 6115103 w 6115103"/>
              <a:gd name="connsiteY3-42" fmla="*/ 3576833 h 3590054"/>
              <a:gd name="connsiteX4-43" fmla="*/ 0 w 6115103"/>
              <a:gd name="connsiteY4-44" fmla="*/ 3590054 h 35900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15103" h="3590054">
                <a:moveTo>
                  <a:pt x="0" y="3590054"/>
                </a:moveTo>
                <a:lnTo>
                  <a:pt x="1389151" y="1734"/>
                </a:lnTo>
                <a:lnTo>
                  <a:pt x="6115103" y="0"/>
                </a:lnTo>
                <a:lnTo>
                  <a:pt x="6115103" y="3576833"/>
                </a:lnTo>
                <a:lnTo>
                  <a:pt x="0" y="3590054"/>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8" name="矩形 36"/>
          <p:cNvSpPr/>
          <p:nvPr/>
        </p:nvSpPr>
        <p:spPr>
          <a:xfrm rot="1800000">
            <a:off x="5057154" y="2624211"/>
            <a:ext cx="6115103" cy="3590054"/>
          </a:xfrm>
          <a:custGeom>
            <a:avLst/>
            <a:gdLst>
              <a:gd name="connsiteX0" fmla="*/ 0 w 7372082"/>
              <a:gd name="connsiteY0" fmla="*/ 0 h 3576833"/>
              <a:gd name="connsiteX1" fmla="*/ 7372082 w 7372082"/>
              <a:gd name="connsiteY1" fmla="*/ 0 h 3576833"/>
              <a:gd name="connsiteX2" fmla="*/ 7372082 w 7372082"/>
              <a:gd name="connsiteY2" fmla="*/ 3576833 h 3576833"/>
              <a:gd name="connsiteX3" fmla="*/ 0 w 7372082"/>
              <a:gd name="connsiteY3" fmla="*/ 3576833 h 3576833"/>
              <a:gd name="connsiteX4" fmla="*/ 0 w 7372082"/>
              <a:gd name="connsiteY4" fmla="*/ 0 h 3576833"/>
              <a:gd name="connsiteX0-1" fmla="*/ 0 w 7372082"/>
              <a:gd name="connsiteY0-2" fmla="*/ 0 h 3576833"/>
              <a:gd name="connsiteX1-3" fmla="*/ 2646130 w 7372082"/>
              <a:gd name="connsiteY1-4" fmla="*/ 1734 h 3576833"/>
              <a:gd name="connsiteX2-5" fmla="*/ 7372082 w 7372082"/>
              <a:gd name="connsiteY2-6" fmla="*/ 0 h 3576833"/>
              <a:gd name="connsiteX3-7" fmla="*/ 7372082 w 7372082"/>
              <a:gd name="connsiteY3-8" fmla="*/ 3576833 h 3576833"/>
              <a:gd name="connsiteX4-9" fmla="*/ 0 w 7372082"/>
              <a:gd name="connsiteY4-10" fmla="*/ 3576833 h 3576833"/>
              <a:gd name="connsiteX5" fmla="*/ 0 w 7372082"/>
              <a:gd name="connsiteY5" fmla="*/ 0 h 3576833"/>
              <a:gd name="connsiteX0-11" fmla="*/ 0 w 7372082"/>
              <a:gd name="connsiteY0-12" fmla="*/ 0 h 3590054"/>
              <a:gd name="connsiteX1-13" fmla="*/ 2646130 w 7372082"/>
              <a:gd name="connsiteY1-14" fmla="*/ 1734 h 3590054"/>
              <a:gd name="connsiteX2-15" fmla="*/ 7372082 w 7372082"/>
              <a:gd name="connsiteY2-16" fmla="*/ 0 h 3590054"/>
              <a:gd name="connsiteX3-17" fmla="*/ 7372082 w 7372082"/>
              <a:gd name="connsiteY3-18" fmla="*/ 3576833 h 3590054"/>
              <a:gd name="connsiteX4-19" fmla="*/ 1256979 w 7372082"/>
              <a:gd name="connsiteY4-20" fmla="*/ 3590054 h 3590054"/>
              <a:gd name="connsiteX5-21" fmla="*/ 0 w 7372082"/>
              <a:gd name="connsiteY5-22" fmla="*/ 3576833 h 3590054"/>
              <a:gd name="connsiteX6" fmla="*/ 0 w 7372082"/>
              <a:gd name="connsiteY6" fmla="*/ 0 h 3590054"/>
              <a:gd name="connsiteX0-23" fmla="*/ 0 w 7372082"/>
              <a:gd name="connsiteY0-24" fmla="*/ 0 h 3590054"/>
              <a:gd name="connsiteX1-25" fmla="*/ 2646130 w 7372082"/>
              <a:gd name="connsiteY1-26" fmla="*/ 1734 h 3590054"/>
              <a:gd name="connsiteX2-27" fmla="*/ 7372082 w 7372082"/>
              <a:gd name="connsiteY2-28" fmla="*/ 0 h 3590054"/>
              <a:gd name="connsiteX3-29" fmla="*/ 7372082 w 7372082"/>
              <a:gd name="connsiteY3-30" fmla="*/ 3576833 h 3590054"/>
              <a:gd name="connsiteX4-31" fmla="*/ 1256979 w 7372082"/>
              <a:gd name="connsiteY4-32" fmla="*/ 3590054 h 3590054"/>
              <a:gd name="connsiteX5-33" fmla="*/ 0 w 7372082"/>
              <a:gd name="connsiteY5-34" fmla="*/ 0 h 3590054"/>
              <a:gd name="connsiteX0-35" fmla="*/ 0 w 6115103"/>
              <a:gd name="connsiteY0-36" fmla="*/ 3590054 h 3590054"/>
              <a:gd name="connsiteX1-37" fmla="*/ 1389151 w 6115103"/>
              <a:gd name="connsiteY1-38" fmla="*/ 1734 h 3590054"/>
              <a:gd name="connsiteX2-39" fmla="*/ 6115103 w 6115103"/>
              <a:gd name="connsiteY2-40" fmla="*/ 0 h 3590054"/>
              <a:gd name="connsiteX3-41" fmla="*/ 6115103 w 6115103"/>
              <a:gd name="connsiteY3-42" fmla="*/ 3576833 h 3590054"/>
              <a:gd name="connsiteX4-43" fmla="*/ 0 w 6115103"/>
              <a:gd name="connsiteY4-44" fmla="*/ 3590054 h 35900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15103" h="3590054">
                <a:moveTo>
                  <a:pt x="0" y="3590054"/>
                </a:moveTo>
                <a:lnTo>
                  <a:pt x="1389151" y="1734"/>
                </a:lnTo>
                <a:lnTo>
                  <a:pt x="6115103" y="0"/>
                </a:lnTo>
                <a:lnTo>
                  <a:pt x="6115103" y="3576833"/>
                </a:lnTo>
                <a:lnTo>
                  <a:pt x="0" y="3590054"/>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9" name="矩形 36"/>
          <p:cNvSpPr/>
          <p:nvPr/>
        </p:nvSpPr>
        <p:spPr>
          <a:xfrm rot="1800000">
            <a:off x="8333229" y="2624210"/>
            <a:ext cx="6115103" cy="3590054"/>
          </a:xfrm>
          <a:custGeom>
            <a:avLst/>
            <a:gdLst>
              <a:gd name="connsiteX0" fmla="*/ 0 w 7372082"/>
              <a:gd name="connsiteY0" fmla="*/ 0 h 3576833"/>
              <a:gd name="connsiteX1" fmla="*/ 7372082 w 7372082"/>
              <a:gd name="connsiteY1" fmla="*/ 0 h 3576833"/>
              <a:gd name="connsiteX2" fmla="*/ 7372082 w 7372082"/>
              <a:gd name="connsiteY2" fmla="*/ 3576833 h 3576833"/>
              <a:gd name="connsiteX3" fmla="*/ 0 w 7372082"/>
              <a:gd name="connsiteY3" fmla="*/ 3576833 h 3576833"/>
              <a:gd name="connsiteX4" fmla="*/ 0 w 7372082"/>
              <a:gd name="connsiteY4" fmla="*/ 0 h 3576833"/>
              <a:gd name="connsiteX0-1" fmla="*/ 0 w 7372082"/>
              <a:gd name="connsiteY0-2" fmla="*/ 0 h 3576833"/>
              <a:gd name="connsiteX1-3" fmla="*/ 2646130 w 7372082"/>
              <a:gd name="connsiteY1-4" fmla="*/ 1734 h 3576833"/>
              <a:gd name="connsiteX2-5" fmla="*/ 7372082 w 7372082"/>
              <a:gd name="connsiteY2-6" fmla="*/ 0 h 3576833"/>
              <a:gd name="connsiteX3-7" fmla="*/ 7372082 w 7372082"/>
              <a:gd name="connsiteY3-8" fmla="*/ 3576833 h 3576833"/>
              <a:gd name="connsiteX4-9" fmla="*/ 0 w 7372082"/>
              <a:gd name="connsiteY4-10" fmla="*/ 3576833 h 3576833"/>
              <a:gd name="connsiteX5" fmla="*/ 0 w 7372082"/>
              <a:gd name="connsiteY5" fmla="*/ 0 h 3576833"/>
              <a:gd name="connsiteX0-11" fmla="*/ 0 w 7372082"/>
              <a:gd name="connsiteY0-12" fmla="*/ 0 h 3590054"/>
              <a:gd name="connsiteX1-13" fmla="*/ 2646130 w 7372082"/>
              <a:gd name="connsiteY1-14" fmla="*/ 1734 h 3590054"/>
              <a:gd name="connsiteX2-15" fmla="*/ 7372082 w 7372082"/>
              <a:gd name="connsiteY2-16" fmla="*/ 0 h 3590054"/>
              <a:gd name="connsiteX3-17" fmla="*/ 7372082 w 7372082"/>
              <a:gd name="connsiteY3-18" fmla="*/ 3576833 h 3590054"/>
              <a:gd name="connsiteX4-19" fmla="*/ 1256979 w 7372082"/>
              <a:gd name="connsiteY4-20" fmla="*/ 3590054 h 3590054"/>
              <a:gd name="connsiteX5-21" fmla="*/ 0 w 7372082"/>
              <a:gd name="connsiteY5-22" fmla="*/ 3576833 h 3590054"/>
              <a:gd name="connsiteX6" fmla="*/ 0 w 7372082"/>
              <a:gd name="connsiteY6" fmla="*/ 0 h 3590054"/>
              <a:gd name="connsiteX0-23" fmla="*/ 0 w 7372082"/>
              <a:gd name="connsiteY0-24" fmla="*/ 0 h 3590054"/>
              <a:gd name="connsiteX1-25" fmla="*/ 2646130 w 7372082"/>
              <a:gd name="connsiteY1-26" fmla="*/ 1734 h 3590054"/>
              <a:gd name="connsiteX2-27" fmla="*/ 7372082 w 7372082"/>
              <a:gd name="connsiteY2-28" fmla="*/ 0 h 3590054"/>
              <a:gd name="connsiteX3-29" fmla="*/ 7372082 w 7372082"/>
              <a:gd name="connsiteY3-30" fmla="*/ 3576833 h 3590054"/>
              <a:gd name="connsiteX4-31" fmla="*/ 1256979 w 7372082"/>
              <a:gd name="connsiteY4-32" fmla="*/ 3590054 h 3590054"/>
              <a:gd name="connsiteX5-33" fmla="*/ 0 w 7372082"/>
              <a:gd name="connsiteY5-34" fmla="*/ 0 h 3590054"/>
              <a:gd name="connsiteX0-35" fmla="*/ 0 w 6115103"/>
              <a:gd name="connsiteY0-36" fmla="*/ 3590054 h 3590054"/>
              <a:gd name="connsiteX1-37" fmla="*/ 1389151 w 6115103"/>
              <a:gd name="connsiteY1-38" fmla="*/ 1734 h 3590054"/>
              <a:gd name="connsiteX2-39" fmla="*/ 6115103 w 6115103"/>
              <a:gd name="connsiteY2-40" fmla="*/ 0 h 3590054"/>
              <a:gd name="connsiteX3-41" fmla="*/ 6115103 w 6115103"/>
              <a:gd name="connsiteY3-42" fmla="*/ 3576833 h 3590054"/>
              <a:gd name="connsiteX4-43" fmla="*/ 0 w 6115103"/>
              <a:gd name="connsiteY4-44" fmla="*/ 3590054 h 35900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15103" h="3590054">
                <a:moveTo>
                  <a:pt x="0" y="3590054"/>
                </a:moveTo>
                <a:lnTo>
                  <a:pt x="1389151" y="1734"/>
                </a:lnTo>
                <a:lnTo>
                  <a:pt x="6115103" y="0"/>
                </a:lnTo>
                <a:lnTo>
                  <a:pt x="6115103" y="3576833"/>
                </a:lnTo>
                <a:lnTo>
                  <a:pt x="0" y="3590054"/>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pic>
        <p:nvPicPr>
          <p:cNvPr id="43" name="图片占位符 42"/>
          <p:cNvPicPr>
            <a:picLocks noGrp="1" noChangeAspect="1"/>
          </p:cNvPicPr>
          <p:nvPr>
            <p:ph type="pic" sz="quarter" idx="10"/>
          </p:nvPr>
        </p:nvPicPr>
        <p:blipFill>
          <a:blip r:embed="rId1" cstate="screen"/>
          <a:stretch>
            <a:fillRect/>
          </a:stretch>
        </p:blipFill>
        <p:spPr>
          <a:xfrm>
            <a:off x="1349834" y="2242829"/>
            <a:ext cx="2972256" cy="1981504"/>
          </a:xfrm>
        </p:spPr>
      </p:pic>
      <p:pic>
        <p:nvPicPr>
          <p:cNvPr id="45" name="图片占位符 44"/>
          <p:cNvPicPr>
            <a:picLocks noGrp="1" noChangeAspect="1"/>
          </p:cNvPicPr>
          <p:nvPr>
            <p:ph type="pic" sz="quarter" idx="12"/>
          </p:nvPr>
        </p:nvPicPr>
        <p:blipFill>
          <a:blip r:embed="rId2" cstate="screen"/>
          <a:stretch>
            <a:fillRect/>
          </a:stretch>
        </p:blipFill>
        <p:spPr>
          <a:xfrm>
            <a:off x="7869910" y="2242833"/>
            <a:ext cx="2972256" cy="1981504"/>
          </a:xfrm>
        </p:spPr>
      </p:pic>
      <p:pic>
        <p:nvPicPr>
          <p:cNvPr id="47" name="图片占位符 46"/>
          <p:cNvPicPr>
            <a:picLocks noGrp="1" noChangeAspect="1"/>
          </p:cNvPicPr>
          <p:nvPr>
            <p:ph type="pic" sz="quarter" idx="11"/>
          </p:nvPr>
        </p:nvPicPr>
        <p:blipFill>
          <a:blip r:embed="rId3" cstate="screen"/>
          <a:stretch>
            <a:fillRect/>
          </a:stretch>
        </p:blipFill>
        <p:spPr>
          <a:xfrm>
            <a:off x="4609874" y="2242833"/>
            <a:ext cx="2972256" cy="1981504"/>
          </a:xfrm>
        </p:spPr>
      </p:pic>
      <p:sp>
        <p:nvSpPr>
          <p:cNvPr id="7" name="Rectangle: Folded Corner 1"/>
          <p:cNvSpPr/>
          <p:nvPr/>
        </p:nvSpPr>
        <p:spPr>
          <a:xfrm>
            <a:off x="3500815" y="4053697"/>
            <a:ext cx="678587" cy="735933"/>
          </a:xfrm>
          <a:prstGeom prst="foldedCorner">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8" name="Rectangle: Folded Corner 2"/>
          <p:cNvSpPr/>
          <p:nvPr/>
        </p:nvSpPr>
        <p:spPr>
          <a:xfrm>
            <a:off x="6760854" y="4053697"/>
            <a:ext cx="678587" cy="735933"/>
          </a:xfrm>
          <a:prstGeom prst="foldedCorner">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9" name="Rectangle: Folded Corner 3"/>
          <p:cNvSpPr/>
          <p:nvPr/>
        </p:nvSpPr>
        <p:spPr>
          <a:xfrm>
            <a:off x="10027082" y="4044136"/>
            <a:ext cx="678587" cy="735933"/>
          </a:xfrm>
          <a:prstGeom prst="foldedCorner">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10" name="Freeform: Shape 11"/>
          <p:cNvSpPr/>
          <p:nvPr/>
        </p:nvSpPr>
        <p:spPr bwMode="auto">
          <a:xfrm>
            <a:off x="10157402" y="4208041"/>
            <a:ext cx="408116" cy="408116"/>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bg1"/>
          </a:solidFill>
          <a:ln>
            <a:noFill/>
          </a:ln>
        </p:spPr>
        <p:txBody>
          <a:bodyPr anchor="ctr"/>
          <a:lstStyle/>
          <a:p>
            <a:pPr algn="ctr"/>
            <a:endParaRPr dirty="0">
              <a:cs typeface="+mn-ea"/>
              <a:sym typeface="+mn-lt"/>
            </a:endParaRPr>
          </a:p>
        </p:txBody>
      </p:sp>
      <p:sp>
        <p:nvSpPr>
          <p:cNvPr id="11" name="Freeform: Shape 12"/>
          <p:cNvSpPr/>
          <p:nvPr/>
        </p:nvSpPr>
        <p:spPr bwMode="auto">
          <a:xfrm>
            <a:off x="6896083" y="4208044"/>
            <a:ext cx="408116" cy="408116"/>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chemeClr val="bg1"/>
          </a:solidFill>
          <a:ln>
            <a:noFill/>
          </a:ln>
        </p:spPr>
        <p:txBody>
          <a:bodyPr anchor="ctr"/>
          <a:lstStyle/>
          <a:p>
            <a:pPr algn="ctr"/>
            <a:endParaRPr dirty="0">
              <a:cs typeface="+mn-ea"/>
              <a:sym typeface="+mn-lt"/>
            </a:endParaRPr>
          </a:p>
        </p:txBody>
      </p:sp>
      <p:sp>
        <p:nvSpPr>
          <p:cNvPr id="12" name="Freeform: Shape 13"/>
          <p:cNvSpPr/>
          <p:nvPr/>
        </p:nvSpPr>
        <p:spPr bwMode="auto">
          <a:xfrm>
            <a:off x="3636047" y="4208044"/>
            <a:ext cx="408116" cy="408116"/>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bg1"/>
          </a:solidFill>
          <a:ln>
            <a:noFill/>
          </a:ln>
        </p:spPr>
        <p:txBody>
          <a:bodyPr anchor="ctr"/>
          <a:lstStyle/>
          <a:p>
            <a:pPr algn="ctr"/>
            <a:endParaRPr dirty="0">
              <a:cs typeface="+mn-ea"/>
              <a:sym typeface="+mn-lt"/>
            </a:endParaRPr>
          </a:p>
        </p:txBody>
      </p:sp>
      <p:grpSp>
        <p:nvGrpSpPr>
          <p:cNvPr id="22" name="组合 21"/>
          <p:cNvGrpSpPr/>
          <p:nvPr/>
        </p:nvGrpSpPr>
        <p:grpSpPr>
          <a:xfrm>
            <a:off x="-288509" y="-190606"/>
            <a:ext cx="2002465" cy="1316037"/>
            <a:chOff x="2784891" y="-471487"/>
            <a:chExt cx="3863970" cy="2539434"/>
          </a:xfrm>
        </p:grpSpPr>
        <p:sp>
          <p:nvSpPr>
            <p:cNvPr id="23"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4" name="椭圆 23"/>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5" name="组合 24"/>
          <p:cNvGrpSpPr/>
          <p:nvPr/>
        </p:nvGrpSpPr>
        <p:grpSpPr>
          <a:xfrm>
            <a:off x="792345" y="332683"/>
            <a:ext cx="5751330" cy="764173"/>
            <a:chOff x="1059045" y="332683"/>
            <a:chExt cx="5751330" cy="764173"/>
          </a:xfrm>
        </p:grpSpPr>
        <p:sp>
          <p:nvSpPr>
            <p:cNvPr id="26" name="文本框 25"/>
            <p:cNvSpPr txBox="1"/>
            <p:nvPr/>
          </p:nvSpPr>
          <p:spPr>
            <a:xfrm>
              <a:off x="1059045" y="332683"/>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noProof="0" dirty="0">
                  <a:solidFill>
                    <a:schemeClr val="accent1"/>
                  </a:solidFill>
                  <a:cs typeface="+mn-ea"/>
                  <a:sym typeface="+mn-lt"/>
                </a:rPr>
                <a:t>标题文字</a:t>
              </a:r>
              <a:r>
                <a:rPr lang="zh-CN" altLang="en-US" sz="3200" b="1" noProof="0" dirty="0">
                  <a:solidFill>
                    <a:schemeClr val="tx1">
                      <a:lumMod val="75000"/>
                      <a:lumOff val="25000"/>
                    </a:schemeClr>
                  </a:solidFill>
                  <a:cs typeface="+mn-ea"/>
                  <a:sym typeface="+mn-lt"/>
                </a:rPr>
                <a:t>添加此处</a:t>
              </a:r>
              <a:endParaRPr kumimoji="0"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27" name="文本框 26"/>
            <p:cNvSpPr txBox="1"/>
            <p:nvPr/>
          </p:nvSpPr>
          <p:spPr>
            <a:xfrm>
              <a:off x="1059045" y="794786"/>
              <a:ext cx="5751330" cy="30207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5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cs typeface="+mn-ea"/>
                  <a:sym typeface="+mn-lt"/>
                </a:rPr>
                <a:t>print the presentation and make it into a film to be used in a wider field</a:t>
              </a:r>
              <a:endParaRPr kumimoji="0" lang="en-US" altLang="zh-CN" sz="1200" b="0" i="0" u="none" strike="noStrike" kern="1200" cap="none" spc="0" normalizeH="0" baseline="0" noProof="0" dirty="0">
                <a:ln>
                  <a:noFill/>
                </a:ln>
                <a:solidFill>
                  <a:prstClr val="white">
                    <a:lumMod val="50000"/>
                  </a:prstClr>
                </a:solidFill>
                <a:effectLst/>
                <a:uLnTx/>
                <a:uFillTx/>
                <a:cs typeface="+mn-ea"/>
                <a:sym typeface="+mn-lt"/>
              </a:endParaRPr>
            </a:p>
          </p:txBody>
        </p:sp>
      </p:grpSp>
      <p:grpSp>
        <p:nvGrpSpPr>
          <p:cNvPr id="28" name="组合 27"/>
          <p:cNvGrpSpPr/>
          <p:nvPr/>
        </p:nvGrpSpPr>
        <p:grpSpPr>
          <a:xfrm>
            <a:off x="1283835" y="4501064"/>
            <a:ext cx="3038255" cy="1166904"/>
            <a:chOff x="937750" y="5016378"/>
            <a:chExt cx="3038255" cy="1166904"/>
          </a:xfrm>
        </p:grpSpPr>
        <p:sp>
          <p:nvSpPr>
            <p:cNvPr id="29" name="矩形 28"/>
            <p:cNvSpPr/>
            <p:nvPr/>
          </p:nvSpPr>
          <p:spPr>
            <a:xfrm>
              <a:off x="937750" y="5426152"/>
              <a:ext cx="3038255"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rgbClr val="7F7F7F"/>
                  </a:solidFill>
                  <a:cs typeface="+mn-ea"/>
                  <a:sym typeface="+mn-lt"/>
                </a:rPr>
                <a:t>用户可以在投影仪或者计算机上进行演示也可以将演示文稿打印出来制作成胶片以便应用到更广泛的领域中</a:t>
              </a:r>
              <a:endParaRPr lang="zh-CN" altLang="en-US" sz="1200" dirty="0">
                <a:solidFill>
                  <a:srgbClr val="7F7F7F"/>
                </a:solidFill>
                <a:cs typeface="+mn-ea"/>
                <a:sym typeface="+mn-lt"/>
              </a:endParaRPr>
            </a:p>
          </p:txBody>
        </p:sp>
        <p:sp>
          <p:nvSpPr>
            <p:cNvPr id="30" name="矩形 29"/>
            <p:cNvSpPr/>
            <p:nvPr/>
          </p:nvSpPr>
          <p:spPr>
            <a:xfrm>
              <a:off x="937750" y="501637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cs typeface="+mn-ea"/>
                  <a:sym typeface="+mn-lt"/>
                </a:rPr>
                <a:t>标题文字添加</a:t>
              </a:r>
              <a:endParaRPr lang="zh-CN" altLang="en-US" b="1" dirty="0">
                <a:cs typeface="+mn-ea"/>
                <a:sym typeface="+mn-lt"/>
              </a:endParaRPr>
            </a:p>
          </p:txBody>
        </p:sp>
      </p:grpSp>
      <p:grpSp>
        <p:nvGrpSpPr>
          <p:cNvPr id="31" name="组合 30"/>
          <p:cNvGrpSpPr/>
          <p:nvPr/>
        </p:nvGrpSpPr>
        <p:grpSpPr>
          <a:xfrm>
            <a:off x="4543875" y="4501064"/>
            <a:ext cx="3038255" cy="1166904"/>
            <a:chOff x="937750" y="5016378"/>
            <a:chExt cx="3038255" cy="1166904"/>
          </a:xfrm>
        </p:grpSpPr>
        <p:sp>
          <p:nvSpPr>
            <p:cNvPr id="32" name="矩形 31"/>
            <p:cNvSpPr/>
            <p:nvPr/>
          </p:nvSpPr>
          <p:spPr>
            <a:xfrm>
              <a:off x="937750" y="5426152"/>
              <a:ext cx="3038255"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rgbClr val="7F7F7F"/>
                  </a:solidFill>
                  <a:cs typeface="+mn-ea"/>
                  <a:sym typeface="+mn-lt"/>
                </a:rPr>
                <a:t>用户可以在投影仪或者计算机上进行演示也可以将演示文稿打印出来制作成胶片以便应用到更广泛的领域中</a:t>
              </a:r>
              <a:endParaRPr lang="zh-CN" altLang="en-US" sz="1200" dirty="0">
                <a:solidFill>
                  <a:srgbClr val="7F7F7F"/>
                </a:solidFill>
                <a:cs typeface="+mn-ea"/>
                <a:sym typeface="+mn-lt"/>
              </a:endParaRPr>
            </a:p>
          </p:txBody>
        </p:sp>
        <p:sp>
          <p:nvSpPr>
            <p:cNvPr id="33" name="矩形 32"/>
            <p:cNvSpPr/>
            <p:nvPr/>
          </p:nvSpPr>
          <p:spPr>
            <a:xfrm>
              <a:off x="937750" y="501637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cs typeface="+mn-ea"/>
                  <a:sym typeface="+mn-lt"/>
                </a:rPr>
                <a:t>标题文字添加</a:t>
              </a:r>
              <a:endParaRPr lang="zh-CN" altLang="en-US" b="1" dirty="0">
                <a:cs typeface="+mn-ea"/>
                <a:sym typeface="+mn-lt"/>
              </a:endParaRPr>
            </a:p>
          </p:txBody>
        </p:sp>
      </p:grpSp>
      <p:grpSp>
        <p:nvGrpSpPr>
          <p:cNvPr id="34" name="组合 33"/>
          <p:cNvGrpSpPr/>
          <p:nvPr/>
        </p:nvGrpSpPr>
        <p:grpSpPr>
          <a:xfrm>
            <a:off x="7781714" y="4501064"/>
            <a:ext cx="3038255" cy="1166904"/>
            <a:chOff x="937750" y="5016378"/>
            <a:chExt cx="3038255" cy="1166904"/>
          </a:xfrm>
        </p:grpSpPr>
        <p:sp>
          <p:nvSpPr>
            <p:cNvPr id="35" name="矩形 34"/>
            <p:cNvSpPr/>
            <p:nvPr/>
          </p:nvSpPr>
          <p:spPr>
            <a:xfrm>
              <a:off x="937750" y="5426152"/>
              <a:ext cx="3038255"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rgbClr val="7F7F7F"/>
                  </a:solidFill>
                  <a:cs typeface="+mn-ea"/>
                  <a:sym typeface="+mn-lt"/>
                </a:rPr>
                <a:t>用户可以在投影仪或者计算机上进行演示也可以将演示文稿打印出来制作成胶片以便应用到更广泛的领域中</a:t>
              </a:r>
              <a:endParaRPr lang="zh-CN" altLang="en-US" sz="1200" dirty="0">
                <a:solidFill>
                  <a:srgbClr val="7F7F7F"/>
                </a:solidFill>
                <a:cs typeface="+mn-ea"/>
                <a:sym typeface="+mn-lt"/>
              </a:endParaRPr>
            </a:p>
          </p:txBody>
        </p:sp>
        <p:sp>
          <p:nvSpPr>
            <p:cNvPr id="36" name="矩形 35"/>
            <p:cNvSpPr/>
            <p:nvPr/>
          </p:nvSpPr>
          <p:spPr>
            <a:xfrm>
              <a:off x="937750" y="501637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cs typeface="+mn-ea"/>
                  <a:sym typeface="+mn-lt"/>
                </a:rPr>
                <a:t>标题文字添加</a:t>
              </a:r>
              <a:endParaRPr lang="zh-CN" altLang="en-US" b="1" dirty="0">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1+#ppt_w/2"/>
                                          </p:val>
                                        </p:tav>
                                        <p:tav tm="100000">
                                          <p:val>
                                            <p:strVal val="#ppt_x"/>
                                          </p:val>
                                        </p:tav>
                                      </p:tavLst>
                                    </p:anim>
                                    <p:anim calcmode="lin" valueType="num">
                                      <p:cBhvr additive="base">
                                        <p:cTn id="8" dur="1000" fill="hold"/>
                                        <p:tgtEl>
                                          <p:spTgt spid="2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8"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p:tgtEl>
                                          <p:spTgt spid="25"/>
                                        </p:tgtEl>
                                        <p:attrNameLst>
                                          <p:attrName>ppt_x</p:attrName>
                                        </p:attrNameLst>
                                      </p:cBhvr>
                                      <p:tavLst>
                                        <p:tav tm="0">
                                          <p:val>
                                            <p:strVal val="#ppt_x-#ppt_w*1.125000"/>
                                          </p:val>
                                        </p:tav>
                                        <p:tav tm="100000">
                                          <p:val>
                                            <p:strVal val="#ppt_x"/>
                                          </p:val>
                                        </p:tav>
                                      </p:tavLst>
                                    </p:anim>
                                    <p:animEffect transition="in" filter="wipe(right)">
                                      <p:cBhvr>
                                        <p:cTn id="13" dur="500"/>
                                        <p:tgtEl>
                                          <p:spTgt spid="25"/>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1000"/>
                                        <p:tgtEl>
                                          <p:spTgt spid="47"/>
                                        </p:tgtEl>
                                      </p:cBhvr>
                                    </p:animEffect>
                                    <p:anim calcmode="lin" valueType="num">
                                      <p:cBhvr>
                                        <p:cTn id="23" dur="1000" fill="hold"/>
                                        <p:tgtEl>
                                          <p:spTgt spid="47"/>
                                        </p:tgtEl>
                                        <p:attrNameLst>
                                          <p:attrName>ppt_x</p:attrName>
                                        </p:attrNameLst>
                                      </p:cBhvr>
                                      <p:tavLst>
                                        <p:tav tm="0">
                                          <p:val>
                                            <p:strVal val="#ppt_x"/>
                                          </p:val>
                                        </p:tav>
                                        <p:tav tm="100000">
                                          <p:val>
                                            <p:strVal val="#ppt_x"/>
                                          </p:val>
                                        </p:tav>
                                      </p:tavLst>
                                    </p:anim>
                                    <p:anim calcmode="lin" valueType="num">
                                      <p:cBhvr>
                                        <p:cTn id="24" dur="1000" fill="hold"/>
                                        <p:tgtEl>
                                          <p:spTgt spid="4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1000"/>
                                        <p:tgtEl>
                                          <p:spTgt spid="45"/>
                                        </p:tgtEl>
                                      </p:cBhvr>
                                    </p:animEffect>
                                    <p:anim calcmode="lin" valueType="num">
                                      <p:cBhvr>
                                        <p:cTn id="28" dur="1000" fill="hold"/>
                                        <p:tgtEl>
                                          <p:spTgt spid="45"/>
                                        </p:tgtEl>
                                        <p:attrNameLst>
                                          <p:attrName>ppt_x</p:attrName>
                                        </p:attrNameLst>
                                      </p:cBhvr>
                                      <p:tavLst>
                                        <p:tav tm="0">
                                          <p:val>
                                            <p:strVal val="#ppt_x"/>
                                          </p:val>
                                        </p:tav>
                                        <p:tav tm="100000">
                                          <p:val>
                                            <p:strVal val="#ppt_x"/>
                                          </p:val>
                                        </p:tav>
                                      </p:tavLst>
                                    </p:anim>
                                    <p:anim calcmode="lin" valueType="num">
                                      <p:cBhvr>
                                        <p:cTn id="29" dur="1000" fill="hold"/>
                                        <p:tgtEl>
                                          <p:spTgt spid="45"/>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fill="hold"/>
                                        <p:tgtEl>
                                          <p:spTgt spid="8"/>
                                        </p:tgtEl>
                                        <p:attrNameLst>
                                          <p:attrName>ppt_w</p:attrName>
                                        </p:attrNameLst>
                                      </p:cBhvr>
                                      <p:tavLst>
                                        <p:tav tm="0">
                                          <p:val>
                                            <p:fltVal val="0"/>
                                          </p:val>
                                        </p:tav>
                                        <p:tav tm="100000">
                                          <p:val>
                                            <p:strVal val="#ppt_w"/>
                                          </p:val>
                                        </p:tav>
                                      </p:tavLst>
                                    </p:anim>
                                    <p:anim calcmode="lin" valueType="num">
                                      <p:cBhvr>
                                        <p:cTn id="49" dur="500" fill="hold"/>
                                        <p:tgtEl>
                                          <p:spTgt spid="8"/>
                                        </p:tgtEl>
                                        <p:attrNameLst>
                                          <p:attrName>ppt_h</p:attrName>
                                        </p:attrNameLst>
                                      </p:cBhvr>
                                      <p:tavLst>
                                        <p:tav tm="0">
                                          <p:val>
                                            <p:fltVal val="0"/>
                                          </p:val>
                                        </p:tav>
                                        <p:tav tm="100000">
                                          <p:val>
                                            <p:strVal val="#ppt_h"/>
                                          </p:val>
                                        </p:tav>
                                      </p:tavLst>
                                    </p:anim>
                                    <p:animEffect transition="in" filter="fade">
                                      <p:cBhvr>
                                        <p:cTn id="50" dur="500"/>
                                        <p:tgtEl>
                                          <p:spTgt spid="8"/>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p:cTn id="53" dur="500" fill="hold"/>
                                        <p:tgtEl>
                                          <p:spTgt spid="9"/>
                                        </p:tgtEl>
                                        <p:attrNameLst>
                                          <p:attrName>ppt_w</p:attrName>
                                        </p:attrNameLst>
                                      </p:cBhvr>
                                      <p:tavLst>
                                        <p:tav tm="0">
                                          <p:val>
                                            <p:fltVal val="0"/>
                                          </p:val>
                                        </p:tav>
                                        <p:tav tm="100000">
                                          <p:val>
                                            <p:strVal val="#ppt_w"/>
                                          </p:val>
                                        </p:tav>
                                      </p:tavLst>
                                    </p:anim>
                                    <p:anim calcmode="lin" valueType="num">
                                      <p:cBhvr>
                                        <p:cTn id="54" dur="500" fill="hold"/>
                                        <p:tgtEl>
                                          <p:spTgt spid="9"/>
                                        </p:tgtEl>
                                        <p:attrNameLst>
                                          <p:attrName>ppt_h</p:attrName>
                                        </p:attrNameLst>
                                      </p:cBhvr>
                                      <p:tavLst>
                                        <p:tav tm="0">
                                          <p:val>
                                            <p:fltVal val="0"/>
                                          </p:val>
                                        </p:tav>
                                        <p:tav tm="100000">
                                          <p:val>
                                            <p:strVal val="#ppt_h"/>
                                          </p:val>
                                        </p:tav>
                                      </p:tavLst>
                                    </p:anim>
                                    <p:animEffect transition="in" filter="fade">
                                      <p:cBhvr>
                                        <p:cTn id="55" dur="500"/>
                                        <p:tgtEl>
                                          <p:spTgt spid="9"/>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p:cTn id="58" dur="500" fill="hold"/>
                                        <p:tgtEl>
                                          <p:spTgt spid="10"/>
                                        </p:tgtEl>
                                        <p:attrNameLst>
                                          <p:attrName>ppt_w</p:attrName>
                                        </p:attrNameLst>
                                      </p:cBhvr>
                                      <p:tavLst>
                                        <p:tav tm="0">
                                          <p:val>
                                            <p:fltVal val="0"/>
                                          </p:val>
                                        </p:tav>
                                        <p:tav tm="100000">
                                          <p:val>
                                            <p:strVal val="#ppt_w"/>
                                          </p:val>
                                        </p:tav>
                                      </p:tavLst>
                                    </p:anim>
                                    <p:anim calcmode="lin" valueType="num">
                                      <p:cBhvr>
                                        <p:cTn id="59" dur="500" fill="hold"/>
                                        <p:tgtEl>
                                          <p:spTgt spid="10"/>
                                        </p:tgtEl>
                                        <p:attrNameLst>
                                          <p:attrName>ppt_h</p:attrName>
                                        </p:attrNameLst>
                                      </p:cBhvr>
                                      <p:tavLst>
                                        <p:tav tm="0">
                                          <p:val>
                                            <p:fltVal val="0"/>
                                          </p:val>
                                        </p:tav>
                                        <p:tav tm="100000">
                                          <p:val>
                                            <p:strVal val="#ppt_h"/>
                                          </p:val>
                                        </p:tav>
                                      </p:tavLst>
                                    </p:anim>
                                    <p:animEffect transition="in" filter="fade">
                                      <p:cBhvr>
                                        <p:cTn id="60" dur="500"/>
                                        <p:tgtEl>
                                          <p:spTgt spid="10"/>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ppt_w</p:attrName>
                                        </p:attrNameLst>
                                      </p:cBhvr>
                                      <p:tavLst>
                                        <p:tav tm="0">
                                          <p:val>
                                            <p:fltVal val="0"/>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animEffect transition="in" filter="fade">
                                      <p:cBhvr>
                                        <p:cTn id="65" dur="500"/>
                                        <p:tgtEl>
                                          <p:spTgt spid="1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 fill="hold"/>
                                        <p:tgtEl>
                                          <p:spTgt spid="12"/>
                                        </p:tgtEl>
                                        <p:attrNameLst>
                                          <p:attrName>ppt_w</p:attrName>
                                        </p:attrNameLst>
                                      </p:cBhvr>
                                      <p:tavLst>
                                        <p:tav tm="0">
                                          <p:val>
                                            <p:fltVal val="0"/>
                                          </p:val>
                                        </p:tav>
                                        <p:tav tm="100000">
                                          <p:val>
                                            <p:strVal val="#ppt_w"/>
                                          </p:val>
                                        </p:tav>
                                      </p:tavLst>
                                    </p:anim>
                                    <p:anim calcmode="lin" valueType="num">
                                      <p:cBhvr>
                                        <p:cTn id="69" dur="500" fill="hold"/>
                                        <p:tgtEl>
                                          <p:spTgt spid="12"/>
                                        </p:tgtEl>
                                        <p:attrNameLst>
                                          <p:attrName>ppt_h</p:attrName>
                                        </p:attrNameLst>
                                      </p:cBhvr>
                                      <p:tavLst>
                                        <p:tav tm="0">
                                          <p:val>
                                            <p:fltVal val="0"/>
                                          </p:val>
                                        </p:tav>
                                        <p:tav tm="100000">
                                          <p:val>
                                            <p:strVal val="#ppt_h"/>
                                          </p:val>
                                        </p:tav>
                                      </p:tavLst>
                                    </p:anim>
                                    <p:animEffect transition="in" filter="fade">
                                      <p:cBhvr>
                                        <p:cTn id="70" dur="500"/>
                                        <p:tgtEl>
                                          <p:spTgt spid="12"/>
                                        </p:tgtEl>
                                      </p:cBhvr>
                                    </p:animEffect>
                                  </p:childTnLst>
                                </p:cTn>
                              </p:par>
                            </p:childTnLst>
                          </p:cTn>
                        </p:par>
                        <p:par>
                          <p:cTn id="71" fill="hold">
                            <p:stCondLst>
                              <p:cond delay="3500"/>
                            </p:stCondLst>
                            <p:childTnLst>
                              <p:par>
                                <p:cTn id="72" presetID="37" presetClass="entr" presetSubtype="0" fill="hold" nodeType="after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1000"/>
                                        <p:tgtEl>
                                          <p:spTgt spid="28"/>
                                        </p:tgtEl>
                                      </p:cBhvr>
                                    </p:animEffect>
                                    <p:anim calcmode="lin" valueType="num">
                                      <p:cBhvr>
                                        <p:cTn id="75" dur="1000" fill="hold"/>
                                        <p:tgtEl>
                                          <p:spTgt spid="28"/>
                                        </p:tgtEl>
                                        <p:attrNameLst>
                                          <p:attrName>ppt_x</p:attrName>
                                        </p:attrNameLst>
                                      </p:cBhvr>
                                      <p:tavLst>
                                        <p:tav tm="0">
                                          <p:val>
                                            <p:strVal val="#ppt_x"/>
                                          </p:val>
                                        </p:tav>
                                        <p:tav tm="100000">
                                          <p:val>
                                            <p:strVal val="#ppt_x"/>
                                          </p:val>
                                        </p:tav>
                                      </p:tavLst>
                                    </p:anim>
                                    <p:anim calcmode="lin" valueType="num">
                                      <p:cBhvr>
                                        <p:cTn id="76" dur="900" decel="100000" fill="hold"/>
                                        <p:tgtEl>
                                          <p:spTgt spid="28"/>
                                        </p:tgtEl>
                                        <p:attrNameLst>
                                          <p:attrName>ppt_y</p:attrName>
                                        </p:attrNameLst>
                                      </p:cBhvr>
                                      <p:tavLst>
                                        <p:tav tm="0">
                                          <p:val>
                                            <p:strVal val="#ppt_y+1"/>
                                          </p:val>
                                        </p:tav>
                                        <p:tav tm="100000">
                                          <p:val>
                                            <p:strVal val="#ppt_y-.03"/>
                                          </p:val>
                                        </p:tav>
                                      </p:tavLst>
                                    </p:anim>
                                    <p:anim calcmode="lin" valueType="num">
                                      <p:cBhvr>
                                        <p:cTn id="77"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par>
                                <p:cTn id="78" presetID="37" presetClass="entr" presetSubtype="0" fill="hold" nodeType="with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fade">
                                      <p:cBhvr>
                                        <p:cTn id="80" dur="1000"/>
                                        <p:tgtEl>
                                          <p:spTgt spid="31"/>
                                        </p:tgtEl>
                                      </p:cBhvr>
                                    </p:animEffect>
                                    <p:anim calcmode="lin" valueType="num">
                                      <p:cBhvr>
                                        <p:cTn id="81" dur="1000" fill="hold"/>
                                        <p:tgtEl>
                                          <p:spTgt spid="31"/>
                                        </p:tgtEl>
                                        <p:attrNameLst>
                                          <p:attrName>ppt_x</p:attrName>
                                        </p:attrNameLst>
                                      </p:cBhvr>
                                      <p:tavLst>
                                        <p:tav tm="0">
                                          <p:val>
                                            <p:strVal val="#ppt_x"/>
                                          </p:val>
                                        </p:tav>
                                        <p:tav tm="100000">
                                          <p:val>
                                            <p:strVal val="#ppt_x"/>
                                          </p:val>
                                        </p:tav>
                                      </p:tavLst>
                                    </p:anim>
                                    <p:anim calcmode="lin" valueType="num">
                                      <p:cBhvr>
                                        <p:cTn id="82" dur="900" decel="100000" fill="hold"/>
                                        <p:tgtEl>
                                          <p:spTgt spid="31"/>
                                        </p:tgtEl>
                                        <p:attrNameLst>
                                          <p:attrName>ppt_y</p:attrName>
                                        </p:attrNameLst>
                                      </p:cBhvr>
                                      <p:tavLst>
                                        <p:tav tm="0">
                                          <p:val>
                                            <p:strVal val="#ppt_y+1"/>
                                          </p:val>
                                        </p:tav>
                                        <p:tav tm="100000">
                                          <p:val>
                                            <p:strVal val="#ppt_y-.03"/>
                                          </p:val>
                                        </p:tav>
                                      </p:tavLst>
                                    </p:anim>
                                    <p:anim calcmode="lin" valueType="num">
                                      <p:cBhvr>
                                        <p:cTn id="83" dur="100" accel="100000" fill="hold">
                                          <p:stCondLst>
                                            <p:cond delay="900"/>
                                          </p:stCondLst>
                                        </p:cTn>
                                        <p:tgtEl>
                                          <p:spTgt spid="31"/>
                                        </p:tgtEl>
                                        <p:attrNameLst>
                                          <p:attrName>ppt_y</p:attrName>
                                        </p:attrNameLst>
                                      </p:cBhvr>
                                      <p:tavLst>
                                        <p:tav tm="0">
                                          <p:val>
                                            <p:strVal val="#ppt_y-.03"/>
                                          </p:val>
                                        </p:tav>
                                        <p:tav tm="100000">
                                          <p:val>
                                            <p:strVal val="#ppt_y"/>
                                          </p:val>
                                        </p:tav>
                                      </p:tavLst>
                                    </p:anim>
                                  </p:childTnLst>
                                </p:cTn>
                              </p:par>
                              <p:par>
                                <p:cTn id="84" presetID="37" presetClass="entr" presetSubtype="0" fill="hold" nodeType="with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fade">
                                      <p:cBhvr>
                                        <p:cTn id="86" dur="1000"/>
                                        <p:tgtEl>
                                          <p:spTgt spid="34"/>
                                        </p:tgtEl>
                                      </p:cBhvr>
                                    </p:animEffect>
                                    <p:anim calcmode="lin" valueType="num">
                                      <p:cBhvr>
                                        <p:cTn id="87" dur="1000" fill="hold"/>
                                        <p:tgtEl>
                                          <p:spTgt spid="34"/>
                                        </p:tgtEl>
                                        <p:attrNameLst>
                                          <p:attrName>ppt_x</p:attrName>
                                        </p:attrNameLst>
                                      </p:cBhvr>
                                      <p:tavLst>
                                        <p:tav tm="0">
                                          <p:val>
                                            <p:strVal val="#ppt_x"/>
                                          </p:val>
                                        </p:tav>
                                        <p:tav tm="100000">
                                          <p:val>
                                            <p:strVal val="#ppt_x"/>
                                          </p:val>
                                        </p:tav>
                                      </p:tavLst>
                                    </p:anim>
                                    <p:anim calcmode="lin" valueType="num">
                                      <p:cBhvr>
                                        <p:cTn id="88" dur="900" decel="100000" fill="hold"/>
                                        <p:tgtEl>
                                          <p:spTgt spid="34"/>
                                        </p:tgtEl>
                                        <p:attrNameLst>
                                          <p:attrName>ppt_y</p:attrName>
                                        </p:attrNameLst>
                                      </p:cBhvr>
                                      <p:tavLst>
                                        <p:tav tm="0">
                                          <p:val>
                                            <p:strVal val="#ppt_y+1"/>
                                          </p:val>
                                        </p:tav>
                                        <p:tav tm="100000">
                                          <p:val>
                                            <p:strVal val="#ppt_y-.03"/>
                                          </p:val>
                                        </p:tav>
                                      </p:tavLst>
                                    </p:anim>
                                    <p:anim calcmode="lin" valueType="num">
                                      <p:cBhvr>
                                        <p:cTn id="89" dur="100" accel="100000" fill="hold">
                                          <p:stCondLst>
                                            <p:cond delay="900"/>
                                          </p:stCondLst>
                                        </p:cTn>
                                        <p:tgtEl>
                                          <p:spTgt spid="3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7" grpId="0" animBg="1"/>
      <p:bldP spid="8" grpId="0" animBg="1"/>
      <p:bldP spid="9" grpId="0" animBg="1"/>
      <p:bldP spid="10" grpId="0" animBg="1"/>
      <p:bldP spid="11" grpId="0" animBg="1"/>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rot="1800000">
            <a:off x="2053452" y="3964321"/>
            <a:ext cx="3861212" cy="1398246"/>
          </a:xfrm>
          <a:custGeom>
            <a:avLst/>
            <a:gdLst>
              <a:gd name="connsiteX0" fmla="*/ 0 w 4924579"/>
              <a:gd name="connsiteY0" fmla="*/ 0 h 1381099"/>
              <a:gd name="connsiteX1" fmla="*/ 4924579 w 4924579"/>
              <a:gd name="connsiteY1" fmla="*/ 0 h 1381099"/>
              <a:gd name="connsiteX2" fmla="*/ 4924579 w 4924579"/>
              <a:gd name="connsiteY2" fmla="*/ 1381099 h 1381099"/>
              <a:gd name="connsiteX3" fmla="*/ 0 w 4924579"/>
              <a:gd name="connsiteY3" fmla="*/ 1381099 h 1381099"/>
              <a:gd name="connsiteX4" fmla="*/ 0 w 4924579"/>
              <a:gd name="connsiteY4" fmla="*/ 0 h 1381099"/>
              <a:gd name="connsiteX0-1" fmla="*/ 0 w 4924579"/>
              <a:gd name="connsiteY0-2" fmla="*/ 0 h 1381099"/>
              <a:gd name="connsiteX1-3" fmla="*/ 4924579 w 4924579"/>
              <a:gd name="connsiteY1-4" fmla="*/ 0 h 1381099"/>
              <a:gd name="connsiteX2-5" fmla="*/ 4924579 w 4924579"/>
              <a:gd name="connsiteY2-6" fmla="*/ 1381099 h 1381099"/>
              <a:gd name="connsiteX3-7" fmla="*/ 1063367 w 4924579"/>
              <a:gd name="connsiteY3-8" fmla="*/ 1374264 h 1381099"/>
              <a:gd name="connsiteX4-9" fmla="*/ 0 w 4924579"/>
              <a:gd name="connsiteY4-10" fmla="*/ 1381099 h 1381099"/>
              <a:gd name="connsiteX5" fmla="*/ 0 w 4924579"/>
              <a:gd name="connsiteY5" fmla="*/ 0 h 1381099"/>
              <a:gd name="connsiteX0-11" fmla="*/ 0 w 4924579"/>
              <a:gd name="connsiteY0-12" fmla="*/ 17147 h 1398246"/>
              <a:gd name="connsiteX1-13" fmla="*/ 1095923 w 4924579"/>
              <a:gd name="connsiteY1-14" fmla="*/ 0 h 1398246"/>
              <a:gd name="connsiteX2-15" fmla="*/ 4924579 w 4924579"/>
              <a:gd name="connsiteY2-16" fmla="*/ 17147 h 1398246"/>
              <a:gd name="connsiteX3-17" fmla="*/ 4924579 w 4924579"/>
              <a:gd name="connsiteY3-18" fmla="*/ 1398246 h 1398246"/>
              <a:gd name="connsiteX4-19" fmla="*/ 1063367 w 4924579"/>
              <a:gd name="connsiteY4-20" fmla="*/ 1391411 h 1398246"/>
              <a:gd name="connsiteX5-21" fmla="*/ 0 w 4924579"/>
              <a:gd name="connsiteY5-22" fmla="*/ 1398246 h 1398246"/>
              <a:gd name="connsiteX6" fmla="*/ 0 w 4924579"/>
              <a:gd name="connsiteY6" fmla="*/ 17147 h 1398246"/>
              <a:gd name="connsiteX0-23" fmla="*/ 0 w 4924579"/>
              <a:gd name="connsiteY0-24" fmla="*/ 1398246 h 1398246"/>
              <a:gd name="connsiteX1-25" fmla="*/ 1095923 w 4924579"/>
              <a:gd name="connsiteY1-26" fmla="*/ 0 h 1398246"/>
              <a:gd name="connsiteX2-27" fmla="*/ 4924579 w 4924579"/>
              <a:gd name="connsiteY2-28" fmla="*/ 17147 h 1398246"/>
              <a:gd name="connsiteX3-29" fmla="*/ 4924579 w 4924579"/>
              <a:gd name="connsiteY3-30" fmla="*/ 1398246 h 1398246"/>
              <a:gd name="connsiteX4-31" fmla="*/ 1063367 w 4924579"/>
              <a:gd name="connsiteY4-32" fmla="*/ 1391411 h 1398246"/>
              <a:gd name="connsiteX5-33" fmla="*/ 0 w 4924579"/>
              <a:gd name="connsiteY5-34" fmla="*/ 1398246 h 1398246"/>
              <a:gd name="connsiteX0-35" fmla="*/ 0 w 3861212"/>
              <a:gd name="connsiteY0-36" fmla="*/ 1391411 h 1398246"/>
              <a:gd name="connsiteX1-37" fmla="*/ 32556 w 3861212"/>
              <a:gd name="connsiteY1-38" fmla="*/ 0 h 1398246"/>
              <a:gd name="connsiteX2-39" fmla="*/ 3861212 w 3861212"/>
              <a:gd name="connsiteY2-40" fmla="*/ 17147 h 1398246"/>
              <a:gd name="connsiteX3-41" fmla="*/ 3861212 w 3861212"/>
              <a:gd name="connsiteY3-42" fmla="*/ 1398246 h 1398246"/>
              <a:gd name="connsiteX4-43" fmla="*/ 0 w 3861212"/>
              <a:gd name="connsiteY4-44" fmla="*/ 1391411 h 13982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861212" h="1398246">
                <a:moveTo>
                  <a:pt x="0" y="1391411"/>
                </a:moveTo>
                <a:lnTo>
                  <a:pt x="32556" y="0"/>
                </a:lnTo>
                <a:lnTo>
                  <a:pt x="3861212" y="17147"/>
                </a:lnTo>
                <a:lnTo>
                  <a:pt x="3861212" y="1398246"/>
                </a:lnTo>
                <a:lnTo>
                  <a:pt x="0" y="1391411"/>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67" name="矩形 65"/>
          <p:cNvSpPr/>
          <p:nvPr/>
        </p:nvSpPr>
        <p:spPr>
          <a:xfrm rot="1800000">
            <a:off x="4543664" y="3964321"/>
            <a:ext cx="3861212" cy="1398246"/>
          </a:xfrm>
          <a:custGeom>
            <a:avLst/>
            <a:gdLst>
              <a:gd name="connsiteX0" fmla="*/ 0 w 4924579"/>
              <a:gd name="connsiteY0" fmla="*/ 0 h 1381099"/>
              <a:gd name="connsiteX1" fmla="*/ 4924579 w 4924579"/>
              <a:gd name="connsiteY1" fmla="*/ 0 h 1381099"/>
              <a:gd name="connsiteX2" fmla="*/ 4924579 w 4924579"/>
              <a:gd name="connsiteY2" fmla="*/ 1381099 h 1381099"/>
              <a:gd name="connsiteX3" fmla="*/ 0 w 4924579"/>
              <a:gd name="connsiteY3" fmla="*/ 1381099 h 1381099"/>
              <a:gd name="connsiteX4" fmla="*/ 0 w 4924579"/>
              <a:gd name="connsiteY4" fmla="*/ 0 h 1381099"/>
              <a:gd name="connsiteX0-1" fmla="*/ 0 w 4924579"/>
              <a:gd name="connsiteY0-2" fmla="*/ 0 h 1381099"/>
              <a:gd name="connsiteX1-3" fmla="*/ 4924579 w 4924579"/>
              <a:gd name="connsiteY1-4" fmla="*/ 0 h 1381099"/>
              <a:gd name="connsiteX2-5" fmla="*/ 4924579 w 4924579"/>
              <a:gd name="connsiteY2-6" fmla="*/ 1381099 h 1381099"/>
              <a:gd name="connsiteX3-7" fmla="*/ 1063367 w 4924579"/>
              <a:gd name="connsiteY3-8" fmla="*/ 1374264 h 1381099"/>
              <a:gd name="connsiteX4-9" fmla="*/ 0 w 4924579"/>
              <a:gd name="connsiteY4-10" fmla="*/ 1381099 h 1381099"/>
              <a:gd name="connsiteX5" fmla="*/ 0 w 4924579"/>
              <a:gd name="connsiteY5" fmla="*/ 0 h 1381099"/>
              <a:gd name="connsiteX0-11" fmla="*/ 0 w 4924579"/>
              <a:gd name="connsiteY0-12" fmla="*/ 17147 h 1398246"/>
              <a:gd name="connsiteX1-13" fmla="*/ 1095923 w 4924579"/>
              <a:gd name="connsiteY1-14" fmla="*/ 0 h 1398246"/>
              <a:gd name="connsiteX2-15" fmla="*/ 4924579 w 4924579"/>
              <a:gd name="connsiteY2-16" fmla="*/ 17147 h 1398246"/>
              <a:gd name="connsiteX3-17" fmla="*/ 4924579 w 4924579"/>
              <a:gd name="connsiteY3-18" fmla="*/ 1398246 h 1398246"/>
              <a:gd name="connsiteX4-19" fmla="*/ 1063367 w 4924579"/>
              <a:gd name="connsiteY4-20" fmla="*/ 1391411 h 1398246"/>
              <a:gd name="connsiteX5-21" fmla="*/ 0 w 4924579"/>
              <a:gd name="connsiteY5-22" fmla="*/ 1398246 h 1398246"/>
              <a:gd name="connsiteX6" fmla="*/ 0 w 4924579"/>
              <a:gd name="connsiteY6" fmla="*/ 17147 h 1398246"/>
              <a:gd name="connsiteX0-23" fmla="*/ 0 w 4924579"/>
              <a:gd name="connsiteY0-24" fmla="*/ 1398246 h 1398246"/>
              <a:gd name="connsiteX1-25" fmla="*/ 1095923 w 4924579"/>
              <a:gd name="connsiteY1-26" fmla="*/ 0 h 1398246"/>
              <a:gd name="connsiteX2-27" fmla="*/ 4924579 w 4924579"/>
              <a:gd name="connsiteY2-28" fmla="*/ 17147 h 1398246"/>
              <a:gd name="connsiteX3-29" fmla="*/ 4924579 w 4924579"/>
              <a:gd name="connsiteY3-30" fmla="*/ 1398246 h 1398246"/>
              <a:gd name="connsiteX4-31" fmla="*/ 1063367 w 4924579"/>
              <a:gd name="connsiteY4-32" fmla="*/ 1391411 h 1398246"/>
              <a:gd name="connsiteX5-33" fmla="*/ 0 w 4924579"/>
              <a:gd name="connsiteY5-34" fmla="*/ 1398246 h 1398246"/>
              <a:gd name="connsiteX0-35" fmla="*/ 0 w 3861212"/>
              <a:gd name="connsiteY0-36" fmla="*/ 1391411 h 1398246"/>
              <a:gd name="connsiteX1-37" fmla="*/ 32556 w 3861212"/>
              <a:gd name="connsiteY1-38" fmla="*/ 0 h 1398246"/>
              <a:gd name="connsiteX2-39" fmla="*/ 3861212 w 3861212"/>
              <a:gd name="connsiteY2-40" fmla="*/ 17147 h 1398246"/>
              <a:gd name="connsiteX3-41" fmla="*/ 3861212 w 3861212"/>
              <a:gd name="connsiteY3-42" fmla="*/ 1398246 h 1398246"/>
              <a:gd name="connsiteX4-43" fmla="*/ 0 w 3861212"/>
              <a:gd name="connsiteY4-44" fmla="*/ 1391411 h 13982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861212" h="1398246">
                <a:moveTo>
                  <a:pt x="0" y="1391411"/>
                </a:moveTo>
                <a:lnTo>
                  <a:pt x="32556" y="0"/>
                </a:lnTo>
                <a:lnTo>
                  <a:pt x="3861212" y="17147"/>
                </a:lnTo>
                <a:lnTo>
                  <a:pt x="3861212" y="1398246"/>
                </a:lnTo>
                <a:lnTo>
                  <a:pt x="0" y="1391411"/>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68" name="矩形 65"/>
          <p:cNvSpPr/>
          <p:nvPr/>
        </p:nvSpPr>
        <p:spPr>
          <a:xfrm rot="1800000">
            <a:off x="7065406" y="3964321"/>
            <a:ext cx="3861212" cy="1398246"/>
          </a:xfrm>
          <a:custGeom>
            <a:avLst/>
            <a:gdLst>
              <a:gd name="connsiteX0" fmla="*/ 0 w 4924579"/>
              <a:gd name="connsiteY0" fmla="*/ 0 h 1381099"/>
              <a:gd name="connsiteX1" fmla="*/ 4924579 w 4924579"/>
              <a:gd name="connsiteY1" fmla="*/ 0 h 1381099"/>
              <a:gd name="connsiteX2" fmla="*/ 4924579 w 4924579"/>
              <a:gd name="connsiteY2" fmla="*/ 1381099 h 1381099"/>
              <a:gd name="connsiteX3" fmla="*/ 0 w 4924579"/>
              <a:gd name="connsiteY3" fmla="*/ 1381099 h 1381099"/>
              <a:gd name="connsiteX4" fmla="*/ 0 w 4924579"/>
              <a:gd name="connsiteY4" fmla="*/ 0 h 1381099"/>
              <a:gd name="connsiteX0-1" fmla="*/ 0 w 4924579"/>
              <a:gd name="connsiteY0-2" fmla="*/ 0 h 1381099"/>
              <a:gd name="connsiteX1-3" fmla="*/ 4924579 w 4924579"/>
              <a:gd name="connsiteY1-4" fmla="*/ 0 h 1381099"/>
              <a:gd name="connsiteX2-5" fmla="*/ 4924579 w 4924579"/>
              <a:gd name="connsiteY2-6" fmla="*/ 1381099 h 1381099"/>
              <a:gd name="connsiteX3-7" fmla="*/ 1063367 w 4924579"/>
              <a:gd name="connsiteY3-8" fmla="*/ 1374264 h 1381099"/>
              <a:gd name="connsiteX4-9" fmla="*/ 0 w 4924579"/>
              <a:gd name="connsiteY4-10" fmla="*/ 1381099 h 1381099"/>
              <a:gd name="connsiteX5" fmla="*/ 0 w 4924579"/>
              <a:gd name="connsiteY5" fmla="*/ 0 h 1381099"/>
              <a:gd name="connsiteX0-11" fmla="*/ 0 w 4924579"/>
              <a:gd name="connsiteY0-12" fmla="*/ 17147 h 1398246"/>
              <a:gd name="connsiteX1-13" fmla="*/ 1095923 w 4924579"/>
              <a:gd name="connsiteY1-14" fmla="*/ 0 h 1398246"/>
              <a:gd name="connsiteX2-15" fmla="*/ 4924579 w 4924579"/>
              <a:gd name="connsiteY2-16" fmla="*/ 17147 h 1398246"/>
              <a:gd name="connsiteX3-17" fmla="*/ 4924579 w 4924579"/>
              <a:gd name="connsiteY3-18" fmla="*/ 1398246 h 1398246"/>
              <a:gd name="connsiteX4-19" fmla="*/ 1063367 w 4924579"/>
              <a:gd name="connsiteY4-20" fmla="*/ 1391411 h 1398246"/>
              <a:gd name="connsiteX5-21" fmla="*/ 0 w 4924579"/>
              <a:gd name="connsiteY5-22" fmla="*/ 1398246 h 1398246"/>
              <a:gd name="connsiteX6" fmla="*/ 0 w 4924579"/>
              <a:gd name="connsiteY6" fmla="*/ 17147 h 1398246"/>
              <a:gd name="connsiteX0-23" fmla="*/ 0 w 4924579"/>
              <a:gd name="connsiteY0-24" fmla="*/ 1398246 h 1398246"/>
              <a:gd name="connsiteX1-25" fmla="*/ 1095923 w 4924579"/>
              <a:gd name="connsiteY1-26" fmla="*/ 0 h 1398246"/>
              <a:gd name="connsiteX2-27" fmla="*/ 4924579 w 4924579"/>
              <a:gd name="connsiteY2-28" fmla="*/ 17147 h 1398246"/>
              <a:gd name="connsiteX3-29" fmla="*/ 4924579 w 4924579"/>
              <a:gd name="connsiteY3-30" fmla="*/ 1398246 h 1398246"/>
              <a:gd name="connsiteX4-31" fmla="*/ 1063367 w 4924579"/>
              <a:gd name="connsiteY4-32" fmla="*/ 1391411 h 1398246"/>
              <a:gd name="connsiteX5-33" fmla="*/ 0 w 4924579"/>
              <a:gd name="connsiteY5-34" fmla="*/ 1398246 h 1398246"/>
              <a:gd name="connsiteX0-35" fmla="*/ 0 w 3861212"/>
              <a:gd name="connsiteY0-36" fmla="*/ 1391411 h 1398246"/>
              <a:gd name="connsiteX1-37" fmla="*/ 32556 w 3861212"/>
              <a:gd name="connsiteY1-38" fmla="*/ 0 h 1398246"/>
              <a:gd name="connsiteX2-39" fmla="*/ 3861212 w 3861212"/>
              <a:gd name="connsiteY2-40" fmla="*/ 17147 h 1398246"/>
              <a:gd name="connsiteX3-41" fmla="*/ 3861212 w 3861212"/>
              <a:gd name="connsiteY3-42" fmla="*/ 1398246 h 1398246"/>
              <a:gd name="connsiteX4-43" fmla="*/ 0 w 3861212"/>
              <a:gd name="connsiteY4-44" fmla="*/ 1391411 h 13982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861212" h="1398246">
                <a:moveTo>
                  <a:pt x="0" y="1391411"/>
                </a:moveTo>
                <a:lnTo>
                  <a:pt x="32556" y="0"/>
                </a:lnTo>
                <a:lnTo>
                  <a:pt x="3861212" y="17147"/>
                </a:lnTo>
                <a:lnTo>
                  <a:pt x="3861212" y="1398246"/>
                </a:lnTo>
                <a:lnTo>
                  <a:pt x="0" y="1391411"/>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69" name="矩形 65"/>
          <p:cNvSpPr/>
          <p:nvPr/>
        </p:nvSpPr>
        <p:spPr>
          <a:xfrm rot="1800000">
            <a:off x="9587252" y="3964321"/>
            <a:ext cx="3861212" cy="1398246"/>
          </a:xfrm>
          <a:custGeom>
            <a:avLst/>
            <a:gdLst>
              <a:gd name="connsiteX0" fmla="*/ 0 w 4924579"/>
              <a:gd name="connsiteY0" fmla="*/ 0 h 1381099"/>
              <a:gd name="connsiteX1" fmla="*/ 4924579 w 4924579"/>
              <a:gd name="connsiteY1" fmla="*/ 0 h 1381099"/>
              <a:gd name="connsiteX2" fmla="*/ 4924579 w 4924579"/>
              <a:gd name="connsiteY2" fmla="*/ 1381099 h 1381099"/>
              <a:gd name="connsiteX3" fmla="*/ 0 w 4924579"/>
              <a:gd name="connsiteY3" fmla="*/ 1381099 h 1381099"/>
              <a:gd name="connsiteX4" fmla="*/ 0 w 4924579"/>
              <a:gd name="connsiteY4" fmla="*/ 0 h 1381099"/>
              <a:gd name="connsiteX0-1" fmla="*/ 0 w 4924579"/>
              <a:gd name="connsiteY0-2" fmla="*/ 0 h 1381099"/>
              <a:gd name="connsiteX1-3" fmla="*/ 4924579 w 4924579"/>
              <a:gd name="connsiteY1-4" fmla="*/ 0 h 1381099"/>
              <a:gd name="connsiteX2-5" fmla="*/ 4924579 w 4924579"/>
              <a:gd name="connsiteY2-6" fmla="*/ 1381099 h 1381099"/>
              <a:gd name="connsiteX3-7" fmla="*/ 1063367 w 4924579"/>
              <a:gd name="connsiteY3-8" fmla="*/ 1374264 h 1381099"/>
              <a:gd name="connsiteX4-9" fmla="*/ 0 w 4924579"/>
              <a:gd name="connsiteY4-10" fmla="*/ 1381099 h 1381099"/>
              <a:gd name="connsiteX5" fmla="*/ 0 w 4924579"/>
              <a:gd name="connsiteY5" fmla="*/ 0 h 1381099"/>
              <a:gd name="connsiteX0-11" fmla="*/ 0 w 4924579"/>
              <a:gd name="connsiteY0-12" fmla="*/ 17147 h 1398246"/>
              <a:gd name="connsiteX1-13" fmla="*/ 1095923 w 4924579"/>
              <a:gd name="connsiteY1-14" fmla="*/ 0 h 1398246"/>
              <a:gd name="connsiteX2-15" fmla="*/ 4924579 w 4924579"/>
              <a:gd name="connsiteY2-16" fmla="*/ 17147 h 1398246"/>
              <a:gd name="connsiteX3-17" fmla="*/ 4924579 w 4924579"/>
              <a:gd name="connsiteY3-18" fmla="*/ 1398246 h 1398246"/>
              <a:gd name="connsiteX4-19" fmla="*/ 1063367 w 4924579"/>
              <a:gd name="connsiteY4-20" fmla="*/ 1391411 h 1398246"/>
              <a:gd name="connsiteX5-21" fmla="*/ 0 w 4924579"/>
              <a:gd name="connsiteY5-22" fmla="*/ 1398246 h 1398246"/>
              <a:gd name="connsiteX6" fmla="*/ 0 w 4924579"/>
              <a:gd name="connsiteY6" fmla="*/ 17147 h 1398246"/>
              <a:gd name="connsiteX0-23" fmla="*/ 0 w 4924579"/>
              <a:gd name="connsiteY0-24" fmla="*/ 1398246 h 1398246"/>
              <a:gd name="connsiteX1-25" fmla="*/ 1095923 w 4924579"/>
              <a:gd name="connsiteY1-26" fmla="*/ 0 h 1398246"/>
              <a:gd name="connsiteX2-27" fmla="*/ 4924579 w 4924579"/>
              <a:gd name="connsiteY2-28" fmla="*/ 17147 h 1398246"/>
              <a:gd name="connsiteX3-29" fmla="*/ 4924579 w 4924579"/>
              <a:gd name="connsiteY3-30" fmla="*/ 1398246 h 1398246"/>
              <a:gd name="connsiteX4-31" fmla="*/ 1063367 w 4924579"/>
              <a:gd name="connsiteY4-32" fmla="*/ 1391411 h 1398246"/>
              <a:gd name="connsiteX5-33" fmla="*/ 0 w 4924579"/>
              <a:gd name="connsiteY5-34" fmla="*/ 1398246 h 1398246"/>
              <a:gd name="connsiteX0-35" fmla="*/ 0 w 3861212"/>
              <a:gd name="connsiteY0-36" fmla="*/ 1391411 h 1398246"/>
              <a:gd name="connsiteX1-37" fmla="*/ 32556 w 3861212"/>
              <a:gd name="connsiteY1-38" fmla="*/ 0 h 1398246"/>
              <a:gd name="connsiteX2-39" fmla="*/ 3861212 w 3861212"/>
              <a:gd name="connsiteY2-40" fmla="*/ 17147 h 1398246"/>
              <a:gd name="connsiteX3-41" fmla="*/ 3861212 w 3861212"/>
              <a:gd name="connsiteY3-42" fmla="*/ 1398246 h 1398246"/>
              <a:gd name="connsiteX4-43" fmla="*/ 0 w 3861212"/>
              <a:gd name="connsiteY4-44" fmla="*/ 1391411 h 13982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861212" h="1398246">
                <a:moveTo>
                  <a:pt x="0" y="1391411"/>
                </a:moveTo>
                <a:lnTo>
                  <a:pt x="32556" y="0"/>
                </a:lnTo>
                <a:lnTo>
                  <a:pt x="3861212" y="17147"/>
                </a:lnTo>
                <a:lnTo>
                  <a:pt x="3861212" y="1398246"/>
                </a:lnTo>
                <a:lnTo>
                  <a:pt x="0" y="1391411"/>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3" name="da8afd64-271a-42d5-b9e0-29aeef3da11d"/>
          <p:cNvGrpSpPr>
            <a:grpSpLocks noChangeAspect="1"/>
          </p:cNvGrpSpPr>
          <p:nvPr/>
        </p:nvGrpSpPr>
        <p:grpSpPr>
          <a:xfrm>
            <a:off x="2647401" y="3000375"/>
            <a:ext cx="6903080" cy="1324517"/>
            <a:chOff x="3089723" y="3032956"/>
            <a:chExt cx="5813728" cy="1115500"/>
          </a:xfrm>
        </p:grpSpPr>
        <p:sp>
          <p:nvSpPr>
            <p:cNvPr id="4" name="Arc 1"/>
            <p:cNvSpPr/>
            <p:nvPr/>
          </p:nvSpPr>
          <p:spPr>
            <a:xfrm>
              <a:off x="7339267" y="3253304"/>
              <a:ext cx="1564184" cy="895152"/>
            </a:xfrm>
            <a:prstGeom prst="arc">
              <a:avLst>
                <a:gd name="adj1" fmla="val 1666882"/>
                <a:gd name="adj2" fmla="val 9105611"/>
              </a:avLst>
            </a:prstGeom>
            <a:ln w="1270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endParaRPr dirty="0">
                <a:cs typeface="+mn-ea"/>
                <a:sym typeface="+mn-lt"/>
              </a:endParaRPr>
            </a:p>
          </p:txBody>
        </p:sp>
        <p:sp>
          <p:nvSpPr>
            <p:cNvPr id="5" name="Arc 2"/>
            <p:cNvSpPr/>
            <p:nvPr/>
          </p:nvSpPr>
          <p:spPr>
            <a:xfrm>
              <a:off x="3089723" y="3253304"/>
              <a:ext cx="1564184" cy="895152"/>
            </a:xfrm>
            <a:prstGeom prst="arc">
              <a:avLst>
                <a:gd name="adj1" fmla="val 1666882"/>
                <a:gd name="adj2" fmla="val 9105611"/>
              </a:avLst>
            </a:prstGeom>
            <a:ln w="1270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endParaRPr dirty="0">
                <a:cs typeface="+mn-ea"/>
                <a:sym typeface="+mn-lt"/>
              </a:endParaRPr>
            </a:p>
          </p:txBody>
        </p:sp>
        <p:sp>
          <p:nvSpPr>
            <p:cNvPr id="10" name="Arc 7"/>
            <p:cNvSpPr/>
            <p:nvPr/>
          </p:nvSpPr>
          <p:spPr>
            <a:xfrm>
              <a:off x="3089723" y="3032956"/>
              <a:ext cx="1564184" cy="895152"/>
            </a:xfrm>
            <a:prstGeom prst="arc">
              <a:avLst>
                <a:gd name="adj1" fmla="val 12217251"/>
                <a:gd name="adj2" fmla="val 20163792"/>
              </a:avLst>
            </a:prstGeom>
            <a:ln w="1270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endParaRPr dirty="0">
                <a:cs typeface="+mn-ea"/>
                <a:sym typeface="+mn-lt"/>
              </a:endParaRPr>
            </a:p>
          </p:txBody>
        </p:sp>
        <p:sp>
          <p:nvSpPr>
            <p:cNvPr id="11" name="Arc 8"/>
            <p:cNvSpPr/>
            <p:nvPr/>
          </p:nvSpPr>
          <p:spPr>
            <a:xfrm>
              <a:off x="5212017" y="3032956"/>
              <a:ext cx="1564184" cy="895152"/>
            </a:xfrm>
            <a:prstGeom prst="arc">
              <a:avLst>
                <a:gd name="adj1" fmla="val 12217251"/>
                <a:gd name="adj2" fmla="val 20163792"/>
              </a:avLst>
            </a:prstGeom>
            <a:ln w="1270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endParaRPr dirty="0">
                <a:cs typeface="+mn-ea"/>
                <a:sym typeface="+mn-lt"/>
              </a:endParaRPr>
            </a:p>
          </p:txBody>
        </p:sp>
        <p:sp>
          <p:nvSpPr>
            <p:cNvPr id="12" name="Arc 9"/>
            <p:cNvSpPr/>
            <p:nvPr/>
          </p:nvSpPr>
          <p:spPr>
            <a:xfrm>
              <a:off x="7334312" y="3032956"/>
              <a:ext cx="1564184" cy="895152"/>
            </a:xfrm>
            <a:prstGeom prst="arc">
              <a:avLst>
                <a:gd name="adj1" fmla="val 12217251"/>
                <a:gd name="adj2" fmla="val 20163792"/>
              </a:avLst>
            </a:prstGeom>
            <a:ln w="1270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endParaRPr dirty="0">
                <a:cs typeface="+mn-ea"/>
                <a:sym typeface="+mn-lt"/>
              </a:endParaRPr>
            </a:p>
          </p:txBody>
        </p:sp>
        <p:sp>
          <p:nvSpPr>
            <p:cNvPr id="13" name="Arc 10"/>
            <p:cNvSpPr/>
            <p:nvPr/>
          </p:nvSpPr>
          <p:spPr>
            <a:xfrm>
              <a:off x="5212017" y="3253304"/>
              <a:ext cx="1564184" cy="895152"/>
            </a:xfrm>
            <a:prstGeom prst="arc">
              <a:avLst>
                <a:gd name="adj1" fmla="val 1666882"/>
                <a:gd name="adj2" fmla="val 9105611"/>
              </a:avLst>
            </a:prstGeom>
            <a:ln w="1270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endParaRPr dirty="0">
                <a:cs typeface="+mn-ea"/>
                <a:sym typeface="+mn-lt"/>
              </a:endParaRPr>
            </a:p>
          </p:txBody>
        </p:sp>
      </p:grpSp>
      <p:grpSp>
        <p:nvGrpSpPr>
          <p:cNvPr id="38" name="组合 37"/>
          <p:cNvGrpSpPr/>
          <p:nvPr/>
        </p:nvGrpSpPr>
        <p:grpSpPr>
          <a:xfrm>
            <a:off x="-288509" y="-190606"/>
            <a:ext cx="2002465" cy="1316037"/>
            <a:chOff x="2784891" y="-471487"/>
            <a:chExt cx="3863970" cy="2539434"/>
          </a:xfrm>
        </p:grpSpPr>
        <p:sp>
          <p:nvSpPr>
            <p:cNvPr id="39"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0" name="椭圆 39"/>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41" name="组合 40"/>
          <p:cNvGrpSpPr/>
          <p:nvPr/>
        </p:nvGrpSpPr>
        <p:grpSpPr>
          <a:xfrm>
            <a:off x="792345" y="332683"/>
            <a:ext cx="5751330" cy="764173"/>
            <a:chOff x="1059045" y="332683"/>
            <a:chExt cx="5751330" cy="764173"/>
          </a:xfrm>
        </p:grpSpPr>
        <p:sp>
          <p:nvSpPr>
            <p:cNvPr id="42" name="文本框 41"/>
            <p:cNvSpPr txBox="1"/>
            <p:nvPr/>
          </p:nvSpPr>
          <p:spPr>
            <a:xfrm>
              <a:off x="1059045" y="332683"/>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noProof="0" dirty="0">
                  <a:solidFill>
                    <a:schemeClr val="accent1"/>
                  </a:solidFill>
                  <a:cs typeface="+mn-ea"/>
                  <a:sym typeface="+mn-lt"/>
                </a:rPr>
                <a:t>标题文字</a:t>
              </a:r>
              <a:r>
                <a:rPr lang="zh-CN" altLang="en-US" sz="3200" b="1" noProof="0" dirty="0">
                  <a:solidFill>
                    <a:schemeClr val="tx1">
                      <a:lumMod val="75000"/>
                      <a:lumOff val="25000"/>
                    </a:schemeClr>
                  </a:solidFill>
                  <a:cs typeface="+mn-ea"/>
                  <a:sym typeface="+mn-lt"/>
                </a:rPr>
                <a:t>添加此处</a:t>
              </a:r>
              <a:endParaRPr kumimoji="0"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43" name="文本框 42"/>
            <p:cNvSpPr txBox="1"/>
            <p:nvPr/>
          </p:nvSpPr>
          <p:spPr>
            <a:xfrm>
              <a:off x="1059045" y="794786"/>
              <a:ext cx="5751330" cy="30207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5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cs typeface="+mn-ea"/>
                  <a:sym typeface="+mn-lt"/>
                </a:rPr>
                <a:t>print the presentation and make it into a film to be used in a wider field</a:t>
              </a:r>
              <a:endParaRPr kumimoji="0" lang="en-US" altLang="zh-CN" sz="1200" b="0" i="0" u="none" strike="noStrike" kern="1200" cap="none" spc="0" normalizeH="0" baseline="0" noProof="0" dirty="0">
                <a:ln>
                  <a:noFill/>
                </a:ln>
                <a:solidFill>
                  <a:prstClr val="white">
                    <a:lumMod val="50000"/>
                  </a:prstClr>
                </a:solidFill>
                <a:effectLst/>
                <a:uLnTx/>
                <a:uFillTx/>
                <a:cs typeface="+mn-ea"/>
                <a:sym typeface="+mn-lt"/>
              </a:endParaRPr>
            </a:p>
          </p:txBody>
        </p:sp>
      </p:grpSp>
      <p:grpSp>
        <p:nvGrpSpPr>
          <p:cNvPr id="47" name="组合 46"/>
          <p:cNvGrpSpPr/>
          <p:nvPr/>
        </p:nvGrpSpPr>
        <p:grpSpPr>
          <a:xfrm>
            <a:off x="1340494" y="4698866"/>
            <a:ext cx="1951128" cy="1073569"/>
            <a:chOff x="1023070" y="4236410"/>
            <a:chExt cx="1951128" cy="1073569"/>
          </a:xfrm>
        </p:grpSpPr>
        <p:sp>
          <p:nvSpPr>
            <p:cNvPr id="48" name="矩形 47"/>
            <p:cNvSpPr/>
            <p:nvPr/>
          </p:nvSpPr>
          <p:spPr>
            <a:xfrm>
              <a:off x="1023070" y="4236410"/>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sp>
          <p:nvSpPr>
            <p:cNvPr id="49" name="矩形 48"/>
            <p:cNvSpPr/>
            <p:nvPr/>
          </p:nvSpPr>
          <p:spPr>
            <a:xfrm>
              <a:off x="1023070" y="4591799"/>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sp>
          <p:nvSpPr>
            <p:cNvPr id="50" name="矩形 49"/>
            <p:cNvSpPr/>
            <p:nvPr/>
          </p:nvSpPr>
          <p:spPr>
            <a:xfrm>
              <a:off x="1023070" y="4947187"/>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grpSp>
      <p:grpSp>
        <p:nvGrpSpPr>
          <p:cNvPr id="51" name="组合 50"/>
          <p:cNvGrpSpPr/>
          <p:nvPr/>
        </p:nvGrpSpPr>
        <p:grpSpPr>
          <a:xfrm>
            <a:off x="3860455" y="4698866"/>
            <a:ext cx="1951128" cy="1073569"/>
            <a:chOff x="1023070" y="4236410"/>
            <a:chExt cx="1951128" cy="1073569"/>
          </a:xfrm>
        </p:grpSpPr>
        <p:sp>
          <p:nvSpPr>
            <p:cNvPr id="52" name="矩形 51"/>
            <p:cNvSpPr/>
            <p:nvPr/>
          </p:nvSpPr>
          <p:spPr>
            <a:xfrm>
              <a:off x="1023070" y="4236410"/>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sp>
          <p:nvSpPr>
            <p:cNvPr id="53" name="矩形 52"/>
            <p:cNvSpPr/>
            <p:nvPr/>
          </p:nvSpPr>
          <p:spPr>
            <a:xfrm>
              <a:off x="1023070" y="4591799"/>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sp>
          <p:nvSpPr>
            <p:cNvPr id="54" name="矩形 53"/>
            <p:cNvSpPr/>
            <p:nvPr/>
          </p:nvSpPr>
          <p:spPr>
            <a:xfrm>
              <a:off x="1023070" y="4947187"/>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grpSp>
      <p:grpSp>
        <p:nvGrpSpPr>
          <p:cNvPr id="55" name="组合 54"/>
          <p:cNvGrpSpPr/>
          <p:nvPr/>
        </p:nvGrpSpPr>
        <p:grpSpPr>
          <a:xfrm>
            <a:off x="6380416" y="4698866"/>
            <a:ext cx="1951128" cy="1073569"/>
            <a:chOff x="1023070" y="4236410"/>
            <a:chExt cx="1951128" cy="1073569"/>
          </a:xfrm>
        </p:grpSpPr>
        <p:sp>
          <p:nvSpPr>
            <p:cNvPr id="56" name="矩形 55"/>
            <p:cNvSpPr/>
            <p:nvPr/>
          </p:nvSpPr>
          <p:spPr>
            <a:xfrm>
              <a:off x="1023070" y="4236410"/>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sp>
          <p:nvSpPr>
            <p:cNvPr id="57" name="矩形 56"/>
            <p:cNvSpPr/>
            <p:nvPr/>
          </p:nvSpPr>
          <p:spPr>
            <a:xfrm>
              <a:off x="1023070" y="4591799"/>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sp>
          <p:nvSpPr>
            <p:cNvPr id="58" name="矩形 57"/>
            <p:cNvSpPr/>
            <p:nvPr/>
          </p:nvSpPr>
          <p:spPr>
            <a:xfrm>
              <a:off x="1023070" y="4947187"/>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grpSp>
      <p:grpSp>
        <p:nvGrpSpPr>
          <p:cNvPr id="59" name="组合 58"/>
          <p:cNvGrpSpPr/>
          <p:nvPr/>
        </p:nvGrpSpPr>
        <p:grpSpPr>
          <a:xfrm>
            <a:off x="8900377" y="4698866"/>
            <a:ext cx="1951128" cy="1073569"/>
            <a:chOff x="1023070" y="4236410"/>
            <a:chExt cx="1951128" cy="1073569"/>
          </a:xfrm>
        </p:grpSpPr>
        <p:sp>
          <p:nvSpPr>
            <p:cNvPr id="60" name="矩形 59"/>
            <p:cNvSpPr/>
            <p:nvPr/>
          </p:nvSpPr>
          <p:spPr>
            <a:xfrm>
              <a:off x="1023070" y="4236410"/>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sp>
          <p:nvSpPr>
            <p:cNvPr id="61" name="矩形 60"/>
            <p:cNvSpPr/>
            <p:nvPr/>
          </p:nvSpPr>
          <p:spPr>
            <a:xfrm>
              <a:off x="1023070" y="4591799"/>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sp>
          <p:nvSpPr>
            <p:cNvPr id="62" name="矩形 61"/>
            <p:cNvSpPr/>
            <p:nvPr/>
          </p:nvSpPr>
          <p:spPr>
            <a:xfrm>
              <a:off x="1023070" y="4947187"/>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grpSp>
      <p:grpSp>
        <p:nvGrpSpPr>
          <p:cNvPr id="63" name="组合 62"/>
          <p:cNvGrpSpPr/>
          <p:nvPr/>
        </p:nvGrpSpPr>
        <p:grpSpPr>
          <a:xfrm>
            <a:off x="801869" y="1510945"/>
            <a:ext cx="10637655" cy="1053200"/>
            <a:chOff x="937749" y="5016378"/>
            <a:chExt cx="10637655" cy="1053200"/>
          </a:xfrm>
        </p:grpSpPr>
        <p:sp>
          <p:nvSpPr>
            <p:cNvPr id="64" name="矩形 63"/>
            <p:cNvSpPr/>
            <p:nvPr/>
          </p:nvSpPr>
          <p:spPr>
            <a:xfrm>
              <a:off x="937749" y="5369002"/>
              <a:ext cx="10637655" cy="700576"/>
            </a:xfrm>
            <a:prstGeom prst="rect">
              <a:avLst/>
            </a:prstGeom>
          </p:spPr>
          <p:txBody>
            <a:bodyPr wrap="square">
              <a:spAutoFit/>
              <a:scene3d>
                <a:camera prst="orthographicFront"/>
                <a:lightRig rig="threePt" dir="t"/>
              </a:scene3d>
              <a:sp3d contourW="12700"/>
            </a:bodyPr>
            <a:lstStyle/>
            <a:p>
              <a:pPr>
                <a:lnSpc>
                  <a:spcPct val="150000"/>
                </a:lnSpc>
              </a:pPr>
              <a:r>
                <a:rPr lang="zh-CN" altLang="en-US" sz="1400" dirty="0">
                  <a:solidFill>
                    <a:srgbClr val="7F7F7F"/>
                  </a:solidFill>
                  <a:cs typeface="+mn-ea"/>
                  <a:sym typeface="+mn-lt"/>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endParaRPr lang="zh-CN" altLang="en-US" sz="1400" dirty="0">
                <a:solidFill>
                  <a:srgbClr val="7F7F7F"/>
                </a:solidFill>
                <a:cs typeface="+mn-ea"/>
                <a:sym typeface="+mn-lt"/>
              </a:endParaRPr>
            </a:p>
          </p:txBody>
        </p:sp>
        <p:sp>
          <p:nvSpPr>
            <p:cNvPr id="65" name="矩形 64"/>
            <p:cNvSpPr/>
            <p:nvPr/>
          </p:nvSpPr>
          <p:spPr>
            <a:xfrm>
              <a:off x="937750" y="5016378"/>
              <a:ext cx="2241974"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cs typeface="+mn-ea"/>
                  <a:sym typeface="+mn-lt"/>
                </a:rPr>
                <a:t>标题文字添加</a:t>
              </a:r>
              <a:endParaRPr lang="zh-CN" altLang="en-US" b="1" dirty="0">
                <a:cs typeface="+mn-ea"/>
                <a:sym typeface="+mn-lt"/>
              </a:endParaRPr>
            </a:p>
          </p:txBody>
        </p:sp>
      </p:grpSp>
      <p:pic>
        <p:nvPicPr>
          <p:cNvPr id="74" name="图片占位符 73"/>
          <p:cNvPicPr>
            <a:picLocks noGrp="1" noChangeAspect="1"/>
          </p:cNvPicPr>
          <p:nvPr>
            <p:ph type="pic" sz="quarter" idx="10"/>
          </p:nvPr>
        </p:nvPicPr>
        <p:blipFill rotWithShape="1">
          <a:blip r:embed="rId1" cstate="screen"/>
          <a:srcRect/>
          <a:stretch>
            <a:fillRect/>
          </a:stretch>
        </p:blipFill>
        <p:spPr>
          <a:xfrm>
            <a:off x="1616242" y="3088554"/>
            <a:ext cx="1427602" cy="1427602"/>
          </a:xfrm>
        </p:spPr>
      </p:pic>
      <p:pic>
        <p:nvPicPr>
          <p:cNvPr id="70" name="图片占位符 73"/>
          <p:cNvPicPr>
            <a:picLocks noChangeAspect="1"/>
          </p:cNvPicPr>
          <p:nvPr/>
        </p:nvPicPr>
        <p:blipFill rotWithShape="1">
          <a:blip r:embed="rId2" cstate="screen"/>
          <a:srcRect/>
          <a:stretch>
            <a:fillRect/>
          </a:stretch>
        </p:blipFill>
        <p:spPr>
          <a:xfrm>
            <a:off x="4130813" y="3026819"/>
            <a:ext cx="1410411" cy="1410411"/>
          </a:xfrm>
          <a:custGeom>
            <a:avLst/>
            <a:gdLst>
              <a:gd name="connsiteX0" fmla="*/ 713801 w 1427602"/>
              <a:gd name="connsiteY0" fmla="*/ 0 h 1427600"/>
              <a:gd name="connsiteX1" fmla="*/ 1427602 w 1427602"/>
              <a:gd name="connsiteY1" fmla="*/ 713800 h 1427600"/>
              <a:gd name="connsiteX2" fmla="*/ 713801 w 1427602"/>
              <a:gd name="connsiteY2" fmla="*/ 1427600 h 1427600"/>
              <a:gd name="connsiteX3" fmla="*/ 0 w 1427602"/>
              <a:gd name="connsiteY3" fmla="*/ 713800 h 1427600"/>
              <a:gd name="connsiteX4" fmla="*/ 713801 w 1427602"/>
              <a:gd name="connsiteY4" fmla="*/ 0 h 142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602" h="1427600">
                <a:moveTo>
                  <a:pt x="713801" y="0"/>
                </a:moveTo>
                <a:cubicBezTo>
                  <a:pt x="1108022" y="0"/>
                  <a:pt x="1427602" y="319579"/>
                  <a:pt x="1427602" y="713800"/>
                </a:cubicBezTo>
                <a:cubicBezTo>
                  <a:pt x="1427602" y="1108021"/>
                  <a:pt x="1108022" y="1427600"/>
                  <a:pt x="713801" y="1427600"/>
                </a:cubicBezTo>
                <a:cubicBezTo>
                  <a:pt x="319580" y="1427600"/>
                  <a:pt x="0" y="1108021"/>
                  <a:pt x="0" y="713800"/>
                </a:cubicBezTo>
                <a:cubicBezTo>
                  <a:pt x="0" y="319579"/>
                  <a:pt x="319580" y="0"/>
                  <a:pt x="713801" y="0"/>
                </a:cubicBezTo>
                <a:close/>
              </a:path>
            </a:pathLst>
          </a:custGeom>
        </p:spPr>
      </p:pic>
      <p:pic>
        <p:nvPicPr>
          <p:cNvPr id="71" name="图片占位符 73"/>
          <p:cNvPicPr>
            <a:picLocks noChangeAspect="1"/>
          </p:cNvPicPr>
          <p:nvPr/>
        </p:nvPicPr>
        <p:blipFill rotWithShape="1">
          <a:blip r:embed="rId3" cstate="screen"/>
          <a:srcRect/>
          <a:stretch>
            <a:fillRect/>
          </a:stretch>
        </p:blipFill>
        <p:spPr>
          <a:xfrm>
            <a:off x="6634875" y="3006219"/>
            <a:ext cx="1380510" cy="1380510"/>
          </a:xfrm>
          <a:custGeom>
            <a:avLst/>
            <a:gdLst>
              <a:gd name="connsiteX0" fmla="*/ 713801 w 1427602"/>
              <a:gd name="connsiteY0" fmla="*/ 0 h 1427600"/>
              <a:gd name="connsiteX1" fmla="*/ 1427602 w 1427602"/>
              <a:gd name="connsiteY1" fmla="*/ 713800 h 1427600"/>
              <a:gd name="connsiteX2" fmla="*/ 713801 w 1427602"/>
              <a:gd name="connsiteY2" fmla="*/ 1427600 h 1427600"/>
              <a:gd name="connsiteX3" fmla="*/ 0 w 1427602"/>
              <a:gd name="connsiteY3" fmla="*/ 713800 h 1427600"/>
              <a:gd name="connsiteX4" fmla="*/ 713801 w 1427602"/>
              <a:gd name="connsiteY4" fmla="*/ 0 h 142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602" h="1427600">
                <a:moveTo>
                  <a:pt x="713801" y="0"/>
                </a:moveTo>
                <a:cubicBezTo>
                  <a:pt x="1108022" y="0"/>
                  <a:pt x="1427602" y="319579"/>
                  <a:pt x="1427602" y="713800"/>
                </a:cubicBezTo>
                <a:cubicBezTo>
                  <a:pt x="1427602" y="1108021"/>
                  <a:pt x="1108022" y="1427600"/>
                  <a:pt x="713801" y="1427600"/>
                </a:cubicBezTo>
                <a:cubicBezTo>
                  <a:pt x="319580" y="1427600"/>
                  <a:pt x="0" y="1108021"/>
                  <a:pt x="0" y="713800"/>
                </a:cubicBezTo>
                <a:cubicBezTo>
                  <a:pt x="0" y="319579"/>
                  <a:pt x="319580" y="0"/>
                  <a:pt x="713801" y="0"/>
                </a:cubicBezTo>
                <a:close/>
              </a:path>
            </a:pathLst>
          </a:custGeom>
        </p:spPr>
      </p:pic>
      <p:pic>
        <p:nvPicPr>
          <p:cNvPr id="72" name="图片占位符 73"/>
          <p:cNvPicPr>
            <a:picLocks noChangeAspect="1"/>
          </p:cNvPicPr>
          <p:nvPr/>
        </p:nvPicPr>
        <p:blipFill rotWithShape="1">
          <a:blip r:embed="rId4" cstate="screen"/>
          <a:srcRect/>
          <a:stretch>
            <a:fillRect/>
          </a:stretch>
        </p:blipFill>
        <p:spPr>
          <a:xfrm>
            <a:off x="9169494" y="3041881"/>
            <a:ext cx="1380286" cy="1380286"/>
          </a:xfrm>
          <a:custGeom>
            <a:avLst/>
            <a:gdLst>
              <a:gd name="connsiteX0" fmla="*/ 713801 w 1427602"/>
              <a:gd name="connsiteY0" fmla="*/ 0 h 1427600"/>
              <a:gd name="connsiteX1" fmla="*/ 1427602 w 1427602"/>
              <a:gd name="connsiteY1" fmla="*/ 713800 h 1427600"/>
              <a:gd name="connsiteX2" fmla="*/ 713801 w 1427602"/>
              <a:gd name="connsiteY2" fmla="*/ 1427600 h 1427600"/>
              <a:gd name="connsiteX3" fmla="*/ 0 w 1427602"/>
              <a:gd name="connsiteY3" fmla="*/ 713800 h 1427600"/>
              <a:gd name="connsiteX4" fmla="*/ 713801 w 1427602"/>
              <a:gd name="connsiteY4" fmla="*/ 0 h 1427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602" h="1427600">
                <a:moveTo>
                  <a:pt x="713801" y="0"/>
                </a:moveTo>
                <a:cubicBezTo>
                  <a:pt x="1108022" y="0"/>
                  <a:pt x="1427602" y="319579"/>
                  <a:pt x="1427602" y="713800"/>
                </a:cubicBezTo>
                <a:cubicBezTo>
                  <a:pt x="1427602" y="1108021"/>
                  <a:pt x="1108022" y="1427600"/>
                  <a:pt x="713801" y="1427600"/>
                </a:cubicBezTo>
                <a:cubicBezTo>
                  <a:pt x="319580" y="1427600"/>
                  <a:pt x="0" y="1108021"/>
                  <a:pt x="0" y="713800"/>
                </a:cubicBezTo>
                <a:cubicBezTo>
                  <a:pt x="0" y="319579"/>
                  <a:pt x="319580" y="0"/>
                  <a:pt x="713801" y="0"/>
                </a:cubicBez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1000" fill="hold"/>
                                        <p:tgtEl>
                                          <p:spTgt spid="38"/>
                                        </p:tgtEl>
                                        <p:attrNameLst>
                                          <p:attrName>ppt_x</p:attrName>
                                        </p:attrNameLst>
                                      </p:cBhvr>
                                      <p:tavLst>
                                        <p:tav tm="0">
                                          <p:val>
                                            <p:strVal val="1+#ppt_w/2"/>
                                          </p:val>
                                        </p:tav>
                                        <p:tav tm="100000">
                                          <p:val>
                                            <p:strVal val="#ppt_x"/>
                                          </p:val>
                                        </p:tav>
                                      </p:tavLst>
                                    </p:anim>
                                    <p:anim calcmode="lin" valueType="num">
                                      <p:cBhvr additive="base">
                                        <p:cTn id="8" dur="1000" fill="hold"/>
                                        <p:tgtEl>
                                          <p:spTgt spid="3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8"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500"/>
                                        <p:tgtEl>
                                          <p:spTgt spid="41"/>
                                        </p:tgtEl>
                                        <p:attrNameLst>
                                          <p:attrName>ppt_x</p:attrName>
                                        </p:attrNameLst>
                                      </p:cBhvr>
                                      <p:tavLst>
                                        <p:tav tm="0">
                                          <p:val>
                                            <p:strVal val="#ppt_x-#ppt_w*1.125000"/>
                                          </p:val>
                                        </p:tav>
                                        <p:tav tm="100000">
                                          <p:val>
                                            <p:strVal val="#ppt_x"/>
                                          </p:val>
                                        </p:tav>
                                      </p:tavLst>
                                    </p:anim>
                                    <p:animEffect transition="in" filter="wipe(right)">
                                      <p:cBhvr>
                                        <p:cTn id="13" dur="500"/>
                                        <p:tgtEl>
                                          <p:spTgt spid="41"/>
                                        </p:tgtEl>
                                      </p:cBhvr>
                                    </p:animEffect>
                                  </p:childTnLst>
                                </p:cTn>
                              </p:par>
                            </p:childTnLst>
                          </p:cTn>
                        </p:par>
                        <p:par>
                          <p:cTn id="14" fill="hold">
                            <p:stCondLst>
                              <p:cond delay="1500"/>
                            </p:stCondLst>
                            <p:childTnLst>
                              <p:par>
                                <p:cTn id="15" presetID="2" presetClass="entr" presetSubtype="2" fill="hold" nodeType="after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1+#ppt_w/2"/>
                                          </p:val>
                                        </p:tav>
                                        <p:tav tm="100000">
                                          <p:val>
                                            <p:strVal val="#ppt_x"/>
                                          </p:val>
                                        </p:tav>
                                      </p:tavLst>
                                    </p:anim>
                                    <p:anim calcmode="lin" valueType="num">
                                      <p:cBhvr additive="base">
                                        <p:cTn id="18" dur="500" fill="hold"/>
                                        <p:tgtEl>
                                          <p:spTgt spid="63"/>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53" presetClass="entr" presetSubtype="16" fill="hold" nodeType="afterEffect">
                                  <p:stCondLst>
                                    <p:cond delay="0"/>
                                  </p:stCondLst>
                                  <p:childTnLst>
                                    <p:set>
                                      <p:cBhvr>
                                        <p:cTn id="21" dur="1" fill="hold">
                                          <p:stCondLst>
                                            <p:cond delay="0"/>
                                          </p:stCondLst>
                                        </p:cTn>
                                        <p:tgtEl>
                                          <p:spTgt spid="74"/>
                                        </p:tgtEl>
                                        <p:attrNameLst>
                                          <p:attrName>style.visibility</p:attrName>
                                        </p:attrNameLst>
                                      </p:cBhvr>
                                      <p:to>
                                        <p:strVal val="visible"/>
                                      </p:to>
                                    </p:set>
                                    <p:anim calcmode="lin" valueType="num">
                                      <p:cBhvr>
                                        <p:cTn id="22" dur="500" fill="hold"/>
                                        <p:tgtEl>
                                          <p:spTgt spid="74"/>
                                        </p:tgtEl>
                                        <p:attrNameLst>
                                          <p:attrName>ppt_w</p:attrName>
                                        </p:attrNameLst>
                                      </p:cBhvr>
                                      <p:tavLst>
                                        <p:tav tm="0">
                                          <p:val>
                                            <p:fltVal val="0"/>
                                          </p:val>
                                        </p:tav>
                                        <p:tav tm="100000">
                                          <p:val>
                                            <p:strVal val="#ppt_w"/>
                                          </p:val>
                                        </p:tav>
                                      </p:tavLst>
                                    </p:anim>
                                    <p:anim calcmode="lin" valueType="num">
                                      <p:cBhvr>
                                        <p:cTn id="23" dur="500" fill="hold"/>
                                        <p:tgtEl>
                                          <p:spTgt spid="74"/>
                                        </p:tgtEl>
                                        <p:attrNameLst>
                                          <p:attrName>ppt_h</p:attrName>
                                        </p:attrNameLst>
                                      </p:cBhvr>
                                      <p:tavLst>
                                        <p:tav tm="0">
                                          <p:val>
                                            <p:fltVal val="0"/>
                                          </p:val>
                                        </p:tav>
                                        <p:tav tm="100000">
                                          <p:val>
                                            <p:strVal val="#ppt_h"/>
                                          </p:val>
                                        </p:tav>
                                      </p:tavLst>
                                    </p:anim>
                                    <p:animEffect transition="in" filter="fade">
                                      <p:cBhvr>
                                        <p:cTn id="24" dur="500"/>
                                        <p:tgtEl>
                                          <p:spTgt spid="74"/>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500"/>
                                        <p:tgtEl>
                                          <p:spTgt spid="6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500"/>
                                        <p:tgtEl>
                                          <p:spTgt spid="6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fade">
                                      <p:cBhvr>
                                        <p:cTn id="34" dur="500"/>
                                        <p:tgtEl>
                                          <p:spTgt spid="6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fade">
                                      <p:cBhvr>
                                        <p:cTn id="37" dur="500"/>
                                        <p:tgtEl>
                                          <p:spTgt spid="69"/>
                                        </p:tgtEl>
                                      </p:cBhvr>
                                    </p:animEffect>
                                  </p:childTnLst>
                                </p:cTn>
                              </p:par>
                            </p:childTnLst>
                          </p:cTn>
                        </p:par>
                        <p:par>
                          <p:cTn id="38" fill="hold">
                            <p:stCondLst>
                              <p:cond delay="3000"/>
                            </p:stCondLst>
                            <p:childTnLst>
                              <p:par>
                                <p:cTn id="39" presetID="10" presetClass="entr" presetSubtype="0"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par>
                          <p:cTn id="42" fill="hold">
                            <p:stCondLst>
                              <p:cond delay="3500"/>
                            </p:stCondLst>
                            <p:childTnLst>
                              <p:par>
                                <p:cTn id="43" presetID="50" presetClass="entr" presetSubtype="0" decel="100000" fill="hold" nodeType="afterEffect">
                                  <p:stCondLst>
                                    <p:cond delay="0"/>
                                  </p:stCondLst>
                                  <p:childTnLst>
                                    <p:set>
                                      <p:cBhvr>
                                        <p:cTn id="44" dur="1" fill="hold">
                                          <p:stCondLst>
                                            <p:cond delay="0"/>
                                          </p:stCondLst>
                                        </p:cTn>
                                        <p:tgtEl>
                                          <p:spTgt spid="47"/>
                                        </p:tgtEl>
                                        <p:attrNameLst>
                                          <p:attrName>style.visibility</p:attrName>
                                        </p:attrNameLst>
                                      </p:cBhvr>
                                      <p:to>
                                        <p:strVal val="visible"/>
                                      </p:to>
                                    </p:set>
                                    <p:anim calcmode="lin" valueType="num">
                                      <p:cBhvr>
                                        <p:cTn id="45" dur="1000" fill="hold"/>
                                        <p:tgtEl>
                                          <p:spTgt spid="47"/>
                                        </p:tgtEl>
                                        <p:attrNameLst>
                                          <p:attrName>ppt_w</p:attrName>
                                        </p:attrNameLst>
                                      </p:cBhvr>
                                      <p:tavLst>
                                        <p:tav tm="0">
                                          <p:val>
                                            <p:strVal val="#ppt_w+.3"/>
                                          </p:val>
                                        </p:tav>
                                        <p:tav tm="100000">
                                          <p:val>
                                            <p:strVal val="#ppt_w"/>
                                          </p:val>
                                        </p:tav>
                                      </p:tavLst>
                                    </p:anim>
                                    <p:anim calcmode="lin" valueType="num">
                                      <p:cBhvr>
                                        <p:cTn id="46" dur="1000" fill="hold"/>
                                        <p:tgtEl>
                                          <p:spTgt spid="47"/>
                                        </p:tgtEl>
                                        <p:attrNameLst>
                                          <p:attrName>ppt_h</p:attrName>
                                        </p:attrNameLst>
                                      </p:cBhvr>
                                      <p:tavLst>
                                        <p:tav tm="0">
                                          <p:val>
                                            <p:strVal val="#ppt_h"/>
                                          </p:val>
                                        </p:tav>
                                        <p:tav tm="100000">
                                          <p:val>
                                            <p:strVal val="#ppt_h"/>
                                          </p:val>
                                        </p:tav>
                                      </p:tavLst>
                                    </p:anim>
                                    <p:animEffect transition="in" filter="fade">
                                      <p:cBhvr>
                                        <p:cTn id="47" dur="1000"/>
                                        <p:tgtEl>
                                          <p:spTgt spid="47"/>
                                        </p:tgtEl>
                                      </p:cBhvr>
                                    </p:animEffect>
                                  </p:childTnLst>
                                </p:cTn>
                              </p:par>
                              <p:par>
                                <p:cTn id="48" presetID="50" presetClass="entr" presetSubtype="0" decel="100000" fill="hold" nodeType="with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p:cTn id="50" dur="1000" fill="hold"/>
                                        <p:tgtEl>
                                          <p:spTgt spid="51"/>
                                        </p:tgtEl>
                                        <p:attrNameLst>
                                          <p:attrName>ppt_w</p:attrName>
                                        </p:attrNameLst>
                                      </p:cBhvr>
                                      <p:tavLst>
                                        <p:tav tm="0">
                                          <p:val>
                                            <p:strVal val="#ppt_w+.3"/>
                                          </p:val>
                                        </p:tav>
                                        <p:tav tm="100000">
                                          <p:val>
                                            <p:strVal val="#ppt_w"/>
                                          </p:val>
                                        </p:tav>
                                      </p:tavLst>
                                    </p:anim>
                                    <p:anim calcmode="lin" valueType="num">
                                      <p:cBhvr>
                                        <p:cTn id="51" dur="1000" fill="hold"/>
                                        <p:tgtEl>
                                          <p:spTgt spid="51"/>
                                        </p:tgtEl>
                                        <p:attrNameLst>
                                          <p:attrName>ppt_h</p:attrName>
                                        </p:attrNameLst>
                                      </p:cBhvr>
                                      <p:tavLst>
                                        <p:tav tm="0">
                                          <p:val>
                                            <p:strVal val="#ppt_h"/>
                                          </p:val>
                                        </p:tav>
                                        <p:tav tm="100000">
                                          <p:val>
                                            <p:strVal val="#ppt_h"/>
                                          </p:val>
                                        </p:tav>
                                      </p:tavLst>
                                    </p:anim>
                                    <p:animEffect transition="in" filter="fade">
                                      <p:cBhvr>
                                        <p:cTn id="52" dur="1000"/>
                                        <p:tgtEl>
                                          <p:spTgt spid="51"/>
                                        </p:tgtEl>
                                      </p:cBhvr>
                                    </p:animEffect>
                                  </p:childTnLst>
                                </p:cTn>
                              </p:par>
                              <p:par>
                                <p:cTn id="53" presetID="50" presetClass="entr" presetSubtype="0" decel="100000"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anim calcmode="lin" valueType="num">
                                      <p:cBhvr>
                                        <p:cTn id="55" dur="1000" fill="hold"/>
                                        <p:tgtEl>
                                          <p:spTgt spid="55"/>
                                        </p:tgtEl>
                                        <p:attrNameLst>
                                          <p:attrName>ppt_w</p:attrName>
                                        </p:attrNameLst>
                                      </p:cBhvr>
                                      <p:tavLst>
                                        <p:tav tm="0">
                                          <p:val>
                                            <p:strVal val="#ppt_w+.3"/>
                                          </p:val>
                                        </p:tav>
                                        <p:tav tm="100000">
                                          <p:val>
                                            <p:strVal val="#ppt_w"/>
                                          </p:val>
                                        </p:tav>
                                      </p:tavLst>
                                    </p:anim>
                                    <p:anim calcmode="lin" valueType="num">
                                      <p:cBhvr>
                                        <p:cTn id="56" dur="1000" fill="hold"/>
                                        <p:tgtEl>
                                          <p:spTgt spid="55"/>
                                        </p:tgtEl>
                                        <p:attrNameLst>
                                          <p:attrName>ppt_h</p:attrName>
                                        </p:attrNameLst>
                                      </p:cBhvr>
                                      <p:tavLst>
                                        <p:tav tm="0">
                                          <p:val>
                                            <p:strVal val="#ppt_h"/>
                                          </p:val>
                                        </p:tav>
                                        <p:tav tm="100000">
                                          <p:val>
                                            <p:strVal val="#ppt_h"/>
                                          </p:val>
                                        </p:tav>
                                      </p:tavLst>
                                    </p:anim>
                                    <p:animEffect transition="in" filter="fade">
                                      <p:cBhvr>
                                        <p:cTn id="57" dur="1000"/>
                                        <p:tgtEl>
                                          <p:spTgt spid="55"/>
                                        </p:tgtEl>
                                      </p:cBhvr>
                                    </p:animEffect>
                                  </p:childTnLst>
                                </p:cTn>
                              </p:par>
                              <p:par>
                                <p:cTn id="58" presetID="50" presetClass="entr" presetSubtype="0" decel="100000" fill="hold" nodeType="withEffect">
                                  <p:stCondLst>
                                    <p:cond delay="0"/>
                                  </p:stCondLst>
                                  <p:childTnLst>
                                    <p:set>
                                      <p:cBhvr>
                                        <p:cTn id="59" dur="1" fill="hold">
                                          <p:stCondLst>
                                            <p:cond delay="0"/>
                                          </p:stCondLst>
                                        </p:cTn>
                                        <p:tgtEl>
                                          <p:spTgt spid="59"/>
                                        </p:tgtEl>
                                        <p:attrNameLst>
                                          <p:attrName>style.visibility</p:attrName>
                                        </p:attrNameLst>
                                      </p:cBhvr>
                                      <p:to>
                                        <p:strVal val="visible"/>
                                      </p:to>
                                    </p:set>
                                    <p:anim calcmode="lin" valueType="num">
                                      <p:cBhvr>
                                        <p:cTn id="60" dur="1000" fill="hold"/>
                                        <p:tgtEl>
                                          <p:spTgt spid="59"/>
                                        </p:tgtEl>
                                        <p:attrNameLst>
                                          <p:attrName>ppt_w</p:attrName>
                                        </p:attrNameLst>
                                      </p:cBhvr>
                                      <p:tavLst>
                                        <p:tav tm="0">
                                          <p:val>
                                            <p:strVal val="#ppt_w+.3"/>
                                          </p:val>
                                        </p:tav>
                                        <p:tav tm="100000">
                                          <p:val>
                                            <p:strVal val="#ppt_w"/>
                                          </p:val>
                                        </p:tav>
                                      </p:tavLst>
                                    </p:anim>
                                    <p:anim calcmode="lin" valueType="num">
                                      <p:cBhvr>
                                        <p:cTn id="61" dur="1000" fill="hold"/>
                                        <p:tgtEl>
                                          <p:spTgt spid="59"/>
                                        </p:tgtEl>
                                        <p:attrNameLst>
                                          <p:attrName>ppt_h</p:attrName>
                                        </p:attrNameLst>
                                      </p:cBhvr>
                                      <p:tavLst>
                                        <p:tav tm="0">
                                          <p:val>
                                            <p:strVal val="#ppt_h"/>
                                          </p:val>
                                        </p:tav>
                                        <p:tav tm="100000">
                                          <p:val>
                                            <p:strVal val="#ppt_h"/>
                                          </p:val>
                                        </p:tav>
                                      </p:tavLst>
                                    </p:anim>
                                    <p:animEffect transition="in" filter="fade">
                                      <p:cBhvr>
                                        <p:cTn id="62" dur="1000"/>
                                        <p:tgtEl>
                                          <p:spTgt spid="59"/>
                                        </p:tgtEl>
                                      </p:cBhvr>
                                    </p:animEffect>
                                  </p:childTnLst>
                                </p:cTn>
                              </p:par>
                            </p:childTnLst>
                          </p:cTn>
                        </p:par>
                        <p:par>
                          <p:cTn id="63" fill="hold">
                            <p:stCondLst>
                              <p:cond delay="4500"/>
                            </p:stCondLst>
                            <p:childTnLst>
                              <p:par>
                                <p:cTn id="64" presetID="53" presetClass="entr" presetSubtype="16" fill="hold" nodeType="afterEffect">
                                  <p:stCondLst>
                                    <p:cond delay="0"/>
                                  </p:stCondLst>
                                  <p:childTnLst>
                                    <p:set>
                                      <p:cBhvr>
                                        <p:cTn id="65" dur="1" fill="hold">
                                          <p:stCondLst>
                                            <p:cond delay="0"/>
                                          </p:stCondLst>
                                        </p:cTn>
                                        <p:tgtEl>
                                          <p:spTgt spid="70"/>
                                        </p:tgtEl>
                                        <p:attrNameLst>
                                          <p:attrName>style.visibility</p:attrName>
                                        </p:attrNameLst>
                                      </p:cBhvr>
                                      <p:to>
                                        <p:strVal val="visible"/>
                                      </p:to>
                                    </p:set>
                                    <p:anim calcmode="lin" valueType="num">
                                      <p:cBhvr>
                                        <p:cTn id="66" dur="500" fill="hold"/>
                                        <p:tgtEl>
                                          <p:spTgt spid="70"/>
                                        </p:tgtEl>
                                        <p:attrNameLst>
                                          <p:attrName>ppt_w</p:attrName>
                                        </p:attrNameLst>
                                      </p:cBhvr>
                                      <p:tavLst>
                                        <p:tav tm="0">
                                          <p:val>
                                            <p:fltVal val="0"/>
                                          </p:val>
                                        </p:tav>
                                        <p:tav tm="100000">
                                          <p:val>
                                            <p:strVal val="#ppt_w"/>
                                          </p:val>
                                        </p:tav>
                                      </p:tavLst>
                                    </p:anim>
                                    <p:anim calcmode="lin" valueType="num">
                                      <p:cBhvr>
                                        <p:cTn id="67" dur="500" fill="hold"/>
                                        <p:tgtEl>
                                          <p:spTgt spid="70"/>
                                        </p:tgtEl>
                                        <p:attrNameLst>
                                          <p:attrName>ppt_h</p:attrName>
                                        </p:attrNameLst>
                                      </p:cBhvr>
                                      <p:tavLst>
                                        <p:tav tm="0">
                                          <p:val>
                                            <p:fltVal val="0"/>
                                          </p:val>
                                        </p:tav>
                                        <p:tav tm="100000">
                                          <p:val>
                                            <p:strVal val="#ppt_h"/>
                                          </p:val>
                                        </p:tav>
                                      </p:tavLst>
                                    </p:anim>
                                    <p:animEffect transition="in" filter="fade">
                                      <p:cBhvr>
                                        <p:cTn id="68" dur="500"/>
                                        <p:tgtEl>
                                          <p:spTgt spid="70"/>
                                        </p:tgtEl>
                                      </p:cBhvr>
                                    </p:animEffect>
                                  </p:childTnLst>
                                </p:cTn>
                              </p:par>
                            </p:childTnLst>
                          </p:cTn>
                        </p:par>
                        <p:par>
                          <p:cTn id="69" fill="hold">
                            <p:stCondLst>
                              <p:cond delay="5000"/>
                            </p:stCondLst>
                            <p:childTnLst>
                              <p:par>
                                <p:cTn id="70" presetID="53" presetClass="entr" presetSubtype="16" fill="hold" nodeType="afterEffect">
                                  <p:stCondLst>
                                    <p:cond delay="0"/>
                                  </p:stCondLst>
                                  <p:childTnLst>
                                    <p:set>
                                      <p:cBhvr>
                                        <p:cTn id="71" dur="1" fill="hold">
                                          <p:stCondLst>
                                            <p:cond delay="0"/>
                                          </p:stCondLst>
                                        </p:cTn>
                                        <p:tgtEl>
                                          <p:spTgt spid="71"/>
                                        </p:tgtEl>
                                        <p:attrNameLst>
                                          <p:attrName>style.visibility</p:attrName>
                                        </p:attrNameLst>
                                      </p:cBhvr>
                                      <p:to>
                                        <p:strVal val="visible"/>
                                      </p:to>
                                    </p:set>
                                    <p:anim calcmode="lin" valueType="num">
                                      <p:cBhvr>
                                        <p:cTn id="72" dur="500" fill="hold"/>
                                        <p:tgtEl>
                                          <p:spTgt spid="71"/>
                                        </p:tgtEl>
                                        <p:attrNameLst>
                                          <p:attrName>ppt_w</p:attrName>
                                        </p:attrNameLst>
                                      </p:cBhvr>
                                      <p:tavLst>
                                        <p:tav tm="0">
                                          <p:val>
                                            <p:fltVal val="0"/>
                                          </p:val>
                                        </p:tav>
                                        <p:tav tm="100000">
                                          <p:val>
                                            <p:strVal val="#ppt_w"/>
                                          </p:val>
                                        </p:tav>
                                      </p:tavLst>
                                    </p:anim>
                                    <p:anim calcmode="lin" valueType="num">
                                      <p:cBhvr>
                                        <p:cTn id="73" dur="500" fill="hold"/>
                                        <p:tgtEl>
                                          <p:spTgt spid="71"/>
                                        </p:tgtEl>
                                        <p:attrNameLst>
                                          <p:attrName>ppt_h</p:attrName>
                                        </p:attrNameLst>
                                      </p:cBhvr>
                                      <p:tavLst>
                                        <p:tav tm="0">
                                          <p:val>
                                            <p:fltVal val="0"/>
                                          </p:val>
                                        </p:tav>
                                        <p:tav tm="100000">
                                          <p:val>
                                            <p:strVal val="#ppt_h"/>
                                          </p:val>
                                        </p:tav>
                                      </p:tavLst>
                                    </p:anim>
                                    <p:animEffect transition="in" filter="fade">
                                      <p:cBhvr>
                                        <p:cTn id="74" dur="500"/>
                                        <p:tgtEl>
                                          <p:spTgt spid="71"/>
                                        </p:tgtEl>
                                      </p:cBhvr>
                                    </p:animEffect>
                                  </p:childTnLst>
                                </p:cTn>
                              </p:par>
                            </p:childTnLst>
                          </p:cTn>
                        </p:par>
                        <p:par>
                          <p:cTn id="75" fill="hold">
                            <p:stCondLst>
                              <p:cond delay="5500"/>
                            </p:stCondLst>
                            <p:childTnLst>
                              <p:par>
                                <p:cTn id="76" presetID="53" presetClass="entr" presetSubtype="16" fill="hold" nodeType="afterEffect">
                                  <p:stCondLst>
                                    <p:cond delay="0"/>
                                  </p:stCondLst>
                                  <p:childTnLst>
                                    <p:set>
                                      <p:cBhvr>
                                        <p:cTn id="77" dur="1" fill="hold">
                                          <p:stCondLst>
                                            <p:cond delay="0"/>
                                          </p:stCondLst>
                                        </p:cTn>
                                        <p:tgtEl>
                                          <p:spTgt spid="72"/>
                                        </p:tgtEl>
                                        <p:attrNameLst>
                                          <p:attrName>style.visibility</p:attrName>
                                        </p:attrNameLst>
                                      </p:cBhvr>
                                      <p:to>
                                        <p:strVal val="visible"/>
                                      </p:to>
                                    </p:set>
                                    <p:anim calcmode="lin" valueType="num">
                                      <p:cBhvr>
                                        <p:cTn id="78" dur="500" fill="hold"/>
                                        <p:tgtEl>
                                          <p:spTgt spid="72"/>
                                        </p:tgtEl>
                                        <p:attrNameLst>
                                          <p:attrName>ppt_w</p:attrName>
                                        </p:attrNameLst>
                                      </p:cBhvr>
                                      <p:tavLst>
                                        <p:tav tm="0">
                                          <p:val>
                                            <p:fltVal val="0"/>
                                          </p:val>
                                        </p:tav>
                                        <p:tav tm="100000">
                                          <p:val>
                                            <p:strVal val="#ppt_w"/>
                                          </p:val>
                                        </p:tav>
                                      </p:tavLst>
                                    </p:anim>
                                    <p:anim calcmode="lin" valueType="num">
                                      <p:cBhvr>
                                        <p:cTn id="79" dur="500" fill="hold"/>
                                        <p:tgtEl>
                                          <p:spTgt spid="72"/>
                                        </p:tgtEl>
                                        <p:attrNameLst>
                                          <p:attrName>ppt_h</p:attrName>
                                        </p:attrNameLst>
                                      </p:cBhvr>
                                      <p:tavLst>
                                        <p:tav tm="0">
                                          <p:val>
                                            <p:fltVal val="0"/>
                                          </p:val>
                                        </p:tav>
                                        <p:tav tm="100000">
                                          <p:val>
                                            <p:strVal val="#ppt_h"/>
                                          </p:val>
                                        </p:tav>
                                      </p:tavLst>
                                    </p:anim>
                                    <p:animEffect transition="in" filter="fade">
                                      <p:cBhvr>
                                        <p:cTn id="8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rot="1800000">
            <a:off x="1106381" y="4423948"/>
            <a:ext cx="2997689" cy="1240953"/>
          </a:xfrm>
          <a:custGeom>
            <a:avLst/>
            <a:gdLst>
              <a:gd name="connsiteX0" fmla="*/ 0 w 3144894"/>
              <a:gd name="connsiteY0" fmla="*/ 0 h 1227203"/>
              <a:gd name="connsiteX1" fmla="*/ 3144894 w 3144894"/>
              <a:gd name="connsiteY1" fmla="*/ 0 h 1227203"/>
              <a:gd name="connsiteX2" fmla="*/ 3144894 w 3144894"/>
              <a:gd name="connsiteY2" fmla="*/ 1227203 h 1227203"/>
              <a:gd name="connsiteX3" fmla="*/ 0 w 3144894"/>
              <a:gd name="connsiteY3" fmla="*/ 1227203 h 1227203"/>
              <a:gd name="connsiteX4" fmla="*/ 0 w 3144894"/>
              <a:gd name="connsiteY4" fmla="*/ 0 h 1227203"/>
              <a:gd name="connsiteX0-1" fmla="*/ 0 w 3144894"/>
              <a:gd name="connsiteY0-2" fmla="*/ 11818 h 1239021"/>
              <a:gd name="connsiteX1-3" fmla="*/ 1483799 w 3144894"/>
              <a:gd name="connsiteY1-4" fmla="*/ 0 h 1239021"/>
              <a:gd name="connsiteX2-5" fmla="*/ 3144894 w 3144894"/>
              <a:gd name="connsiteY2-6" fmla="*/ 11818 h 1239021"/>
              <a:gd name="connsiteX3-7" fmla="*/ 3144894 w 3144894"/>
              <a:gd name="connsiteY3-8" fmla="*/ 1239021 h 1239021"/>
              <a:gd name="connsiteX4-9" fmla="*/ 0 w 3144894"/>
              <a:gd name="connsiteY4-10" fmla="*/ 1239021 h 1239021"/>
              <a:gd name="connsiteX5" fmla="*/ 0 w 3144894"/>
              <a:gd name="connsiteY5" fmla="*/ 11818 h 1239021"/>
              <a:gd name="connsiteX0-11" fmla="*/ 0 w 3144894"/>
              <a:gd name="connsiteY0-12" fmla="*/ 11818 h 1240953"/>
              <a:gd name="connsiteX1-13" fmla="*/ 1483799 w 3144894"/>
              <a:gd name="connsiteY1-14" fmla="*/ 0 h 1240953"/>
              <a:gd name="connsiteX2-15" fmla="*/ 3144894 w 3144894"/>
              <a:gd name="connsiteY2-16" fmla="*/ 11818 h 1240953"/>
              <a:gd name="connsiteX3-17" fmla="*/ 3144894 w 3144894"/>
              <a:gd name="connsiteY3-18" fmla="*/ 1239021 h 1240953"/>
              <a:gd name="connsiteX4-19" fmla="*/ 147205 w 3144894"/>
              <a:gd name="connsiteY4-20" fmla="*/ 1240953 h 1240953"/>
              <a:gd name="connsiteX5-21" fmla="*/ 0 w 3144894"/>
              <a:gd name="connsiteY5-22" fmla="*/ 1239021 h 1240953"/>
              <a:gd name="connsiteX6" fmla="*/ 0 w 3144894"/>
              <a:gd name="connsiteY6" fmla="*/ 11818 h 1240953"/>
              <a:gd name="connsiteX0-23" fmla="*/ 0 w 3144894"/>
              <a:gd name="connsiteY0-24" fmla="*/ 11818 h 1240953"/>
              <a:gd name="connsiteX1-25" fmla="*/ 1483799 w 3144894"/>
              <a:gd name="connsiteY1-26" fmla="*/ 0 h 1240953"/>
              <a:gd name="connsiteX2-27" fmla="*/ 3144894 w 3144894"/>
              <a:gd name="connsiteY2-28" fmla="*/ 11818 h 1240953"/>
              <a:gd name="connsiteX3-29" fmla="*/ 3144894 w 3144894"/>
              <a:gd name="connsiteY3-30" fmla="*/ 1239021 h 1240953"/>
              <a:gd name="connsiteX4-31" fmla="*/ 147205 w 3144894"/>
              <a:gd name="connsiteY4-32" fmla="*/ 1240953 h 1240953"/>
              <a:gd name="connsiteX5-33" fmla="*/ 0 w 3144894"/>
              <a:gd name="connsiteY5-34" fmla="*/ 11818 h 1240953"/>
              <a:gd name="connsiteX0-35" fmla="*/ 0 w 2997689"/>
              <a:gd name="connsiteY0-36" fmla="*/ 1240953 h 1240953"/>
              <a:gd name="connsiteX1-37" fmla="*/ 1336594 w 2997689"/>
              <a:gd name="connsiteY1-38" fmla="*/ 0 h 1240953"/>
              <a:gd name="connsiteX2-39" fmla="*/ 2997689 w 2997689"/>
              <a:gd name="connsiteY2-40" fmla="*/ 11818 h 1240953"/>
              <a:gd name="connsiteX3-41" fmla="*/ 2997689 w 2997689"/>
              <a:gd name="connsiteY3-42" fmla="*/ 1239021 h 1240953"/>
              <a:gd name="connsiteX4-43" fmla="*/ 0 w 2997689"/>
              <a:gd name="connsiteY4-44" fmla="*/ 1240953 h 124095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97689" h="1240953">
                <a:moveTo>
                  <a:pt x="0" y="1240953"/>
                </a:moveTo>
                <a:lnTo>
                  <a:pt x="1336594" y="0"/>
                </a:lnTo>
                <a:lnTo>
                  <a:pt x="2997689" y="11818"/>
                </a:lnTo>
                <a:lnTo>
                  <a:pt x="2997689" y="1239021"/>
                </a:lnTo>
                <a:lnTo>
                  <a:pt x="0" y="1240953"/>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nvGrpSpPr>
          <p:cNvPr id="25" name="组合 24"/>
          <p:cNvGrpSpPr/>
          <p:nvPr/>
        </p:nvGrpSpPr>
        <p:grpSpPr>
          <a:xfrm>
            <a:off x="2886075" y="-483672"/>
            <a:ext cx="2938060" cy="2090177"/>
            <a:chOff x="2784891" y="-471487"/>
            <a:chExt cx="3391669" cy="2412881"/>
          </a:xfrm>
        </p:grpSpPr>
        <p:sp>
          <p:nvSpPr>
            <p:cNvPr id="16" name="矩形 15"/>
            <p:cNvSpPr/>
            <p:nvPr/>
          </p:nvSpPr>
          <p:spPr>
            <a:xfrm rot="1800000">
              <a:off x="3469518" y="196728"/>
              <a:ext cx="2707042" cy="174466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 name="椭圆 2"/>
            <p:cNvSpPr/>
            <p:nvPr/>
          </p:nvSpPr>
          <p:spPr>
            <a:xfrm>
              <a:off x="2784891" y="-471487"/>
              <a:ext cx="1739900" cy="1739900"/>
            </a:xfrm>
            <a:prstGeom prst="ellipse">
              <a:avLst/>
            </a:prstGeom>
            <a:gradFill flip="none" rotWithShape="1">
              <a:gsLst>
                <a:gs pos="0">
                  <a:schemeClr val="accent1"/>
                </a:gs>
                <a:gs pos="100000">
                  <a:schemeClr val="accent1">
                    <a:lumMod val="60000"/>
                    <a:lumOff val="40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26" name="组合 25"/>
          <p:cNvGrpSpPr/>
          <p:nvPr/>
        </p:nvGrpSpPr>
        <p:grpSpPr>
          <a:xfrm>
            <a:off x="7645400" y="2436197"/>
            <a:ext cx="2313943" cy="1582353"/>
            <a:chOff x="7151913" y="1546905"/>
            <a:chExt cx="2633444" cy="1800838"/>
          </a:xfrm>
        </p:grpSpPr>
        <p:sp>
          <p:nvSpPr>
            <p:cNvPr id="17" name="矩形 16"/>
            <p:cNvSpPr/>
            <p:nvPr/>
          </p:nvSpPr>
          <p:spPr>
            <a:xfrm rot="1800000">
              <a:off x="7630883" y="2079224"/>
              <a:ext cx="2154474" cy="1268519"/>
            </a:xfrm>
            <a:custGeom>
              <a:avLst/>
              <a:gdLst>
                <a:gd name="connsiteX0" fmla="*/ 0 w 3822018"/>
                <a:gd name="connsiteY0" fmla="*/ 0 h 1251208"/>
                <a:gd name="connsiteX1" fmla="*/ 3822018 w 3822018"/>
                <a:gd name="connsiteY1" fmla="*/ 0 h 1251208"/>
                <a:gd name="connsiteX2" fmla="*/ 3822018 w 3822018"/>
                <a:gd name="connsiteY2" fmla="*/ 1251208 h 1251208"/>
                <a:gd name="connsiteX3" fmla="*/ 0 w 3822018"/>
                <a:gd name="connsiteY3" fmla="*/ 1251208 h 1251208"/>
                <a:gd name="connsiteX4" fmla="*/ 0 w 3822018"/>
                <a:gd name="connsiteY4" fmla="*/ 0 h 1251208"/>
                <a:gd name="connsiteX0-1" fmla="*/ 0 w 3822018"/>
                <a:gd name="connsiteY0-2" fmla="*/ 9415 h 1260623"/>
                <a:gd name="connsiteX1-3" fmla="*/ 1721559 w 3822018"/>
                <a:gd name="connsiteY1-4" fmla="*/ 0 h 1260623"/>
                <a:gd name="connsiteX2-5" fmla="*/ 3822018 w 3822018"/>
                <a:gd name="connsiteY2-6" fmla="*/ 9415 h 1260623"/>
                <a:gd name="connsiteX3-7" fmla="*/ 3822018 w 3822018"/>
                <a:gd name="connsiteY3-8" fmla="*/ 1260623 h 1260623"/>
                <a:gd name="connsiteX4-9" fmla="*/ 0 w 3822018"/>
                <a:gd name="connsiteY4-10" fmla="*/ 1260623 h 1260623"/>
                <a:gd name="connsiteX5" fmla="*/ 0 w 3822018"/>
                <a:gd name="connsiteY5" fmla="*/ 9415 h 1260623"/>
                <a:gd name="connsiteX0-11" fmla="*/ 0 w 3822018"/>
                <a:gd name="connsiteY0-12" fmla="*/ 9415 h 1268519"/>
                <a:gd name="connsiteX1-13" fmla="*/ 1721559 w 3822018"/>
                <a:gd name="connsiteY1-14" fmla="*/ 0 h 1268519"/>
                <a:gd name="connsiteX2-15" fmla="*/ 3822018 w 3822018"/>
                <a:gd name="connsiteY2-16" fmla="*/ 9415 h 1268519"/>
                <a:gd name="connsiteX3-17" fmla="*/ 3822018 w 3822018"/>
                <a:gd name="connsiteY3-18" fmla="*/ 1260623 h 1268519"/>
                <a:gd name="connsiteX4-19" fmla="*/ 1667544 w 3822018"/>
                <a:gd name="connsiteY4-20" fmla="*/ 1268519 h 1268519"/>
                <a:gd name="connsiteX5-21" fmla="*/ 0 w 3822018"/>
                <a:gd name="connsiteY5-22" fmla="*/ 1260623 h 1268519"/>
                <a:gd name="connsiteX6" fmla="*/ 0 w 3822018"/>
                <a:gd name="connsiteY6" fmla="*/ 9415 h 1268519"/>
                <a:gd name="connsiteX0-23" fmla="*/ 0 w 3822018"/>
                <a:gd name="connsiteY0-24" fmla="*/ 9415 h 1268519"/>
                <a:gd name="connsiteX1-25" fmla="*/ 1721559 w 3822018"/>
                <a:gd name="connsiteY1-26" fmla="*/ 0 h 1268519"/>
                <a:gd name="connsiteX2-27" fmla="*/ 3822018 w 3822018"/>
                <a:gd name="connsiteY2-28" fmla="*/ 9415 h 1268519"/>
                <a:gd name="connsiteX3-29" fmla="*/ 3822018 w 3822018"/>
                <a:gd name="connsiteY3-30" fmla="*/ 1260623 h 1268519"/>
                <a:gd name="connsiteX4-31" fmla="*/ 1667544 w 3822018"/>
                <a:gd name="connsiteY4-32" fmla="*/ 1268519 h 1268519"/>
                <a:gd name="connsiteX5-33" fmla="*/ 0 w 3822018"/>
                <a:gd name="connsiteY5-34" fmla="*/ 9415 h 1268519"/>
                <a:gd name="connsiteX0-35" fmla="*/ 0 w 2154474"/>
                <a:gd name="connsiteY0-36" fmla="*/ 1268519 h 1268519"/>
                <a:gd name="connsiteX1-37" fmla="*/ 54015 w 2154474"/>
                <a:gd name="connsiteY1-38" fmla="*/ 0 h 1268519"/>
                <a:gd name="connsiteX2-39" fmla="*/ 2154474 w 2154474"/>
                <a:gd name="connsiteY2-40" fmla="*/ 9415 h 1268519"/>
                <a:gd name="connsiteX3-41" fmla="*/ 2154474 w 2154474"/>
                <a:gd name="connsiteY3-42" fmla="*/ 1260623 h 1268519"/>
                <a:gd name="connsiteX4-43" fmla="*/ 0 w 2154474"/>
                <a:gd name="connsiteY4-44" fmla="*/ 1268519 h 12685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54474" h="1268519">
                  <a:moveTo>
                    <a:pt x="0" y="1268519"/>
                  </a:moveTo>
                  <a:lnTo>
                    <a:pt x="54015" y="0"/>
                  </a:lnTo>
                  <a:lnTo>
                    <a:pt x="2154474" y="9415"/>
                  </a:lnTo>
                  <a:lnTo>
                    <a:pt x="2154474" y="1260623"/>
                  </a:lnTo>
                  <a:lnTo>
                    <a:pt x="0" y="1268519"/>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 name="椭圆 3"/>
            <p:cNvSpPr/>
            <p:nvPr/>
          </p:nvSpPr>
          <p:spPr>
            <a:xfrm>
              <a:off x="7151913" y="1546905"/>
              <a:ext cx="1262063" cy="1262063"/>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29" name="组合 28"/>
          <p:cNvGrpSpPr/>
          <p:nvPr/>
        </p:nvGrpSpPr>
        <p:grpSpPr>
          <a:xfrm>
            <a:off x="4827408" y="5044424"/>
            <a:ext cx="2434950" cy="1789395"/>
            <a:chOff x="4965700" y="4797425"/>
            <a:chExt cx="2810883" cy="2065661"/>
          </a:xfrm>
        </p:grpSpPr>
        <p:sp>
          <p:nvSpPr>
            <p:cNvPr id="19" name="矩形 18"/>
            <p:cNvSpPr/>
            <p:nvPr/>
          </p:nvSpPr>
          <p:spPr>
            <a:xfrm rot="1800000">
              <a:off x="5571754" y="5346686"/>
              <a:ext cx="2204829" cy="1516400"/>
            </a:xfrm>
            <a:custGeom>
              <a:avLst/>
              <a:gdLst>
                <a:gd name="connsiteX0" fmla="*/ 0 w 3144894"/>
                <a:gd name="connsiteY0" fmla="*/ 0 h 1510480"/>
                <a:gd name="connsiteX1" fmla="*/ 3144894 w 3144894"/>
                <a:gd name="connsiteY1" fmla="*/ 0 h 1510480"/>
                <a:gd name="connsiteX2" fmla="*/ 3144894 w 3144894"/>
                <a:gd name="connsiteY2" fmla="*/ 1510480 h 1510480"/>
                <a:gd name="connsiteX3" fmla="*/ 0 w 3144894"/>
                <a:gd name="connsiteY3" fmla="*/ 1510480 h 1510480"/>
                <a:gd name="connsiteX4" fmla="*/ 0 w 3144894"/>
                <a:gd name="connsiteY4" fmla="*/ 0 h 1510480"/>
                <a:gd name="connsiteX0-1" fmla="*/ 0 w 3144894"/>
                <a:gd name="connsiteY0-2" fmla="*/ 3090 h 1513570"/>
                <a:gd name="connsiteX1-3" fmla="*/ 988447 w 3144894"/>
                <a:gd name="connsiteY1-4" fmla="*/ 0 h 1513570"/>
                <a:gd name="connsiteX2-5" fmla="*/ 3144894 w 3144894"/>
                <a:gd name="connsiteY2-6" fmla="*/ 3090 h 1513570"/>
                <a:gd name="connsiteX3-7" fmla="*/ 3144894 w 3144894"/>
                <a:gd name="connsiteY3-8" fmla="*/ 1513570 h 1513570"/>
                <a:gd name="connsiteX4-9" fmla="*/ 0 w 3144894"/>
                <a:gd name="connsiteY4-10" fmla="*/ 1513570 h 1513570"/>
                <a:gd name="connsiteX5" fmla="*/ 0 w 3144894"/>
                <a:gd name="connsiteY5" fmla="*/ 3090 h 1513570"/>
                <a:gd name="connsiteX0-11" fmla="*/ 0 w 3144894"/>
                <a:gd name="connsiteY0-12" fmla="*/ 3090 h 1516400"/>
                <a:gd name="connsiteX1-13" fmla="*/ 988447 w 3144894"/>
                <a:gd name="connsiteY1-14" fmla="*/ 0 h 1516400"/>
                <a:gd name="connsiteX2-15" fmla="*/ 3144894 w 3144894"/>
                <a:gd name="connsiteY2-16" fmla="*/ 3090 h 1516400"/>
                <a:gd name="connsiteX3-17" fmla="*/ 3144894 w 3144894"/>
                <a:gd name="connsiteY3-18" fmla="*/ 1513570 h 1516400"/>
                <a:gd name="connsiteX4-19" fmla="*/ 940065 w 3144894"/>
                <a:gd name="connsiteY4-20" fmla="*/ 1516400 h 1516400"/>
                <a:gd name="connsiteX5-21" fmla="*/ 0 w 3144894"/>
                <a:gd name="connsiteY5-22" fmla="*/ 1513570 h 1516400"/>
                <a:gd name="connsiteX6" fmla="*/ 0 w 3144894"/>
                <a:gd name="connsiteY6" fmla="*/ 3090 h 1516400"/>
                <a:gd name="connsiteX0-23" fmla="*/ 0 w 3144894"/>
                <a:gd name="connsiteY0-24" fmla="*/ 3090 h 1516400"/>
                <a:gd name="connsiteX1-25" fmla="*/ 988447 w 3144894"/>
                <a:gd name="connsiteY1-26" fmla="*/ 0 h 1516400"/>
                <a:gd name="connsiteX2-27" fmla="*/ 3144894 w 3144894"/>
                <a:gd name="connsiteY2-28" fmla="*/ 3090 h 1516400"/>
                <a:gd name="connsiteX3-29" fmla="*/ 3144894 w 3144894"/>
                <a:gd name="connsiteY3-30" fmla="*/ 1513570 h 1516400"/>
                <a:gd name="connsiteX4-31" fmla="*/ 940065 w 3144894"/>
                <a:gd name="connsiteY4-32" fmla="*/ 1516400 h 1516400"/>
                <a:gd name="connsiteX5-33" fmla="*/ 0 w 3144894"/>
                <a:gd name="connsiteY5-34" fmla="*/ 3090 h 1516400"/>
                <a:gd name="connsiteX0-35" fmla="*/ 0 w 2204829"/>
                <a:gd name="connsiteY0-36" fmla="*/ 1516400 h 1516400"/>
                <a:gd name="connsiteX1-37" fmla="*/ 48382 w 2204829"/>
                <a:gd name="connsiteY1-38" fmla="*/ 0 h 1516400"/>
                <a:gd name="connsiteX2-39" fmla="*/ 2204829 w 2204829"/>
                <a:gd name="connsiteY2-40" fmla="*/ 3090 h 1516400"/>
                <a:gd name="connsiteX3-41" fmla="*/ 2204829 w 2204829"/>
                <a:gd name="connsiteY3-42" fmla="*/ 1513570 h 1516400"/>
                <a:gd name="connsiteX4-43" fmla="*/ 0 w 2204829"/>
                <a:gd name="connsiteY4-44" fmla="*/ 1516400 h 151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04829" h="1516400">
                  <a:moveTo>
                    <a:pt x="0" y="1516400"/>
                  </a:moveTo>
                  <a:lnTo>
                    <a:pt x="48382" y="0"/>
                  </a:lnTo>
                  <a:lnTo>
                    <a:pt x="2204829" y="3090"/>
                  </a:lnTo>
                  <a:lnTo>
                    <a:pt x="2204829" y="1513570"/>
                  </a:lnTo>
                  <a:lnTo>
                    <a:pt x="0" y="1516400"/>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 name="椭圆 4"/>
            <p:cNvSpPr/>
            <p:nvPr/>
          </p:nvSpPr>
          <p:spPr>
            <a:xfrm>
              <a:off x="4965700" y="4797425"/>
              <a:ext cx="1511300" cy="15113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28" name="组合 27"/>
          <p:cNvGrpSpPr/>
          <p:nvPr/>
        </p:nvGrpSpPr>
        <p:grpSpPr>
          <a:xfrm>
            <a:off x="9059339" y="5919710"/>
            <a:ext cx="2023144" cy="1673380"/>
            <a:chOff x="8032750" y="5768975"/>
            <a:chExt cx="2335498" cy="1931734"/>
          </a:xfrm>
        </p:grpSpPr>
        <p:sp>
          <p:nvSpPr>
            <p:cNvPr id="20" name="矩形 19"/>
            <p:cNvSpPr/>
            <p:nvPr/>
          </p:nvSpPr>
          <p:spPr>
            <a:xfrm rot="1800000">
              <a:off x="8660632" y="6185782"/>
              <a:ext cx="1707616" cy="1514927"/>
            </a:xfrm>
            <a:custGeom>
              <a:avLst/>
              <a:gdLst>
                <a:gd name="connsiteX0" fmla="*/ 0 w 3144894"/>
                <a:gd name="connsiteY0" fmla="*/ 0 h 1510480"/>
                <a:gd name="connsiteX1" fmla="*/ 3144894 w 3144894"/>
                <a:gd name="connsiteY1" fmla="*/ 0 h 1510480"/>
                <a:gd name="connsiteX2" fmla="*/ 3144894 w 3144894"/>
                <a:gd name="connsiteY2" fmla="*/ 1510480 h 1510480"/>
                <a:gd name="connsiteX3" fmla="*/ 0 w 3144894"/>
                <a:gd name="connsiteY3" fmla="*/ 1510480 h 1510480"/>
                <a:gd name="connsiteX4" fmla="*/ 0 w 3144894"/>
                <a:gd name="connsiteY4" fmla="*/ 0 h 1510480"/>
                <a:gd name="connsiteX0-1" fmla="*/ 0 w 3144894"/>
                <a:gd name="connsiteY0-2" fmla="*/ 3758 h 1514238"/>
                <a:gd name="connsiteX1-3" fmla="*/ 1508508 w 3144894"/>
                <a:gd name="connsiteY1-4" fmla="*/ 0 h 1514238"/>
                <a:gd name="connsiteX2-5" fmla="*/ 3144894 w 3144894"/>
                <a:gd name="connsiteY2-6" fmla="*/ 3758 h 1514238"/>
                <a:gd name="connsiteX3-7" fmla="*/ 3144894 w 3144894"/>
                <a:gd name="connsiteY3-8" fmla="*/ 1514238 h 1514238"/>
                <a:gd name="connsiteX4-9" fmla="*/ 0 w 3144894"/>
                <a:gd name="connsiteY4-10" fmla="*/ 1514238 h 1514238"/>
                <a:gd name="connsiteX5" fmla="*/ 0 w 3144894"/>
                <a:gd name="connsiteY5" fmla="*/ 3758 h 1514238"/>
                <a:gd name="connsiteX0-11" fmla="*/ 0 w 3144894"/>
                <a:gd name="connsiteY0-12" fmla="*/ 3758 h 1514927"/>
                <a:gd name="connsiteX1-13" fmla="*/ 1508508 w 3144894"/>
                <a:gd name="connsiteY1-14" fmla="*/ 0 h 1514927"/>
                <a:gd name="connsiteX2-15" fmla="*/ 3144894 w 3144894"/>
                <a:gd name="connsiteY2-16" fmla="*/ 3758 h 1514927"/>
                <a:gd name="connsiteX3-17" fmla="*/ 3144894 w 3144894"/>
                <a:gd name="connsiteY3-18" fmla="*/ 1514238 h 1514927"/>
                <a:gd name="connsiteX4-19" fmla="*/ 1437278 w 3144894"/>
                <a:gd name="connsiteY4-20" fmla="*/ 1514927 h 1514927"/>
                <a:gd name="connsiteX5-21" fmla="*/ 0 w 3144894"/>
                <a:gd name="connsiteY5-22" fmla="*/ 1514238 h 1514927"/>
                <a:gd name="connsiteX6" fmla="*/ 0 w 3144894"/>
                <a:gd name="connsiteY6" fmla="*/ 3758 h 1514927"/>
                <a:gd name="connsiteX0-23" fmla="*/ 0 w 3144894"/>
                <a:gd name="connsiteY0-24" fmla="*/ 3758 h 1514927"/>
                <a:gd name="connsiteX1-25" fmla="*/ 1508508 w 3144894"/>
                <a:gd name="connsiteY1-26" fmla="*/ 0 h 1514927"/>
                <a:gd name="connsiteX2-27" fmla="*/ 3144894 w 3144894"/>
                <a:gd name="connsiteY2-28" fmla="*/ 3758 h 1514927"/>
                <a:gd name="connsiteX3-29" fmla="*/ 3144894 w 3144894"/>
                <a:gd name="connsiteY3-30" fmla="*/ 1514238 h 1514927"/>
                <a:gd name="connsiteX4-31" fmla="*/ 1437278 w 3144894"/>
                <a:gd name="connsiteY4-32" fmla="*/ 1514927 h 1514927"/>
                <a:gd name="connsiteX5-33" fmla="*/ 0 w 3144894"/>
                <a:gd name="connsiteY5-34" fmla="*/ 3758 h 1514927"/>
                <a:gd name="connsiteX0-35" fmla="*/ 0 w 1707616"/>
                <a:gd name="connsiteY0-36" fmla="*/ 1514927 h 1514927"/>
                <a:gd name="connsiteX1-37" fmla="*/ 71230 w 1707616"/>
                <a:gd name="connsiteY1-38" fmla="*/ 0 h 1514927"/>
                <a:gd name="connsiteX2-39" fmla="*/ 1707616 w 1707616"/>
                <a:gd name="connsiteY2-40" fmla="*/ 3758 h 1514927"/>
                <a:gd name="connsiteX3-41" fmla="*/ 1707616 w 1707616"/>
                <a:gd name="connsiteY3-42" fmla="*/ 1514238 h 1514927"/>
                <a:gd name="connsiteX4-43" fmla="*/ 0 w 1707616"/>
                <a:gd name="connsiteY4-44" fmla="*/ 1514927 h 15149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07616" h="1514927">
                  <a:moveTo>
                    <a:pt x="0" y="1514927"/>
                  </a:moveTo>
                  <a:lnTo>
                    <a:pt x="71230" y="0"/>
                  </a:lnTo>
                  <a:lnTo>
                    <a:pt x="1707616" y="3758"/>
                  </a:lnTo>
                  <a:lnTo>
                    <a:pt x="1707616" y="1514238"/>
                  </a:lnTo>
                  <a:lnTo>
                    <a:pt x="0" y="1514927"/>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6" name="椭圆 5"/>
            <p:cNvSpPr/>
            <p:nvPr/>
          </p:nvSpPr>
          <p:spPr>
            <a:xfrm>
              <a:off x="8032750" y="5768975"/>
              <a:ext cx="1511300" cy="15113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27" name="组合 26"/>
          <p:cNvGrpSpPr/>
          <p:nvPr/>
        </p:nvGrpSpPr>
        <p:grpSpPr>
          <a:xfrm>
            <a:off x="10841937" y="1992123"/>
            <a:ext cx="2967881" cy="2610390"/>
            <a:chOff x="10401300" y="1706563"/>
            <a:chExt cx="3426094" cy="3013410"/>
          </a:xfrm>
        </p:grpSpPr>
        <p:sp>
          <p:nvSpPr>
            <p:cNvPr id="18" name="矩形 17"/>
            <p:cNvSpPr/>
            <p:nvPr/>
          </p:nvSpPr>
          <p:spPr>
            <a:xfrm rot="1800000">
              <a:off x="11428383" y="2292927"/>
              <a:ext cx="2399011" cy="2427046"/>
            </a:xfrm>
            <a:custGeom>
              <a:avLst/>
              <a:gdLst>
                <a:gd name="connsiteX0" fmla="*/ 0 w 3662646"/>
                <a:gd name="connsiteY0" fmla="*/ 0 h 2421793"/>
                <a:gd name="connsiteX1" fmla="*/ 3662646 w 3662646"/>
                <a:gd name="connsiteY1" fmla="*/ 0 h 2421793"/>
                <a:gd name="connsiteX2" fmla="*/ 3662646 w 3662646"/>
                <a:gd name="connsiteY2" fmla="*/ 2421793 h 2421793"/>
                <a:gd name="connsiteX3" fmla="*/ 0 w 3662646"/>
                <a:gd name="connsiteY3" fmla="*/ 2421793 h 2421793"/>
                <a:gd name="connsiteX4" fmla="*/ 0 w 3662646"/>
                <a:gd name="connsiteY4" fmla="*/ 0 h 2421793"/>
                <a:gd name="connsiteX0-1" fmla="*/ 0 w 3662646"/>
                <a:gd name="connsiteY0-2" fmla="*/ 0 h 2421793"/>
                <a:gd name="connsiteX1-3" fmla="*/ 1418822 w 3662646"/>
                <a:gd name="connsiteY1-4" fmla="*/ 262 h 2421793"/>
                <a:gd name="connsiteX2-5" fmla="*/ 3662646 w 3662646"/>
                <a:gd name="connsiteY2-6" fmla="*/ 0 h 2421793"/>
                <a:gd name="connsiteX3-7" fmla="*/ 3662646 w 3662646"/>
                <a:gd name="connsiteY3-8" fmla="*/ 2421793 h 2421793"/>
                <a:gd name="connsiteX4-9" fmla="*/ 0 w 3662646"/>
                <a:gd name="connsiteY4-10" fmla="*/ 2421793 h 2421793"/>
                <a:gd name="connsiteX5" fmla="*/ 0 w 3662646"/>
                <a:gd name="connsiteY5" fmla="*/ 0 h 2421793"/>
                <a:gd name="connsiteX0-11" fmla="*/ 0 w 3662646"/>
                <a:gd name="connsiteY0-12" fmla="*/ 0 h 2427046"/>
                <a:gd name="connsiteX1-13" fmla="*/ 1418822 w 3662646"/>
                <a:gd name="connsiteY1-14" fmla="*/ 262 h 2427046"/>
                <a:gd name="connsiteX2-15" fmla="*/ 3662646 w 3662646"/>
                <a:gd name="connsiteY2-16" fmla="*/ 0 h 2427046"/>
                <a:gd name="connsiteX3-17" fmla="*/ 3662646 w 3662646"/>
                <a:gd name="connsiteY3-18" fmla="*/ 2421793 h 2427046"/>
                <a:gd name="connsiteX4-19" fmla="*/ 1263635 w 3662646"/>
                <a:gd name="connsiteY4-20" fmla="*/ 2427046 h 2427046"/>
                <a:gd name="connsiteX5-21" fmla="*/ 0 w 3662646"/>
                <a:gd name="connsiteY5-22" fmla="*/ 2421793 h 2427046"/>
                <a:gd name="connsiteX6" fmla="*/ 0 w 3662646"/>
                <a:gd name="connsiteY6" fmla="*/ 0 h 2427046"/>
                <a:gd name="connsiteX0-23" fmla="*/ 0 w 3662646"/>
                <a:gd name="connsiteY0-24" fmla="*/ 0 h 2427046"/>
                <a:gd name="connsiteX1-25" fmla="*/ 1418822 w 3662646"/>
                <a:gd name="connsiteY1-26" fmla="*/ 262 h 2427046"/>
                <a:gd name="connsiteX2-27" fmla="*/ 3662646 w 3662646"/>
                <a:gd name="connsiteY2-28" fmla="*/ 0 h 2427046"/>
                <a:gd name="connsiteX3-29" fmla="*/ 3662646 w 3662646"/>
                <a:gd name="connsiteY3-30" fmla="*/ 2421793 h 2427046"/>
                <a:gd name="connsiteX4-31" fmla="*/ 1263635 w 3662646"/>
                <a:gd name="connsiteY4-32" fmla="*/ 2427046 h 2427046"/>
                <a:gd name="connsiteX5-33" fmla="*/ 0 w 3662646"/>
                <a:gd name="connsiteY5-34" fmla="*/ 0 h 2427046"/>
                <a:gd name="connsiteX0-35" fmla="*/ 0 w 2399011"/>
                <a:gd name="connsiteY0-36" fmla="*/ 2427046 h 2427046"/>
                <a:gd name="connsiteX1-37" fmla="*/ 155187 w 2399011"/>
                <a:gd name="connsiteY1-38" fmla="*/ 262 h 2427046"/>
                <a:gd name="connsiteX2-39" fmla="*/ 2399011 w 2399011"/>
                <a:gd name="connsiteY2-40" fmla="*/ 0 h 2427046"/>
                <a:gd name="connsiteX3-41" fmla="*/ 2399011 w 2399011"/>
                <a:gd name="connsiteY3-42" fmla="*/ 2421793 h 2427046"/>
                <a:gd name="connsiteX4-43" fmla="*/ 0 w 2399011"/>
                <a:gd name="connsiteY4-44" fmla="*/ 2427046 h 24270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99011" h="2427046">
                  <a:moveTo>
                    <a:pt x="0" y="2427046"/>
                  </a:moveTo>
                  <a:lnTo>
                    <a:pt x="155187" y="262"/>
                  </a:lnTo>
                  <a:lnTo>
                    <a:pt x="2399011" y="0"/>
                  </a:lnTo>
                  <a:lnTo>
                    <a:pt x="2399011" y="2421793"/>
                  </a:lnTo>
                  <a:lnTo>
                    <a:pt x="0" y="242704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7" name="椭圆 6"/>
            <p:cNvSpPr/>
            <p:nvPr/>
          </p:nvSpPr>
          <p:spPr>
            <a:xfrm>
              <a:off x="10401300" y="1706563"/>
              <a:ext cx="2438400" cy="24384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8" name="文本框 7"/>
          <p:cNvSpPr txBox="1"/>
          <p:nvPr/>
        </p:nvSpPr>
        <p:spPr>
          <a:xfrm>
            <a:off x="787300" y="2912598"/>
            <a:ext cx="4698722" cy="769441"/>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400" dirty="0">
                <a:solidFill>
                  <a:srgbClr val="0070C0"/>
                </a:solidFill>
                <a:cs typeface="+mn-ea"/>
                <a:sym typeface="+mn-lt"/>
              </a:rPr>
              <a:t>感谢您的</a:t>
            </a:r>
            <a:r>
              <a:rPr lang="zh-CN" altLang="en-US" sz="4400" dirty="0">
                <a:solidFill>
                  <a:schemeClr val="tx1">
                    <a:lumMod val="75000"/>
                    <a:lumOff val="25000"/>
                  </a:schemeClr>
                </a:solidFill>
                <a:cs typeface="+mn-ea"/>
                <a:sym typeface="+mn-lt"/>
              </a:rPr>
              <a:t>观看指导</a:t>
            </a:r>
            <a:endParaRPr kumimoji="0" lang="zh-CN" altLang="en-US" sz="4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9" name="文本框 8"/>
          <p:cNvSpPr txBox="1"/>
          <p:nvPr/>
        </p:nvSpPr>
        <p:spPr>
          <a:xfrm>
            <a:off x="799039" y="3640039"/>
            <a:ext cx="6245334" cy="60632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5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white">
                    <a:lumMod val="50000"/>
                  </a:prstClr>
                </a:solidFill>
                <a:effectLst/>
                <a:uLnTx/>
                <a:uFillTx/>
                <a:cs typeface="+mn-ea"/>
                <a:sym typeface="+mn-lt"/>
              </a:rPr>
              <a:t>The user can demonstrate on a projector or computer, or print the presentation and make it into a film to be used in a wider field</a:t>
            </a:r>
            <a:endParaRPr kumimoji="0" lang="en-US" altLang="zh-CN" sz="1400" b="0" i="0" u="none" strike="noStrike" kern="1200" cap="none" spc="0" normalizeH="0" baseline="0" noProof="0" dirty="0">
              <a:ln>
                <a:noFill/>
              </a:ln>
              <a:solidFill>
                <a:prstClr val="white">
                  <a:lumMod val="50000"/>
                </a:prstClr>
              </a:solidFill>
              <a:effectLst/>
              <a:uLnTx/>
              <a:uFillTx/>
              <a:cs typeface="+mn-ea"/>
              <a:sym typeface="+mn-lt"/>
            </a:endParaRPr>
          </a:p>
        </p:txBody>
      </p:sp>
      <p:grpSp>
        <p:nvGrpSpPr>
          <p:cNvPr id="30" name="组合 29"/>
          <p:cNvGrpSpPr/>
          <p:nvPr/>
        </p:nvGrpSpPr>
        <p:grpSpPr>
          <a:xfrm>
            <a:off x="874712" y="4397375"/>
            <a:ext cx="2011363" cy="467204"/>
            <a:chOff x="874712" y="4397375"/>
            <a:chExt cx="2011363" cy="467204"/>
          </a:xfrm>
        </p:grpSpPr>
        <p:sp>
          <p:nvSpPr>
            <p:cNvPr id="2" name="圆角矩形 1"/>
            <p:cNvSpPr/>
            <p:nvPr/>
          </p:nvSpPr>
          <p:spPr>
            <a:xfrm>
              <a:off x="874712" y="4397375"/>
              <a:ext cx="2011363" cy="467204"/>
            </a:xfrm>
            <a:prstGeom prst="roundRect">
              <a:avLst>
                <a:gd name="adj" fmla="val 50000"/>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0" name="文本框 9"/>
            <p:cNvSpPr txBox="1"/>
            <p:nvPr/>
          </p:nvSpPr>
          <p:spPr>
            <a:xfrm>
              <a:off x="1059895" y="4435894"/>
              <a:ext cx="1722651" cy="400110"/>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white"/>
                  </a:solidFill>
                  <a:effectLst/>
                  <a:uLnTx/>
                  <a:uFillTx/>
                  <a:cs typeface="+mn-ea"/>
                  <a:sym typeface="+mn-lt"/>
                </a:rPr>
                <a:t>BY</a:t>
              </a:r>
              <a:r>
                <a:rPr kumimoji="0" lang="zh-CN" altLang="en-US" sz="2000" b="0" i="0" u="none" strike="noStrike" kern="1200" cap="none" spc="0" normalizeH="0" baseline="0" noProof="0" dirty="0" smtClean="0">
                  <a:ln>
                    <a:noFill/>
                  </a:ln>
                  <a:solidFill>
                    <a:prstClr val="white"/>
                  </a:solidFill>
                  <a:effectLst/>
                  <a:uLnTx/>
                  <a:uFillTx/>
                  <a:cs typeface="+mn-ea"/>
                  <a:sym typeface="+mn-lt"/>
                </a:rPr>
                <a:t>：第一</a:t>
              </a:r>
              <a:r>
                <a:rPr kumimoji="0" lang="en-US" altLang="zh-CN" sz="2000" b="0" i="0" u="none" strike="noStrike" kern="1200" cap="none" spc="0" normalizeH="0" baseline="0" noProof="0" dirty="0" smtClean="0">
                  <a:ln>
                    <a:noFill/>
                  </a:ln>
                  <a:solidFill>
                    <a:prstClr val="white"/>
                  </a:solidFill>
                  <a:effectLst/>
                  <a:uLnTx/>
                  <a:uFillTx/>
                  <a:cs typeface="+mn-ea"/>
                  <a:sym typeface="+mn-lt"/>
                </a:rPr>
                <a:t>PPT</a:t>
              </a:r>
              <a:endParaRPr kumimoji="0" lang="zh-CN" altLang="en-US" sz="2000" b="0" i="0" u="none" strike="noStrike" kern="1200" cap="none" spc="0" normalizeH="0" baseline="0" noProof="0" dirty="0">
                <a:ln>
                  <a:noFill/>
                </a:ln>
                <a:solidFill>
                  <a:prstClr val="white"/>
                </a:solidFill>
                <a:effectLst/>
                <a:uLnTx/>
                <a:uFillTx/>
                <a:cs typeface="+mn-ea"/>
                <a:sym typeface="+mn-lt"/>
              </a:endParaRPr>
            </a:p>
          </p:txBody>
        </p:sp>
      </p:grpSp>
      <p:sp>
        <p:nvSpPr>
          <p:cNvPr id="11" name="文本框 10"/>
          <p:cNvSpPr txBox="1"/>
          <p:nvPr/>
        </p:nvSpPr>
        <p:spPr>
          <a:xfrm>
            <a:off x="787300" y="1804557"/>
            <a:ext cx="2460930"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0" i="0" u="none" strike="noStrike" kern="1200" cap="none" spc="0" normalizeH="0" baseline="0" noProof="0" dirty="0" smtClean="0">
                <a:ln>
                  <a:noFill/>
                </a:ln>
                <a:solidFill>
                  <a:srgbClr val="0070C0"/>
                </a:solidFill>
                <a:effectLst/>
                <a:uLnTx/>
                <a:uFillTx/>
                <a:cs typeface="+mn-ea"/>
                <a:sym typeface="+mn-lt"/>
              </a:rPr>
              <a:t>20XX</a:t>
            </a:r>
            <a:endParaRPr kumimoji="0" lang="zh-CN" altLang="en-US" sz="7200" b="0" i="0" u="none" strike="noStrike" kern="1200" cap="none" spc="0" normalizeH="0" baseline="0" noProof="0" dirty="0">
              <a:ln>
                <a:noFill/>
              </a:ln>
              <a:solidFill>
                <a:srgbClr val="0070C0"/>
              </a:solidFill>
              <a:effectLst/>
              <a:uLnTx/>
              <a:uFillTx/>
              <a:cs typeface="+mn-ea"/>
              <a:sym typeface="+mn-lt"/>
            </a:endParaRPr>
          </a:p>
        </p:txBody>
      </p:sp>
      <p:sp>
        <p:nvSpPr>
          <p:cNvPr id="12" name="文本框 11"/>
          <p:cNvSpPr txBox="1"/>
          <p:nvPr/>
        </p:nvSpPr>
        <p:spPr>
          <a:xfrm>
            <a:off x="5750990" y="391685"/>
            <a:ext cx="1107996" cy="36933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lumMod val="50000"/>
                  </a:prstClr>
                </a:solidFill>
                <a:effectLst/>
                <a:uLnTx/>
                <a:uFillTx/>
                <a:cs typeface="+mn-ea"/>
                <a:sym typeface="+mn-lt"/>
              </a:rPr>
              <a:t>项目介绍</a:t>
            </a:r>
            <a:endParaRPr kumimoji="0" lang="zh-CN" altLang="en-US" sz="18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13" name="文本框 12"/>
          <p:cNvSpPr txBox="1"/>
          <p:nvPr/>
        </p:nvSpPr>
        <p:spPr>
          <a:xfrm>
            <a:off x="7378191" y="391685"/>
            <a:ext cx="1107996" cy="36933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lumMod val="50000"/>
                  </a:prstClr>
                </a:solidFill>
                <a:effectLst/>
                <a:uLnTx/>
                <a:uFillTx/>
                <a:cs typeface="+mn-ea"/>
                <a:sym typeface="+mn-lt"/>
              </a:rPr>
              <a:t>市场分析</a:t>
            </a:r>
            <a:endParaRPr kumimoji="0" lang="zh-CN" altLang="en-US" sz="18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14" name="文本框 13"/>
          <p:cNvSpPr txBox="1"/>
          <p:nvPr/>
        </p:nvSpPr>
        <p:spPr>
          <a:xfrm>
            <a:off x="9005392" y="391685"/>
            <a:ext cx="1107996" cy="36933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lumMod val="50000"/>
                  </a:prstClr>
                </a:solidFill>
                <a:effectLst/>
                <a:uLnTx/>
                <a:uFillTx/>
                <a:cs typeface="+mn-ea"/>
                <a:sym typeface="+mn-lt"/>
              </a:rPr>
              <a:t>城市规划</a:t>
            </a:r>
            <a:endParaRPr kumimoji="0" lang="zh-CN" altLang="en-US" sz="18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15" name="文本框 14"/>
          <p:cNvSpPr txBox="1"/>
          <p:nvPr/>
        </p:nvSpPr>
        <p:spPr>
          <a:xfrm>
            <a:off x="10632592" y="391685"/>
            <a:ext cx="1107996" cy="369332"/>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white">
                    <a:lumMod val="50000"/>
                  </a:prstClr>
                </a:solidFill>
                <a:effectLst/>
                <a:uLnTx/>
                <a:uFillTx/>
                <a:cs typeface="+mn-ea"/>
                <a:sym typeface="+mn-lt"/>
              </a:rPr>
              <a:t>投资汇报</a:t>
            </a:r>
            <a:endParaRPr kumimoji="0" lang="zh-CN" altLang="en-US" sz="1800" b="0" i="0" u="none" strike="noStrike" kern="1200" cap="none" spc="0" normalizeH="0" baseline="0" noProof="0" dirty="0">
              <a:ln>
                <a:noFill/>
              </a:ln>
              <a:solidFill>
                <a:prstClr val="white">
                  <a:lumMod val="50000"/>
                </a:prstClr>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1+#ppt_w/2"/>
                                          </p:val>
                                        </p:tav>
                                        <p:tav tm="100000">
                                          <p:val>
                                            <p:strVal val="#ppt_x"/>
                                          </p:val>
                                        </p:tav>
                                      </p:tavLst>
                                    </p:anim>
                                    <p:anim calcmode="lin" valueType="num">
                                      <p:cBhvr additive="base">
                                        <p:cTn id="8" dur="10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1000" fill="hold"/>
                                        <p:tgtEl>
                                          <p:spTgt spid="29"/>
                                        </p:tgtEl>
                                        <p:attrNameLst>
                                          <p:attrName>ppt_x</p:attrName>
                                        </p:attrNameLst>
                                      </p:cBhvr>
                                      <p:tavLst>
                                        <p:tav tm="0">
                                          <p:val>
                                            <p:strVal val="1+#ppt_w/2"/>
                                          </p:val>
                                        </p:tav>
                                        <p:tav tm="100000">
                                          <p:val>
                                            <p:strVal val="#ppt_x"/>
                                          </p:val>
                                        </p:tav>
                                      </p:tavLst>
                                    </p:anim>
                                    <p:anim calcmode="lin" valueType="num">
                                      <p:cBhvr additive="base">
                                        <p:cTn id="12" dur="10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6" decel="10000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1000" fill="hold"/>
                                        <p:tgtEl>
                                          <p:spTgt spid="26"/>
                                        </p:tgtEl>
                                        <p:attrNameLst>
                                          <p:attrName>ppt_x</p:attrName>
                                        </p:attrNameLst>
                                      </p:cBhvr>
                                      <p:tavLst>
                                        <p:tav tm="0">
                                          <p:val>
                                            <p:strVal val="1+#ppt_w/2"/>
                                          </p:val>
                                        </p:tav>
                                        <p:tav tm="100000">
                                          <p:val>
                                            <p:strVal val="#ppt_x"/>
                                          </p:val>
                                        </p:tav>
                                      </p:tavLst>
                                    </p:anim>
                                    <p:anim calcmode="lin" valueType="num">
                                      <p:cBhvr additive="base">
                                        <p:cTn id="16" dur="10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6" decel="10000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1000" fill="hold"/>
                                        <p:tgtEl>
                                          <p:spTgt spid="28"/>
                                        </p:tgtEl>
                                        <p:attrNameLst>
                                          <p:attrName>ppt_x</p:attrName>
                                        </p:attrNameLst>
                                      </p:cBhvr>
                                      <p:tavLst>
                                        <p:tav tm="0">
                                          <p:val>
                                            <p:strVal val="1+#ppt_w/2"/>
                                          </p:val>
                                        </p:tav>
                                        <p:tav tm="100000">
                                          <p:val>
                                            <p:strVal val="#ppt_x"/>
                                          </p:val>
                                        </p:tav>
                                      </p:tavLst>
                                    </p:anim>
                                    <p:anim calcmode="lin" valueType="num">
                                      <p:cBhvr additive="base">
                                        <p:cTn id="20" dur="1000" fill="hold"/>
                                        <p:tgtEl>
                                          <p:spTgt spid="28"/>
                                        </p:tgtEl>
                                        <p:attrNameLst>
                                          <p:attrName>ppt_y</p:attrName>
                                        </p:attrNameLst>
                                      </p:cBhvr>
                                      <p:tavLst>
                                        <p:tav tm="0">
                                          <p:val>
                                            <p:strVal val="1+#ppt_h/2"/>
                                          </p:val>
                                        </p:tav>
                                        <p:tav tm="100000">
                                          <p:val>
                                            <p:strVal val="#ppt_y"/>
                                          </p:val>
                                        </p:tav>
                                      </p:tavLst>
                                    </p:anim>
                                  </p:childTnLst>
                                </p:cTn>
                              </p:par>
                              <p:par>
                                <p:cTn id="21" presetID="2" presetClass="entr" presetSubtype="6" decel="10000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1000" fill="hold"/>
                                        <p:tgtEl>
                                          <p:spTgt spid="27"/>
                                        </p:tgtEl>
                                        <p:attrNameLst>
                                          <p:attrName>ppt_x</p:attrName>
                                        </p:attrNameLst>
                                      </p:cBhvr>
                                      <p:tavLst>
                                        <p:tav tm="0">
                                          <p:val>
                                            <p:strVal val="1+#ppt_w/2"/>
                                          </p:val>
                                        </p:tav>
                                        <p:tav tm="100000">
                                          <p:val>
                                            <p:strVal val="#ppt_x"/>
                                          </p:val>
                                        </p:tav>
                                      </p:tavLst>
                                    </p:anim>
                                    <p:anim calcmode="lin" valueType="num">
                                      <p:cBhvr additive="base">
                                        <p:cTn id="24" dur="1000" fill="hold"/>
                                        <p:tgtEl>
                                          <p:spTgt spid="27"/>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14" presetClass="entr" presetSubtype="1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randombar(horizontal)">
                                      <p:cBhvr>
                                        <p:cTn id="34" dur="500"/>
                                        <p:tgtEl>
                                          <p:spTgt spid="14"/>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randombar(horizontal)">
                                      <p:cBhvr>
                                        <p:cTn id="37" dur="500"/>
                                        <p:tgtEl>
                                          <p:spTgt spid="15"/>
                                        </p:tgtEl>
                                      </p:cBhvr>
                                    </p:animEffect>
                                  </p:childTnLst>
                                </p:cTn>
                              </p:par>
                            </p:childTnLst>
                          </p:cTn>
                        </p:par>
                        <p:par>
                          <p:cTn id="38" fill="hold">
                            <p:stCondLst>
                              <p:cond delay="1500"/>
                            </p:stCondLst>
                            <p:childTnLst>
                              <p:par>
                                <p:cTn id="39" presetID="12" presetClass="entr" presetSubtype="4"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p:tgtEl>
                                          <p:spTgt spid="11"/>
                                        </p:tgtEl>
                                        <p:attrNameLst>
                                          <p:attrName>ppt_y</p:attrName>
                                        </p:attrNameLst>
                                      </p:cBhvr>
                                      <p:tavLst>
                                        <p:tav tm="0">
                                          <p:val>
                                            <p:strVal val="#ppt_y+#ppt_h*1.125000"/>
                                          </p:val>
                                        </p:tav>
                                        <p:tav tm="100000">
                                          <p:val>
                                            <p:strVal val="#ppt_y"/>
                                          </p:val>
                                        </p:tav>
                                      </p:tavLst>
                                    </p:anim>
                                    <p:animEffect transition="in" filter="wipe(up)">
                                      <p:cBhvr>
                                        <p:cTn id="42" dur="500"/>
                                        <p:tgtEl>
                                          <p:spTgt spid="11"/>
                                        </p:tgtEl>
                                      </p:cBhvr>
                                    </p:animEffect>
                                  </p:childTnLst>
                                </p:cTn>
                              </p:par>
                            </p:childTnLst>
                          </p:cTn>
                        </p:par>
                        <p:par>
                          <p:cTn id="43" fill="hold">
                            <p:stCondLst>
                              <p:cond delay="2000"/>
                            </p:stCondLst>
                            <p:childTnLst>
                              <p:par>
                                <p:cTn id="44" presetID="22" presetClass="entr" presetSubtype="8" fill="hold" grpId="0"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left)">
                                      <p:cBhvr>
                                        <p:cTn id="46" dur="500"/>
                                        <p:tgtEl>
                                          <p:spTgt spid="8"/>
                                        </p:tgtEl>
                                      </p:cBhvr>
                                    </p:animEffect>
                                  </p:childTnLst>
                                </p:cTn>
                              </p:par>
                            </p:childTnLst>
                          </p:cTn>
                        </p:par>
                        <p:par>
                          <p:cTn id="47" fill="hold">
                            <p:stCondLst>
                              <p:cond delay="2500"/>
                            </p:stCondLst>
                            <p:childTnLst>
                              <p:par>
                                <p:cTn id="48" presetID="10" presetClass="entr" presetSubtype="0" fill="hold" grpId="0" nodeType="after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500"/>
                                        <p:tgtEl>
                                          <p:spTgt spid="9"/>
                                        </p:tgtEl>
                                      </p:cBhvr>
                                    </p:animEffect>
                                  </p:childTnLst>
                                </p:cTn>
                              </p:par>
                            </p:childTnLst>
                          </p:cTn>
                        </p:par>
                        <p:par>
                          <p:cTn id="51" fill="hold">
                            <p:stCondLst>
                              <p:cond delay="3000"/>
                            </p:stCondLst>
                            <p:childTnLst>
                              <p:par>
                                <p:cTn id="52" presetID="53" presetClass="entr" presetSubtype="16" fill="hold" nodeType="afterEffect">
                                  <p:stCondLst>
                                    <p:cond delay="0"/>
                                  </p:stCondLst>
                                  <p:childTnLst>
                                    <p:set>
                                      <p:cBhvr>
                                        <p:cTn id="53" dur="1" fill="hold">
                                          <p:stCondLst>
                                            <p:cond delay="0"/>
                                          </p:stCondLst>
                                        </p:cTn>
                                        <p:tgtEl>
                                          <p:spTgt spid="30"/>
                                        </p:tgtEl>
                                        <p:attrNameLst>
                                          <p:attrName>style.visibility</p:attrName>
                                        </p:attrNameLst>
                                      </p:cBhvr>
                                      <p:to>
                                        <p:strVal val="visible"/>
                                      </p:to>
                                    </p:set>
                                    <p:anim calcmode="lin" valueType="num">
                                      <p:cBhvr>
                                        <p:cTn id="54" dur="500" fill="hold"/>
                                        <p:tgtEl>
                                          <p:spTgt spid="30"/>
                                        </p:tgtEl>
                                        <p:attrNameLst>
                                          <p:attrName>ppt_w</p:attrName>
                                        </p:attrNameLst>
                                      </p:cBhvr>
                                      <p:tavLst>
                                        <p:tav tm="0">
                                          <p:val>
                                            <p:fltVal val="0"/>
                                          </p:val>
                                        </p:tav>
                                        <p:tav tm="100000">
                                          <p:val>
                                            <p:strVal val="#ppt_w"/>
                                          </p:val>
                                        </p:tav>
                                      </p:tavLst>
                                    </p:anim>
                                    <p:anim calcmode="lin" valueType="num">
                                      <p:cBhvr>
                                        <p:cTn id="55" dur="500" fill="hold"/>
                                        <p:tgtEl>
                                          <p:spTgt spid="30"/>
                                        </p:tgtEl>
                                        <p:attrNameLst>
                                          <p:attrName>ppt_h</p:attrName>
                                        </p:attrNameLst>
                                      </p:cBhvr>
                                      <p:tavLst>
                                        <p:tav tm="0">
                                          <p:val>
                                            <p:fltVal val="0"/>
                                          </p:val>
                                        </p:tav>
                                        <p:tav tm="100000">
                                          <p:val>
                                            <p:strVal val="#ppt_h"/>
                                          </p:val>
                                        </p:tav>
                                      </p:tavLst>
                                    </p:anim>
                                    <p:animEffect transition="in" filter="fade">
                                      <p:cBhvr>
                                        <p:cTn id="56" dur="500"/>
                                        <p:tgtEl>
                                          <p:spTgt spid="30"/>
                                        </p:tgtEl>
                                      </p:cBhvr>
                                    </p:animEffect>
                                  </p:childTnLst>
                                </p:cTn>
                              </p:par>
                            </p:childTnLst>
                          </p:cTn>
                        </p:par>
                        <p:par>
                          <p:cTn id="57" fill="hold">
                            <p:stCondLst>
                              <p:cond delay="3500"/>
                            </p:stCondLst>
                            <p:childTnLst>
                              <p:par>
                                <p:cTn id="58" presetID="10" presetClass="entr" presetSubtype="0"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8" grpId="0"/>
      <p:bldP spid="9" grpId="0"/>
      <p:bldP spid="11" grpId="0"/>
      <p:bldP spid="12" grpId="0"/>
      <p:bldP spid="13" grpId="0"/>
      <p:bldP spid="14" grpId="0"/>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95986" y="3933058"/>
            <a:ext cx="7263527" cy="904863"/>
          </a:xfrm>
          <a:prstGeom prst="rect">
            <a:avLst/>
          </a:prstGeom>
        </p:spPr>
        <p:txBody>
          <a:bodyPr wrap="none">
            <a:spAutoFit/>
          </a:bodyPr>
          <a:lstStyle/>
          <a:p>
            <a:pPr marL="342900" indent="-342900" algn="ctr" fontAlgn="base">
              <a:lnSpc>
                <a:spcPct val="110000"/>
              </a:lnSpc>
              <a:spcBef>
                <a:spcPct val="0"/>
              </a:spcBef>
              <a:spcAft>
                <a:spcPct val="0"/>
              </a:spcAft>
            </a:pPr>
            <a:r>
              <a:rPr lang="zh-CN" altLang="en-US" sz="2400" kern="0" dirty="0" smtClean="0">
                <a:solidFill>
                  <a:srgbClr val="FFC000"/>
                </a:solidFill>
                <a:latin typeface="汉仪中圆简" panose="02010609000101010101" pitchFamily="49" charset="-122"/>
                <a:ea typeface="汉仪中圆简" panose="02010609000101010101" pitchFamily="49" charset="-122"/>
              </a:rPr>
              <a:t>素材授权</a:t>
            </a:r>
            <a:r>
              <a:rPr lang="en-US" altLang="zh-CN" sz="2400" kern="0" dirty="0" smtClean="0">
                <a:solidFill>
                  <a:srgbClr val="FFC000"/>
                </a:solidFill>
                <a:latin typeface="汉仪中圆简" panose="02010609000101010101" pitchFamily="49" charset="-122"/>
                <a:ea typeface="汉仪中圆简" panose="02010609000101010101" pitchFamily="49" charset="-122"/>
              </a:rPr>
              <a:t>/</a:t>
            </a:r>
            <a:r>
              <a:rPr lang="zh-CN" altLang="en-US" sz="2400" kern="0" dirty="0" smtClean="0">
                <a:solidFill>
                  <a:srgbClr val="FFC000"/>
                </a:solidFill>
                <a:latin typeface="汉仪中圆简" panose="02010609000101010101" pitchFamily="49" charset="-122"/>
                <a:ea typeface="汉仪中圆简" panose="02010609000101010101" pitchFamily="49" charset="-122"/>
              </a:rPr>
              <a:t>素材来源</a:t>
            </a:r>
            <a:r>
              <a:rPr lang="en-US" altLang="zh-CN" sz="2400" kern="0" dirty="0" smtClean="0">
                <a:solidFill>
                  <a:srgbClr val="FFC000"/>
                </a:solidFill>
                <a:latin typeface="汉仪中圆简" panose="02010609000101010101" pitchFamily="49" charset="-122"/>
                <a:ea typeface="汉仪中圆简" panose="02010609000101010101" pitchFamily="49" charset="-122"/>
              </a:rPr>
              <a:t>@</a:t>
            </a:r>
            <a:r>
              <a:rPr lang="zh-CN" altLang="en-US" sz="2400" kern="0" dirty="0" smtClean="0">
                <a:solidFill>
                  <a:srgbClr val="FFC000"/>
                </a:solidFill>
                <a:latin typeface="汉仪中圆简" panose="02010609000101010101" pitchFamily="49" charset="-122"/>
                <a:ea typeface="汉仪中圆简" panose="02010609000101010101" pitchFamily="49" charset="-122"/>
              </a:rPr>
              <a:t>包图网</a:t>
            </a:r>
            <a:endParaRPr lang="en-US" altLang="zh-CN" sz="2400" kern="0" dirty="0" smtClean="0">
              <a:solidFill>
                <a:srgbClr val="FFC000"/>
              </a:solidFill>
              <a:latin typeface="汉仪中圆简" panose="02010609000101010101" pitchFamily="49" charset="-122"/>
              <a:ea typeface="汉仪中圆简" panose="02010609000101010101" pitchFamily="49" charset="-122"/>
            </a:endParaRPr>
          </a:p>
          <a:p>
            <a:pPr marL="342900" indent="-342900" algn="ctr" fontAlgn="base">
              <a:lnSpc>
                <a:spcPct val="110000"/>
              </a:lnSpc>
              <a:spcBef>
                <a:spcPct val="0"/>
              </a:spcBef>
              <a:spcAft>
                <a:spcPct val="0"/>
              </a:spcAft>
            </a:pPr>
            <a:r>
              <a:rPr lang="zh-CN" altLang="en-US" sz="2400" kern="0" dirty="0" smtClean="0">
                <a:solidFill>
                  <a:srgbClr val="FFC000"/>
                </a:solidFill>
                <a:latin typeface="汉仪中圆简" panose="02010609000101010101" pitchFamily="49" charset="-122"/>
                <a:ea typeface="汉仪中圆简" panose="02010609000101010101" pitchFamily="49" charset="-122"/>
              </a:rPr>
              <a:t>本素材仅供学习研究使用。禁止商用、传播、转载。</a:t>
            </a:r>
            <a:endParaRPr lang="en-US" altLang="zh-CN" sz="2400" kern="0" dirty="0">
              <a:solidFill>
                <a:srgbClr val="FFC000"/>
              </a:solidFill>
              <a:latin typeface="汉仪中圆简" panose="02010609000101010101" pitchFamily="49" charset="-122"/>
              <a:ea typeface="汉仪中圆简" panose="02010609000101010101" pitchFamily="49" charset="-122"/>
            </a:endParaRPr>
          </a:p>
        </p:txBody>
      </p:sp>
      <p:pic>
        <p:nvPicPr>
          <p:cNvPr id="1026" name="Picture 2" descr="https://js.ibaotu.com/revision/img/logo2.png"/>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721709" y="1844825"/>
            <a:ext cx="3012081" cy="871141"/>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矩形 6"/>
          <p:cNvSpPr/>
          <p:nvPr/>
        </p:nvSpPr>
        <p:spPr>
          <a:xfrm>
            <a:off x="4626992" y="2802292"/>
            <a:ext cx="3201517" cy="430887"/>
          </a:xfrm>
          <a:prstGeom prst="rect">
            <a:avLst/>
          </a:prstGeom>
        </p:spPr>
        <p:txBody>
          <a:bodyPr wrap="none">
            <a:spAutoFit/>
          </a:bodyPr>
          <a:lstStyle/>
          <a:p>
            <a:pPr marL="342900" indent="-342900" algn="ctr" fontAlgn="base">
              <a:lnSpc>
                <a:spcPct val="110000"/>
              </a:lnSpc>
              <a:spcBef>
                <a:spcPct val="0"/>
              </a:spcBef>
              <a:spcAft>
                <a:spcPct val="0"/>
              </a:spcAft>
            </a:pPr>
            <a:r>
              <a:rPr lang="en-US" altLang="zh-CN" sz="2000" kern="0" dirty="0">
                <a:solidFill>
                  <a:srgbClr val="FFC000"/>
                </a:solidFill>
                <a:latin typeface="微软雅黑" panose="020B0503020204020204" charset="-122"/>
                <a:ea typeface="微软雅黑" panose="020B0503020204020204" charset="-122"/>
                <a:hlinkClick r:id="rId2"/>
              </a:rPr>
              <a:t>https://ibaotu.com/ppt</a:t>
            </a:r>
            <a:r>
              <a:rPr lang="en-US" altLang="zh-CN" sz="2000" kern="0" dirty="0" smtClean="0">
                <a:solidFill>
                  <a:srgbClr val="FFC000"/>
                </a:solidFill>
                <a:latin typeface="微软雅黑" panose="020B0503020204020204" charset="-122"/>
                <a:ea typeface="微软雅黑" panose="020B0503020204020204" charset="-122"/>
                <a:hlinkClick r:id="rId2"/>
              </a:rPr>
              <a:t>/</a:t>
            </a:r>
            <a:r>
              <a:rPr lang="en-US" altLang="zh-CN" sz="2000" kern="0" dirty="0" smtClean="0">
                <a:solidFill>
                  <a:srgbClr val="FFC000"/>
                </a:solidFill>
                <a:latin typeface="微软雅黑" panose="020B0503020204020204" charset="-122"/>
                <a:ea typeface="微软雅黑" panose="020B0503020204020204" charset="-122"/>
              </a:rPr>
              <a:t> </a:t>
            </a:r>
            <a:endParaRPr lang="en-US" altLang="zh-CN" sz="2000" kern="0" dirty="0">
              <a:solidFill>
                <a:srgbClr val="FFC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a:t>
            </a:r>
            <a:r>
              <a:rPr lang="zh-CN" altLang="en-US" sz="1100" dirty="0" smtClean="0">
                <a:solidFill>
                  <a:srgbClr val="EEECE1">
                    <a:lumMod val="25000"/>
                  </a:srgbClr>
                </a:solidFill>
                <a:latin typeface="微软雅黑" panose="020B0503020204020204" charset="-122"/>
                <a:ea typeface="微软雅黑" panose="020B0503020204020204" charset="-122"/>
              </a:rPr>
              <a:t>板：       </a:t>
            </a:r>
            <a:r>
              <a:rPr lang="en-US" altLang="zh-CN" sz="1100" dirty="0" smtClean="0">
                <a:solidFill>
                  <a:srgbClr val="EEECE1">
                    <a:lumMod val="25000"/>
                  </a:srgbClr>
                </a:solidFill>
                <a:latin typeface="微软雅黑" panose="020B0503020204020204" charset="-122"/>
                <a:ea typeface="微软雅黑" panose="020B0503020204020204" charset="-122"/>
                <a:hlinkClick r:id="rId1"/>
              </a:rPr>
              <a:t>www.1ppt.com/moban</a:t>
            </a:r>
            <a:r>
              <a:rPr lang="en-US" altLang="zh-CN" sz="1100" dirty="0">
                <a:solidFill>
                  <a:srgbClr val="EEECE1">
                    <a:lumMod val="25000"/>
                  </a:srgbClr>
                </a:solidFill>
                <a:latin typeface="微软雅黑" panose="020B0503020204020204" charset="-122"/>
                <a:ea typeface="微软雅黑" panose="020B0503020204020204" charset="-122"/>
                <a:hlinkClick r:id="rId1"/>
              </a:rPr>
              <a:t>/</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行业</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模板：</a:t>
            </a:r>
            <a:r>
              <a:rPr lang="en-US" altLang="zh-CN" sz="1100" dirty="0">
                <a:solidFill>
                  <a:srgbClr val="EEECE1">
                    <a:lumMod val="25000"/>
                  </a:srgbClr>
                </a:solidFill>
                <a:latin typeface="微软雅黑" panose="020B0503020204020204" charset="-122"/>
                <a:ea typeface="微软雅黑" panose="020B0503020204020204" charset="-122"/>
                <a:hlinkClick r:id="rId2"/>
              </a:rPr>
              <a:t>www.1ppt.com/hangye/</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节日</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模板：</a:t>
            </a:r>
            <a:r>
              <a:rPr lang="en-US" altLang="zh-CN" sz="1100" dirty="0">
                <a:solidFill>
                  <a:srgbClr val="EEECE1">
                    <a:lumMod val="25000"/>
                  </a:srgbClr>
                </a:solidFill>
                <a:latin typeface="微软雅黑" panose="020B0503020204020204" charset="-122"/>
                <a:ea typeface="微软雅黑" panose="020B0503020204020204" charset="-122"/>
                <a:hlinkClick r:id="rId3"/>
              </a:rPr>
              <a:t>www.1ppt.com/jieri/</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素</a:t>
            </a:r>
            <a:r>
              <a:rPr lang="zh-CN" altLang="en-US" sz="1100" dirty="0" smtClean="0">
                <a:solidFill>
                  <a:srgbClr val="EEECE1">
                    <a:lumMod val="25000"/>
                  </a:srgbClr>
                </a:solidFill>
                <a:latin typeface="微软雅黑" panose="020B0503020204020204" charset="-122"/>
                <a:ea typeface="微软雅黑" panose="020B0503020204020204" charset="-122"/>
              </a:rPr>
              <a:t>材：       </a:t>
            </a:r>
            <a:r>
              <a:rPr lang="en-US" altLang="zh-CN" sz="1100" dirty="0" smtClean="0">
                <a:solidFill>
                  <a:srgbClr val="EEECE1">
                    <a:lumMod val="25000"/>
                  </a:srgbClr>
                </a:solidFill>
                <a:latin typeface="微软雅黑" panose="020B0503020204020204" charset="-122"/>
                <a:ea typeface="微软雅黑" panose="020B0503020204020204" charset="-122"/>
                <a:hlinkClick r:id="rId4"/>
              </a:rPr>
              <a:t>www.1ppt.com/sucai</a:t>
            </a:r>
            <a:r>
              <a:rPr lang="en-US" altLang="zh-CN" sz="1100" dirty="0">
                <a:solidFill>
                  <a:srgbClr val="EEECE1">
                    <a:lumMod val="25000"/>
                  </a:srgbClr>
                </a:solidFill>
                <a:latin typeface="微软雅黑" panose="020B0503020204020204" charset="-122"/>
                <a:ea typeface="微软雅黑" panose="020B0503020204020204" charset="-122"/>
                <a:hlinkClick r:id="rId4"/>
              </a:rPr>
              <a:t>/</a:t>
            </a:r>
            <a:endParaRPr lang="en-US" altLang="zh-CN" sz="1100" dirty="0">
              <a:solidFill>
                <a:srgbClr val="EEECE1">
                  <a:lumMod val="25000"/>
                </a:srgbClr>
              </a:solidFill>
              <a:latin typeface="微软雅黑" panose="020B0503020204020204" charset="-122"/>
              <a:ea typeface="微软雅黑" panose="020B0503020204020204" charset="-122"/>
            </a:endParaRPr>
          </a:p>
          <a:p>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背景图片：</a:t>
            </a:r>
            <a:r>
              <a:rPr lang="en-US" altLang="zh-CN" sz="1100" dirty="0">
                <a:solidFill>
                  <a:srgbClr val="EEECE1">
                    <a:lumMod val="25000"/>
                  </a:srgbClr>
                </a:solidFill>
                <a:latin typeface="微软雅黑" panose="020B0503020204020204" charset="-122"/>
                <a:ea typeface="微软雅黑" panose="020B0503020204020204" charset="-122"/>
                <a:hlinkClick r:id="rId5"/>
              </a:rPr>
              <a:t>www.1ppt.com/beijing/</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图</a:t>
            </a:r>
            <a:r>
              <a:rPr lang="zh-CN" altLang="en-US" sz="1100" dirty="0" smtClean="0">
                <a:solidFill>
                  <a:srgbClr val="EEECE1">
                    <a:lumMod val="25000"/>
                  </a:srgbClr>
                </a:solidFill>
                <a:latin typeface="微软雅黑" panose="020B0503020204020204" charset="-122"/>
                <a:ea typeface="微软雅黑" panose="020B0503020204020204" charset="-122"/>
              </a:rPr>
              <a:t>表：       </a:t>
            </a:r>
            <a:r>
              <a:rPr lang="en-US" altLang="zh-CN" sz="1100" dirty="0" smtClean="0">
                <a:solidFill>
                  <a:srgbClr val="EEECE1">
                    <a:lumMod val="25000"/>
                  </a:srgbClr>
                </a:solidFill>
                <a:latin typeface="微软雅黑" panose="020B0503020204020204" charset="-122"/>
                <a:ea typeface="微软雅黑" panose="020B0503020204020204" charset="-122"/>
                <a:hlinkClick r:id="rId6"/>
              </a:rPr>
              <a:t>www.1ppt.com/tubiao</a:t>
            </a:r>
            <a:r>
              <a:rPr lang="en-US" altLang="zh-CN" sz="1100" dirty="0">
                <a:solidFill>
                  <a:srgbClr val="EEECE1">
                    <a:lumMod val="25000"/>
                  </a:srgbClr>
                </a:solidFill>
                <a:latin typeface="微软雅黑" panose="020B0503020204020204" charset="-122"/>
                <a:ea typeface="微软雅黑" panose="020B0503020204020204" charset="-122"/>
                <a:hlinkClick r:id="rId6"/>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优秀</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下载：</a:t>
            </a:r>
            <a:r>
              <a:rPr lang="en-US" altLang="zh-CN" sz="1100" dirty="0">
                <a:solidFill>
                  <a:srgbClr val="EEECE1">
                    <a:lumMod val="25000"/>
                  </a:srgbClr>
                </a:solidFill>
                <a:latin typeface="微软雅黑" panose="020B0503020204020204" charset="-122"/>
                <a:ea typeface="微软雅黑" panose="020B0503020204020204" charset="-122"/>
                <a:hlinkClick r:id="rId7"/>
              </a:rPr>
              <a:t>www.1ppt.com/xiazai/</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教程</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8"/>
              </a:rPr>
              <a:t>www.1ppt.com/powerpoint</a:t>
            </a:r>
            <a:r>
              <a:rPr lang="en-US" altLang="zh-CN" sz="1100" dirty="0">
                <a:solidFill>
                  <a:srgbClr val="EEECE1">
                    <a:lumMod val="25000"/>
                  </a:srgbClr>
                </a:solidFill>
                <a:latin typeface="微软雅黑" panose="020B0503020204020204" charset="-122"/>
                <a:ea typeface="微软雅黑" panose="020B0503020204020204" charset="-122"/>
                <a:hlinkClick r:id="rId8"/>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en-US" altLang="zh-CN" sz="1100" dirty="0" smtClean="0">
                <a:solidFill>
                  <a:srgbClr val="EEECE1">
                    <a:lumMod val="25000"/>
                  </a:srgbClr>
                </a:solidFill>
                <a:latin typeface="微软雅黑" panose="020B0503020204020204" charset="-122"/>
                <a:ea typeface="微软雅黑" panose="020B0503020204020204" charset="-122"/>
              </a:rPr>
              <a:t>Word</a:t>
            </a:r>
            <a:r>
              <a:rPr lang="zh-CN" altLang="en-US" sz="1100" dirty="0">
                <a:solidFill>
                  <a:srgbClr val="EEECE1">
                    <a:lumMod val="25000"/>
                  </a:srgbClr>
                </a:solidFill>
                <a:latin typeface="微软雅黑" panose="020B0503020204020204" charset="-122"/>
                <a:ea typeface="微软雅黑" panose="020B0503020204020204" charset="-122"/>
              </a:rPr>
              <a:t>模板</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9"/>
              </a:rPr>
              <a:t>www.1ppt.com/word</a:t>
            </a:r>
            <a:r>
              <a:rPr lang="en-US" altLang="zh-CN" sz="1100" dirty="0">
                <a:solidFill>
                  <a:srgbClr val="EEECE1">
                    <a:lumMod val="25000"/>
                  </a:srgbClr>
                </a:solidFill>
                <a:latin typeface="微软雅黑" panose="020B0503020204020204" charset="-122"/>
                <a:ea typeface="微软雅黑" panose="020B0503020204020204" charset="-122"/>
                <a:hlinkClick r:id="rId9"/>
              </a:rPr>
              <a:t>/</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Excel</a:t>
            </a:r>
            <a:r>
              <a:rPr lang="zh-CN" altLang="en-US" sz="1100" dirty="0">
                <a:solidFill>
                  <a:srgbClr val="EEECE1">
                    <a:lumMod val="25000"/>
                  </a:srgbClr>
                </a:solidFill>
                <a:latin typeface="微软雅黑" panose="020B0503020204020204" charset="-122"/>
                <a:ea typeface="微软雅黑" panose="020B0503020204020204" charset="-122"/>
              </a:rPr>
              <a:t>模板</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0"/>
              </a:rPr>
              <a:t>www.1ppt.com/excel</a:t>
            </a:r>
            <a:r>
              <a:rPr lang="en-US" altLang="zh-CN" sz="1100" dirty="0">
                <a:solidFill>
                  <a:srgbClr val="EEECE1">
                    <a:lumMod val="25000"/>
                  </a:srgbClr>
                </a:solidFill>
                <a:latin typeface="微软雅黑" panose="020B0503020204020204" charset="-122"/>
                <a:ea typeface="微软雅黑" panose="020B0503020204020204" charset="-122"/>
                <a:hlinkClick r:id="rId10"/>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个人简历</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1"/>
              </a:rPr>
              <a:t>www.1ppt.com/jianli/</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课</a:t>
            </a:r>
            <a:r>
              <a:rPr lang="zh-CN" altLang="en-US" sz="1100" dirty="0" smtClean="0">
                <a:solidFill>
                  <a:srgbClr val="EEECE1">
                    <a:lumMod val="25000"/>
                  </a:srgbClr>
                </a:solidFill>
                <a:latin typeface="微软雅黑" panose="020B0503020204020204" charset="-122"/>
                <a:ea typeface="微软雅黑" panose="020B0503020204020204" charset="-122"/>
              </a:rPr>
              <a:t>件：       </a:t>
            </a:r>
            <a:r>
              <a:rPr lang="en-US" altLang="zh-CN" sz="1100" dirty="0" smtClean="0">
                <a:solidFill>
                  <a:srgbClr val="EEECE1">
                    <a:lumMod val="25000"/>
                  </a:srgbClr>
                </a:solidFill>
                <a:latin typeface="微软雅黑" panose="020B0503020204020204" charset="-122"/>
                <a:ea typeface="微软雅黑" panose="020B0503020204020204" charset="-122"/>
                <a:hlinkClick r:id="rId12"/>
              </a:rPr>
              <a:t>www.1ppt.com/kejian</a:t>
            </a:r>
            <a:r>
              <a:rPr lang="en-US" altLang="zh-CN" sz="1100" dirty="0">
                <a:solidFill>
                  <a:srgbClr val="EEECE1">
                    <a:lumMod val="25000"/>
                  </a:srgbClr>
                </a:solidFill>
                <a:latin typeface="微软雅黑" panose="020B0503020204020204" charset="-122"/>
                <a:ea typeface="微软雅黑" panose="020B0503020204020204" charset="-122"/>
                <a:hlinkClick r:id="rId12"/>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手抄报</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3"/>
              </a:rPr>
              <a:t>www.1ppt.com/shouchaobao/</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试</a:t>
            </a:r>
            <a:r>
              <a:rPr lang="zh-CN" altLang="en-US" sz="1100" dirty="0">
                <a:solidFill>
                  <a:srgbClr val="EEECE1">
                    <a:lumMod val="25000"/>
                  </a:srgbClr>
                </a:solidFill>
                <a:latin typeface="微软雅黑" panose="020B0503020204020204" charset="-122"/>
                <a:ea typeface="微软雅黑" panose="020B0503020204020204" charset="-122"/>
              </a:rPr>
              <a:t>题</a:t>
            </a:r>
            <a:r>
              <a:rPr lang="zh-CN" altLang="en-US" sz="1100" dirty="0" smtClean="0">
                <a:solidFill>
                  <a:srgbClr val="EEECE1">
                    <a:lumMod val="25000"/>
                  </a:srgbClr>
                </a:solidFill>
                <a:latin typeface="微软雅黑" panose="020B0503020204020204" charset="-122"/>
                <a:ea typeface="微软雅黑" panose="020B0503020204020204" charset="-122"/>
              </a:rPr>
              <a:t>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4"/>
              </a:rPr>
              <a:t>www.1ppt.com/shiti/</a:t>
            </a:r>
            <a:r>
              <a:rPr lang="en-US" altLang="zh-CN" sz="1100" dirty="0" smtClean="0">
                <a:solidFill>
                  <a:srgbClr val="EEECE1">
                    <a:lumMod val="25000"/>
                  </a:srgbClr>
                </a:solidFill>
                <a:latin typeface="微软雅黑" panose="020B0503020204020204" charset="-122"/>
                <a:ea typeface="微软雅黑" panose="020B0503020204020204" charset="-122"/>
              </a:rPr>
              <a:t>  </a:t>
            </a:r>
            <a:endParaRPr lang="en-US" altLang="zh-CN" sz="1100" dirty="0" smtClean="0">
              <a:solidFill>
                <a:srgbClr val="EEECE1">
                  <a:lumMod val="25000"/>
                </a:srgbClr>
              </a:solidFill>
              <a:latin typeface="微软雅黑" panose="020B0503020204020204" charset="-122"/>
              <a:ea typeface="微软雅黑" panose="020B0503020204020204" charset="-122"/>
            </a:endParaRPr>
          </a:p>
          <a:p>
            <a:r>
              <a:rPr lang="zh-CN" altLang="en-US" sz="1100" dirty="0" smtClean="0">
                <a:solidFill>
                  <a:srgbClr val="EEECE1">
                    <a:lumMod val="25000"/>
                  </a:srgbClr>
                </a:solidFill>
                <a:latin typeface="微软雅黑" panose="020B0503020204020204" charset="-122"/>
                <a:ea typeface="微软雅黑" panose="020B0503020204020204" charset="-122"/>
              </a:rPr>
              <a:t>教案下载：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5"/>
              </a:rPr>
              <a:t>www.1ppt.com/jiaoan/</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字体下载：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6"/>
              </a:rPr>
              <a:t>www.1ppt.com/ziti/</a:t>
            </a:r>
            <a:r>
              <a:rPr lang="en-US" altLang="zh-CN" sz="1100" dirty="0" smtClean="0">
                <a:solidFill>
                  <a:srgbClr val="EEECE1">
                    <a:lumMod val="25000"/>
                  </a:srgbClr>
                </a:solidFill>
                <a:latin typeface="微软雅黑" panose="020B0503020204020204" charset="-122"/>
                <a:ea typeface="微软雅黑" panose="020B0503020204020204" charset="-122"/>
              </a:rPr>
              <a:t>              </a:t>
            </a:r>
            <a:endParaRPr lang="zh-CN" altLang="en-US" sz="1100" dirty="0">
              <a:solidFill>
                <a:srgbClr val="EEECE1">
                  <a:lumMod val="25000"/>
                </a:srgbClr>
              </a:solidFill>
              <a:latin typeface="微软雅黑" panose="020B0503020204020204" charset="-122"/>
              <a:ea typeface="微软雅黑" panose="020B050302020402020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ln>
        </p:spPr>
        <p:txBody>
          <a:bodyPr wrap="none" anchor="ctr"/>
          <a:lstStyle/>
          <a:p>
            <a:pPr>
              <a:defRPr/>
            </a:pPr>
            <a:endParaRPr lang="zh-CN" altLang="en-US" kern="0" dirty="0">
              <a:solidFill>
                <a:srgbClr val="005397"/>
              </a:solidFill>
              <a:latin typeface="Arial" panose="020B0604020202020204"/>
              <a:ea typeface="微软雅黑" panose="020B0503020204020204" charset="-122"/>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charset="-122"/>
                <a:ea typeface="微软雅黑" panose="020B0503020204020204" charset="-122"/>
              </a:rPr>
              <a:t>可以在下列情况使用</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charset="-122"/>
                <a:ea typeface="微软雅黑" panose="020B0503020204020204" charset="-122"/>
              </a:rPr>
              <a:t>个</a:t>
            </a:r>
            <a:r>
              <a:rPr lang="zh-CN" altLang="en-US" sz="1200" kern="0" dirty="0" smtClean="0">
                <a:solidFill>
                  <a:prstClr val="white"/>
                </a:solidFill>
                <a:latin typeface="微软雅黑" panose="020B0503020204020204" charset="-122"/>
                <a:ea typeface="微软雅黑" panose="020B0503020204020204" charset="-122"/>
              </a:rPr>
              <a:t>人学习、研究。</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拷贝模板中的内容用于其它幻灯片母版中使用。</a:t>
            </a:r>
            <a:endParaRPr lang="zh-CN" altLang="en-US" sz="1200" kern="0" dirty="0" smtClean="0">
              <a:solidFill>
                <a:prstClr val="white"/>
              </a:solidFill>
              <a:latin typeface="微软雅黑" panose="020B0503020204020204" charset="-122"/>
              <a:ea typeface="微软雅黑" panose="020B0503020204020204" charset="-122"/>
            </a:endParaRP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charset="-122"/>
                <a:ea typeface="微软雅黑" panose="020B0503020204020204" charset="-122"/>
              </a:rPr>
              <a:t>不可以在以下情况使用</a:t>
            </a:r>
            <a:endParaRPr lang="zh-CN" altLang="en-US" sz="1050" b="1"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任何形式的在线付费下载。</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charset="-122"/>
                <a:ea typeface="微软雅黑" panose="020B0503020204020204" charset="-122"/>
              </a:rPr>
              <a:t>网</a:t>
            </a:r>
            <a:r>
              <a:rPr lang="zh-CN" altLang="en-US" sz="1200" kern="0" dirty="0" smtClean="0">
                <a:solidFill>
                  <a:prstClr val="white"/>
                </a:solidFill>
                <a:latin typeface="微软雅黑" panose="020B0503020204020204" charset="-122"/>
                <a:ea typeface="微软雅黑" panose="020B0503020204020204" charset="-122"/>
              </a:rPr>
              <a:t>络转</a:t>
            </a:r>
            <a:r>
              <a:rPr lang="zh-CN" altLang="en-US" sz="1200" kern="0" smtClean="0">
                <a:solidFill>
                  <a:prstClr val="white"/>
                </a:solidFill>
                <a:latin typeface="微软雅黑" panose="020B0503020204020204" charset="-122"/>
                <a:ea typeface="微软雅黑" panose="020B0503020204020204" charset="-122"/>
              </a:rPr>
              <a:t>载、线上线下传</a:t>
            </a:r>
            <a:r>
              <a:rPr lang="zh-CN" altLang="en-US" sz="1200" kern="0" dirty="0" smtClean="0">
                <a:solidFill>
                  <a:prstClr val="white"/>
                </a:solidFill>
                <a:latin typeface="微软雅黑" panose="020B0503020204020204" charset="-122"/>
                <a:ea typeface="微软雅黑" panose="020B0503020204020204" charset="-122"/>
              </a:rPr>
              <a:t>播。</a:t>
            </a:r>
            <a:endParaRPr lang="zh-CN" altLang="en-GB" sz="1200" kern="0" dirty="0" smtClean="0">
              <a:solidFill>
                <a:prstClr val="white"/>
              </a:solidFill>
              <a:latin typeface="微软雅黑" panose="020B0503020204020204" charset="-122"/>
              <a:ea typeface="微软雅黑" panose="020B0503020204020204" charset="-122"/>
            </a:endParaRPr>
          </a:p>
        </p:txBody>
      </p:sp>
      <p:pic>
        <p:nvPicPr>
          <p:cNvPr id="102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rot="1800000">
            <a:off x="6337033" y="1895348"/>
            <a:ext cx="5172127" cy="1984242"/>
          </a:xfrm>
          <a:custGeom>
            <a:avLst/>
            <a:gdLst>
              <a:gd name="connsiteX0" fmla="*/ 0 w 9413612"/>
              <a:gd name="connsiteY0" fmla="*/ 0 h 1963207"/>
              <a:gd name="connsiteX1" fmla="*/ 9413612 w 9413612"/>
              <a:gd name="connsiteY1" fmla="*/ 0 h 1963207"/>
              <a:gd name="connsiteX2" fmla="*/ 9413612 w 9413612"/>
              <a:gd name="connsiteY2" fmla="*/ 1963207 h 1963207"/>
              <a:gd name="connsiteX3" fmla="*/ 0 w 9413612"/>
              <a:gd name="connsiteY3" fmla="*/ 1963207 h 1963207"/>
              <a:gd name="connsiteX4" fmla="*/ 0 w 9413612"/>
              <a:gd name="connsiteY4" fmla="*/ 0 h 1963207"/>
              <a:gd name="connsiteX0-1" fmla="*/ 0 w 9413612"/>
              <a:gd name="connsiteY0-2" fmla="*/ 18933 h 1982140"/>
              <a:gd name="connsiteX1-3" fmla="*/ 6870575 w 9413612"/>
              <a:gd name="connsiteY1-4" fmla="*/ 0 h 1982140"/>
              <a:gd name="connsiteX2-5" fmla="*/ 9413612 w 9413612"/>
              <a:gd name="connsiteY2-6" fmla="*/ 18933 h 1982140"/>
              <a:gd name="connsiteX3-7" fmla="*/ 9413612 w 9413612"/>
              <a:gd name="connsiteY3-8" fmla="*/ 1982140 h 1982140"/>
              <a:gd name="connsiteX4-9" fmla="*/ 0 w 9413612"/>
              <a:gd name="connsiteY4-10" fmla="*/ 1982140 h 1982140"/>
              <a:gd name="connsiteX5" fmla="*/ 0 w 9413612"/>
              <a:gd name="connsiteY5" fmla="*/ 18933 h 1982140"/>
              <a:gd name="connsiteX0-11" fmla="*/ 0 w 9413612"/>
              <a:gd name="connsiteY0-12" fmla="*/ 18933 h 1984242"/>
              <a:gd name="connsiteX1-13" fmla="*/ 6870575 w 9413612"/>
              <a:gd name="connsiteY1-14" fmla="*/ 0 h 1984242"/>
              <a:gd name="connsiteX2-15" fmla="*/ 9413612 w 9413612"/>
              <a:gd name="connsiteY2-16" fmla="*/ 18933 h 1984242"/>
              <a:gd name="connsiteX3-17" fmla="*/ 9413612 w 9413612"/>
              <a:gd name="connsiteY3-18" fmla="*/ 1982140 h 1984242"/>
              <a:gd name="connsiteX4-19" fmla="*/ 4241485 w 9413612"/>
              <a:gd name="connsiteY4-20" fmla="*/ 1984242 h 1984242"/>
              <a:gd name="connsiteX5-21" fmla="*/ 0 w 9413612"/>
              <a:gd name="connsiteY5-22" fmla="*/ 1982140 h 1984242"/>
              <a:gd name="connsiteX6" fmla="*/ 0 w 9413612"/>
              <a:gd name="connsiteY6" fmla="*/ 18933 h 1984242"/>
              <a:gd name="connsiteX0-23" fmla="*/ 0 w 9413612"/>
              <a:gd name="connsiteY0-24" fmla="*/ 18933 h 1984242"/>
              <a:gd name="connsiteX1-25" fmla="*/ 6870575 w 9413612"/>
              <a:gd name="connsiteY1-26" fmla="*/ 0 h 1984242"/>
              <a:gd name="connsiteX2-27" fmla="*/ 9413612 w 9413612"/>
              <a:gd name="connsiteY2-28" fmla="*/ 18933 h 1984242"/>
              <a:gd name="connsiteX3-29" fmla="*/ 9413612 w 9413612"/>
              <a:gd name="connsiteY3-30" fmla="*/ 1982140 h 1984242"/>
              <a:gd name="connsiteX4-31" fmla="*/ 4241485 w 9413612"/>
              <a:gd name="connsiteY4-32" fmla="*/ 1984242 h 1984242"/>
              <a:gd name="connsiteX5-33" fmla="*/ 0 w 9413612"/>
              <a:gd name="connsiteY5-34" fmla="*/ 18933 h 1984242"/>
              <a:gd name="connsiteX0-35" fmla="*/ 0 w 5172127"/>
              <a:gd name="connsiteY0-36" fmla="*/ 1984242 h 1984242"/>
              <a:gd name="connsiteX1-37" fmla="*/ 2629090 w 5172127"/>
              <a:gd name="connsiteY1-38" fmla="*/ 0 h 1984242"/>
              <a:gd name="connsiteX2-39" fmla="*/ 5172127 w 5172127"/>
              <a:gd name="connsiteY2-40" fmla="*/ 18933 h 1984242"/>
              <a:gd name="connsiteX3-41" fmla="*/ 5172127 w 5172127"/>
              <a:gd name="connsiteY3-42" fmla="*/ 1982140 h 1984242"/>
              <a:gd name="connsiteX4-43" fmla="*/ 0 w 5172127"/>
              <a:gd name="connsiteY4-44" fmla="*/ 1984242 h 19842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72127" h="1984242">
                <a:moveTo>
                  <a:pt x="0" y="1984242"/>
                </a:moveTo>
                <a:lnTo>
                  <a:pt x="2629090" y="0"/>
                </a:lnTo>
                <a:lnTo>
                  <a:pt x="5172127" y="18933"/>
                </a:lnTo>
                <a:lnTo>
                  <a:pt x="5172127" y="1982140"/>
                </a:lnTo>
                <a:lnTo>
                  <a:pt x="0" y="1984242"/>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4" name="矩形 42"/>
          <p:cNvSpPr/>
          <p:nvPr/>
        </p:nvSpPr>
        <p:spPr>
          <a:xfrm rot="1800000">
            <a:off x="6337033" y="2747882"/>
            <a:ext cx="5172127" cy="1984242"/>
          </a:xfrm>
          <a:custGeom>
            <a:avLst/>
            <a:gdLst>
              <a:gd name="connsiteX0" fmla="*/ 0 w 9413612"/>
              <a:gd name="connsiteY0" fmla="*/ 0 h 1963207"/>
              <a:gd name="connsiteX1" fmla="*/ 9413612 w 9413612"/>
              <a:gd name="connsiteY1" fmla="*/ 0 h 1963207"/>
              <a:gd name="connsiteX2" fmla="*/ 9413612 w 9413612"/>
              <a:gd name="connsiteY2" fmla="*/ 1963207 h 1963207"/>
              <a:gd name="connsiteX3" fmla="*/ 0 w 9413612"/>
              <a:gd name="connsiteY3" fmla="*/ 1963207 h 1963207"/>
              <a:gd name="connsiteX4" fmla="*/ 0 w 9413612"/>
              <a:gd name="connsiteY4" fmla="*/ 0 h 1963207"/>
              <a:gd name="connsiteX0-1" fmla="*/ 0 w 9413612"/>
              <a:gd name="connsiteY0-2" fmla="*/ 18933 h 1982140"/>
              <a:gd name="connsiteX1-3" fmla="*/ 6870575 w 9413612"/>
              <a:gd name="connsiteY1-4" fmla="*/ 0 h 1982140"/>
              <a:gd name="connsiteX2-5" fmla="*/ 9413612 w 9413612"/>
              <a:gd name="connsiteY2-6" fmla="*/ 18933 h 1982140"/>
              <a:gd name="connsiteX3-7" fmla="*/ 9413612 w 9413612"/>
              <a:gd name="connsiteY3-8" fmla="*/ 1982140 h 1982140"/>
              <a:gd name="connsiteX4-9" fmla="*/ 0 w 9413612"/>
              <a:gd name="connsiteY4-10" fmla="*/ 1982140 h 1982140"/>
              <a:gd name="connsiteX5" fmla="*/ 0 w 9413612"/>
              <a:gd name="connsiteY5" fmla="*/ 18933 h 1982140"/>
              <a:gd name="connsiteX0-11" fmla="*/ 0 w 9413612"/>
              <a:gd name="connsiteY0-12" fmla="*/ 18933 h 1984242"/>
              <a:gd name="connsiteX1-13" fmla="*/ 6870575 w 9413612"/>
              <a:gd name="connsiteY1-14" fmla="*/ 0 h 1984242"/>
              <a:gd name="connsiteX2-15" fmla="*/ 9413612 w 9413612"/>
              <a:gd name="connsiteY2-16" fmla="*/ 18933 h 1984242"/>
              <a:gd name="connsiteX3-17" fmla="*/ 9413612 w 9413612"/>
              <a:gd name="connsiteY3-18" fmla="*/ 1982140 h 1984242"/>
              <a:gd name="connsiteX4-19" fmla="*/ 4241485 w 9413612"/>
              <a:gd name="connsiteY4-20" fmla="*/ 1984242 h 1984242"/>
              <a:gd name="connsiteX5-21" fmla="*/ 0 w 9413612"/>
              <a:gd name="connsiteY5-22" fmla="*/ 1982140 h 1984242"/>
              <a:gd name="connsiteX6" fmla="*/ 0 w 9413612"/>
              <a:gd name="connsiteY6" fmla="*/ 18933 h 1984242"/>
              <a:gd name="connsiteX0-23" fmla="*/ 0 w 9413612"/>
              <a:gd name="connsiteY0-24" fmla="*/ 18933 h 1984242"/>
              <a:gd name="connsiteX1-25" fmla="*/ 6870575 w 9413612"/>
              <a:gd name="connsiteY1-26" fmla="*/ 0 h 1984242"/>
              <a:gd name="connsiteX2-27" fmla="*/ 9413612 w 9413612"/>
              <a:gd name="connsiteY2-28" fmla="*/ 18933 h 1984242"/>
              <a:gd name="connsiteX3-29" fmla="*/ 9413612 w 9413612"/>
              <a:gd name="connsiteY3-30" fmla="*/ 1982140 h 1984242"/>
              <a:gd name="connsiteX4-31" fmla="*/ 4241485 w 9413612"/>
              <a:gd name="connsiteY4-32" fmla="*/ 1984242 h 1984242"/>
              <a:gd name="connsiteX5-33" fmla="*/ 0 w 9413612"/>
              <a:gd name="connsiteY5-34" fmla="*/ 18933 h 1984242"/>
              <a:gd name="connsiteX0-35" fmla="*/ 0 w 5172127"/>
              <a:gd name="connsiteY0-36" fmla="*/ 1984242 h 1984242"/>
              <a:gd name="connsiteX1-37" fmla="*/ 2629090 w 5172127"/>
              <a:gd name="connsiteY1-38" fmla="*/ 0 h 1984242"/>
              <a:gd name="connsiteX2-39" fmla="*/ 5172127 w 5172127"/>
              <a:gd name="connsiteY2-40" fmla="*/ 18933 h 1984242"/>
              <a:gd name="connsiteX3-41" fmla="*/ 5172127 w 5172127"/>
              <a:gd name="connsiteY3-42" fmla="*/ 1982140 h 1984242"/>
              <a:gd name="connsiteX4-43" fmla="*/ 0 w 5172127"/>
              <a:gd name="connsiteY4-44" fmla="*/ 1984242 h 19842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72127" h="1984242">
                <a:moveTo>
                  <a:pt x="0" y="1984242"/>
                </a:moveTo>
                <a:lnTo>
                  <a:pt x="2629090" y="0"/>
                </a:lnTo>
                <a:lnTo>
                  <a:pt x="5172127" y="18933"/>
                </a:lnTo>
                <a:lnTo>
                  <a:pt x="5172127" y="1982140"/>
                </a:lnTo>
                <a:lnTo>
                  <a:pt x="0" y="1984242"/>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5" name="矩形 42"/>
          <p:cNvSpPr/>
          <p:nvPr/>
        </p:nvSpPr>
        <p:spPr>
          <a:xfrm rot="1800000">
            <a:off x="6337033" y="3613962"/>
            <a:ext cx="5172127" cy="1984242"/>
          </a:xfrm>
          <a:custGeom>
            <a:avLst/>
            <a:gdLst>
              <a:gd name="connsiteX0" fmla="*/ 0 w 9413612"/>
              <a:gd name="connsiteY0" fmla="*/ 0 h 1963207"/>
              <a:gd name="connsiteX1" fmla="*/ 9413612 w 9413612"/>
              <a:gd name="connsiteY1" fmla="*/ 0 h 1963207"/>
              <a:gd name="connsiteX2" fmla="*/ 9413612 w 9413612"/>
              <a:gd name="connsiteY2" fmla="*/ 1963207 h 1963207"/>
              <a:gd name="connsiteX3" fmla="*/ 0 w 9413612"/>
              <a:gd name="connsiteY3" fmla="*/ 1963207 h 1963207"/>
              <a:gd name="connsiteX4" fmla="*/ 0 w 9413612"/>
              <a:gd name="connsiteY4" fmla="*/ 0 h 1963207"/>
              <a:gd name="connsiteX0-1" fmla="*/ 0 w 9413612"/>
              <a:gd name="connsiteY0-2" fmla="*/ 18933 h 1982140"/>
              <a:gd name="connsiteX1-3" fmla="*/ 6870575 w 9413612"/>
              <a:gd name="connsiteY1-4" fmla="*/ 0 h 1982140"/>
              <a:gd name="connsiteX2-5" fmla="*/ 9413612 w 9413612"/>
              <a:gd name="connsiteY2-6" fmla="*/ 18933 h 1982140"/>
              <a:gd name="connsiteX3-7" fmla="*/ 9413612 w 9413612"/>
              <a:gd name="connsiteY3-8" fmla="*/ 1982140 h 1982140"/>
              <a:gd name="connsiteX4-9" fmla="*/ 0 w 9413612"/>
              <a:gd name="connsiteY4-10" fmla="*/ 1982140 h 1982140"/>
              <a:gd name="connsiteX5" fmla="*/ 0 w 9413612"/>
              <a:gd name="connsiteY5" fmla="*/ 18933 h 1982140"/>
              <a:gd name="connsiteX0-11" fmla="*/ 0 w 9413612"/>
              <a:gd name="connsiteY0-12" fmla="*/ 18933 h 1984242"/>
              <a:gd name="connsiteX1-13" fmla="*/ 6870575 w 9413612"/>
              <a:gd name="connsiteY1-14" fmla="*/ 0 h 1984242"/>
              <a:gd name="connsiteX2-15" fmla="*/ 9413612 w 9413612"/>
              <a:gd name="connsiteY2-16" fmla="*/ 18933 h 1984242"/>
              <a:gd name="connsiteX3-17" fmla="*/ 9413612 w 9413612"/>
              <a:gd name="connsiteY3-18" fmla="*/ 1982140 h 1984242"/>
              <a:gd name="connsiteX4-19" fmla="*/ 4241485 w 9413612"/>
              <a:gd name="connsiteY4-20" fmla="*/ 1984242 h 1984242"/>
              <a:gd name="connsiteX5-21" fmla="*/ 0 w 9413612"/>
              <a:gd name="connsiteY5-22" fmla="*/ 1982140 h 1984242"/>
              <a:gd name="connsiteX6" fmla="*/ 0 w 9413612"/>
              <a:gd name="connsiteY6" fmla="*/ 18933 h 1984242"/>
              <a:gd name="connsiteX0-23" fmla="*/ 0 w 9413612"/>
              <a:gd name="connsiteY0-24" fmla="*/ 18933 h 1984242"/>
              <a:gd name="connsiteX1-25" fmla="*/ 6870575 w 9413612"/>
              <a:gd name="connsiteY1-26" fmla="*/ 0 h 1984242"/>
              <a:gd name="connsiteX2-27" fmla="*/ 9413612 w 9413612"/>
              <a:gd name="connsiteY2-28" fmla="*/ 18933 h 1984242"/>
              <a:gd name="connsiteX3-29" fmla="*/ 9413612 w 9413612"/>
              <a:gd name="connsiteY3-30" fmla="*/ 1982140 h 1984242"/>
              <a:gd name="connsiteX4-31" fmla="*/ 4241485 w 9413612"/>
              <a:gd name="connsiteY4-32" fmla="*/ 1984242 h 1984242"/>
              <a:gd name="connsiteX5-33" fmla="*/ 0 w 9413612"/>
              <a:gd name="connsiteY5-34" fmla="*/ 18933 h 1984242"/>
              <a:gd name="connsiteX0-35" fmla="*/ 0 w 5172127"/>
              <a:gd name="connsiteY0-36" fmla="*/ 1984242 h 1984242"/>
              <a:gd name="connsiteX1-37" fmla="*/ 2629090 w 5172127"/>
              <a:gd name="connsiteY1-38" fmla="*/ 0 h 1984242"/>
              <a:gd name="connsiteX2-39" fmla="*/ 5172127 w 5172127"/>
              <a:gd name="connsiteY2-40" fmla="*/ 18933 h 1984242"/>
              <a:gd name="connsiteX3-41" fmla="*/ 5172127 w 5172127"/>
              <a:gd name="connsiteY3-42" fmla="*/ 1982140 h 1984242"/>
              <a:gd name="connsiteX4-43" fmla="*/ 0 w 5172127"/>
              <a:gd name="connsiteY4-44" fmla="*/ 1984242 h 19842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72127" h="1984242">
                <a:moveTo>
                  <a:pt x="0" y="1984242"/>
                </a:moveTo>
                <a:lnTo>
                  <a:pt x="2629090" y="0"/>
                </a:lnTo>
                <a:lnTo>
                  <a:pt x="5172127" y="18933"/>
                </a:lnTo>
                <a:lnTo>
                  <a:pt x="5172127" y="1982140"/>
                </a:lnTo>
                <a:lnTo>
                  <a:pt x="0" y="1984242"/>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6" name="矩形 42"/>
          <p:cNvSpPr/>
          <p:nvPr/>
        </p:nvSpPr>
        <p:spPr>
          <a:xfrm rot="1800000">
            <a:off x="6337033" y="4460592"/>
            <a:ext cx="5172127" cy="1984242"/>
          </a:xfrm>
          <a:custGeom>
            <a:avLst/>
            <a:gdLst>
              <a:gd name="connsiteX0" fmla="*/ 0 w 9413612"/>
              <a:gd name="connsiteY0" fmla="*/ 0 h 1963207"/>
              <a:gd name="connsiteX1" fmla="*/ 9413612 w 9413612"/>
              <a:gd name="connsiteY1" fmla="*/ 0 h 1963207"/>
              <a:gd name="connsiteX2" fmla="*/ 9413612 w 9413612"/>
              <a:gd name="connsiteY2" fmla="*/ 1963207 h 1963207"/>
              <a:gd name="connsiteX3" fmla="*/ 0 w 9413612"/>
              <a:gd name="connsiteY3" fmla="*/ 1963207 h 1963207"/>
              <a:gd name="connsiteX4" fmla="*/ 0 w 9413612"/>
              <a:gd name="connsiteY4" fmla="*/ 0 h 1963207"/>
              <a:gd name="connsiteX0-1" fmla="*/ 0 w 9413612"/>
              <a:gd name="connsiteY0-2" fmla="*/ 18933 h 1982140"/>
              <a:gd name="connsiteX1-3" fmla="*/ 6870575 w 9413612"/>
              <a:gd name="connsiteY1-4" fmla="*/ 0 h 1982140"/>
              <a:gd name="connsiteX2-5" fmla="*/ 9413612 w 9413612"/>
              <a:gd name="connsiteY2-6" fmla="*/ 18933 h 1982140"/>
              <a:gd name="connsiteX3-7" fmla="*/ 9413612 w 9413612"/>
              <a:gd name="connsiteY3-8" fmla="*/ 1982140 h 1982140"/>
              <a:gd name="connsiteX4-9" fmla="*/ 0 w 9413612"/>
              <a:gd name="connsiteY4-10" fmla="*/ 1982140 h 1982140"/>
              <a:gd name="connsiteX5" fmla="*/ 0 w 9413612"/>
              <a:gd name="connsiteY5" fmla="*/ 18933 h 1982140"/>
              <a:gd name="connsiteX0-11" fmla="*/ 0 w 9413612"/>
              <a:gd name="connsiteY0-12" fmla="*/ 18933 h 1984242"/>
              <a:gd name="connsiteX1-13" fmla="*/ 6870575 w 9413612"/>
              <a:gd name="connsiteY1-14" fmla="*/ 0 h 1984242"/>
              <a:gd name="connsiteX2-15" fmla="*/ 9413612 w 9413612"/>
              <a:gd name="connsiteY2-16" fmla="*/ 18933 h 1984242"/>
              <a:gd name="connsiteX3-17" fmla="*/ 9413612 w 9413612"/>
              <a:gd name="connsiteY3-18" fmla="*/ 1982140 h 1984242"/>
              <a:gd name="connsiteX4-19" fmla="*/ 4241485 w 9413612"/>
              <a:gd name="connsiteY4-20" fmla="*/ 1984242 h 1984242"/>
              <a:gd name="connsiteX5-21" fmla="*/ 0 w 9413612"/>
              <a:gd name="connsiteY5-22" fmla="*/ 1982140 h 1984242"/>
              <a:gd name="connsiteX6" fmla="*/ 0 w 9413612"/>
              <a:gd name="connsiteY6" fmla="*/ 18933 h 1984242"/>
              <a:gd name="connsiteX0-23" fmla="*/ 0 w 9413612"/>
              <a:gd name="connsiteY0-24" fmla="*/ 18933 h 1984242"/>
              <a:gd name="connsiteX1-25" fmla="*/ 6870575 w 9413612"/>
              <a:gd name="connsiteY1-26" fmla="*/ 0 h 1984242"/>
              <a:gd name="connsiteX2-27" fmla="*/ 9413612 w 9413612"/>
              <a:gd name="connsiteY2-28" fmla="*/ 18933 h 1984242"/>
              <a:gd name="connsiteX3-29" fmla="*/ 9413612 w 9413612"/>
              <a:gd name="connsiteY3-30" fmla="*/ 1982140 h 1984242"/>
              <a:gd name="connsiteX4-31" fmla="*/ 4241485 w 9413612"/>
              <a:gd name="connsiteY4-32" fmla="*/ 1984242 h 1984242"/>
              <a:gd name="connsiteX5-33" fmla="*/ 0 w 9413612"/>
              <a:gd name="connsiteY5-34" fmla="*/ 18933 h 1984242"/>
              <a:gd name="connsiteX0-35" fmla="*/ 0 w 5172127"/>
              <a:gd name="connsiteY0-36" fmla="*/ 1984242 h 1984242"/>
              <a:gd name="connsiteX1-37" fmla="*/ 2629090 w 5172127"/>
              <a:gd name="connsiteY1-38" fmla="*/ 0 h 1984242"/>
              <a:gd name="connsiteX2-39" fmla="*/ 5172127 w 5172127"/>
              <a:gd name="connsiteY2-40" fmla="*/ 18933 h 1984242"/>
              <a:gd name="connsiteX3-41" fmla="*/ 5172127 w 5172127"/>
              <a:gd name="connsiteY3-42" fmla="*/ 1982140 h 1984242"/>
              <a:gd name="connsiteX4-43" fmla="*/ 0 w 5172127"/>
              <a:gd name="connsiteY4-44" fmla="*/ 1984242 h 198424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172127" h="1984242">
                <a:moveTo>
                  <a:pt x="0" y="1984242"/>
                </a:moveTo>
                <a:lnTo>
                  <a:pt x="2629090" y="0"/>
                </a:lnTo>
                <a:lnTo>
                  <a:pt x="5172127" y="18933"/>
                </a:lnTo>
                <a:lnTo>
                  <a:pt x="5172127" y="1982140"/>
                </a:lnTo>
                <a:lnTo>
                  <a:pt x="0" y="1984242"/>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23" name="组合 22"/>
          <p:cNvGrpSpPr/>
          <p:nvPr/>
        </p:nvGrpSpPr>
        <p:grpSpPr>
          <a:xfrm>
            <a:off x="-266701" y="5638800"/>
            <a:ext cx="3500547" cy="2572481"/>
            <a:chOff x="4965700" y="4797425"/>
            <a:chExt cx="2810883" cy="2065661"/>
          </a:xfrm>
        </p:grpSpPr>
        <p:sp>
          <p:nvSpPr>
            <p:cNvPr id="19" name="矩形 18"/>
            <p:cNvSpPr/>
            <p:nvPr/>
          </p:nvSpPr>
          <p:spPr>
            <a:xfrm rot="1800000">
              <a:off x="5571754" y="5346686"/>
              <a:ext cx="2204829" cy="1516400"/>
            </a:xfrm>
            <a:custGeom>
              <a:avLst/>
              <a:gdLst>
                <a:gd name="connsiteX0" fmla="*/ 0 w 3144894"/>
                <a:gd name="connsiteY0" fmla="*/ 0 h 1510480"/>
                <a:gd name="connsiteX1" fmla="*/ 3144894 w 3144894"/>
                <a:gd name="connsiteY1" fmla="*/ 0 h 1510480"/>
                <a:gd name="connsiteX2" fmla="*/ 3144894 w 3144894"/>
                <a:gd name="connsiteY2" fmla="*/ 1510480 h 1510480"/>
                <a:gd name="connsiteX3" fmla="*/ 0 w 3144894"/>
                <a:gd name="connsiteY3" fmla="*/ 1510480 h 1510480"/>
                <a:gd name="connsiteX4" fmla="*/ 0 w 3144894"/>
                <a:gd name="connsiteY4" fmla="*/ 0 h 1510480"/>
                <a:gd name="connsiteX0-1" fmla="*/ 0 w 3144894"/>
                <a:gd name="connsiteY0-2" fmla="*/ 3090 h 1513570"/>
                <a:gd name="connsiteX1-3" fmla="*/ 988447 w 3144894"/>
                <a:gd name="connsiteY1-4" fmla="*/ 0 h 1513570"/>
                <a:gd name="connsiteX2-5" fmla="*/ 3144894 w 3144894"/>
                <a:gd name="connsiteY2-6" fmla="*/ 3090 h 1513570"/>
                <a:gd name="connsiteX3-7" fmla="*/ 3144894 w 3144894"/>
                <a:gd name="connsiteY3-8" fmla="*/ 1513570 h 1513570"/>
                <a:gd name="connsiteX4-9" fmla="*/ 0 w 3144894"/>
                <a:gd name="connsiteY4-10" fmla="*/ 1513570 h 1513570"/>
                <a:gd name="connsiteX5" fmla="*/ 0 w 3144894"/>
                <a:gd name="connsiteY5" fmla="*/ 3090 h 1513570"/>
                <a:gd name="connsiteX0-11" fmla="*/ 0 w 3144894"/>
                <a:gd name="connsiteY0-12" fmla="*/ 3090 h 1516400"/>
                <a:gd name="connsiteX1-13" fmla="*/ 988447 w 3144894"/>
                <a:gd name="connsiteY1-14" fmla="*/ 0 h 1516400"/>
                <a:gd name="connsiteX2-15" fmla="*/ 3144894 w 3144894"/>
                <a:gd name="connsiteY2-16" fmla="*/ 3090 h 1516400"/>
                <a:gd name="connsiteX3-17" fmla="*/ 3144894 w 3144894"/>
                <a:gd name="connsiteY3-18" fmla="*/ 1513570 h 1516400"/>
                <a:gd name="connsiteX4-19" fmla="*/ 940065 w 3144894"/>
                <a:gd name="connsiteY4-20" fmla="*/ 1516400 h 1516400"/>
                <a:gd name="connsiteX5-21" fmla="*/ 0 w 3144894"/>
                <a:gd name="connsiteY5-22" fmla="*/ 1513570 h 1516400"/>
                <a:gd name="connsiteX6" fmla="*/ 0 w 3144894"/>
                <a:gd name="connsiteY6" fmla="*/ 3090 h 1516400"/>
                <a:gd name="connsiteX0-23" fmla="*/ 0 w 3144894"/>
                <a:gd name="connsiteY0-24" fmla="*/ 3090 h 1516400"/>
                <a:gd name="connsiteX1-25" fmla="*/ 988447 w 3144894"/>
                <a:gd name="connsiteY1-26" fmla="*/ 0 h 1516400"/>
                <a:gd name="connsiteX2-27" fmla="*/ 3144894 w 3144894"/>
                <a:gd name="connsiteY2-28" fmla="*/ 3090 h 1516400"/>
                <a:gd name="connsiteX3-29" fmla="*/ 3144894 w 3144894"/>
                <a:gd name="connsiteY3-30" fmla="*/ 1513570 h 1516400"/>
                <a:gd name="connsiteX4-31" fmla="*/ 940065 w 3144894"/>
                <a:gd name="connsiteY4-32" fmla="*/ 1516400 h 1516400"/>
                <a:gd name="connsiteX5-33" fmla="*/ 0 w 3144894"/>
                <a:gd name="connsiteY5-34" fmla="*/ 3090 h 1516400"/>
                <a:gd name="connsiteX0-35" fmla="*/ 0 w 2204829"/>
                <a:gd name="connsiteY0-36" fmla="*/ 1516400 h 1516400"/>
                <a:gd name="connsiteX1-37" fmla="*/ 48382 w 2204829"/>
                <a:gd name="connsiteY1-38" fmla="*/ 0 h 1516400"/>
                <a:gd name="connsiteX2-39" fmla="*/ 2204829 w 2204829"/>
                <a:gd name="connsiteY2-40" fmla="*/ 3090 h 1516400"/>
                <a:gd name="connsiteX3-41" fmla="*/ 2204829 w 2204829"/>
                <a:gd name="connsiteY3-42" fmla="*/ 1513570 h 1516400"/>
                <a:gd name="connsiteX4-43" fmla="*/ 0 w 2204829"/>
                <a:gd name="connsiteY4-44" fmla="*/ 1516400 h 151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04829" h="1516400">
                  <a:moveTo>
                    <a:pt x="0" y="1516400"/>
                  </a:moveTo>
                  <a:lnTo>
                    <a:pt x="48382" y="0"/>
                  </a:lnTo>
                  <a:lnTo>
                    <a:pt x="2204829" y="3090"/>
                  </a:lnTo>
                  <a:lnTo>
                    <a:pt x="2204829" y="1513570"/>
                  </a:lnTo>
                  <a:lnTo>
                    <a:pt x="0" y="1516400"/>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 name="椭圆 4"/>
            <p:cNvSpPr/>
            <p:nvPr/>
          </p:nvSpPr>
          <p:spPr>
            <a:xfrm>
              <a:off x="4965700" y="4797425"/>
              <a:ext cx="1511300" cy="15113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24" name="组合 23"/>
          <p:cNvGrpSpPr/>
          <p:nvPr/>
        </p:nvGrpSpPr>
        <p:grpSpPr>
          <a:xfrm>
            <a:off x="1061170" y="655645"/>
            <a:ext cx="1504230" cy="1105428"/>
            <a:chOff x="4965700" y="4797425"/>
            <a:chExt cx="2810883" cy="2065661"/>
          </a:xfrm>
        </p:grpSpPr>
        <p:sp>
          <p:nvSpPr>
            <p:cNvPr id="25" name="矩形 18"/>
            <p:cNvSpPr/>
            <p:nvPr/>
          </p:nvSpPr>
          <p:spPr>
            <a:xfrm rot="1800000">
              <a:off x="5571754" y="5346686"/>
              <a:ext cx="2204829" cy="1516400"/>
            </a:xfrm>
            <a:custGeom>
              <a:avLst/>
              <a:gdLst>
                <a:gd name="connsiteX0" fmla="*/ 0 w 3144894"/>
                <a:gd name="connsiteY0" fmla="*/ 0 h 1510480"/>
                <a:gd name="connsiteX1" fmla="*/ 3144894 w 3144894"/>
                <a:gd name="connsiteY1" fmla="*/ 0 h 1510480"/>
                <a:gd name="connsiteX2" fmla="*/ 3144894 w 3144894"/>
                <a:gd name="connsiteY2" fmla="*/ 1510480 h 1510480"/>
                <a:gd name="connsiteX3" fmla="*/ 0 w 3144894"/>
                <a:gd name="connsiteY3" fmla="*/ 1510480 h 1510480"/>
                <a:gd name="connsiteX4" fmla="*/ 0 w 3144894"/>
                <a:gd name="connsiteY4" fmla="*/ 0 h 1510480"/>
                <a:gd name="connsiteX0-1" fmla="*/ 0 w 3144894"/>
                <a:gd name="connsiteY0-2" fmla="*/ 3090 h 1513570"/>
                <a:gd name="connsiteX1-3" fmla="*/ 988447 w 3144894"/>
                <a:gd name="connsiteY1-4" fmla="*/ 0 h 1513570"/>
                <a:gd name="connsiteX2-5" fmla="*/ 3144894 w 3144894"/>
                <a:gd name="connsiteY2-6" fmla="*/ 3090 h 1513570"/>
                <a:gd name="connsiteX3-7" fmla="*/ 3144894 w 3144894"/>
                <a:gd name="connsiteY3-8" fmla="*/ 1513570 h 1513570"/>
                <a:gd name="connsiteX4-9" fmla="*/ 0 w 3144894"/>
                <a:gd name="connsiteY4-10" fmla="*/ 1513570 h 1513570"/>
                <a:gd name="connsiteX5" fmla="*/ 0 w 3144894"/>
                <a:gd name="connsiteY5" fmla="*/ 3090 h 1513570"/>
                <a:gd name="connsiteX0-11" fmla="*/ 0 w 3144894"/>
                <a:gd name="connsiteY0-12" fmla="*/ 3090 h 1516400"/>
                <a:gd name="connsiteX1-13" fmla="*/ 988447 w 3144894"/>
                <a:gd name="connsiteY1-14" fmla="*/ 0 h 1516400"/>
                <a:gd name="connsiteX2-15" fmla="*/ 3144894 w 3144894"/>
                <a:gd name="connsiteY2-16" fmla="*/ 3090 h 1516400"/>
                <a:gd name="connsiteX3-17" fmla="*/ 3144894 w 3144894"/>
                <a:gd name="connsiteY3-18" fmla="*/ 1513570 h 1516400"/>
                <a:gd name="connsiteX4-19" fmla="*/ 940065 w 3144894"/>
                <a:gd name="connsiteY4-20" fmla="*/ 1516400 h 1516400"/>
                <a:gd name="connsiteX5-21" fmla="*/ 0 w 3144894"/>
                <a:gd name="connsiteY5-22" fmla="*/ 1513570 h 1516400"/>
                <a:gd name="connsiteX6" fmla="*/ 0 w 3144894"/>
                <a:gd name="connsiteY6" fmla="*/ 3090 h 1516400"/>
                <a:gd name="connsiteX0-23" fmla="*/ 0 w 3144894"/>
                <a:gd name="connsiteY0-24" fmla="*/ 3090 h 1516400"/>
                <a:gd name="connsiteX1-25" fmla="*/ 988447 w 3144894"/>
                <a:gd name="connsiteY1-26" fmla="*/ 0 h 1516400"/>
                <a:gd name="connsiteX2-27" fmla="*/ 3144894 w 3144894"/>
                <a:gd name="connsiteY2-28" fmla="*/ 3090 h 1516400"/>
                <a:gd name="connsiteX3-29" fmla="*/ 3144894 w 3144894"/>
                <a:gd name="connsiteY3-30" fmla="*/ 1513570 h 1516400"/>
                <a:gd name="connsiteX4-31" fmla="*/ 940065 w 3144894"/>
                <a:gd name="connsiteY4-32" fmla="*/ 1516400 h 1516400"/>
                <a:gd name="connsiteX5-33" fmla="*/ 0 w 3144894"/>
                <a:gd name="connsiteY5-34" fmla="*/ 3090 h 1516400"/>
                <a:gd name="connsiteX0-35" fmla="*/ 0 w 2204829"/>
                <a:gd name="connsiteY0-36" fmla="*/ 1516400 h 1516400"/>
                <a:gd name="connsiteX1-37" fmla="*/ 48382 w 2204829"/>
                <a:gd name="connsiteY1-38" fmla="*/ 0 h 1516400"/>
                <a:gd name="connsiteX2-39" fmla="*/ 2204829 w 2204829"/>
                <a:gd name="connsiteY2-40" fmla="*/ 3090 h 1516400"/>
                <a:gd name="connsiteX3-41" fmla="*/ 2204829 w 2204829"/>
                <a:gd name="connsiteY3-42" fmla="*/ 1513570 h 1516400"/>
                <a:gd name="connsiteX4-43" fmla="*/ 0 w 2204829"/>
                <a:gd name="connsiteY4-44" fmla="*/ 1516400 h 151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04829" h="1516400">
                  <a:moveTo>
                    <a:pt x="0" y="1516400"/>
                  </a:moveTo>
                  <a:lnTo>
                    <a:pt x="48382" y="0"/>
                  </a:lnTo>
                  <a:lnTo>
                    <a:pt x="2204829" y="3090"/>
                  </a:lnTo>
                  <a:lnTo>
                    <a:pt x="2204829" y="1513570"/>
                  </a:lnTo>
                  <a:lnTo>
                    <a:pt x="0" y="1516400"/>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6" name="椭圆 25"/>
            <p:cNvSpPr/>
            <p:nvPr/>
          </p:nvSpPr>
          <p:spPr>
            <a:xfrm>
              <a:off x="4965700" y="4797425"/>
              <a:ext cx="1511300" cy="15113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27" name="组合 26"/>
          <p:cNvGrpSpPr/>
          <p:nvPr/>
        </p:nvGrpSpPr>
        <p:grpSpPr>
          <a:xfrm>
            <a:off x="3886994" y="5638800"/>
            <a:ext cx="1424425" cy="1046781"/>
            <a:chOff x="4965700" y="4797425"/>
            <a:chExt cx="2810883" cy="2065661"/>
          </a:xfrm>
        </p:grpSpPr>
        <p:sp>
          <p:nvSpPr>
            <p:cNvPr id="28" name="矩形 18"/>
            <p:cNvSpPr/>
            <p:nvPr/>
          </p:nvSpPr>
          <p:spPr>
            <a:xfrm rot="1800000">
              <a:off x="5571754" y="5346686"/>
              <a:ext cx="2204829" cy="1516400"/>
            </a:xfrm>
            <a:custGeom>
              <a:avLst/>
              <a:gdLst>
                <a:gd name="connsiteX0" fmla="*/ 0 w 3144894"/>
                <a:gd name="connsiteY0" fmla="*/ 0 h 1510480"/>
                <a:gd name="connsiteX1" fmla="*/ 3144894 w 3144894"/>
                <a:gd name="connsiteY1" fmla="*/ 0 h 1510480"/>
                <a:gd name="connsiteX2" fmla="*/ 3144894 w 3144894"/>
                <a:gd name="connsiteY2" fmla="*/ 1510480 h 1510480"/>
                <a:gd name="connsiteX3" fmla="*/ 0 w 3144894"/>
                <a:gd name="connsiteY3" fmla="*/ 1510480 h 1510480"/>
                <a:gd name="connsiteX4" fmla="*/ 0 w 3144894"/>
                <a:gd name="connsiteY4" fmla="*/ 0 h 1510480"/>
                <a:gd name="connsiteX0-1" fmla="*/ 0 w 3144894"/>
                <a:gd name="connsiteY0-2" fmla="*/ 3090 h 1513570"/>
                <a:gd name="connsiteX1-3" fmla="*/ 988447 w 3144894"/>
                <a:gd name="connsiteY1-4" fmla="*/ 0 h 1513570"/>
                <a:gd name="connsiteX2-5" fmla="*/ 3144894 w 3144894"/>
                <a:gd name="connsiteY2-6" fmla="*/ 3090 h 1513570"/>
                <a:gd name="connsiteX3-7" fmla="*/ 3144894 w 3144894"/>
                <a:gd name="connsiteY3-8" fmla="*/ 1513570 h 1513570"/>
                <a:gd name="connsiteX4-9" fmla="*/ 0 w 3144894"/>
                <a:gd name="connsiteY4-10" fmla="*/ 1513570 h 1513570"/>
                <a:gd name="connsiteX5" fmla="*/ 0 w 3144894"/>
                <a:gd name="connsiteY5" fmla="*/ 3090 h 1513570"/>
                <a:gd name="connsiteX0-11" fmla="*/ 0 w 3144894"/>
                <a:gd name="connsiteY0-12" fmla="*/ 3090 h 1516400"/>
                <a:gd name="connsiteX1-13" fmla="*/ 988447 w 3144894"/>
                <a:gd name="connsiteY1-14" fmla="*/ 0 h 1516400"/>
                <a:gd name="connsiteX2-15" fmla="*/ 3144894 w 3144894"/>
                <a:gd name="connsiteY2-16" fmla="*/ 3090 h 1516400"/>
                <a:gd name="connsiteX3-17" fmla="*/ 3144894 w 3144894"/>
                <a:gd name="connsiteY3-18" fmla="*/ 1513570 h 1516400"/>
                <a:gd name="connsiteX4-19" fmla="*/ 940065 w 3144894"/>
                <a:gd name="connsiteY4-20" fmla="*/ 1516400 h 1516400"/>
                <a:gd name="connsiteX5-21" fmla="*/ 0 w 3144894"/>
                <a:gd name="connsiteY5-22" fmla="*/ 1513570 h 1516400"/>
                <a:gd name="connsiteX6" fmla="*/ 0 w 3144894"/>
                <a:gd name="connsiteY6" fmla="*/ 3090 h 1516400"/>
                <a:gd name="connsiteX0-23" fmla="*/ 0 w 3144894"/>
                <a:gd name="connsiteY0-24" fmla="*/ 3090 h 1516400"/>
                <a:gd name="connsiteX1-25" fmla="*/ 988447 w 3144894"/>
                <a:gd name="connsiteY1-26" fmla="*/ 0 h 1516400"/>
                <a:gd name="connsiteX2-27" fmla="*/ 3144894 w 3144894"/>
                <a:gd name="connsiteY2-28" fmla="*/ 3090 h 1516400"/>
                <a:gd name="connsiteX3-29" fmla="*/ 3144894 w 3144894"/>
                <a:gd name="connsiteY3-30" fmla="*/ 1513570 h 1516400"/>
                <a:gd name="connsiteX4-31" fmla="*/ 940065 w 3144894"/>
                <a:gd name="connsiteY4-32" fmla="*/ 1516400 h 1516400"/>
                <a:gd name="connsiteX5-33" fmla="*/ 0 w 3144894"/>
                <a:gd name="connsiteY5-34" fmla="*/ 3090 h 1516400"/>
                <a:gd name="connsiteX0-35" fmla="*/ 0 w 2204829"/>
                <a:gd name="connsiteY0-36" fmla="*/ 1516400 h 1516400"/>
                <a:gd name="connsiteX1-37" fmla="*/ 48382 w 2204829"/>
                <a:gd name="connsiteY1-38" fmla="*/ 0 h 1516400"/>
                <a:gd name="connsiteX2-39" fmla="*/ 2204829 w 2204829"/>
                <a:gd name="connsiteY2-40" fmla="*/ 3090 h 1516400"/>
                <a:gd name="connsiteX3-41" fmla="*/ 2204829 w 2204829"/>
                <a:gd name="connsiteY3-42" fmla="*/ 1513570 h 1516400"/>
                <a:gd name="connsiteX4-43" fmla="*/ 0 w 2204829"/>
                <a:gd name="connsiteY4-44" fmla="*/ 1516400 h 151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04829" h="1516400">
                  <a:moveTo>
                    <a:pt x="0" y="1516400"/>
                  </a:moveTo>
                  <a:lnTo>
                    <a:pt x="48382" y="0"/>
                  </a:lnTo>
                  <a:lnTo>
                    <a:pt x="2204829" y="3090"/>
                  </a:lnTo>
                  <a:lnTo>
                    <a:pt x="2204829" y="1513570"/>
                  </a:lnTo>
                  <a:lnTo>
                    <a:pt x="0" y="1516400"/>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9" name="椭圆 28"/>
            <p:cNvSpPr/>
            <p:nvPr/>
          </p:nvSpPr>
          <p:spPr>
            <a:xfrm>
              <a:off x="4965700" y="4797425"/>
              <a:ext cx="1511300" cy="15113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grpSp>
        <p:nvGrpSpPr>
          <p:cNvPr id="30" name="组合 29"/>
          <p:cNvGrpSpPr/>
          <p:nvPr/>
        </p:nvGrpSpPr>
        <p:grpSpPr>
          <a:xfrm>
            <a:off x="10274300" y="4207751"/>
            <a:ext cx="2584292" cy="1899144"/>
            <a:chOff x="4965700" y="4797425"/>
            <a:chExt cx="2810883" cy="2065661"/>
          </a:xfrm>
        </p:grpSpPr>
        <p:sp>
          <p:nvSpPr>
            <p:cNvPr id="31" name="矩形 18"/>
            <p:cNvSpPr/>
            <p:nvPr/>
          </p:nvSpPr>
          <p:spPr>
            <a:xfrm rot="1800000">
              <a:off x="5571754" y="5346686"/>
              <a:ext cx="2204829" cy="1516400"/>
            </a:xfrm>
            <a:custGeom>
              <a:avLst/>
              <a:gdLst>
                <a:gd name="connsiteX0" fmla="*/ 0 w 3144894"/>
                <a:gd name="connsiteY0" fmla="*/ 0 h 1510480"/>
                <a:gd name="connsiteX1" fmla="*/ 3144894 w 3144894"/>
                <a:gd name="connsiteY1" fmla="*/ 0 h 1510480"/>
                <a:gd name="connsiteX2" fmla="*/ 3144894 w 3144894"/>
                <a:gd name="connsiteY2" fmla="*/ 1510480 h 1510480"/>
                <a:gd name="connsiteX3" fmla="*/ 0 w 3144894"/>
                <a:gd name="connsiteY3" fmla="*/ 1510480 h 1510480"/>
                <a:gd name="connsiteX4" fmla="*/ 0 w 3144894"/>
                <a:gd name="connsiteY4" fmla="*/ 0 h 1510480"/>
                <a:gd name="connsiteX0-1" fmla="*/ 0 w 3144894"/>
                <a:gd name="connsiteY0-2" fmla="*/ 3090 h 1513570"/>
                <a:gd name="connsiteX1-3" fmla="*/ 988447 w 3144894"/>
                <a:gd name="connsiteY1-4" fmla="*/ 0 h 1513570"/>
                <a:gd name="connsiteX2-5" fmla="*/ 3144894 w 3144894"/>
                <a:gd name="connsiteY2-6" fmla="*/ 3090 h 1513570"/>
                <a:gd name="connsiteX3-7" fmla="*/ 3144894 w 3144894"/>
                <a:gd name="connsiteY3-8" fmla="*/ 1513570 h 1513570"/>
                <a:gd name="connsiteX4-9" fmla="*/ 0 w 3144894"/>
                <a:gd name="connsiteY4-10" fmla="*/ 1513570 h 1513570"/>
                <a:gd name="connsiteX5" fmla="*/ 0 w 3144894"/>
                <a:gd name="connsiteY5" fmla="*/ 3090 h 1513570"/>
                <a:gd name="connsiteX0-11" fmla="*/ 0 w 3144894"/>
                <a:gd name="connsiteY0-12" fmla="*/ 3090 h 1516400"/>
                <a:gd name="connsiteX1-13" fmla="*/ 988447 w 3144894"/>
                <a:gd name="connsiteY1-14" fmla="*/ 0 h 1516400"/>
                <a:gd name="connsiteX2-15" fmla="*/ 3144894 w 3144894"/>
                <a:gd name="connsiteY2-16" fmla="*/ 3090 h 1516400"/>
                <a:gd name="connsiteX3-17" fmla="*/ 3144894 w 3144894"/>
                <a:gd name="connsiteY3-18" fmla="*/ 1513570 h 1516400"/>
                <a:gd name="connsiteX4-19" fmla="*/ 940065 w 3144894"/>
                <a:gd name="connsiteY4-20" fmla="*/ 1516400 h 1516400"/>
                <a:gd name="connsiteX5-21" fmla="*/ 0 w 3144894"/>
                <a:gd name="connsiteY5-22" fmla="*/ 1513570 h 1516400"/>
                <a:gd name="connsiteX6" fmla="*/ 0 w 3144894"/>
                <a:gd name="connsiteY6" fmla="*/ 3090 h 1516400"/>
                <a:gd name="connsiteX0-23" fmla="*/ 0 w 3144894"/>
                <a:gd name="connsiteY0-24" fmla="*/ 3090 h 1516400"/>
                <a:gd name="connsiteX1-25" fmla="*/ 988447 w 3144894"/>
                <a:gd name="connsiteY1-26" fmla="*/ 0 h 1516400"/>
                <a:gd name="connsiteX2-27" fmla="*/ 3144894 w 3144894"/>
                <a:gd name="connsiteY2-28" fmla="*/ 3090 h 1516400"/>
                <a:gd name="connsiteX3-29" fmla="*/ 3144894 w 3144894"/>
                <a:gd name="connsiteY3-30" fmla="*/ 1513570 h 1516400"/>
                <a:gd name="connsiteX4-31" fmla="*/ 940065 w 3144894"/>
                <a:gd name="connsiteY4-32" fmla="*/ 1516400 h 1516400"/>
                <a:gd name="connsiteX5-33" fmla="*/ 0 w 3144894"/>
                <a:gd name="connsiteY5-34" fmla="*/ 3090 h 1516400"/>
                <a:gd name="connsiteX0-35" fmla="*/ 0 w 2204829"/>
                <a:gd name="connsiteY0-36" fmla="*/ 1516400 h 1516400"/>
                <a:gd name="connsiteX1-37" fmla="*/ 48382 w 2204829"/>
                <a:gd name="connsiteY1-38" fmla="*/ 0 h 1516400"/>
                <a:gd name="connsiteX2-39" fmla="*/ 2204829 w 2204829"/>
                <a:gd name="connsiteY2-40" fmla="*/ 3090 h 1516400"/>
                <a:gd name="connsiteX3-41" fmla="*/ 2204829 w 2204829"/>
                <a:gd name="connsiteY3-42" fmla="*/ 1513570 h 1516400"/>
                <a:gd name="connsiteX4-43" fmla="*/ 0 w 2204829"/>
                <a:gd name="connsiteY4-44" fmla="*/ 1516400 h 15164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04829" h="1516400">
                  <a:moveTo>
                    <a:pt x="0" y="1516400"/>
                  </a:moveTo>
                  <a:lnTo>
                    <a:pt x="48382" y="0"/>
                  </a:lnTo>
                  <a:lnTo>
                    <a:pt x="2204829" y="3090"/>
                  </a:lnTo>
                  <a:lnTo>
                    <a:pt x="2204829" y="1513570"/>
                  </a:lnTo>
                  <a:lnTo>
                    <a:pt x="0" y="1516400"/>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2" name="椭圆 31"/>
            <p:cNvSpPr/>
            <p:nvPr/>
          </p:nvSpPr>
          <p:spPr>
            <a:xfrm>
              <a:off x="4965700" y="4797425"/>
              <a:ext cx="1511300" cy="15113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grpSp>
      <p:sp>
        <p:nvSpPr>
          <p:cNvPr id="36" name="文本框 35"/>
          <p:cNvSpPr txBox="1"/>
          <p:nvPr/>
        </p:nvSpPr>
        <p:spPr>
          <a:xfrm>
            <a:off x="1296824" y="3422921"/>
            <a:ext cx="4014261" cy="76373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5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cs typeface="+mn-ea"/>
                <a:sym typeface="+mn-lt"/>
              </a:rPr>
              <a:t>The user can demonstrate on a projector or computer, or print the presentation and make it into a film to be used in a wider field</a:t>
            </a:r>
            <a:endParaRPr kumimoji="0" lang="en-US" altLang="zh-CN" sz="12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37" name="文本框 36"/>
          <p:cNvSpPr txBox="1"/>
          <p:nvPr/>
        </p:nvSpPr>
        <p:spPr>
          <a:xfrm>
            <a:off x="1285085" y="2667882"/>
            <a:ext cx="2888932" cy="769441"/>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dirty="0">
                <a:ln>
                  <a:noFill/>
                </a:ln>
                <a:solidFill>
                  <a:schemeClr val="accent1"/>
                </a:solidFill>
                <a:effectLst/>
                <a:uLnTx/>
                <a:uFillTx/>
                <a:cs typeface="+mn-ea"/>
                <a:sym typeface="+mn-lt"/>
              </a:rPr>
              <a:t>CONTENT</a:t>
            </a:r>
            <a:endParaRPr kumimoji="0" lang="zh-CN" altLang="en-US" sz="4400" b="0" i="0" u="none" strike="noStrike" kern="1200" cap="none" spc="0" normalizeH="0" baseline="0" noProof="0" dirty="0">
              <a:ln>
                <a:noFill/>
              </a:ln>
              <a:solidFill>
                <a:schemeClr val="accent1"/>
              </a:solidFill>
              <a:effectLst/>
              <a:uLnTx/>
              <a:uFillTx/>
              <a:cs typeface="+mn-ea"/>
              <a:sym typeface="+mn-lt"/>
            </a:endParaRPr>
          </a:p>
        </p:txBody>
      </p:sp>
      <p:grpSp>
        <p:nvGrpSpPr>
          <p:cNvPr id="47" name="组合 46"/>
          <p:cNvGrpSpPr/>
          <p:nvPr/>
        </p:nvGrpSpPr>
        <p:grpSpPr>
          <a:xfrm>
            <a:off x="6085854" y="2001689"/>
            <a:ext cx="3489876" cy="521055"/>
            <a:chOff x="6085854" y="2001689"/>
            <a:chExt cx="3489876" cy="521055"/>
          </a:xfrm>
        </p:grpSpPr>
        <p:sp>
          <p:nvSpPr>
            <p:cNvPr id="2" name="圆角矩形 1"/>
            <p:cNvSpPr/>
            <p:nvPr/>
          </p:nvSpPr>
          <p:spPr>
            <a:xfrm>
              <a:off x="6085854" y="2001689"/>
              <a:ext cx="3489876" cy="52105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9" name="文本框 38"/>
            <p:cNvSpPr txBox="1"/>
            <p:nvPr/>
          </p:nvSpPr>
          <p:spPr>
            <a:xfrm>
              <a:off x="6426158" y="2071319"/>
              <a:ext cx="2698176" cy="40011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noProof="0" dirty="0">
                  <a:solidFill>
                    <a:schemeClr val="accent1"/>
                  </a:solidFill>
                  <a:cs typeface="+mn-ea"/>
                  <a:sym typeface="+mn-lt"/>
                </a:rPr>
                <a:t>01.</a:t>
              </a:r>
              <a:r>
                <a:rPr lang="zh-CN" altLang="en-US" sz="2000" noProof="0" dirty="0">
                  <a:solidFill>
                    <a:schemeClr val="accent1"/>
                  </a:solidFill>
                  <a:cs typeface="+mn-ea"/>
                  <a:sym typeface="+mn-lt"/>
                </a:rPr>
                <a:t>标题文字</a:t>
              </a:r>
              <a:r>
                <a:rPr lang="zh-CN" altLang="en-US" sz="2000" noProof="0" dirty="0">
                  <a:solidFill>
                    <a:schemeClr val="tx1">
                      <a:lumMod val="75000"/>
                      <a:lumOff val="25000"/>
                    </a:schemeClr>
                  </a:solidFill>
                  <a:cs typeface="+mn-ea"/>
                  <a:sym typeface="+mn-lt"/>
                </a:rPr>
                <a:t>添加此处</a:t>
              </a:r>
              <a:endParaRPr kumimoji="0" lang="zh-CN" altLang="en-US" sz="200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48" name="组合 47"/>
          <p:cNvGrpSpPr/>
          <p:nvPr/>
        </p:nvGrpSpPr>
        <p:grpSpPr>
          <a:xfrm>
            <a:off x="6085854" y="2852040"/>
            <a:ext cx="3489876" cy="521055"/>
            <a:chOff x="6085854" y="2852040"/>
            <a:chExt cx="3489876" cy="521055"/>
          </a:xfrm>
        </p:grpSpPr>
        <p:sp>
          <p:nvSpPr>
            <p:cNvPr id="33" name="圆角矩形 32"/>
            <p:cNvSpPr/>
            <p:nvPr/>
          </p:nvSpPr>
          <p:spPr>
            <a:xfrm>
              <a:off x="6085854" y="2852040"/>
              <a:ext cx="3489876" cy="52105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0" name="文本框 39"/>
            <p:cNvSpPr txBox="1"/>
            <p:nvPr/>
          </p:nvSpPr>
          <p:spPr>
            <a:xfrm>
              <a:off x="6426159" y="2912512"/>
              <a:ext cx="2698176" cy="40011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noProof="0" dirty="0">
                  <a:solidFill>
                    <a:schemeClr val="accent1"/>
                  </a:solidFill>
                  <a:cs typeface="+mn-ea"/>
                  <a:sym typeface="+mn-lt"/>
                </a:rPr>
                <a:t>02.</a:t>
              </a:r>
              <a:r>
                <a:rPr lang="zh-CN" altLang="en-US" sz="2000" noProof="0" dirty="0">
                  <a:solidFill>
                    <a:schemeClr val="accent1"/>
                  </a:solidFill>
                  <a:cs typeface="+mn-ea"/>
                  <a:sym typeface="+mn-lt"/>
                </a:rPr>
                <a:t>标题文字</a:t>
              </a:r>
              <a:r>
                <a:rPr lang="zh-CN" altLang="en-US" sz="2000" noProof="0" dirty="0">
                  <a:solidFill>
                    <a:schemeClr val="tx1">
                      <a:lumMod val="75000"/>
                      <a:lumOff val="25000"/>
                    </a:schemeClr>
                  </a:solidFill>
                  <a:cs typeface="+mn-ea"/>
                  <a:sym typeface="+mn-lt"/>
                </a:rPr>
                <a:t>添加此处</a:t>
              </a:r>
              <a:endParaRPr kumimoji="0" lang="zh-CN" altLang="en-US" sz="200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49" name="组合 48"/>
          <p:cNvGrpSpPr/>
          <p:nvPr/>
        </p:nvGrpSpPr>
        <p:grpSpPr>
          <a:xfrm>
            <a:off x="6085854" y="3702391"/>
            <a:ext cx="3489876" cy="521055"/>
            <a:chOff x="6085854" y="3702391"/>
            <a:chExt cx="3489876" cy="521055"/>
          </a:xfrm>
        </p:grpSpPr>
        <p:sp>
          <p:nvSpPr>
            <p:cNvPr id="34" name="圆角矩形 33"/>
            <p:cNvSpPr/>
            <p:nvPr/>
          </p:nvSpPr>
          <p:spPr>
            <a:xfrm>
              <a:off x="6085854" y="3702391"/>
              <a:ext cx="3489876" cy="52105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1" name="文本框 40"/>
            <p:cNvSpPr txBox="1"/>
            <p:nvPr/>
          </p:nvSpPr>
          <p:spPr>
            <a:xfrm>
              <a:off x="6426159" y="3762863"/>
              <a:ext cx="2698176" cy="40011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noProof="0" dirty="0">
                  <a:solidFill>
                    <a:schemeClr val="accent1"/>
                  </a:solidFill>
                  <a:cs typeface="+mn-ea"/>
                  <a:sym typeface="+mn-lt"/>
                </a:rPr>
                <a:t>03.</a:t>
              </a:r>
              <a:r>
                <a:rPr lang="zh-CN" altLang="en-US" sz="2000" noProof="0" dirty="0">
                  <a:solidFill>
                    <a:schemeClr val="accent1"/>
                  </a:solidFill>
                  <a:cs typeface="+mn-ea"/>
                  <a:sym typeface="+mn-lt"/>
                </a:rPr>
                <a:t>标题文字</a:t>
              </a:r>
              <a:r>
                <a:rPr lang="zh-CN" altLang="en-US" sz="2000" noProof="0" dirty="0">
                  <a:solidFill>
                    <a:schemeClr val="tx1">
                      <a:lumMod val="75000"/>
                      <a:lumOff val="25000"/>
                    </a:schemeClr>
                  </a:solidFill>
                  <a:cs typeface="+mn-ea"/>
                  <a:sym typeface="+mn-lt"/>
                </a:rPr>
                <a:t>添加此处</a:t>
              </a:r>
              <a:endParaRPr kumimoji="0" lang="zh-CN" altLang="en-US" sz="200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grpSp>
        <p:nvGrpSpPr>
          <p:cNvPr id="50" name="组合 49"/>
          <p:cNvGrpSpPr/>
          <p:nvPr/>
        </p:nvGrpSpPr>
        <p:grpSpPr>
          <a:xfrm>
            <a:off x="6085854" y="4552742"/>
            <a:ext cx="3489876" cy="521055"/>
            <a:chOff x="6085854" y="4552742"/>
            <a:chExt cx="3489876" cy="521055"/>
          </a:xfrm>
        </p:grpSpPr>
        <p:sp>
          <p:nvSpPr>
            <p:cNvPr id="35" name="圆角矩形 34"/>
            <p:cNvSpPr/>
            <p:nvPr/>
          </p:nvSpPr>
          <p:spPr>
            <a:xfrm>
              <a:off x="6085854" y="4552742"/>
              <a:ext cx="3489876" cy="52105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42" name="文本框 41"/>
            <p:cNvSpPr txBox="1"/>
            <p:nvPr/>
          </p:nvSpPr>
          <p:spPr>
            <a:xfrm>
              <a:off x="6426159" y="4613214"/>
              <a:ext cx="2698176" cy="400110"/>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noProof="0" dirty="0">
                  <a:solidFill>
                    <a:schemeClr val="accent1"/>
                  </a:solidFill>
                  <a:cs typeface="+mn-ea"/>
                  <a:sym typeface="+mn-lt"/>
                </a:rPr>
                <a:t>04.</a:t>
              </a:r>
              <a:r>
                <a:rPr lang="zh-CN" altLang="en-US" sz="2000" noProof="0" dirty="0">
                  <a:solidFill>
                    <a:schemeClr val="accent1"/>
                  </a:solidFill>
                  <a:cs typeface="+mn-ea"/>
                  <a:sym typeface="+mn-lt"/>
                </a:rPr>
                <a:t>标题文字</a:t>
              </a:r>
              <a:r>
                <a:rPr lang="zh-CN" altLang="en-US" sz="2000" noProof="0" dirty="0">
                  <a:solidFill>
                    <a:schemeClr val="tx1">
                      <a:lumMod val="75000"/>
                      <a:lumOff val="25000"/>
                    </a:schemeClr>
                  </a:solidFill>
                  <a:cs typeface="+mn-ea"/>
                  <a:sym typeface="+mn-lt"/>
                </a:rPr>
                <a:t>添加此处</a:t>
              </a:r>
              <a:endParaRPr kumimoji="0" lang="zh-CN" altLang="en-US" sz="2000" i="0" u="none" strike="noStrike" kern="1200" cap="none" spc="0" normalizeH="0" baseline="0" noProof="0" dirty="0">
                <a:ln>
                  <a:noFill/>
                </a:ln>
                <a:solidFill>
                  <a:schemeClr val="tx1">
                    <a:lumMod val="75000"/>
                    <a:lumOff val="25000"/>
                  </a:schemeClr>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1000" fill="hold"/>
                                        <p:tgtEl>
                                          <p:spTgt spid="24"/>
                                        </p:tgtEl>
                                        <p:attrNameLst>
                                          <p:attrName>ppt_x</p:attrName>
                                        </p:attrNameLst>
                                      </p:cBhvr>
                                      <p:tavLst>
                                        <p:tav tm="0">
                                          <p:val>
                                            <p:strVal val="1+#ppt_w/2"/>
                                          </p:val>
                                        </p:tav>
                                        <p:tav tm="100000">
                                          <p:val>
                                            <p:strVal val="#ppt_x"/>
                                          </p:val>
                                        </p:tav>
                                      </p:tavLst>
                                    </p:anim>
                                    <p:anim calcmode="lin" valueType="num">
                                      <p:cBhvr additive="base">
                                        <p:cTn id="8" dur="10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1000" fill="hold"/>
                                        <p:tgtEl>
                                          <p:spTgt spid="23"/>
                                        </p:tgtEl>
                                        <p:attrNameLst>
                                          <p:attrName>ppt_x</p:attrName>
                                        </p:attrNameLst>
                                      </p:cBhvr>
                                      <p:tavLst>
                                        <p:tav tm="0">
                                          <p:val>
                                            <p:strVal val="1+#ppt_w/2"/>
                                          </p:val>
                                        </p:tav>
                                        <p:tav tm="100000">
                                          <p:val>
                                            <p:strVal val="#ppt_x"/>
                                          </p:val>
                                        </p:tav>
                                      </p:tavLst>
                                    </p:anim>
                                    <p:anim calcmode="lin" valueType="num">
                                      <p:cBhvr additive="base">
                                        <p:cTn id="12" dur="10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6" decel="10000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1000" fill="hold"/>
                                        <p:tgtEl>
                                          <p:spTgt spid="27"/>
                                        </p:tgtEl>
                                        <p:attrNameLst>
                                          <p:attrName>ppt_x</p:attrName>
                                        </p:attrNameLst>
                                      </p:cBhvr>
                                      <p:tavLst>
                                        <p:tav tm="0">
                                          <p:val>
                                            <p:strVal val="1+#ppt_w/2"/>
                                          </p:val>
                                        </p:tav>
                                        <p:tav tm="100000">
                                          <p:val>
                                            <p:strVal val="#ppt_x"/>
                                          </p:val>
                                        </p:tav>
                                      </p:tavLst>
                                    </p:anim>
                                    <p:anim calcmode="lin" valueType="num">
                                      <p:cBhvr additive="base">
                                        <p:cTn id="16" dur="10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6" decel="10000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1000" fill="hold"/>
                                        <p:tgtEl>
                                          <p:spTgt spid="30"/>
                                        </p:tgtEl>
                                        <p:attrNameLst>
                                          <p:attrName>ppt_x</p:attrName>
                                        </p:attrNameLst>
                                      </p:cBhvr>
                                      <p:tavLst>
                                        <p:tav tm="0">
                                          <p:val>
                                            <p:strVal val="1+#ppt_w/2"/>
                                          </p:val>
                                        </p:tav>
                                        <p:tav tm="100000">
                                          <p:val>
                                            <p:strVal val="#ppt_x"/>
                                          </p:val>
                                        </p:tav>
                                      </p:tavLst>
                                    </p:anim>
                                    <p:anim calcmode="lin" valueType="num">
                                      <p:cBhvr additive="base">
                                        <p:cTn id="20" dur="1000" fill="hold"/>
                                        <p:tgtEl>
                                          <p:spTgt spid="30"/>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12" presetClass="entr" presetSubtype="4"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p:tgtEl>
                                          <p:spTgt spid="37"/>
                                        </p:tgtEl>
                                        <p:attrNameLst>
                                          <p:attrName>ppt_y</p:attrName>
                                        </p:attrNameLst>
                                      </p:cBhvr>
                                      <p:tavLst>
                                        <p:tav tm="0">
                                          <p:val>
                                            <p:strVal val="#ppt_y+#ppt_h*1.125000"/>
                                          </p:val>
                                        </p:tav>
                                        <p:tav tm="100000">
                                          <p:val>
                                            <p:strVal val="#ppt_y"/>
                                          </p:val>
                                        </p:tav>
                                      </p:tavLst>
                                    </p:anim>
                                    <p:animEffect transition="in" filter="wipe(up)">
                                      <p:cBhvr>
                                        <p:cTn id="25" dur="500"/>
                                        <p:tgtEl>
                                          <p:spTgt spid="37"/>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left)">
                                      <p:cBhvr>
                                        <p:cTn id="29" dur="500"/>
                                        <p:tgtEl>
                                          <p:spTgt spid="36"/>
                                        </p:tgtEl>
                                      </p:cBhvr>
                                    </p:animEffect>
                                  </p:childTnLst>
                                </p:cTn>
                              </p:par>
                            </p:childTnLst>
                          </p:cTn>
                        </p:par>
                        <p:par>
                          <p:cTn id="30" fill="hold">
                            <p:stCondLst>
                              <p:cond delay="2000"/>
                            </p:stCondLst>
                            <p:childTnLst>
                              <p:par>
                                <p:cTn id="31" presetID="2" presetClass="entr" presetSubtype="4" decel="100000" fill="hold" nodeType="after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additive="base">
                                        <p:cTn id="33" dur="1000" fill="hold"/>
                                        <p:tgtEl>
                                          <p:spTgt spid="47"/>
                                        </p:tgtEl>
                                        <p:attrNameLst>
                                          <p:attrName>ppt_x</p:attrName>
                                        </p:attrNameLst>
                                      </p:cBhvr>
                                      <p:tavLst>
                                        <p:tav tm="0">
                                          <p:val>
                                            <p:strVal val="#ppt_x"/>
                                          </p:val>
                                        </p:tav>
                                        <p:tav tm="100000">
                                          <p:val>
                                            <p:strVal val="#ppt_x"/>
                                          </p:val>
                                        </p:tav>
                                      </p:tavLst>
                                    </p:anim>
                                    <p:anim calcmode="lin" valueType="num">
                                      <p:cBhvr additive="base">
                                        <p:cTn id="34" dur="1000" fill="hold"/>
                                        <p:tgtEl>
                                          <p:spTgt spid="47"/>
                                        </p:tgtEl>
                                        <p:attrNameLst>
                                          <p:attrName>ppt_y</p:attrName>
                                        </p:attrNameLst>
                                      </p:cBhvr>
                                      <p:tavLst>
                                        <p:tav tm="0">
                                          <p:val>
                                            <p:strVal val="1+#ppt_h/2"/>
                                          </p:val>
                                        </p:tav>
                                        <p:tav tm="100000">
                                          <p:val>
                                            <p:strVal val="#ppt_y"/>
                                          </p:val>
                                        </p:tav>
                                      </p:tavLst>
                                    </p:anim>
                                  </p:childTnLst>
                                </p:cTn>
                              </p:par>
                              <p:par>
                                <p:cTn id="35" presetID="2" presetClass="entr" presetSubtype="4" decel="100000"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additive="base">
                                        <p:cTn id="37" dur="1000" fill="hold"/>
                                        <p:tgtEl>
                                          <p:spTgt spid="48"/>
                                        </p:tgtEl>
                                        <p:attrNameLst>
                                          <p:attrName>ppt_x</p:attrName>
                                        </p:attrNameLst>
                                      </p:cBhvr>
                                      <p:tavLst>
                                        <p:tav tm="0">
                                          <p:val>
                                            <p:strVal val="#ppt_x"/>
                                          </p:val>
                                        </p:tav>
                                        <p:tav tm="100000">
                                          <p:val>
                                            <p:strVal val="#ppt_x"/>
                                          </p:val>
                                        </p:tav>
                                      </p:tavLst>
                                    </p:anim>
                                    <p:anim calcmode="lin" valueType="num">
                                      <p:cBhvr additive="base">
                                        <p:cTn id="38" dur="1000" fill="hold"/>
                                        <p:tgtEl>
                                          <p:spTgt spid="48"/>
                                        </p:tgtEl>
                                        <p:attrNameLst>
                                          <p:attrName>ppt_y</p:attrName>
                                        </p:attrNameLst>
                                      </p:cBhvr>
                                      <p:tavLst>
                                        <p:tav tm="0">
                                          <p:val>
                                            <p:strVal val="1+#ppt_h/2"/>
                                          </p:val>
                                        </p:tav>
                                        <p:tav tm="100000">
                                          <p:val>
                                            <p:strVal val="#ppt_y"/>
                                          </p:val>
                                        </p:tav>
                                      </p:tavLst>
                                    </p:anim>
                                  </p:childTnLst>
                                </p:cTn>
                              </p:par>
                              <p:par>
                                <p:cTn id="39" presetID="2" presetClass="entr" presetSubtype="4" decel="10000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additive="base">
                                        <p:cTn id="41" dur="1000" fill="hold"/>
                                        <p:tgtEl>
                                          <p:spTgt spid="49"/>
                                        </p:tgtEl>
                                        <p:attrNameLst>
                                          <p:attrName>ppt_x</p:attrName>
                                        </p:attrNameLst>
                                      </p:cBhvr>
                                      <p:tavLst>
                                        <p:tav tm="0">
                                          <p:val>
                                            <p:strVal val="#ppt_x"/>
                                          </p:val>
                                        </p:tav>
                                        <p:tav tm="100000">
                                          <p:val>
                                            <p:strVal val="#ppt_x"/>
                                          </p:val>
                                        </p:tav>
                                      </p:tavLst>
                                    </p:anim>
                                    <p:anim calcmode="lin" valueType="num">
                                      <p:cBhvr additive="base">
                                        <p:cTn id="42" dur="1000" fill="hold"/>
                                        <p:tgtEl>
                                          <p:spTgt spid="49"/>
                                        </p:tgtEl>
                                        <p:attrNameLst>
                                          <p:attrName>ppt_y</p:attrName>
                                        </p:attrNameLst>
                                      </p:cBhvr>
                                      <p:tavLst>
                                        <p:tav tm="0">
                                          <p:val>
                                            <p:strVal val="1+#ppt_h/2"/>
                                          </p:val>
                                        </p:tav>
                                        <p:tav tm="100000">
                                          <p:val>
                                            <p:strVal val="#ppt_y"/>
                                          </p:val>
                                        </p:tav>
                                      </p:tavLst>
                                    </p:anim>
                                  </p:childTnLst>
                                </p:cTn>
                              </p:par>
                              <p:par>
                                <p:cTn id="43" presetID="2" presetClass="entr" presetSubtype="4" decel="10000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1000" fill="hold"/>
                                        <p:tgtEl>
                                          <p:spTgt spid="50"/>
                                        </p:tgtEl>
                                        <p:attrNameLst>
                                          <p:attrName>ppt_x</p:attrName>
                                        </p:attrNameLst>
                                      </p:cBhvr>
                                      <p:tavLst>
                                        <p:tav tm="0">
                                          <p:val>
                                            <p:strVal val="#ppt_x"/>
                                          </p:val>
                                        </p:tav>
                                        <p:tav tm="100000">
                                          <p:val>
                                            <p:strVal val="#ppt_x"/>
                                          </p:val>
                                        </p:tav>
                                      </p:tavLst>
                                    </p:anim>
                                    <p:anim calcmode="lin" valueType="num">
                                      <p:cBhvr additive="base">
                                        <p:cTn id="46" dur="1000" fill="hold"/>
                                        <p:tgtEl>
                                          <p:spTgt spid="50"/>
                                        </p:tgtEl>
                                        <p:attrNameLst>
                                          <p:attrName>ppt_y</p:attrName>
                                        </p:attrNameLst>
                                      </p:cBhvr>
                                      <p:tavLst>
                                        <p:tav tm="0">
                                          <p:val>
                                            <p:strVal val="1+#ppt_h/2"/>
                                          </p:val>
                                        </p:tav>
                                        <p:tav tm="100000">
                                          <p:val>
                                            <p:strVal val="#ppt_y"/>
                                          </p:val>
                                        </p:tav>
                                      </p:tavLst>
                                    </p:anim>
                                  </p:childTnLst>
                                </p:cTn>
                              </p:par>
                            </p:childTnLst>
                          </p:cTn>
                        </p:par>
                        <p:par>
                          <p:cTn id="47" fill="hold">
                            <p:stCondLst>
                              <p:cond delay="3000"/>
                            </p:stCondLst>
                            <p:childTnLst>
                              <p:par>
                                <p:cTn id="48" presetID="10" presetClass="entr" presetSubtype="0"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fade">
                                      <p:cBhvr>
                                        <p:cTn id="50" dur="500"/>
                                        <p:tgtEl>
                                          <p:spTgt spid="4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500"/>
                                        <p:tgtEl>
                                          <p:spTgt spid="4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36"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rot="1800000">
            <a:off x="297403" y="2961672"/>
            <a:ext cx="4806817" cy="2401396"/>
          </a:xfrm>
          <a:custGeom>
            <a:avLst/>
            <a:gdLst>
              <a:gd name="connsiteX0" fmla="*/ 0 w 9266664"/>
              <a:gd name="connsiteY0" fmla="*/ 0 h 2369924"/>
              <a:gd name="connsiteX1" fmla="*/ 9266664 w 9266664"/>
              <a:gd name="connsiteY1" fmla="*/ 0 h 2369924"/>
              <a:gd name="connsiteX2" fmla="*/ 9266664 w 9266664"/>
              <a:gd name="connsiteY2" fmla="*/ 2369924 h 2369924"/>
              <a:gd name="connsiteX3" fmla="*/ 0 w 9266664"/>
              <a:gd name="connsiteY3" fmla="*/ 2369924 h 2369924"/>
              <a:gd name="connsiteX4" fmla="*/ 0 w 9266664"/>
              <a:gd name="connsiteY4" fmla="*/ 0 h 2369924"/>
              <a:gd name="connsiteX0-1" fmla="*/ 0 w 9266664"/>
              <a:gd name="connsiteY0-2" fmla="*/ 0 h 2369924"/>
              <a:gd name="connsiteX1-3" fmla="*/ 4198570 w 9266664"/>
              <a:gd name="connsiteY1-4" fmla="*/ 3826 h 2369924"/>
              <a:gd name="connsiteX2-5" fmla="*/ 9266664 w 9266664"/>
              <a:gd name="connsiteY2-6" fmla="*/ 0 h 2369924"/>
              <a:gd name="connsiteX3-7" fmla="*/ 9266664 w 9266664"/>
              <a:gd name="connsiteY3-8" fmla="*/ 2369924 h 2369924"/>
              <a:gd name="connsiteX4-9" fmla="*/ 0 w 9266664"/>
              <a:gd name="connsiteY4-10" fmla="*/ 2369924 h 2369924"/>
              <a:gd name="connsiteX5" fmla="*/ 0 w 9266664"/>
              <a:gd name="connsiteY5" fmla="*/ 0 h 2369924"/>
              <a:gd name="connsiteX0-11" fmla="*/ 0 w 9266664"/>
              <a:gd name="connsiteY0-12" fmla="*/ 0 h 2377462"/>
              <a:gd name="connsiteX1-13" fmla="*/ 4198570 w 9266664"/>
              <a:gd name="connsiteY1-14" fmla="*/ 3826 h 2377462"/>
              <a:gd name="connsiteX2-15" fmla="*/ 9266664 w 9266664"/>
              <a:gd name="connsiteY2-16" fmla="*/ 0 h 2377462"/>
              <a:gd name="connsiteX3-17" fmla="*/ 9266664 w 9266664"/>
              <a:gd name="connsiteY3-18" fmla="*/ 2369924 h 2377462"/>
              <a:gd name="connsiteX4-19" fmla="*/ 2049462 w 9266664"/>
              <a:gd name="connsiteY4-20" fmla="*/ 2377462 h 2377462"/>
              <a:gd name="connsiteX5-21" fmla="*/ 0 w 9266664"/>
              <a:gd name="connsiteY5-22" fmla="*/ 2369924 h 2377462"/>
              <a:gd name="connsiteX6" fmla="*/ 0 w 9266664"/>
              <a:gd name="connsiteY6" fmla="*/ 0 h 2377462"/>
              <a:gd name="connsiteX0-23" fmla="*/ 0 w 9266664"/>
              <a:gd name="connsiteY0-24" fmla="*/ 0 h 2377462"/>
              <a:gd name="connsiteX1-25" fmla="*/ 4198570 w 9266664"/>
              <a:gd name="connsiteY1-26" fmla="*/ 3826 h 2377462"/>
              <a:gd name="connsiteX2-27" fmla="*/ 9266664 w 9266664"/>
              <a:gd name="connsiteY2-28" fmla="*/ 0 h 2377462"/>
              <a:gd name="connsiteX3-29" fmla="*/ 9266664 w 9266664"/>
              <a:gd name="connsiteY3-30" fmla="*/ 2369924 h 2377462"/>
              <a:gd name="connsiteX4-31" fmla="*/ 2049462 w 9266664"/>
              <a:gd name="connsiteY4-32" fmla="*/ 2377462 h 2377462"/>
              <a:gd name="connsiteX5-33" fmla="*/ 0 w 9266664"/>
              <a:gd name="connsiteY5-34" fmla="*/ 0 h 2377462"/>
              <a:gd name="connsiteX0-35" fmla="*/ 0 w 7217202"/>
              <a:gd name="connsiteY0-36" fmla="*/ 2377462 h 2377462"/>
              <a:gd name="connsiteX1-37" fmla="*/ 2149108 w 7217202"/>
              <a:gd name="connsiteY1-38" fmla="*/ 3826 h 2377462"/>
              <a:gd name="connsiteX2-39" fmla="*/ 7217202 w 7217202"/>
              <a:gd name="connsiteY2-40" fmla="*/ 0 h 2377462"/>
              <a:gd name="connsiteX3-41" fmla="*/ 7217202 w 7217202"/>
              <a:gd name="connsiteY3-42" fmla="*/ 2369924 h 2377462"/>
              <a:gd name="connsiteX4-43" fmla="*/ 0 w 7217202"/>
              <a:gd name="connsiteY4-44" fmla="*/ 2377462 h 2377462"/>
              <a:gd name="connsiteX0-45" fmla="*/ 0 w 7217202"/>
              <a:gd name="connsiteY0-46" fmla="*/ 2401396 h 2401396"/>
              <a:gd name="connsiteX1-47" fmla="*/ 2149108 w 7217202"/>
              <a:gd name="connsiteY1-48" fmla="*/ 27760 h 2401396"/>
              <a:gd name="connsiteX2-49" fmla="*/ 3184170 w 7217202"/>
              <a:gd name="connsiteY2-50" fmla="*/ 0 h 2401396"/>
              <a:gd name="connsiteX3-51" fmla="*/ 7217202 w 7217202"/>
              <a:gd name="connsiteY3-52" fmla="*/ 23934 h 2401396"/>
              <a:gd name="connsiteX4-53" fmla="*/ 7217202 w 7217202"/>
              <a:gd name="connsiteY4-54" fmla="*/ 2393858 h 2401396"/>
              <a:gd name="connsiteX5-55" fmla="*/ 0 w 7217202"/>
              <a:gd name="connsiteY5-56" fmla="*/ 2401396 h 2401396"/>
              <a:gd name="connsiteX0-57" fmla="*/ 0 w 7217202"/>
              <a:gd name="connsiteY0-58" fmla="*/ 2401396 h 2401396"/>
              <a:gd name="connsiteX1-59" fmla="*/ 3184170 w 7217202"/>
              <a:gd name="connsiteY1-60" fmla="*/ 0 h 2401396"/>
              <a:gd name="connsiteX2-61" fmla="*/ 7217202 w 7217202"/>
              <a:gd name="connsiteY2-62" fmla="*/ 23934 h 2401396"/>
              <a:gd name="connsiteX3-63" fmla="*/ 7217202 w 7217202"/>
              <a:gd name="connsiteY3-64" fmla="*/ 2393858 h 2401396"/>
              <a:gd name="connsiteX4-65" fmla="*/ 0 w 7217202"/>
              <a:gd name="connsiteY4-66" fmla="*/ 2401396 h 240139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17202" h="2401396">
                <a:moveTo>
                  <a:pt x="0" y="2401396"/>
                </a:moveTo>
                <a:lnTo>
                  <a:pt x="3184170" y="0"/>
                </a:lnTo>
                <a:lnTo>
                  <a:pt x="7217202" y="23934"/>
                </a:lnTo>
                <a:lnTo>
                  <a:pt x="7217202" y="2393858"/>
                </a:lnTo>
                <a:lnTo>
                  <a:pt x="0" y="240139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2" name="矩形 31"/>
          <p:cNvSpPr/>
          <p:nvPr/>
        </p:nvSpPr>
        <p:spPr>
          <a:xfrm rot="1800000">
            <a:off x="9495150" y="2885470"/>
            <a:ext cx="4808965" cy="2388362"/>
          </a:xfrm>
          <a:custGeom>
            <a:avLst/>
            <a:gdLst>
              <a:gd name="connsiteX0" fmla="*/ 0 w 9266664"/>
              <a:gd name="connsiteY0" fmla="*/ 0 h 2382833"/>
              <a:gd name="connsiteX1" fmla="*/ 9266664 w 9266664"/>
              <a:gd name="connsiteY1" fmla="*/ 0 h 2382833"/>
              <a:gd name="connsiteX2" fmla="*/ 9266664 w 9266664"/>
              <a:gd name="connsiteY2" fmla="*/ 2382833 h 2382833"/>
              <a:gd name="connsiteX3" fmla="*/ 0 w 9266664"/>
              <a:gd name="connsiteY3" fmla="*/ 2382833 h 2382833"/>
              <a:gd name="connsiteX4" fmla="*/ 0 w 9266664"/>
              <a:gd name="connsiteY4" fmla="*/ 0 h 2382833"/>
              <a:gd name="connsiteX0-1" fmla="*/ 0 w 9266664"/>
              <a:gd name="connsiteY0-2" fmla="*/ 0 h 2382833"/>
              <a:gd name="connsiteX1-3" fmla="*/ 6466659 w 9266664"/>
              <a:gd name="connsiteY1-4" fmla="*/ 25983 h 2382833"/>
              <a:gd name="connsiteX2-5" fmla="*/ 9266664 w 9266664"/>
              <a:gd name="connsiteY2-6" fmla="*/ 0 h 2382833"/>
              <a:gd name="connsiteX3-7" fmla="*/ 9266664 w 9266664"/>
              <a:gd name="connsiteY3-8" fmla="*/ 2382833 h 2382833"/>
              <a:gd name="connsiteX4-9" fmla="*/ 0 w 9266664"/>
              <a:gd name="connsiteY4-10" fmla="*/ 2382833 h 2382833"/>
              <a:gd name="connsiteX5" fmla="*/ 0 w 9266664"/>
              <a:gd name="connsiteY5" fmla="*/ 0 h 2382833"/>
              <a:gd name="connsiteX0-11" fmla="*/ 0 w 9266664"/>
              <a:gd name="connsiteY0-12" fmla="*/ 0 h 2388362"/>
              <a:gd name="connsiteX1-13" fmla="*/ 6466659 w 9266664"/>
              <a:gd name="connsiteY1-14" fmla="*/ 25983 h 2388362"/>
              <a:gd name="connsiteX2-15" fmla="*/ 9266664 w 9266664"/>
              <a:gd name="connsiteY2-16" fmla="*/ 0 h 2388362"/>
              <a:gd name="connsiteX3-17" fmla="*/ 9266664 w 9266664"/>
              <a:gd name="connsiteY3-18" fmla="*/ 2382833 h 2388362"/>
              <a:gd name="connsiteX4-19" fmla="*/ 4457699 w 9266664"/>
              <a:gd name="connsiteY4-20" fmla="*/ 2388362 h 2388362"/>
              <a:gd name="connsiteX5-21" fmla="*/ 0 w 9266664"/>
              <a:gd name="connsiteY5-22" fmla="*/ 2382833 h 2388362"/>
              <a:gd name="connsiteX6" fmla="*/ 0 w 9266664"/>
              <a:gd name="connsiteY6" fmla="*/ 0 h 2388362"/>
              <a:gd name="connsiteX0-23" fmla="*/ 0 w 9266664"/>
              <a:gd name="connsiteY0-24" fmla="*/ 0 h 2388362"/>
              <a:gd name="connsiteX1-25" fmla="*/ 6466659 w 9266664"/>
              <a:gd name="connsiteY1-26" fmla="*/ 25983 h 2388362"/>
              <a:gd name="connsiteX2-27" fmla="*/ 9266664 w 9266664"/>
              <a:gd name="connsiteY2-28" fmla="*/ 0 h 2388362"/>
              <a:gd name="connsiteX3-29" fmla="*/ 9266664 w 9266664"/>
              <a:gd name="connsiteY3-30" fmla="*/ 2382833 h 2388362"/>
              <a:gd name="connsiteX4-31" fmla="*/ 4457699 w 9266664"/>
              <a:gd name="connsiteY4-32" fmla="*/ 2388362 h 2388362"/>
              <a:gd name="connsiteX5-33" fmla="*/ 0 w 9266664"/>
              <a:gd name="connsiteY5-34" fmla="*/ 0 h 2388362"/>
              <a:gd name="connsiteX0-35" fmla="*/ 0 w 4808965"/>
              <a:gd name="connsiteY0-36" fmla="*/ 2388362 h 2388362"/>
              <a:gd name="connsiteX1-37" fmla="*/ 2008960 w 4808965"/>
              <a:gd name="connsiteY1-38" fmla="*/ 25983 h 2388362"/>
              <a:gd name="connsiteX2-39" fmla="*/ 4808965 w 4808965"/>
              <a:gd name="connsiteY2-40" fmla="*/ 0 h 2388362"/>
              <a:gd name="connsiteX3-41" fmla="*/ 4808965 w 4808965"/>
              <a:gd name="connsiteY3-42" fmla="*/ 2382833 h 2388362"/>
              <a:gd name="connsiteX4-43" fmla="*/ 0 w 4808965"/>
              <a:gd name="connsiteY4-44" fmla="*/ 2388362 h 23883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08965" h="2388362">
                <a:moveTo>
                  <a:pt x="0" y="2388362"/>
                </a:moveTo>
                <a:lnTo>
                  <a:pt x="2008960" y="25983"/>
                </a:lnTo>
                <a:lnTo>
                  <a:pt x="4808965" y="0"/>
                </a:lnTo>
                <a:lnTo>
                  <a:pt x="4808965" y="2382833"/>
                </a:lnTo>
                <a:lnTo>
                  <a:pt x="0" y="2388362"/>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8" name="任意多边形 27"/>
          <p:cNvSpPr/>
          <p:nvPr/>
        </p:nvSpPr>
        <p:spPr>
          <a:xfrm>
            <a:off x="1" y="2850131"/>
            <a:ext cx="3247725" cy="1157738"/>
          </a:xfrm>
          <a:custGeom>
            <a:avLst/>
            <a:gdLst>
              <a:gd name="connsiteX0" fmla="*/ 0 w 3247725"/>
              <a:gd name="connsiteY0" fmla="*/ 0 h 1157738"/>
              <a:gd name="connsiteX1" fmla="*/ 2668856 w 3247725"/>
              <a:gd name="connsiteY1" fmla="*/ 0 h 1157738"/>
              <a:gd name="connsiteX2" fmla="*/ 3247725 w 3247725"/>
              <a:gd name="connsiteY2" fmla="*/ 578869 h 1157738"/>
              <a:gd name="connsiteX3" fmla="*/ 2668856 w 3247725"/>
              <a:gd name="connsiteY3" fmla="*/ 1157738 h 1157738"/>
              <a:gd name="connsiteX4" fmla="*/ 0 w 3247725"/>
              <a:gd name="connsiteY4" fmla="*/ 1157738 h 1157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7725" h="1157738">
                <a:moveTo>
                  <a:pt x="0" y="0"/>
                </a:moveTo>
                <a:lnTo>
                  <a:pt x="2668856" y="0"/>
                </a:lnTo>
                <a:cubicBezTo>
                  <a:pt x="2988557" y="0"/>
                  <a:pt x="3247725" y="259168"/>
                  <a:pt x="3247725" y="578869"/>
                </a:cubicBezTo>
                <a:cubicBezTo>
                  <a:pt x="3247725" y="898570"/>
                  <a:pt x="2988557" y="1157738"/>
                  <a:pt x="2668856" y="1157738"/>
                </a:cubicBezTo>
                <a:lnTo>
                  <a:pt x="0" y="1157738"/>
                </a:lnTo>
                <a:close/>
              </a:path>
            </a:pathLst>
          </a:cu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任意多边形 26"/>
          <p:cNvSpPr/>
          <p:nvPr/>
        </p:nvSpPr>
        <p:spPr>
          <a:xfrm>
            <a:off x="8932496" y="2850131"/>
            <a:ext cx="3259501" cy="1157738"/>
          </a:xfrm>
          <a:custGeom>
            <a:avLst/>
            <a:gdLst>
              <a:gd name="connsiteX0" fmla="*/ 578869 w 3259501"/>
              <a:gd name="connsiteY0" fmla="*/ 0 h 1157738"/>
              <a:gd name="connsiteX1" fmla="*/ 3259501 w 3259501"/>
              <a:gd name="connsiteY1" fmla="*/ 0 h 1157738"/>
              <a:gd name="connsiteX2" fmla="*/ 3259501 w 3259501"/>
              <a:gd name="connsiteY2" fmla="*/ 1157738 h 1157738"/>
              <a:gd name="connsiteX3" fmla="*/ 578869 w 3259501"/>
              <a:gd name="connsiteY3" fmla="*/ 1157738 h 1157738"/>
              <a:gd name="connsiteX4" fmla="*/ 0 w 3259501"/>
              <a:gd name="connsiteY4" fmla="*/ 578869 h 1157738"/>
              <a:gd name="connsiteX5" fmla="*/ 578869 w 3259501"/>
              <a:gd name="connsiteY5" fmla="*/ 0 h 1157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9501" h="1157738">
                <a:moveTo>
                  <a:pt x="578869" y="0"/>
                </a:moveTo>
                <a:lnTo>
                  <a:pt x="3259501" y="0"/>
                </a:lnTo>
                <a:lnTo>
                  <a:pt x="3259501" y="1157738"/>
                </a:lnTo>
                <a:lnTo>
                  <a:pt x="578869" y="1157738"/>
                </a:lnTo>
                <a:cubicBezTo>
                  <a:pt x="259168" y="1157738"/>
                  <a:pt x="0" y="898570"/>
                  <a:pt x="0" y="578869"/>
                </a:cubicBezTo>
                <a:cubicBezTo>
                  <a:pt x="0" y="259168"/>
                  <a:pt x="259168" y="0"/>
                  <a:pt x="578869" y="0"/>
                </a:cubicBezTo>
                <a:close/>
              </a:path>
            </a:pathLst>
          </a:cu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文本框 18"/>
          <p:cNvSpPr txBox="1"/>
          <p:nvPr/>
        </p:nvSpPr>
        <p:spPr>
          <a:xfrm>
            <a:off x="4157007" y="3119321"/>
            <a:ext cx="3877985" cy="646331"/>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b="1" dirty="0">
                <a:solidFill>
                  <a:schemeClr val="accent1"/>
                </a:solidFill>
                <a:cs typeface="+mn-ea"/>
                <a:sym typeface="+mn-lt"/>
              </a:rPr>
              <a:t>标题文字</a:t>
            </a:r>
            <a:r>
              <a:rPr lang="zh-CN" altLang="en-US" sz="3600" b="1" dirty="0">
                <a:solidFill>
                  <a:schemeClr val="tx1">
                    <a:lumMod val="75000"/>
                    <a:lumOff val="25000"/>
                  </a:schemeClr>
                </a:solidFill>
                <a:cs typeface="+mn-ea"/>
                <a:sym typeface="+mn-lt"/>
              </a:rPr>
              <a:t>添加此处</a:t>
            </a:r>
            <a:endParaRPr kumimoji="0" lang="zh-CN" altLang="en-US" sz="36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20" name="文本框 19"/>
          <p:cNvSpPr txBox="1"/>
          <p:nvPr/>
        </p:nvSpPr>
        <p:spPr>
          <a:xfrm>
            <a:off x="3627787" y="3760063"/>
            <a:ext cx="4936424" cy="496226"/>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25000"/>
              </a:lnSpc>
              <a:spcBef>
                <a:spcPts val="0"/>
              </a:spcBef>
              <a:spcAft>
                <a:spcPts val="0"/>
              </a:spcAft>
              <a:buClrTx/>
              <a:buSzTx/>
              <a:buFontTx/>
              <a:buNone/>
              <a:defRPr/>
            </a:pPr>
            <a:r>
              <a:rPr kumimoji="0" lang="en-US" altLang="zh-CN" sz="1100" b="0" i="0" u="none" strike="noStrike" kern="1200" cap="none" spc="0" normalizeH="0" baseline="0" noProof="0" dirty="0">
                <a:ln>
                  <a:noFill/>
                </a:ln>
                <a:solidFill>
                  <a:prstClr val="white">
                    <a:lumMod val="50000"/>
                  </a:prstClr>
                </a:solidFill>
                <a:effectLst/>
                <a:uLnTx/>
                <a:uFillTx/>
                <a:cs typeface="+mn-ea"/>
                <a:sym typeface="+mn-lt"/>
              </a:rPr>
              <a:t>The user can demonstrate on a projector or computer, or print the presentation and make it into a film to be used in a wider field</a:t>
            </a:r>
            <a:endParaRPr kumimoji="0" lang="en-US" altLang="zh-CN" sz="1100" b="0" i="0" u="none" strike="noStrike" kern="1200" cap="none" spc="0" normalizeH="0" baseline="0" noProof="0" dirty="0">
              <a:ln>
                <a:noFill/>
              </a:ln>
              <a:solidFill>
                <a:prstClr val="white">
                  <a:lumMod val="50000"/>
                </a:prstClr>
              </a:solidFill>
              <a:effectLst/>
              <a:uLnTx/>
              <a:uFillTx/>
              <a:cs typeface="+mn-ea"/>
              <a:sym typeface="+mn-lt"/>
            </a:endParaRPr>
          </a:p>
        </p:txBody>
      </p:sp>
      <p:sp>
        <p:nvSpPr>
          <p:cNvPr id="21" name="文本框 20"/>
          <p:cNvSpPr txBox="1"/>
          <p:nvPr/>
        </p:nvSpPr>
        <p:spPr>
          <a:xfrm>
            <a:off x="5449028" y="1962681"/>
            <a:ext cx="1293944" cy="1200329"/>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7200" i="0" u="none" strike="noStrike" kern="1200" cap="none" spc="0" normalizeH="0" baseline="0" noProof="0" dirty="0">
                <a:ln>
                  <a:noFill/>
                </a:ln>
                <a:solidFill>
                  <a:schemeClr val="accent1"/>
                </a:solidFill>
                <a:effectLst/>
                <a:uLnTx/>
                <a:uFillTx/>
                <a:cs typeface="+mn-ea"/>
                <a:sym typeface="+mn-lt"/>
              </a:rPr>
              <a:t>01</a:t>
            </a:r>
            <a:endParaRPr kumimoji="0" lang="zh-CN" altLang="en-US" sz="7200" i="0" u="none" strike="noStrike" kern="1200" cap="none" spc="0" normalizeH="0" baseline="0" noProof="0" dirty="0">
              <a:ln>
                <a:noFill/>
              </a:ln>
              <a:solidFill>
                <a:schemeClr val="accent1"/>
              </a:solidFill>
              <a:effectLst/>
              <a:uLnTx/>
              <a:uFillTx/>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0-#ppt_w/2"/>
                                          </p:val>
                                        </p:tav>
                                        <p:tav tm="100000">
                                          <p:val>
                                            <p:strVal val="#ppt_x"/>
                                          </p:val>
                                        </p:tav>
                                      </p:tavLst>
                                    </p:anim>
                                    <p:anim calcmode="lin" valueType="num">
                                      <p:cBhvr additive="base">
                                        <p:cTn id="8" dur="1000" fill="hold"/>
                                        <p:tgtEl>
                                          <p:spTgt spid="2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000" fill="hold"/>
                                        <p:tgtEl>
                                          <p:spTgt spid="27"/>
                                        </p:tgtEl>
                                        <p:attrNameLst>
                                          <p:attrName>ppt_x</p:attrName>
                                        </p:attrNameLst>
                                      </p:cBhvr>
                                      <p:tavLst>
                                        <p:tav tm="0">
                                          <p:val>
                                            <p:strVal val="1+#ppt_w/2"/>
                                          </p:val>
                                        </p:tav>
                                        <p:tav tm="100000">
                                          <p:val>
                                            <p:strVal val="#ppt_x"/>
                                          </p:val>
                                        </p:tav>
                                      </p:tavLst>
                                    </p:anim>
                                    <p:anim calcmode="lin" valueType="num">
                                      <p:cBhvr additive="base">
                                        <p:cTn id="12" dur="1000" fill="hold"/>
                                        <p:tgtEl>
                                          <p:spTgt spid="2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anim calcmode="lin" valueType="num">
                                      <p:cBhvr>
                                        <p:cTn id="30" dur="1000" fill="hold"/>
                                        <p:tgtEl>
                                          <p:spTgt spid="19"/>
                                        </p:tgtEl>
                                        <p:attrNameLst>
                                          <p:attrName>ppt_x</p:attrName>
                                        </p:attrNameLst>
                                      </p:cBhvr>
                                      <p:tavLst>
                                        <p:tav tm="0">
                                          <p:val>
                                            <p:strVal val="#ppt_x"/>
                                          </p:val>
                                        </p:tav>
                                        <p:tav tm="100000">
                                          <p:val>
                                            <p:strVal val="#ppt_x"/>
                                          </p:val>
                                        </p:tav>
                                      </p:tavLst>
                                    </p:anim>
                                    <p:anim calcmode="lin" valueType="num">
                                      <p:cBhvr>
                                        <p:cTn id="31" dur="1000" fill="hold"/>
                                        <p:tgtEl>
                                          <p:spTgt spid="19"/>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animBg="1"/>
      <p:bldP spid="28" grpId="0" animBg="1"/>
      <p:bldP spid="27" grpId="0" animBg="1"/>
      <p:bldP spid="19" grpId="0"/>
      <p:bldP spid="20"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rot="1800000">
            <a:off x="4079867" y="1550097"/>
            <a:ext cx="6836433" cy="6195769"/>
          </a:xfrm>
          <a:custGeom>
            <a:avLst/>
            <a:gdLst>
              <a:gd name="connsiteX0" fmla="*/ 0 w 8889643"/>
              <a:gd name="connsiteY0" fmla="*/ 0 h 6150728"/>
              <a:gd name="connsiteX1" fmla="*/ 8889643 w 8889643"/>
              <a:gd name="connsiteY1" fmla="*/ 0 h 6150728"/>
              <a:gd name="connsiteX2" fmla="*/ 8889643 w 8889643"/>
              <a:gd name="connsiteY2" fmla="*/ 6150728 h 6150728"/>
              <a:gd name="connsiteX3" fmla="*/ 0 w 8889643"/>
              <a:gd name="connsiteY3" fmla="*/ 6150728 h 6150728"/>
              <a:gd name="connsiteX4" fmla="*/ 0 w 8889643"/>
              <a:gd name="connsiteY4" fmla="*/ 0 h 6150728"/>
              <a:gd name="connsiteX0-1" fmla="*/ 0 w 8889643"/>
              <a:gd name="connsiteY0-2" fmla="*/ 14010 h 6164738"/>
              <a:gd name="connsiteX1-3" fmla="*/ 5935354 w 8889643"/>
              <a:gd name="connsiteY1-4" fmla="*/ 0 h 6164738"/>
              <a:gd name="connsiteX2-5" fmla="*/ 8889643 w 8889643"/>
              <a:gd name="connsiteY2-6" fmla="*/ 14010 h 6164738"/>
              <a:gd name="connsiteX3-7" fmla="*/ 8889643 w 8889643"/>
              <a:gd name="connsiteY3-8" fmla="*/ 6164738 h 6164738"/>
              <a:gd name="connsiteX4-9" fmla="*/ 0 w 8889643"/>
              <a:gd name="connsiteY4-10" fmla="*/ 6164738 h 6164738"/>
              <a:gd name="connsiteX5" fmla="*/ 0 w 8889643"/>
              <a:gd name="connsiteY5" fmla="*/ 14010 h 6164738"/>
              <a:gd name="connsiteX0-11" fmla="*/ 0 w 8889643"/>
              <a:gd name="connsiteY0-12" fmla="*/ 14010 h 6167054"/>
              <a:gd name="connsiteX1-13" fmla="*/ 5935354 w 8889643"/>
              <a:gd name="connsiteY1-14" fmla="*/ 0 h 6167054"/>
              <a:gd name="connsiteX2-15" fmla="*/ 8889643 w 8889643"/>
              <a:gd name="connsiteY2-16" fmla="*/ 14010 h 6167054"/>
              <a:gd name="connsiteX3-17" fmla="*/ 8889643 w 8889643"/>
              <a:gd name="connsiteY3-18" fmla="*/ 6164738 h 6167054"/>
              <a:gd name="connsiteX4-19" fmla="*/ 2060904 w 8889643"/>
              <a:gd name="connsiteY4-20" fmla="*/ 6167054 h 6167054"/>
              <a:gd name="connsiteX5-21" fmla="*/ 0 w 8889643"/>
              <a:gd name="connsiteY5-22" fmla="*/ 6164738 h 6167054"/>
              <a:gd name="connsiteX6" fmla="*/ 0 w 8889643"/>
              <a:gd name="connsiteY6" fmla="*/ 14010 h 6167054"/>
              <a:gd name="connsiteX0-23" fmla="*/ 0 w 8889643"/>
              <a:gd name="connsiteY0-24" fmla="*/ 14010 h 6167054"/>
              <a:gd name="connsiteX1-25" fmla="*/ 5935354 w 8889643"/>
              <a:gd name="connsiteY1-26" fmla="*/ 0 h 6167054"/>
              <a:gd name="connsiteX2-27" fmla="*/ 8889643 w 8889643"/>
              <a:gd name="connsiteY2-28" fmla="*/ 14010 h 6167054"/>
              <a:gd name="connsiteX3-29" fmla="*/ 8889643 w 8889643"/>
              <a:gd name="connsiteY3-30" fmla="*/ 6164738 h 6167054"/>
              <a:gd name="connsiteX4-31" fmla="*/ 2060904 w 8889643"/>
              <a:gd name="connsiteY4-32" fmla="*/ 6167054 h 6167054"/>
              <a:gd name="connsiteX5-33" fmla="*/ 0 w 8889643"/>
              <a:gd name="connsiteY5-34" fmla="*/ 14010 h 6167054"/>
              <a:gd name="connsiteX0-35" fmla="*/ 0 w 6828739"/>
              <a:gd name="connsiteY0-36" fmla="*/ 6167054 h 6167054"/>
              <a:gd name="connsiteX1-37" fmla="*/ 3874450 w 6828739"/>
              <a:gd name="connsiteY1-38" fmla="*/ 0 h 6167054"/>
              <a:gd name="connsiteX2-39" fmla="*/ 6828739 w 6828739"/>
              <a:gd name="connsiteY2-40" fmla="*/ 14010 h 6167054"/>
              <a:gd name="connsiteX3-41" fmla="*/ 6828739 w 6828739"/>
              <a:gd name="connsiteY3-42" fmla="*/ 6164738 h 6167054"/>
              <a:gd name="connsiteX4-43" fmla="*/ 0 w 6828739"/>
              <a:gd name="connsiteY4-44" fmla="*/ 6167054 h 6167054"/>
              <a:gd name="connsiteX0-45" fmla="*/ 0 w 6828739"/>
              <a:gd name="connsiteY0-46" fmla="*/ 6167054 h 6167054"/>
              <a:gd name="connsiteX1-47" fmla="*/ 775302 w 6828739"/>
              <a:gd name="connsiteY1-48" fmla="*/ 4106317 h 6167054"/>
              <a:gd name="connsiteX2-49" fmla="*/ 3874450 w 6828739"/>
              <a:gd name="connsiteY2-50" fmla="*/ 0 h 6167054"/>
              <a:gd name="connsiteX3-51" fmla="*/ 6828739 w 6828739"/>
              <a:gd name="connsiteY3-52" fmla="*/ 14010 h 6167054"/>
              <a:gd name="connsiteX4-53" fmla="*/ 6828739 w 6828739"/>
              <a:gd name="connsiteY4-54" fmla="*/ 6164738 h 6167054"/>
              <a:gd name="connsiteX5-55" fmla="*/ 0 w 6828739"/>
              <a:gd name="connsiteY5-56" fmla="*/ 6167054 h 6167054"/>
              <a:gd name="connsiteX0-57" fmla="*/ 0 w 6828739"/>
              <a:gd name="connsiteY0-58" fmla="*/ 6167054 h 6167054"/>
              <a:gd name="connsiteX1-59" fmla="*/ 775302 w 6828739"/>
              <a:gd name="connsiteY1-60" fmla="*/ 4106317 h 6167054"/>
              <a:gd name="connsiteX2-61" fmla="*/ 2211794 w 6828739"/>
              <a:gd name="connsiteY2-62" fmla="*/ 3012993 h 6167054"/>
              <a:gd name="connsiteX3-63" fmla="*/ 3874450 w 6828739"/>
              <a:gd name="connsiteY3-64" fmla="*/ 0 h 6167054"/>
              <a:gd name="connsiteX4-65" fmla="*/ 6828739 w 6828739"/>
              <a:gd name="connsiteY4-66" fmla="*/ 14010 h 6167054"/>
              <a:gd name="connsiteX5-67" fmla="*/ 6828739 w 6828739"/>
              <a:gd name="connsiteY5-68" fmla="*/ 6164738 h 6167054"/>
              <a:gd name="connsiteX6-69" fmla="*/ 0 w 6828739"/>
              <a:gd name="connsiteY6-70" fmla="*/ 6167054 h 6167054"/>
              <a:gd name="connsiteX0-71" fmla="*/ 0 w 6828739"/>
              <a:gd name="connsiteY0-72" fmla="*/ 6167054 h 6167054"/>
              <a:gd name="connsiteX1-73" fmla="*/ 775302 w 6828739"/>
              <a:gd name="connsiteY1-74" fmla="*/ 4106317 h 6167054"/>
              <a:gd name="connsiteX2-75" fmla="*/ 2211794 w 6828739"/>
              <a:gd name="connsiteY2-76" fmla="*/ 3012993 h 6167054"/>
              <a:gd name="connsiteX3-77" fmla="*/ 3874450 w 6828739"/>
              <a:gd name="connsiteY3-78" fmla="*/ 0 h 6167054"/>
              <a:gd name="connsiteX4-79" fmla="*/ 6828739 w 6828739"/>
              <a:gd name="connsiteY4-80" fmla="*/ 14010 h 6167054"/>
              <a:gd name="connsiteX5-81" fmla="*/ 6828739 w 6828739"/>
              <a:gd name="connsiteY5-82" fmla="*/ 6164738 h 6167054"/>
              <a:gd name="connsiteX6-83" fmla="*/ 0 w 6828739"/>
              <a:gd name="connsiteY6-84" fmla="*/ 6167054 h 6167054"/>
              <a:gd name="connsiteX0-85" fmla="*/ 0 w 6836433"/>
              <a:gd name="connsiteY0-86" fmla="*/ 6195769 h 6195769"/>
              <a:gd name="connsiteX1-87" fmla="*/ 782996 w 6836433"/>
              <a:gd name="connsiteY1-88" fmla="*/ 4106317 h 6195769"/>
              <a:gd name="connsiteX2-89" fmla="*/ 2219488 w 6836433"/>
              <a:gd name="connsiteY2-90" fmla="*/ 3012993 h 6195769"/>
              <a:gd name="connsiteX3-91" fmla="*/ 3882144 w 6836433"/>
              <a:gd name="connsiteY3-92" fmla="*/ 0 h 6195769"/>
              <a:gd name="connsiteX4-93" fmla="*/ 6836433 w 6836433"/>
              <a:gd name="connsiteY4-94" fmla="*/ 14010 h 6195769"/>
              <a:gd name="connsiteX5-95" fmla="*/ 6836433 w 6836433"/>
              <a:gd name="connsiteY5-96" fmla="*/ 6164738 h 6195769"/>
              <a:gd name="connsiteX6-97" fmla="*/ 0 w 6836433"/>
              <a:gd name="connsiteY6-98" fmla="*/ 6195769 h 61957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69" y="connsiteY6-70"/>
              </a:cxn>
            </a:cxnLst>
            <a:rect l="l" t="t" r="r" b="b"/>
            <a:pathLst>
              <a:path w="6836433" h="6195769">
                <a:moveTo>
                  <a:pt x="0" y="6195769"/>
                </a:moveTo>
                <a:cubicBezTo>
                  <a:pt x="408788" y="5549144"/>
                  <a:pt x="374208" y="4752942"/>
                  <a:pt x="782996" y="4106317"/>
                </a:cubicBezTo>
                <a:cubicBezTo>
                  <a:pt x="1230866" y="3510451"/>
                  <a:pt x="754861" y="3447984"/>
                  <a:pt x="2219488" y="3012993"/>
                </a:cubicBezTo>
                <a:lnTo>
                  <a:pt x="3882144" y="0"/>
                </a:lnTo>
                <a:lnTo>
                  <a:pt x="6836433" y="14010"/>
                </a:lnTo>
                <a:lnTo>
                  <a:pt x="6836433" y="6164738"/>
                </a:lnTo>
                <a:lnTo>
                  <a:pt x="0" y="6195769"/>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7" name="Freeform: Shape 22"/>
          <p:cNvSpPr/>
          <p:nvPr/>
        </p:nvSpPr>
        <p:spPr bwMode="auto">
          <a:xfrm>
            <a:off x="2474173" y="2178050"/>
            <a:ext cx="7002354" cy="3489326"/>
          </a:xfrm>
          <a:custGeom>
            <a:avLst/>
            <a:gdLst>
              <a:gd name="T0" fmla="*/ 0 w 2659"/>
              <a:gd name="T1" fmla="*/ 1064 h 1325"/>
              <a:gd name="T2" fmla="*/ 995 w 2659"/>
              <a:gd name="T3" fmla="*/ 456 h 1325"/>
              <a:gd name="T4" fmla="*/ 1482 w 2659"/>
              <a:gd name="T5" fmla="*/ 651 h 1325"/>
              <a:gd name="T6" fmla="*/ 2287 w 2659"/>
              <a:gd name="T7" fmla="*/ 147 h 1325"/>
              <a:gd name="T8" fmla="*/ 2226 w 2659"/>
              <a:gd name="T9" fmla="*/ 23 h 1325"/>
              <a:gd name="T10" fmla="*/ 2659 w 2659"/>
              <a:gd name="T11" fmla="*/ 0 h 1325"/>
              <a:gd name="T12" fmla="*/ 2439 w 2659"/>
              <a:gd name="T13" fmla="*/ 366 h 1325"/>
              <a:gd name="T14" fmla="*/ 2373 w 2659"/>
              <a:gd name="T15" fmla="*/ 261 h 1325"/>
              <a:gd name="T16" fmla="*/ 1506 w 2659"/>
              <a:gd name="T17" fmla="*/ 826 h 1325"/>
              <a:gd name="T18" fmla="*/ 1073 w 2659"/>
              <a:gd name="T19" fmla="*/ 674 h 1325"/>
              <a:gd name="T20" fmla="*/ 199 w 2659"/>
              <a:gd name="T21" fmla="*/ 1325 h 1325"/>
              <a:gd name="T22" fmla="*/ 0 w 2659"/>
              <a:gd name="T23" fmla="*/ 1064 h 1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59" h="1325">
                <a:moveTo>
                  <a:pt x="0" y="1064"/>
                </a:moveTo>
                <a:lnTo>
                  <a:pt x="995" y="456"/>
                </a:lnTo>
                <a:lnTo>
                  <a:pt x="1482" y="651"/>
                </a:lnTo>
                <a:lnTo>
                  <a:pt x="2287" y="147"/>
                </a:lnTo>
                <a:lnTo>
                  <a:pt x="2226" y="23"/>
                </a:lnTo>
                <a:lnTo>
                  <a:pt x="2659" y="0"/>
                </a:lnTo>
                <a:lnTo>
                  <a:pt x="2439" y="366"/>
                </a:lnTo>
                <a:lnTo>
                  <a:pt x="2373" y="261"/>
                </a:lnTo>
                <a:lnTo>
                  <a:pt x="1506" y="826"/>
                </a:lnTo>
                <a:lnTo>
                  <a:pt x="1073" y="674"/>
                </a:lnTo>
                <a:lnTo>
                  <a:pt x="199" y="1325"/>
                </a:lnTo>
                <a:lnTo>
                  <a:pt x="0" y="1064"/>
                </a:lnTo>
                <a:close/>
              </a:path>
            </a:pathLst>
          </a:custGeom>
          <a:solidFill>
            <a:schemeClr val="bg1"/>
          </a:solidFill>
          <a:ln w="15875" cap="flat">
            <a:noFill/>
            <a:prstDash val="solid"/>
            <a:miter lim="800000"/>
          </a:ln>
        </p:spPr>
        <p:txBody>
          <a:bodyPr anchor="ctr"/>
          <a:lstStyle/>
          <a:p>
            <a:pPr algn="ctr"/>
            <a:endParaRPr dirty="0">
              <a:cs typeface="+mn-ea"/>
              <a:sym typeface="+mn-lt"/>
            </a:endParaRPr>
          </a:p>
        </p:txBody>
      </p:sp>
      <p:grpSp>
        <p:nvGrpSpPr>
          <p:cNvPr id="22" name="组合 21"/>
          <p:cNvGrpSpPr/>
          <p:nvPr/>
        </p:nvGrpSpPr>
        <p:grpSpPr>
          <a:xfrm>
            <a:off x="-288509" y="-190606"/>
            <a:ext cx="2002465" cy="1316037"/>
            <a:chOff x="2784891" y="-471487"/>
            <a:chExt cx="3863970" cy="2539434"/>
          </a:xfrm>
        </p:grpSpPr>
        <p:sp>
          <p:nvSpPr>
            <p:cNvPr id="23"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4" name="椭圆 23"/>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5" name="组合 24"/>
          <p:cNvGrpSpPr/>
          <p:nvPr/>
        </p:nvGrpSpPr>
        <p:grpSpPr>
          <a:xfrm>
            <a:off x="792345" y="332683"/>
            <a:ext cx="5751330" cy="764173"/>
            <a:chOff x="1059045" y="332683"/>
            <a:chExt cx="5751330" cy="764173"/>
          </a:xfrm>
        </p:grpSpPr>
        <p:sp>
          <p:nvSpPr>
            <p:cNvPr id="26" name="文本框 25"/>
            <p:cNvSpPr txBox="1"/>
            <p:nvPr/>
          </p:nvSpPr>
          <p:spPr>
            <a:xfrm>
              <a:off x="1059045" y="332683"/>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noProof="0" dirty="0">
                  <a:solidFill>
                    <a:schemeClr val="accent1"/>
                  </a:solidFill>
                  <a:cs typeface="+mn-ea"/>
                  <a:sym typeface="+mn-lt"/>
                </a:rPr>
                <a:t>标题文字</a:t>
              </a:r>
              <a:r>
                <a:rPr lang="zh-CN" altLang="en-US" sz="3200" b="1" noProof="0" dirty="0">
                  <a:solidFill>
                    <a:schemeClr val="tx1">
                      <a:lumMod val="75000"/>
                      <a:lumOff val="25000"/>
                    </a:schemeClr>
                  </a:solidFill>
                  <a:cs typeface="+mn-ea"/>
                  <a:sym typeface="+mn-lt"/>
                </a:rPr>
                <a:t>添加此处</a:t>
              </a:r>
              <a:endParaRPr kumimoji="0"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27" name="文本框 26"/>
            <p:cNvSpPr txBox="1"/>
            <p:nvPr/>
          </p:nvSpPr>
          <p:spPr>
            <a:xfrm>
              <a:off x="1059045" y="794786"/>
              <a:ext cx="5751330" cy="30207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5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cs typeface="+mn-ea"/>
                  <a:sym typeface="+mn-lt"/>
                </a:rPr>
                <a:t>print the presentation and make it into a film to be used in a wider field</a:t>
              </a:r>
              <a:endParaRPr kumimoji="0" lang="en-US" altLang="zh-CN" sz="1200" b="0" i="0" u="none" strike="noStrike" kern="1200" cap="none" spc="0" normalizeH="0" baseline="0" noProof="0" dirty="0">
                <a:ln>
                  <a:noFill/>
                </a:ln>
                <a:solidFill>
                  <a:prstClr val="white">
                    <a:lumMod val="50000"/>
                  </a:prstClr>
                </a:solidFill>
                <a:effectLst/>
                <a:uLnTx/>
                <a:uFillTx/>
                <a:cs typeface="+mn-ea"/>
                <a:sym typeface="+mn-lt"/>
              </a:endParaRPr>
            </a:p>
          </p:txBody>
        </p:sp>
      </p:grpSp>
      <p:grpSp>
        <p:nvGrpSpPr>
          <p:cNvPr id="31" name="组合 30"/>
          <p:cNvGrpSpPr/>
          <p:nvPr/>
        </p:nvGrpSpPr>
        <p:grpSpPr>
          <a:xfrm>
            <a:off x="7186038" y="3922713"/>
            <a:ext cx="3772562" cy="888155"/>
            <a:chOff x="937750" y="5016378"/>
            <a:chExt cx="3772562" cy="888155"/>
          </a:xfrm>
        </p:grpSpPr>
        <p:sp>
          <p:nvSpPr>
            <p:cNvPr id="32" name="矩形 31"/>
            <p:cNvSpPr/>
            <p:nvPr/>
          </p:nvSpPr>
          <p:spPr>
            <a:xfrm>
              <a:off x="937750" y="5369002"/>
              <a:ext cx="3772562"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rgbClr val="7F7F7F"/>
                  </a:solidFill>
                  <a:cs typeface="+mn-ea"/>
                  <a:sym typeface="+mn-lt"/>
                </a:rPr>
                <a:t>用户可以在投影仪或者计算机上进行演示也可以将演示文稿打印出来制作成胶片以便应用到更广泛</a:t>
              </a:r>
              <a:endParaRPr lang="zh-CN" altLang="en-US" sz="1200" dirty="0">
                <a:solidFill>
                  <a:srgbClr val="7F7F7F"/>
                </a:solidFill>
                <a:cs typeface="+mn-ea"/>
                <a:sym typeface="+mn-lt"/>
              </a:endParaRPr>
            </a:p>
          </p:txBody>
        </p:sp>
        <p:sp>
          <p:nvSpPr>
            <p:cNvPr id="33" name="矩形 32"/>
            <p:cNvSpPr/>
            <p:nvPr/>
          </p:nvSpPr>
          <p:spPr>
            <a:xfrm>
              <a:off x="937750" y="501637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cs typeface="+mn-ea"/>
                  <a:sym typeface="+mn-lt"/>
                </a:rPr>
                <a:t>标题文字添加</a:t>
              </a:r>
              <a:endParaRPr lang="zh-CN" altLang="en-US" b="1" dirty="0">
                <a:cs typeface="+mn-ea"/>
                <a:sym typeface="+mn-lt"/>
              </a:endParaRPr>
            </a:p>
          </p:txBody>
        </p:sp>
      </p:grpSp>
      <p:grpSp>
        <p:nvGrpSpPr>
          <p:cNvPr id="34" name="组合 33"/>
          <p:cNvGrpSpPr/>
          <p:nvPr/>
        </p:nvGrpSpPr>
        <p:grpSpPr>
          <a:xfrm>
            <a:off x="3966588" y="5113752"/>
            <a:ext cx="3772562" cy="888155"/>
            <a:chOff x="937750" y="5016378"/>
            <a:chExt cx="3772562" cy="888155"/>
          </a:xfrm>
        </p:grpSpPr>
        <p:sp>
          <p:nvSpPr>
            <p:cNvPr id="35" name="矩形 34"/>
            <p:cNvSpPr/>
            <p:nvPr/>
          </p:nvSpPr>
          <p:spPr>
            <a:xfrm>
              <a:off x="937750" y="5369002"/>
              <a:ext cx="3772562"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rgbClr val="7F7F7F"/>
                  </a:solidFill>
                  <a:cs typeface="+mn-ea"/>
                  <a:sym typeface="+mn-lt"/>
                </a:rPr>
                <a:t>用户可以在投影仪或者计算机上进行演示也可以将演示文稿打印出来制作成胶片以便应用到更广泛</a:t>
              </a:r>
              <a:endParaRPr lang="zh-CN" altLang="en-US" sz="1200" dirty="0">
                <a:solidFill>
                  <a:srgbClr val="7F7F7F"/>
                </a:solidFill>
                <a:cs typeface="+mn-ea"/>
                <a:sym typeface="+mn-lt"/>
              </a:endParaRPr>
            </a:p>
          </p:txBody>
        </p:sp>
        <p:sp>
          <p:nvSpPr>
            <p:cNvPr id="36" name="矩形 35"/>
            <p:cNvSpPr/>
            <p:nvPr/>
          </p:nvSpPr>
          <p:spPr>
            <a:xfrm>
              <a:off x="937750" y="501637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cs typeface="+mn-ea"/>
                  <a:sym typeface="+mn-lt"/>
                </a:rPr>
                <a:t>标题文字添加</a:t>
              </a:r>
              <a:endParaRPr lang="zh-CN" altLang="en-US" b="1" dirty="0">
                <a:cs typeface="+mn-ea"/>
                <a:sym typeface="+mn-lt"/>
              </a:endParaRPr>
            </a:p>
          </p:txBody>
        </p:sp>
      </p:grpSp>
      <p:grpSp>
        <p:nvGrpSpPr>
          <p:cNvPr id="37" name="组合 36"/>
          <p:cNvGrpSpPr/>
          <p:nvPr/>
        </p:nvGrpSpPr>
        <p:grpSpPr>
          <a:xfrm>
            <a:off x="1226263" y="2584570"/>
            <a:ext cx="3772562" cy="888155"/>
            <a:chOff x="937750" y="5016378"/>
            <a:chExt cx="3772562" cy="888155"/>
          </a:xfrm>
        </p:grpSpPr>
        <p:sp>
          <p:nvSpPr>
            <p:cNvPr id="38" name="矩形 37"/>
            <p:cNvSpPr/>
            <p:nvPr/>
          </p:nvSpPr>
          <p:spPr>
            <a:xfrm>
              <a:off x="937750" y="5369002"/>
              <a:ext cx="3772562"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rgbClr val="7F7F7F"/>
                  </a:solidFill>
                  <a:cs typeface="+mn-ea"/>
                  <a:sym typeface="+mn-lt"/>
                </a:rPr>
                <a:t>用户可以在投影仪或者计算机上进行演示也可以将演示文稿打印出来制作成胶片以便应用到更广泛</a:t>
              </a:r>
              <a:endParaRPr lang="zh-CN" altLang="en-US" sz="1200" dirty="0">
                <a:solidFill>
                  <a:srgbClr val="7F7F7F"/>
                </a:solidFill>
                <a:cs typeface="+mn-ea"/>
                <a:sym typeface="+mn-lt"/>
              </a:endParaRPr>
            </a:p>
          </p:txBody>
        </p:sp>
        <p:sp>
          <p:nvSpPr>
            <p:cNvPr id="39" name="矩形 38"/>
            <p:cNvSpPr/>
            <p:nvPr/>
          </p:nvSpPr>
          <p:spPr>
            <a:xfrm>
              <a:off x="2468338" y="5016378"/>
              <a:ext cx="2241974"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cs typeface="+mn-ea"/>
                  <a:sym typeface="+mn-lt"/>
                </a:rPr>
                <a:t>标题文字添加</a:t>
              </a:r>
              <a:endParaRPr lang="zh-CN" altLang="en-US" b="1" dirty="0">
                <a:cs typeface="+mn-ea"/>
                <a:sym typeface="+mn-lt"/>
              </a:endParaRPr>
            </a:p>
          </p:txBody>
        </p:sp>
      </p:grpSp>
      <p:grpSp>
        <p:nvGrpSpPr>
          <p:cNvPr id="40" name="组合 39"/>
          <p:cNvGrpSpPr/>
          <p:nvPr/>
        </p:nvGrpSpPr>
        <p:grpSpPr>
          <a:xfrm>
            <a:off x="4322281" y="1662039"/>
            <a:ext cx="3772562" cy="888155"/>
            <a:chOff x="937750" y="5016378"/>
            <a:chExt cx="3772562" cy="888155"/>
          </a:xfrm>
        </p:grpSpPr>
        <p:sp>
          <p:nvSpPr>
            <p:cNvPr id="41" name="矩形 40"/>
            <p:cNvSpPr/>
            <p:nvPr/>
          </p:nvSpPr>
          <p:spPr>
            <a:xfrm>
              <a:off x="937750" y="5369002"/>
              <a:ext cx="3772562" cy="535531"/>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rgbClr val="7F7F7F"/>
                  </a:solidFill>
                  <a:cs typeface="+mn-ea"/>
                  <a:sym typeface="+mn-lt"/>
                </a:rPr>
                <a:t>用户可以在投影仪或者计算机上进行演示也可以将演示文稿打印出来制作成胶片以便应用到更广泛</a:t>
              </a:r>
              <a:endParaRPr lang="zh-CN" altLang="en-US" sz="1200" dirty="0">
                <a:solidFill>
                  <a:srgbClr val="7F7F7F"/>
                </a:solidFill>
                <a:cs typeface="+mn-ea"/>
                <a:sym typeface="+mn-lt"/>
              </a:endParaRPr>
            </a:p>
          </p:txBody>
        </p:sp>
        <p:sp>
          <p:nvSpPr>
            <p:cNvPr id="42" name="矩形 41"/>
            <p:cNvSpPr/>
            <p:nvPr/>
          </p:nvSpPr>
          <p:spPr>
            <a:xfrm>
              <a:off x="2468338" y="5016378"/>
              <a:ext cx="2241974"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cs typeface="+mn-ea"/>
                  <a:sym typeface="+mn-lt"/>
                </a:rPr>
                <a:t>标题文字添加</a:t>
              </a:r>
              <a:endParaRPr lang="zh-CN" altLang="en-US" b="1" dirty="0">
                <a:cs typeface="+mn-ea"/>
                <a:sym typeface="+mn-lt"/>
              </a:endParaRPr>
            </a:p>
          </p:txBody>
        </p:sp>
      </p:grpSp>
      <p:sp>
        <p:nvSpPr>
          <p:cNvPr id="47" name="矩形 72"/>
          <p:cNvSpPr/>
          <p:nvPr/>
        </p:nvSpPr>
        <p:spPr>
          <a:xfrm rot="1800000">
            <a:off x="2967285" y="5120804"/>
            <a:ext cx="772735" cy="359458"/>
          </a:xfrm>
          <a:custGeom>
            <a:avLst/>
            <a:gdLst>
              <a:gd name="connsiteX0" fmla="*/ 0 w 1500658"/>
              <a:gd name="connsiteY0" fmla="*/ 0 h 673189"/>
              <a:gd name="connsiteX1" fmla="*/ 1500658 w 1500658"/>
              <a:gd name="connsiteY1" fmla="*/ 0 h 673189"/>
              <a:gd name="connsiteX2" fmla="*/ 1500658 w 1500658"/>
              <a:gd name="connsiteY2" fmla="*/ 673189 h 673189"/>
              <a:gd name="connsiteX3" fmla="*/ 0 w 1500658"/>
              <a:gd name="connsiteY3" fmla="*/ 673189 h 673189"/>
              <a:gd name="connsiteX4" fmla="*/ 0 w 1500658"/>
              <a:gd name="connsiteY4" fmla="*/ 0 h 673189"/>
              <a:gd name="connsiteX0-1" fmla="*/ 0 w 1500658"/>
              <a:gd name="connsiteY0-2" fmla="*/ 9272 h 682461"/>
              <a:gd name="connsiteX1-3" fmla="*/ 418783 w 1500658"/>
              <a:gd name="connsiteY1-4" fmla="*/ 0 h 682461"/>
              <a:gd name="connsiteX2-5" fmla="*/ 1500658 w 1500658"/>
              <a:gd name="connsiteY2-6" fmla="*/ 9272 h 682461"/>
              <a:gd name="connsiteX3-7" fmla="*/ 1500658 w 1500658"/>
              <a:gd name="connsiteY3-8" fmla="*/ 682461 h 682461"/>
              <a:gd name="connsiteX4-9" fmla="*/ 0 w 1500658"/>
              <a:gd name="connsiteY4-10" fmla="*/ 682461 h 682461"/>
              <a:gd name="connsiteX5" fmla="*/ 0 w 1500658"/>
              <a:gd name="connsiteY5" fmla="*/ 9272 h 682461"/>
              <a:gd name="connsiteX0-11" fmla="*/ 0 w 1500658"/>
              <a:gd name="connsiteY0-12" fmla="*/ 9272 h 682995"/>
              <a:gd name="connsiteX1-13" fmla="*/ 418783 w 1500658"/>
              <a:gd name="connsiteY1-14" fmla="*/ 0 h 682995"/>
              <a:gd name="connsiteX2-15" fmla="*/ 1500658 w 1500658"/>
              <a:gd name="connsiteY2-16" fmla="*/ 9272 h 682995"/>
              <a:gd name="connsiteX3-17" fmla="*/ 1500658 w 1500658"/>
              <a:gd name="connsiteY3-18" fmla="*/ 682461 h 682995"/>
              <a:gd name="connsiteX4-19" fmla="*/ 391500 w 1500658"/>
              <a:gd name="connsiteY4-20" fmla="*/ 682995 h 682995"/>
              <a:gd name="connsiteX5-21" fmla="*/ 0 w 1500658"/>
              <a:gd name="connsiteY5-22" fmla="*/ 682461 h 682995"/>
              <a:gd name="connsiteX6" fmla="*/ 0 w 1500658"/>
              <a:gd name="connsiteY6" fmla="*/ 9272 h 682995"/>
              <a:gd name="connsiteX0-23" fmla="*/ 0 w 1500658"/>
              <a:gd name="connsiteY0-24" fmla="*/ 9272 h 682995"/>
              <a:gd name="connsiteX1-25" fmla="*/ 418783 w 1500658"/>
              <a:gd name="connsiteY1-26" fmla="*/ 0 h 682995"/>
              <a:gd name="connsiteX2-27" fmla="*/ 1500658 w 1500658"/>
              <a:gd name="connsiteY2-28" fmla="*/ 9272 h 682995"/>
              <a:gd name="connsiteX3-29" fmla="*/ 1500658 w 1500658"/>
              <a:gd name="connsiteY3-30" fmla="*/ 682461 h 682995"/>
              <a:gd name="connsiteX4-31" fmla="*/ 391500 w 1500658"/>
              <a:gd name="connsiteY4-32" fmla="*/ 682995 h 682995"/>
              <a:gd name="connsiteX5-33" fmla="*/ 0 w 1500658"/>
              <a:gd name="connsiteY5-34" fmla="*/ 9272 h 682995"/>
              <a:gd name="connsiteX0-35" fmla="*/ 0 w 1109158"/>
              <a:gd name="connsiteY0-36" fmla="*/ 682995 h 682995"/>
              <a:gd name="connsiteX1-37" fmla="*/ 27283 w 1109158"/>
              <a:gd name="connsiteY1-38" fmla="*/ 0 h 682995"/>
              <a:gd name="connsiteX2-39" fmla="*/ 1109158 w 1109158"/>
              <a:gd name="connsiteY2-40" fmla="*/ 9272 h 682995"/>
              <a:gd name="connsiteX3-41" fmla="*/ 1109158 w 1109158"/>
              <a:gd name="connsiteY3-42" fmla="*/ 682461 h 682995"/>
              <a:gd name="connsiteX4-43" fmla="*/ 0 w 1109158"/>
              <a:gd name="connsiteY4-44" fmla="*/ 682995 h 68299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09158" h="682995">
                <a:moveTo>
                  <a:pt x="0" y="682995"/>
                </a:moveTo>
                <a:lnTo>
                  <a:pt x="27283" y="0"/>
                </a:lnTo>
                <a:lnTo>
                  <a:pt x="1109158" y="9272"/>
                </a:lnTo>
                <a:lnTo>
                  <a:pt x="1109158" y="682461"/>
                </a:lnTo>
                <a:lnTo>
                  <a:pt x="0" y="682995"/>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8" name="矩形 72"/>
          <p:cNvSpPr/>
          <p:nvPr/>
        </p:nvSpPr>
        <p:spPr>
          <a:xfrm rot="1800000">
            <a:off x="5119967" y="3703158"/>
            <a:ext cx="772735" cy="359458"/>
          </a:xfrm>
          <a:custGeom>
            <a:avLst/>
            <a:gdLst>
              <a:gd name="connsiteX0" fmla="*/ 0 w 1500658"/>
              <a:gd name="connsiteY0" fmla="*/ 0 h 673189"/>
              <a:gd name="connsiteX1" fmla="*/ 1500658 w 1500658"/>
              <a:gd name="connsiteY1" fmla="*/ 0 h 673189"/>
              <a:gd name="connsiteX2" fmla="*/ 1500658 w 1500658"/>
              <a:gd name="connsiteY2" fmla="*/ 673189 h 673189"/>
              <a:gd name="connsiteX3" fmla="*/ 0 w 1500658"/>
              <a:gd name="connsiteY3" fmla="*/ 673189 h 673189"/>
              <a:gd name="connsiteX4" fmla="*/ 0 w 1500658"/>
              <a:gd name="connsiteY4" fmla="*/ 0 h 673189"/>
              <a:gd name="connsiteX0-1" fmla="*/ 0 w 1500658"/>
              <a:gd name="connsiteY0-2" fmla="*/ 9272 h 682461"/>
              <a:gd name="connsiteX1-3" fmla="*/ 418783 w 1500658"/>
              <a:gd name="connsiteY1-4" fmla="*/ 0 h 682461"/>
              <a:gd name="connsiteX2-5" fmla="*/ 1500658 w 1500658"/>
              <a:gd name="connsiteY2-6" fmla="*/ 9272 h 682461"/>
              <a:gd name="connsiteX3-7" fmla="*/ 1500658 w 1500658"/>
              <a:gd name="connsiteY3-8" fmla="*/ 682461 h 682461"/>
              <a:gd name="connsiteX4-9" fmla="*/ 0 w 1500658"/>
              <a:gd name="connsiteY4-10" fmla="*/ 682461 h 682461"/>
              <a:gd name="connsiteX5" fmla="*/ 0 w 1500658"/>
              <a:gd name="connsiteY5" fmla="*/ 9272 h 682461"/>
              <a:gd name="connsiteX0-11" fmla="*/ 0 w 1500658"/>
              <a:gd name="connsiteY0-12" fmla="*/ 9272 h 682995"/>
              <a:gd name="connsiteX1-13" fmla="*/ 418783 w 1500658"/>
              <a:gd name="connsiteY1-14" fmla="*/ 0 h 682995"/>
              <a:gd name="connsiteX2-15" fmla="*/ 1500658 w 1500658"/>
              <a:gd name="connsiteY2-16" fmla="*/ 9272 h 682995"/>
              <a:gd name="connsiteX3-17" fmla="*/ 1500658 w 1500658"/>
              <a:gd name="connsiteY3-18" fmla="*/ 682461 h 682995"/>
              <a:gd name="connsiteX4-19" fmla="*/ 391500 w 1500658"/>
              <a:gd name="connsiteY4-20" fmla="*/ 682995 h 682995"/>
              <a:gd name="connsiteX5-21" fmla="*/ 0 w 1500658"/>
              <a:gd name="connsiteY5-22" fmla="*/ 682461 h 682995"/>
              <a:gd name="connsiteX6" fmla="*/ 0 w 1500658"/>
              <a:gd name="connsiteY6" fmla="*/ 9272 h 682995"/>
              <a:gd name="connsiteX0-23" fmla="*/ 0 w 1500658"/>
              <a:gd name="connsiteY0-24" fmla="*/ 9272 h 682995"/>
              <a:gd name="connsiteX1-25" fmla="*/ 418783 w 1500658"/>
              <a:gd name="connsiteY1-26" fmla="*/ 0 h 682995"/>
              <a:gd name="connsiteX2-27" fmla="*/ 1500658 w 1500658"/>
              <a:gd name="connsiteY2-28" fmla="*/ 9272 h 682995"/>
              <a:gd name="connsiteX3-29" fmla="*/ 1500658 w 1500658"/>
              <a:gd name="connsiteY3-30" fmla="*/ 682461 h 682995"/>
              <a:gd name="connsiteX4-31" fmla="*/ 391500 w 1500658"/>
              <a:gd name="connsiteY4-32" fmla="*/ 682995 h 682995"/>
              <a:gd name="connsiteX5-33" fmla="*/ 0 w 1500658"/>
              <a:gd name="connsiteY5-34" fmla="*/ 9272 h 682995"/>
              <a:gd name="connsiteX0-35" fmla="*/ 0 w 1109158"/>
              <a:gd name="connsiteY0-36" fmla="*/ 682995 h 682995"/>
              <a:gd name="connsiteX1-37" fmla="*/ 27283 w 1109158"/>
              <a:gd name="connsiteY1-38" fmla="*/ 0 h 682995"/>
              <a:gd name="connsiteX2-39" fmla="*/ 1109158 w 1109158"/>
              <a:gd name="connsiteY2-40" fmla="*/ 9272 h 682995"/>
              <a:gd name="connsiteX3-41" fmla="*/ 1109158 w 1109158"/>
              <a:gd name="connsiteY3-42" fmla="*/ 682461 h 682995"/>
              <a:gd name="connsiteX4-43" fmla="*/ 0 w 1109158"/>
              <a:gd name="connsiteY4-44" fmla="*/ 682995 h 68299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09158" h="682995">
                <a:moveTo>
                  <a:pt x="0" y="682995"/>
                </a:moveTo>
                <a:lnTo>
                  <a:pt x="27283" y="0"/>
                </a:lnTo>
                <a:lnTo>
                  <a:pt x="1109158" y="9272"/>
                </a:lnTo>
                <a:lnTo>
                  <a:pt x="1109158" y="682461"/>
                </a:lnTo>
                <a:lnTo>
                  <a:pt x="0" y="682995"/>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9" name="矩形 72"/>
          <p:cNvSpPr/>
          <p:nvPr/>
        </p:nvSpPr>
        <p:spPr>
          <a:xfrm rot="1800000">
            <a:off x="6308421" y="4098591"/>
            <a:ext cx="772735" cy="359458"/>
          </a:xfrm>
          <a:custGeom>
            <a:avLst/>
            <a:gdLst>
              <a:gd name="connsiteX0" fmla="*/ 0 w 1500658"/>
              <a:gd name="connsiteY0" fmla="*/ 0 h 673189"/>
              <a:gd name="connsiteX1" fmla="*/ 1500658 w 1500658"/>
              <a:gd name="connsiteY1" fmla="*/ 0 h 673189"/>
              <a:gd name="connsiteX2" fmla="*/ 1500658 w 1500658"/>
              <a:gd name="connsiteY2" fmla="*/ 673189 h 673189"/>
              <a:gd name="connsiteX3" fmla="*/ 0 w 1500658"/>
              <a:gd name="connsiteY3" fmla="*/ 673189 h 673189"/>
              <a:gd name="connsiteX4" fmla="*/ 0 w 1500658"/>
              <a:gd name="connsiteY4" fmla="*/ 0 h 673189"/>
              <a:gd name="connsiteX0-1" fmla="*/ 0 w 1500658"/>
              <a:gd name="connsiteY0-2" fmla="*/ 9272 h 682461"/>
              <a:gd name="connsiteX1-3" fmla="*/ 418783 w 1500658"/>
              <a:gd name="connsiteY1-4" fmla="*/ 0 h 682461"/>
              <a:gd name="connsiteX2-5" fmla="*/ 1500658 w 1500658"/>
              <a:gd name="connsiteY2-6" fmla="*/ 9272 h 682461"/>
              <a:gd name="connsiteX3-7" fmla="*/ 1500658 w 1500658"/>
              <a:gd name="connsiteY3-8" fmla="*/ 682461 h 682461"/>
              <a:gd name="connsiteX4-9" fmla="*/ 0 w 1500658"/>
              <a:gd name="connsiteY4-10" fmla="*/ 682461 h 682461"/>
              <a:gd name="connsiteX5" fmla="*/ 0 w 1500658"/>
              <a:gd name="connsiteY5" fmla="*/ 9272 h 682461"/>
              <a:gd name="connsiteX0-11" fmla="*/ 0 w 1500658"/>
              <a:gd name="connsiteY0-12" fmla="*/ 9272 h 682995"/>
              <a:gd name="connsiteX1-13" fmla="*/ 418783 w 1500658"/>
              <a:gd name="connsiteY1-14" fmla="*/ 0 h 682995"/>
              <a:gd name="connsiteX2-15" fmla="*/ 1500658 w 1500658"/>
              <a:gd name="connsiteY2-16" fmla="*/ 9272 h 682995"/>
              <a:gd name="connsiteX3-17" fmla="*/ 1500658 w 1500658"/>
              <a:gd name="connsiteY3-18" fmla="*/ 682461 h 682995"/>
              <a:gd name="connsiteX4-19" fmla="*/ 391500 w 1500658"/>
              <a:gd name="connsiteY4-20" fmla="*/ 682995 h 682995"/>
              <a:gd name="connsiteX5-21" fmla="*/ 0 w 1500658"/>
              <a:gd name="connsiteY5-22" fmla="*/ 682461 h 682995"/>
              <a:gd name="connsiteX6" fmla="*/ 0 w 1500658"/>
              <a:gd name="connsiteY6" fmla="*/ 9272 h 682995"/>
              <a:gd name="connsiteX0-23" fmla="*/ 0 w 1500658"/>
              <a:gd name="connsiteY0-24" fmla="*/ 9272 h 682995"/>
              <a:gd name="connsiteX1-25" fmla="*/ 418783 w 1500658"/>
              <a:gd name="connsiteY1-26" fmla="*/ 0 h 682995"/>
              <a:gd name="connsiteX2-27" fmla="*/ 1500658 w 1500658"/>
              <a:gd name="connsiteY2-28" fmla="*/ 9272 h 682995"/>
              <a:gd name="connsiteX3-29" fmla="*/ 1500658 w 1500658"/>
              <a:gd name="connsiteY3-30" fmla="*/ 682461 h 682995"/>
              <a:gd name="connsiteX4-31" fmla="*/ 391500 w 1500658"/>
              <a:gd name="connsiteY4-32" fmla="*/ 682995 h 682995"/>
              <a:gd name="connsiteX5-33" fmla="*/ 0 w 1500658"/>
              <a:gd name="connsiteY5-34" fmla="*/ 9272 h 682995"/>
              <a:gd name="connsiteX0-35" fmla="*/ 0 w 1109158"/>
              <a:gd name="connsiteY0-36" fmla="*/ 682995 h 682995"/>
              <a:gd name="connsiteX1-37" fmla="*/ 27283 w 1109158"/>
              <a:gd name="connsiteY1-38" fmla="*/ 0 h 682995"/>
              <a:gd name="connsiteX2-39" fmla="*/ 1109158 w 1109158"/>
              <a:gd name="connsiteY2-40" fmla="*/ 9272 h 682995"/>
              <a:gd name="connsiteX3-41" fmla="*/ 1109158 w 1109158"/>
              <a:gd name="connsiteY3-42" fmla="*/ 682461 h 682995"/>
              <a:gd name="connsiteX4-43" fmla="*/ 0 w 1109158"/>
              <a:gd name="connsiteY4-44" fmla="*/ 682995 h 68299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09158" h="682995">
                <a:moveTo>
                  <a:pt x="0" y="682995"/>
                </a:moveTo>
                <a:lnTo>
                  <a:pt x="27283" y="0"/>
                </a:lnTo>
                <a:lnTo>
                  <a:pt x="1109158" y="9272"/>
                </a:lnTo>
                <a:lnTo>
                  <a:pt x="1109158" y="682461"/>
                </a:lnTo>
                <a:lnTo>
                  <a:pt x="0" y="682995"/>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0" name="矩形 72"/>
          <p:cNvSpPr/>
          <p:nvPr/>
        </p:nvSpPr>
        <p:spPr>
          <a:xfrm rot="1800000">
            <a:off x="8808777" y="2536832"/>
            <a:ext cx="772735" cy="359458"/>
          </a:xfrm>
          <a:custGeom>
            <a:avLst/>
            <a:gdLst>
              <a:gd name="connsiteX0" fmla="*/ 0 w 1500658"/>
              <a:gd name="connsiteY0" fmla="*/ 0 h 673189"/>
              <a:gd name="connsiteX1" fmla="*/ 1500658 w 1500658"/>
              <a:gd name="connsiteY1" fmla="*/ 0 h 673189"/>
              <a:gd name="connsiteX2" fmla="*/ 1500658 w 1500658"/>
              <a:gd name="connsiteY2" fmla="*/ 673189 h 673189"/>
              <a:gd name="connsiteX3" fmla="*/ 0 w 1500658"/>
              <a:gd name="connsiteY3" fmla="*/ 673189 h 673189"/>
              <a:gd name="connsiteX4" fmla="*/ 0 w 1500658"/>
              <a:gd name="connsiteY4" fmla="*/ 0 h 673189"/>
              <a:gd name="connsiteX0-1" fmla="*/ 0 w 1500658"/>
              <a:gd name="connsiteY0-2" fmla="*/ 9272 h 682461"/>
              <a:gd name="connsiteX1-3" fmla="*/ 418783 w 1500658"/>
              <a:gd name="connsiteY1-4" fmla="*/ 0 h 682461"/>
              <a:gd name="connsiteX2-5" fmla="*/ 1500658 w 1500658"/>
              <a:gd name="connsiteY2-6" fmla="*/ 9272 h 682461"/>
              <a:gd name="connsiteX3-7" fmla="*/ 1500658 w 1500658"/>
              <a:gd name="connsiteY3-8" fmla="*/ 682461 h 682461"/>
              <a:gd name="connsiteX4-9" fmla="*/ 0 w 1500658"/>
              <a:gd name="connsiteY4-10" fmla="*/ 682461 h 682461"/>
              <a:gd name="connsiteX5" fmla="*/ 0 w 1500658"/>
              <a:gd name="connsiteY5" fmla="*/ 9272 h 682461"/>
              <a:gd name="connsiteX0-11" fmla="*/ 0 w 1500658"/>
              <a:gd name="connsiteY0-12" fmla="*/ 9272 h 682995"/>
              <a:gd name="connsiteX1-13" fmla="*/ 418783 w 1500658"/>
              <a:gd name="connsiteY1-14" fmla="*/ 0 h 682995"/>
              <a:gd name="connsiteX2-15" fmla="*/ 1500658 w 1500658"/>
              <a:gd name="connsiteY2-16" fmla="*/ 9272 h 682995"/>
              <a:gd name="connsiteX3-17" fmla="*/ 1500658 w 1500658"/>
              <a:gd name="connsiteY3-18" fmla="*/ 682461 h 682995"/>
              <a:gd name="connsiteX4-19" fmla="*/ 391500 w 1500658"/>
              <a:gd name="connsiteY4-20" fmla="*/ 682995 h 682995"/>
              <a:gd name="connsiteX5-21" fmla="*/ 0 w 1500658"/>
              <a:gd name="connsiteY5-22" fmla="*/ 682461 h 682995"/>
              <a:gd name="connsiteX6" fmla="*/ 0 w 1500658"/>
              <a:gd name="connsiteY6" fmla="*/ 9272 h 682995"/>
              <a:gd name="connsiteX0-23" fmla="*/ 0 w 1500658"/>
              <a:gd name="connsiteY0-24" fmla="*/ 9272 h 682995"/>
              <a:gd name="connsiteX1-25" fmla="*/ 418783 w 1500658"/>
              <a:gd name="connsiteY1-26" fmla="*/ 0 h 682995"/>
              <a:gd name="connsiteX2-27" fmla="*/ 1500658 w 1500658"/>
              <a:gd name="connsiteY2-28" fmla="*/ 9272 h 682995"/>
              <a:gd name="connsiteX3-29" fmla="*/ 1500658 w 1500658"/>
              <a:gd name="connsiteY3-30" fmla="*/ 682461 h 682995"/>
              <a:gd name="connsiteX4-31" fmla="*/ 391500 w 1500658"/>
              <a:gd name="connsiteY4-32" fmla="*/ 682995 h 682995"/>
              <a:gd name="connsiteX5-33" fmla="*/ 0 w 1500658"/>
              <a:gd name="connsiteY5-34" fmla="*/ 9272 h 682995"/>
              <a:gd name="connsiteX0-35" fmla="*/ 0 w 1109158"/>
              <a:gd name="connsiteY0-36" fmla="*/ 682995 h 682995"/>
              <a:gd name="connsiteX1-37" fmla="*/ 27283 w 1109158"/>
              <a:gd name="connsiteY1-38" fmla="*/ 0 h 682995"/>
              <a:gd name="connsiteX2-39" fmla="*/ 1109158 w 1109158"/>
              <a:gd name="connsiteY2-40" fmla="*/ 9272 h 682995"/>
              <a:gd name="connsiteX3-41" fmla="*/ 1109158 w 1109158"/>
              <a:gd name="connsiteY3-42" fmla="*/ 682461 h 682995"/>
              <a:gd name="connsiteX4-43" fmla="*/ 0 w 1109158"/>
              <a:gd name="connsiteY4-44" fmla="*/ 682995 h 68299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09158" h="682995">
                <a:moveTo>
                  <a:pt x="0" y="682995"/>
                </a:moveTo>
                <a:lnTo>
                  <a:pt x="27283" y="0"/>
                </a:lnTo>
                <a:lnTo>
                  <a:pt x="1109158" y="9272"/>
                </a:lnTo>
                <a:lnTo>
                  <a:pt x="1109158" y="682461"/>
                </a:lnTo>
                <a:lnTo>
                  <a:pt x="0" y="682995"/>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8" name="Oval 7"/>
          <p:cNvSpPr/>
          <p:nvPr/>
        </p:nvSpPr>
        <p:spPr>
          <a:xfrm>
            <a:off x="2845792" y="4930349"/>
            <a:ext cx="366806" cy="366806"/>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en-US" sz="1200" b="1" dirty="0">
                <a:cs typeface="+mn-ea"/>
                <a:sym typeface="+mn-lt"/>
              </a:rPr>
              <a:t>1</a:t>
            </a:r>
            <a:endParaRPr lang="en-US" sz="1200" b="1" dirty="0">
              <a:cs typeface="+mn-ea"/>
              <a:sym typeface="+mn-lt"/>
            </a:endParaRPr>
          </a:p>
        </p:txBody>
      </p:sp>
      <p:sp>
        <p:nvSpPr>
          <p:cNvPr id="19" name="Oval 8"/>
          <p:cNvSpPr/>
          <p:nvPr/>
        </p:nvSpPr>
        <p:spPr>
          <a:xfrm>
            <a:off x="4998825" y="3511319"/>
            <a:ext cx="366806" cy="36680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en-US" sz="1200" b="1" dirty="0">
                <a:cs typeface="+mn-ea"/>
                <a:sym typeface="+mn-lt"/>
              </a:rPr>
              <a:t>2</a:t>
            </a:r>
            <a:endParaRPr lang="en-US" sz="1200" b="1" dirty="0">
              <a:cs typeface="+mn-ea"/>
              <a:sym typeface="+mn-lt"/>
            </a:endParaRPr>
          </a:p>
        </p:txBody>
      </p:sp>
      <p:sp>
        <p:nvSpPr>
          <p:cNvPr id="20" name="Oval 9"/>
          <p:cNvSpPr/>
          <p:nvPr/>
        </p:nvSpPr>
        <p:spPr>
          <a:xfrm>
            <a:off x="6209674" y="3923585"/>
            <a:ext cx="366806" cy="366806"/>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en-US" sz="1200" b="1" dirty="0">
                <a:cs typeface="+mn-ea"/>
                <a:sym typeface="+mn-lt"/>
              </a:rPr>
              <a:t>3</a:t>
            </a:r>
            <a:endParaRPr lang="en-US" sz="1200" b="1" dirty="0">
              <a:cs typeface="+mn-ea"/>
              <a:sym typeface="+mn-lt"/>
            </a:endParaRPr>
          </a:p>
        </p:txBody>
      </p:sp>
      <p:sp>
        <p:nvSpPr>
          <p:cNvPr id="21" name="Oval 10"/>
          <p:cNvSpPr/>
          <p:nvPr/>
        </p:nvSpPr>
        <p:spPr>
          <a:xfrm>
            <a:off x="8705513" y="2354517"/>
            <a:ext cx="366806" cy="36680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en-US" sz="1200" b="1" dirty="0">
                <a:cs typeface="+mn-ea"/>
                <a:sym typeface="+mn-lt"/>
              </a:rPr>
              <a:t>4</a:t>
            </a:r>
            <a:endParaRPr lang="en-US" sz="1200" b="1"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1+#ppt_w/2"/>
                                          </p:val>
                                        </p:tav>
                                        <p:tav tm="100000">
                                          <p:val>
                                            <p:strVal val="#ppt_x"/>
                                          </p:val>
                                        </p:tav>
                                      </p:tavLst>
                                    </p:anim>
                                    <p:anim calcmode="lin" valueType="num">
                                      <p:cBhvr additive="base">
                                        <p:cTn id="8" dur="1000" fill="hold"/>
                                        <p:tgtEl>
                                          <p:spTgt spid="2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8" fill="hold"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p:tgtEl>
                                          <p:spTgt spid="25"/>
                                        </p:tgtEl>
                                        <p:attrNameLst>
                                          <p:attrName>ppt_x</p:attrName>
                                        </p:attrNameLst>
                                      </p:cBhvr>
                                      <p:tavLst>
                                        <p:tav tm="0">
                                          <p:val>
                                            <p:strVal val="#ppt_x-#ppt_w*1.125000"/>
                                          </p:val>
                                        </p:tav>
                                        <p:tav tm="100000">
                                          <p:val>
                                            <p:strVal val="#ppt_x"/>
                                          </p:val>
                                        </p:tav>
                                      </p:tavLst>
                                    </p:anim>
                                    <p:animEffect transition="in" filter="wipe(right)">
                                      <p:cBhvr>
                                        <p:cTn id="13" dur="500"/>
                                        <p:tgtEl>
                                          <p:spTgt spid="25"/>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10" presetClass="entr" presetSubtype="0" fill="hold" grpId="0"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par>
                          <p:cTn id="24" fill="hold">
                            <p:stCondLst>
                              <p:cond delay="3000"/>
                            </p:stCondLst>
                            <p:childTnLst>
                              <p:par>
                                <p:cTn id="25" presetID="53" presetClass="entr" presetSubtype="16"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500" fill="hold"/>
                                        <p:tgtEl>
                                          <p:spTgt spid="18"/>
                                        </p:tgtEl>
                                        <p:attrNameLst>
                                          <p:attrName>ppt_w</p:attrName>
                                        </p:attrNameLst>
                                      </p:cBhvr>
                                      <p:tavLst>
                                        <p:tav tm="0">
                                          <p:val>
                                            <p:fltVal val="0"/>
                                          </p:val>
                                        </p:tav>
                                        <p:tav tm="100000">
                                          <p:val>
                                            <p:strVal val="#ppt_w"/>
                                          </p:val>
                                        </p:tav>
                                      </p:tavLst>
                                    </p:anim>
                                    <p:anim calcmode="lin" valueType="num">
                                      <p:cBhvr>
                                        <p:cTn id="33" dur="500" fill="hold"/>
                                        <p:tgtEl>
                                          <p:spTgt spid="18"/>
                                        </p:tgtEl>
                                        <p:attrNameLst>
                                          <p:attrName>ppt_h</p:attrName>
                                        </p:attrNameLst>
                                      </p:cBhvr>
                                      <p:tavLst>
                                        <p:tav tm="0">
                                          <p:val>
                                            <p:fltVal val="0"/>
                                          </p:val>
                                        </p:tav>
                                        <p:tav tm="100000">
                                          <p:val>
                                            <p:strVal val="#ppt_h"/>
                                          </p:val>
                                        </p:tav>
                                      </p:tavLst>
                                    </p:anim>
                                    <p:animEffect transition="in" filter="fade">
                                      <p:cBhvr>
                                        <p:cTn id="34" dur="500"/>
                                        <p:tgtEl>
                                          <p:spTgt spid="1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fltVal val="0"/>
                                          </p:val>
                                        </p:tav>
                                        <p:tav tm="100000">
                                          <p:val>
                                            <p:strVal val="#ppt_w"/>
                                          </p:val>
                                        </p:tav>
                                      </p:tavLst>
                                    </p:anim>
                                    <p:anim calcmode="lin" valueType="num">
                                      <p:cBhvr>
                                        <p:cTn id="38" dur="500" fill="hold"/>
                                        <p:tgtEl>
                                          <p:spTgt spid="20"/>
                                        </p:tgtEl>
                                        <p:attrNameLst>
                                          <p:attrName>ppt_h</p:attrName>
                                        </p:attrNameLst>
                                      </p:cBhvr>
                                      <p:tavLst>
                                        <p:tav tm="0">
                                          <p:val>
                                            <p:fltVal val="0"/>
                                          </p:val>
                                        </p:tav>
                                        <p:tav tm="100000">
                                          <p:val>
                                            <p:strVal val="#ppt_h"/>
                                          </p:val>
                                        </p:tav>
                                      </p:tavLst>
                                    </p:anim>
                                    <p:animEffect transition="in" filter="fade">
                                      <p:cBhvr>
                                        <p:cTn id="39" dur="500"/>
                                        <p:tgtEl>
                                          <p:spTgt spid="20"/>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childTnLst>
                          </p:cTn>
                        </p:par>
                        <p:par>
                          <p:cTn id="45" fill="hold">
                            <p:stCondLst>
                              <p:cond delay="3500"/>
                            </p:stCondLst>
                            <p:childTnLst>
                              <p:par>
                                <p:cTn id="46" presetID="10" presetClass="entr" presetSubtype="0" fill="hold" grpId="0" nodeType="after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500"/>
                                        <p:tgtEl>
                                          <p:spTgt spid="4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fade">
                                      <p:cBhvr>
                                        <p:cTn id="54" dur="500"/>
                                        <p:tgtEl>
                                          <p:spTgt spid="4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childTnLst>
                                </p:cTn>
                              </p:par>
                            </p:childTnLst>
                          </p:cTn>
                        </p:par>
                        <p:par>
                          <p:cTn id="58" fill="hold">
                            <p:stCondLst>
                              <p:cond delay="4000"/>
                            </p:stCondLst>
                            <p:childTnLst>
                              <p:par>
                                <p:cTn id="59" presetID="2" presetClass="entr" presetSubtype="2" fill="hold" nodeType="after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additive="base">
                                        <p:cTn id="61" dur="500" fill="hold"/>
                                        <p:tgtEl>
                                          <p:spTgt spid="34"/>
                                        </p:tgtEl>
                                        <p:attrNameLst>
                                          <p:attrName>ppt_x</p:attrName>
                                        </p:attrNameLst>
                                      </p:cBhvr>
                                      <p:tavLst>
                                        <p:tav tm="0">
                                          <p:val>
                                            <p:strVal val="1+#ppt_w/2"/>
                                          </p:val>
                                        </p:tav>
                                        <p:tav tm="100000">
                                          <p:val>
                                            <p:strVal val="#ppt_x"/>
                                          </p:val>
                                        </p:tav>
                                      </p:tavLst>
                                    </p:anim>
                                    <p:anim calcmode="lin" valueType="num">
                                      <p:cBhvr additive="base">
                                        <p:cTn id="62" dur="500" fill="hold"/>
                                        <p:tgtEl>
                                          <p:spTgt spid="34"/>
                                        </p:tgtEl>
                                        <p:attrNameLst>
                                          <p:attrName>ppt_y</p:attrName>
                                        </p:attrNameLst>
                                      </p:cBhvr>
                                      <p:tavLst>
                                        <p:tav tm="0">
                                          <p:val>
                                            <p:strVal val="#ppt_y"/>
                                          </p:val>
                                        </p:tav>
                                        <p:tav tm="100000">
                                          <p:val>
                                            <p:strVal val="#ppt_y"/>
                                          </p:val>
                                        </p:tav>
                                      </p:tavLst>
                                    </p:anim>
                                  </p:childTnLst>
                                </p:cTn>
                              </p:par>
                            </p:childTnLst>
                          </p:cTn>
                        </p:par>
                        <p:par>
                          <p:cTn id="63" fill="hold">
                            <p:stCondLst>
                              <p:cond delay="4500"/>
                            </p:stCondLst>
                            <p:childTnLst>
                              <p:par>
                                <p:cTn id="64" presetID="2" presetClass="entr" presetSubtype="8" fill="hold" nodeType="afterEffect">
                                  <p:stCondLst>
                                    <p:cond delay="0"/>
                                  </p:stCondLst>
                                  <p:childTnLst>
                                    <p:set>
                                      <p:cBhvr>
                                        <p:cTn id="65" dur="1" fill="hold">
                                          <p:stCondLst>
                                            <p:cond delay="0"/>
                                          </p:stCondLst>
                                        </p:cTn>
                                        <p:tgtEl>
                                          <p:spTgt spid="37"/>
                                        </p:tgtEl>
                                        <p:attrNameLst>
                                          <p:attrName>style.visibility</p:attrName>
                                        </p:attrNameLst>
                                      </p:cBhvr>
                                      <p:to>
                                        <p:strVal val="visible"/>
                                      </p:to>
                                    </p:set>
                                    <p:anim calcmode="lin" valueType="num">
                                      <p:cBhvr additive="base">
                                        <p:cTn id="66" dur="500" fill="hold"/>
                                        <p:tgtEl>
                                          <p:spTgt spid="37"/>
                                        </p:tgtEl>
                                        <p:attrNameLst>
                                          <p:attrName>ppt_x</p:attrName>
                                        </p:attrNameLst>
                                      </p:cBhvr>
                                      <p:tavLst>
                                        <p:tav tm="0">
                                          <p:val>
                                            <p:strVal val="0-#ppt_w/2"/>
                                          </p:val>
                                        </p:tav>
                                        <p:tav tm="100000">
                                          <p:val>
                                            <p:strVal val="#ppt_x"/>
                                          </p:val>
                                        </p:tav>
                                      </p:tavLst>
                                    </p:anim>
                                    <p:anim calcmode="lin" valueType="num">
                                      <p:cBhvr additive="base">
                                        <p:cTn id="67" dur="500" fill="hold"/>
                                        <p:tgtEl>
                                          <p:spTgt spid="37"/>
                                        </p:tgtEl>
                                        <p:attrNameLst>
                                          <p:attrName>ppt_y</p:attrName>
                                        </p:attrNameLst>
                                      </p:cBhvr>
                                      <p:tavLst>
                                        <p:tav tm="0">
                                          <p:val>
                                            <p:strVal val="#ppt_y"/>
                                          </p:val>
                                        </p:tav>
                                        <p:tav tm="100000">
                                          <p:val>
                                            <p:strVal val="#ppt_y"/>
                                          </p:val>
                                        </p:tav>
                                      </p:tavLst>
                                    </p:anim>
                                  </p:childTnLst>
                                </p:cTn>
                              </p:par>
                            </p:childTnLst>
                          </p:cTn>
                        </p:par>
                        <p:par>
                          <p:cTn id="68" fill="hold">
                            <p:stCondLst>
                              <p:cond delay="5000"/>
                            </p:stCondLst>
                            <p:childTnLst>
                              <p:par>
                                <p:cTn id="69" presetID="2" presetClass="entr" presetSubtype="2" fill="hold" nodeType="after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fill="hold"/>
                                        <p:tgtEl>
                                          <p:spTgt spid="31"/>
                                        </p:tgtEl>
                                        <p:attrNameLst>
                                          <p:attrName>ppt_x</p:attrName>
                                        </p:attrNameLst>
                                      </p:cBhvr>
                                      <p:tavLst>
                                        <p:tav tm="0">
                                          <p:val>
                                            <p:strVal val="1+#ppt_w/2"/>
                                          </p:val>
                                        </p:tav>
                                        <p:tav tm="100000">
                                          <p:val>
                                            <p:strVal val="#ppt_x"/>
                                          </p:val>
                                        </p:tav>
                                      </p:tavLst>
                                    </p:anim>
                                    <p:anim calcmode="lin" valueType="num">
                                      <p:cBhvr additive="base">
                                        <p:cTn id="72" dur="500" fill="hold"/>
                                        <p:tgtEl>
                                          <p:spTgt spid="31"/>
                                        </p:tgtEl>
                                        <p:attrNameLst>
                                          <p:attrName>ppt_y</p:attrName>
                                        </p:attrNameLst>
                                      </p:cBhvr>
                                      <p:tavLst>
                                        <p:tav tm="0">
                                          <p:val>
                                            <p:strVal val="#ppt_y"/>
                                          </p:val>
                                        </p:tav>
                                        <p:tav tm="100000">
                                          <p:val>
                                            <p:strVal val="#ppt_y"/>
                                          </p:val>
                                        </p:tav>
                                      </p:tavLst>
                                    </p:anim>
                                  </p:childTnLst>
                                </p:cTn>
                              </p:par>
                            </p:childTnLst>
                          </p:cTn>
                        </p:par>
                        <p:par>
                          <p:cTn id="73" fill="hold">
                            <p:stCondLst>
                              <p:cond delay="5500"/>
                            </p:stCondLst>
                            <p:childTnLst>
                              <p:par>
                                <p:cTn id="74" presetID="2" presetClass="entr" presetSubtype="8" fill="hold" nodeType="afterEffect">
                                  <p:stCondLst>
                                    <p:cond delay="0"/>
                                  </p:stCondLst>
                                  <p:childTnLst>
                                    <p:set>
                                      <p:cBhvr>
                                        <p:cTn id="75" dur="1" fill="hold">
                                          <p:stCondLst>
                                            <p:cond delay="0"/>
                                          </p:stCondLst>
                                        </p:cTn>
                                        <p:tgtEl>
                                          <p:spTgt spid="40"/>
                                        </p:tgtEl>
                                        <p:attrNameLst>
                                          <p:attrName>style.visibility</p:attrName>
                                        </p:attrNameLst>
                                      </p:cBhvr>
                                      <p:to>
                                        <p:strVal val="visible"/>
                                      </p:to>
                                    </p:set>
                                    <p:anim calcmode="lin" valueType="num">
                                      <p:cBhvr additive="base">
                                        <p:cTn id="76" dur="500" fill="hold"/>
                                        <p:tgtEl>
                                          <p:spTgt spid="40"/>
                                        </p:tgtEl>
                                        <p:attrNameLst>
                                          <p:attrName>ppt_x</p:attrName>
                                        </p:attrNameLst>
                                      </p:cBhvr>
                                      <p:tavLst>
                                        <p:tav tm="0">
                                          <p:val>
                                            <p:strVal val="0-#ppt_w/2"/>
                                          </p:val>
                                        </p:tav>
                                        <p:tav tm="100000">
                                          <p:val>
                                            <p:strVal val="#ppt_x"/>
                                          </p:val>
                                        </p:tav>
                                      </p:tavLst>
                                    </p:anim>
                                    <p:anim calcmode="lin" valueType="num">
                                      <p:cBhvr additive="base">
                                        <p:cTn id="77" dur="500" fill="hold"/>
                                        <p:tgtEl>
                                          <p:spTgt spid="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7" grpId="0" animBg="1"/>
      <p:bldP spid="47" grpId="0" animBg="1"/>
      <p:bldP spid="48" grpId="0" animBg="1"/>
      <p:bldP spid="49" grpId="0" animBg="1"/>
      <p:bldP spid="50" grpId="0" animBg="1"/>
      <p:bldP spid="18" grpId="0" animBg="1"/>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矩形 72"/>
          <p:cNvSpPr/>
          <p:nvPr/>
        </p:nvSpPr>
        <p:spPr>
          <a:xfrm rot="1800000">
            <a:off x="7600318" y="5146369"/>
            <a:ext cx="1468250" cy="682995"/>
          </a:xfrm>
          <a:custGeom>
            <a:avLst/>
            <a:gdLst>
              <a:gd name="connsiteX0" fmla="*/ 0 w 1500658"/>
              <a:gd name="connsiteY0" fmla="*/ 0 h 673189"/>
              <a:gd name="connsiteX1" fmla="*/ 1500658 w 1500658"/>
              <a:gd name="connsiteY1" fmla="*/ 0 h 673189"/>
              <a:gd name="connsiteX2" fmla="*/ 1500658 w 1500658"/>
              <a:gd name="connsiteY2" fmla="*/ 673189 h 673189"/>
              <a:gd name="connsiteX3" fmla="*/ 0 w 1500658"/>
              <a:gd name="connsiteY3" fmla="*/ 673189 h 673189"/>
              <a:gd name="connsiteX4" fmla="*/ 0 w 1500658"/>
              <a:gd name="connsiteY4" fmla="*/ 0 h 673189"/>
              <a:gd name="connsiteX0-1" fmla="*/ 0 w 1500658"/>
              <a:gd name="connsiteY0-2" fmla="*/ 9272 h 682461"/>
              <a:gd name="connsiteX1-3" fmla="*/ 418783 w 1500658"/>
              <a:gd name="connsiteY1-4" fmla="*/ 0 h 682461"/>
              <a:gd name="connsiteX2-5" fmla="*/ 1500658 w 1500658"/>
              <a:gd name="connsiteY2-6" fmla="*/ 9272 h 682461"/>
              <a:gd name="connsiteX3-7" fmla="*/ 1500658 w 1500658"/>
              <a:gd name="connsiteY3-8" fmla="*/ 682461 h 682461"/>
              <a:gd name="connsiteX4-9" fmla="*/ 0 w 1500658"/>
              <a:gd name="connsiteY4-10" fmla="*/ 682461 h 682461"/>
              <a:gd name="connsiteX5" fmla="*/ 0 w 1500658"/>
              <a:gd name="connsiteY5" fmla="*/ 9272 h 682461"/>
              <a:gd name="connsiteX0-11" fmla="*/ 0 w 1500658"/>
              <a:gd name="connsiteY0-12" fmla="*/ 9272 h 682995"/>
              <a:gd name="connsiteX1-13" fmla="*/ 418783 w 1500658"/>
              <a:gd name="connsiteY1-14" fmla="*/ 0 h 682995"/>
              <a:gd name="connsiteX2-15" fmla="*/ 1500658 w 1500658"/>
              <a:gd name="connsiteY2-16" fmla="*/ 9272 h 682995"/>
              <a:gd name="connsiteX3-17" fmla="*/ 1500658 w 1500658"/>
              <a:gd name="connsiteY3-18" fmla="*/ 682461 h 682995"/>
              <a:gd name="connsiteX4-19" fmla="*/ 391500 w 1500658"/>
              <a:gd name="connsiteY4-20" fmla="*/ 682995 h 682995"/>
              <a:gd name="connsiteX5-21" fmla="*/ 0 w 1500658"/>
              <a:gd name="connsiteY5-22" fmla="*/ 682461 h 682995"/>
              <a:gd name="connsiteX6" fmla="*/ 0 w 1500658"/>
              <a:gd name="connsiteY6" fmla="*/ 9272 h 682995"/>
              <a:gd name="connsiteX0-23" fmla="*/ 0 w 1500658"/>
              <a:gd name="connsiteY0-24" fmla="*/ 9272 h 682995"/>
              <a:gd name="connsiteX1-25" fmla="*/ 418783 w 1500658"/>
              <a:gd name="connsiteY1-26" fmla="*/ 0 h 682995"/>
              <a:gd name="connsiteX2-27" fmla="*/ 1500658 w 1500658"/>
              <a:gd name="connsiteY2-28" fmla="*/ 9272 h 682995"/>
              <a:gd name="connsiteX3-29" fmla="*/ 1500658 w 1500658"/>
              <a:gd name="connsiteY3-30" fmla="*/ 682461 h 682995"/>
              <a:gd name="connsiteX4-31" fmla="*/ 391500 w 1500658"/>
              <a:gd name="connsiteY4-32" fmla="*/ 682995 h 682995"/>
              <a:gd name="connsiteX5-33" fmla="*/ 0 w 1500658"/>
              <a:gd name="connsiteY5-34" fmla="*/ 9272 h 682995"/>
              <a:gd name="connsiteX0-35" fmla="*/ 0 w 1109158"/>
              <a:gd name="connsiteY0-36" fmla="*/ 682995 h 682995"/>
              <a:gd name="connsiteX1-37" fmla="*/ 27283 w 1109158"/>
              <a:gd name="connsiteY1-38" fmla="*/ 0 h 682995"/>
              <a:gd name="connsiteX2-39" fmla="*/ 1109158 w 1109158"/>
              <a:gd name="connsiteY2-40" fmla="*/ 9272 h 682995"/>
              <a:gd name="connsiteX3-41" fmla="*/ 1109158 w 1109158"/>
              <a:gd name="connsiteY3-42" fmla="*/ 682461 h 682995"/>
              <a:gd name="connsiteX4-43" fmla="*/ 0 w 1109158"/>
              <a:gd name="connsiteY4-44" fmla="*/ 682995 h 68299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09158" h="682995">
                <a:moveTo>
                  <a:pt x="0" y="682995"/>
                </a:moveTo>
                <a:lnTo>
                  <a:pt x="27283" y="0"/>
                </a:lnTo>
                <a:lnTo>
                  <a:pt x="1109158" y="9272"/>
                </a:lnTo>
                <a:lnTo>
                  <a:pt x="1109158" y="682461"/>
                </a:lnTo>
                <a:lnTo>
                  <a:pt x="0" y="682995"/>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74" name="矩形 72"/>
          <p:cNvSpPr/>
          <p:nvPr/>
        </p:nvSpPr>
        <p:spPr>
          <a:xfrm rot="1800000">
            <a:off x="8134534" y="3428958"/>
            <a:ext cx="1468250" cy="682995"/>
          </a:xfrm>
          <a:custGeom>
            <a:avLst/>
            <a:gdLst>
              <a:gd name="connsiteX0" fmla="*/ 0 w 1500658"/>
              <a:gd name="connsiteY0" fmla="*/ 0 h 673189"/>
              <a:gd name="connsiteX1" fmla="*/ 1500658 w 1500658"/>
              <a:gd name="connsiteY1" fmla="*/ 0 h 673189"/>
              <a:gd name="connsiteX2" fmla="*/ 1500658 w 1500658"/>
              <a:gd name="connsiteY2" fmla="*/ 673189 h 673189"/>
              <a:gd name="connsiteX3" fmla="*/ 0 w 1500658"/>
              <a:gd name="connsiteY3" fmla="*/ 673189 h 673189"/>
              <a:gd name="connsiteX4" fmla="*/ 0 w 1500658"/>
              <a:gd name="connsiteY4" fmla="*/ 0 h 673189"/>
              <a:gd name="connsiteX0-1" fmla="*/ 0 w 1500658"/>
              <a:gd name="connsiteY0-2" fmla="*/ 9272 h 682461"/>
              <a:gd name="connsiteX1-3" fmla="*/ 418783 w 1500658"/>
              <a:gd name="connsiteY1-4" fmla="*/ 0 h 682461"/>
              <a:gd name="connsiteX2-5" fmla="*/ 1500658 w 1500658"/>
              <a:gd name="connsiteY2-6" fmla="*/ 9272 h 682461"/>
              <a:gd name="connsiteX3-7" fmla="*/ 1500658 w 1500658"/>
              <a:gd name="connsiteY3-8" fmla="*/ 682461 h 682461"/>
              <a:gd name="connsiteX4-9" fmla="*/ 0 w 1500658"/>
              <a:gd name="connsiteY4-10" fmla="*/ 682461 h 682461"/>
              <a:gd name="connsiteX5" fmla="*/ 0 w 1500658"/>
              <a:gd name="connsiteY5" fmla="*/ 9272 h 682461"/>
              <a:gd name="connsiteX0-11" fmla="*/ 0 w 1500658"/>
              <a:gd name="connsiteY0-12" fmla="*/ 9272 h 682995"/>
              <a:gd name="connsiteX1-13" fmla="*/ 418783 w 1500658"/>
              <a:gd name="connsiteY1-14" fmla="*/ 0 h 682995"/>
              <a:gd name="connsiteX2-15" fmla="*/ 1500658 w 1500658"/>
              <a:gd name="connsiteY2-16" fmla="*/ 9272 h 682995"/>
              <a:gd name="connsiteX3-17" fmla="*/ 1500658 w 1500658"/>
              <a:gd name="connsiteY3-18" fmla="*/ 682461 h 682995"/>
              <a:gd name="connsiteX4-19" fmla="*/ 391500 w 1500658"/>
              <a:gd name="connsiteY4-20" fmla="*/ 682995 h 682995"/>
              <a:gd name="connsiteX5-21" fmla="*/ 0 w 1500658"/>
              <a:gd name="connsiteY5-22" fmla="*/ 682461 h 682995"/>
              <a:gd name="connsiteX6" fmla="*/ 0 w 1500658"/>
              <a:gd name="connsiteY6" fmla="*/ 9272 h 682995"/>
              <a:gd name="connsiteX0-23" fmla="*/ 0 w 1500658"/>
              <a:gd name="connsiteY0-24" fmla="*/ 9272 h 682995"/>
              <a:gd name="connsiteX1-25" fmla="*/ 418783 w 1500658"/>
              <a:gd name="connsiteY1-26" fmla="*/ 0 h 682995"/>
              <a:gd name="connsiteX2-27" fmla="*/ 1500658 w 1500658"/>
              <a:gd name="connsiteY2-28" fmla="*/ 9272 h 682995"/>
              <a:gd name="connsiteX3-29" fmla="*/ 1500658 w 1500658"/>
              <a:gd name="connsiteY3-30" fmla="*/ 682461 h 682995"/>
              <a:gd name="connsiteX4-31" fmla="*/ 391500 w 1500658"/>
              <a:gd name="connsiteY4-32" fmla="*/ 682995 h 682995"/>
              <a:gd name="connsiteX5-33" fmla="*/ 0 w 1500658"/>
              <a:gd name="connsiteY5-34" fmla="*/ 9272 h 682995"/>
              <a:gd name="connsiteX0-35" fmla="*/ 0 w 1109158"/>
              <a:gd name="connsiteY0-36" fmla="*/ 682995 h 682995"/>
              <a:gd name="connsiteX1-37" fmla="*/ 27283 w 1109158"/>
              <a:gd name="connsiteY1-38" fmla="*/ 0 h 682995"/>
              <a:gd name="connsiteX2-39" fmla="*/ 1109158 w 1109158"/>
              <a:gd name="connsiteY2-40" fmla="*/ 9272 h 682995"/>
              <a:gd name="connsiteX3-41" fmla="*/ 1109158 w 1109158"/>
              <a:gd name="connsiteY3-42" fmla="*/ 682461 h 682995"/>
              <a:gd name="connsiteX4-43" fmla="*/ 0 w 1109158"/>
              <a:gd name="connsiteY4-44" fmla="*/ 682995 h 68299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09158" h="682995">
                <a:moveTo>
                  <a:pt x="0" y="682995"/>
                </a:moveTo>
                <a:lnTo>
                  <a:pt x="27283" y="0"/>
                </a:lnTo>
                <a:lnTo>
                  <a:pt x="1109158" y="9272"/>
                </a:lnTo>
                <a:lnTo>
                  <a:pt x="1109158" y="682461"/>
                </a:lnTo>
                <a:lnTo>
                  <a:pt x="0" y="682995"/>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75" name="矩形 72"/>
          <p:cNvSpPr/>
          <p:nvPr/>
        </p:nvSpPr>
        <p:spPr>
          <a:xfrm rot="1800000">
            <a:off x="6033101" y="2783615"/>
            <a:ext cx="1468250" cy="682995"/>
          </a:xfrm>
          <a:custGeom>
            <a:avLst/>
            <a:gdLst>
              <a:gd name="connsiteX0" fmla="*/ 0 w 1500658"/>
              <a:gd name="connsiteY0" fmla="*/ 0 h 673189"/>
              <a:gd name="connsiteX1" fmla="*/ 1500658 w 1500658"/>
              <a:gd name="connsiteY1" fmla="*/ 0 h 673189"/>
              <a:gd name="connsiteX2" fmla="*/ 1500658 w 1500658"/>
              <a:gd name="connsiteY2" fmla="*/ 673189 h 673189"/>
              <a:gd name="connsiteX3" fmla="*/ 0 w 1500658"/>
              <a:gd name="connsiteY3" fmla="*/ 673189 h 673189"/>
              <a:gd name="connsiteX4" fmla="*/ 0 w 1500658"/>
              <a:gd name="connsiteY4" fmla="*/ 0 h 673189"/>
              <a:gd name="connsiteX0-1" fmla="*/ 0 w 1500658"/>
              <a:gd name="connsiteY0-2" fmla="*/ 9272 h 682461"/>
              <a:gd name="connsiteX1-3" fmla="*/ 418783 w 1500658"/>
              <a:gd name="connsiteY1-4" fmla="*/ 0 h 682461"/>
              <a:gd name="connsiteX2-5" fmla="*/ 1500658 w 1500658"/>
              <a:gd name="connsiteY2-6" fmla="*/ 9272 h 682461"/>
              <a:gd name="connsiteX3-7" fmla="*/ 1500658 w 1500658"/>
              <a:gd name="connsiteY3-8" fmla="*/ 682461 h 682461"/>
              <a:gd name="connsiteX4-9" fmla="*/ 0 w 1500658"/>
              <a:gd name="connsiteY4-10" fmla="*/ 682461 h 682461"/>
              <a:gd name="connsiteX5" fmla="*/ 0 w 1500658"/>
              <a:gd name="connsiteY5" fmla="*/ 9272 h 682461"/>
              <a:gd name="connsiteX0-11" fmla="*/ 0 w 1500658"/>
              <a:gd name="connsiteY0-12" fmla="*/ 9272 h 682995"/>
              <a:gd name="connsiteX1-13" fmla="*/ 418783 w 1500658"/>
              <a:gd name="connsiteY1-14" fmla="*/ 0 h 682995"/>
              <a:gd name="connsiteX2-15" fmla="*/ 1500658 w 1500658"/>
              <a:gd name="connsiteY2-16" fmla="*/ 9272 h 682995"/>
              <a:gd name="connsiteX3-17" fmla="*/ 1500658 w 1500658"/>
              <a:gd name="connsiteY3-18" fmla="*/ 682461 h 682995"/>
              <a:gd name="connsiteX4-19" fmla="*/ 391500 w 1500658"/>
              <a:gd name="connsiteY4-20" fmla="*/ 682995 h 682995"/>
              <a:gd name="connsiteX5-21" fmla="*/ 0 w 1500658"/>
              <a:gd name="connsiteY5-22" fmla="*/ 682461 h 682995"/>
              <a:gd name="connsiteX6" fmla="*/ 0 w 1500658"/>
              <a:gd name="connsiteY6" fmla="*/ 9272 h 682995"/>
              <a:gd name="connsiteX0-23" fmla="*/ 0 w 1500658"/>
              <a:gd name="connsiteY0-24" fmla="*/ 9272 h 682995"/>
              <a:gd name="connsiteX1-25" fmla="*/ 418783 w 1500658"/>
              <a:gd name="connsiteY1-26" fmla="*/ 0 h 682995"/>
              <a:gd name="connsiteX2-27" fmla="*/ 1500658 w 1500658"/>
              <a:gd name="connsiteY2-28" fmla="*/ 9272 h 682995"/>
              <a:gd name="connsiteX3-29" fmla="*/ 1500658 w 1500658"/>
              <a:gd name="connsiteY3-30" fmla="*/ 682461 h 682995"/>
              <a:gd name="connsiteX4-31" fmla="*/ 391500 w 1500658"/>
              <a:gd name="connsiteY4-32" fmla="*/ 682995 h 682995"/>
              <a:gd name="connsiteX5-33" fmla="*/ 0 w 1500658"/>
              <a:gd name="connsiteY5-34" fmla="*/ 9272 h 682995"/>
              <a:gd name="connsiteX0-35" fmla="*/ 0 w 1109158"/>
              <a:gd name="connsiteY0-36" fmla="*/ 682995 h 682995"/>
              <a:gd name="connsiteX1-37" fmla="*/ 27283 w 1109158"/>
              <a:gd name="connsiteY1-38" fmla="*/ 0 h 682995"/>
              <a:gd name="connsiteX2-39" fmla="*/ 1109158 w 1109158"/>
              <a:gd name="connsiteY2-40" fmla="*/ 9272 h 682995"/>
              <a:gd name="connsiteX3-41" fmla="*/ 1109158 w 1109158"/>
              <a:gd name="connsiteY3-42" fmla="*/ 682461 h 682995"/>
              <a:gd name="connsiteX4-43" fmla="*/ 0 w 1109158"/>
              <a:gd name="connsiteY4-44" fmla="*/ 682995 h 68299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09158" h="682995">
                <a:moveTo>
                  <a:pt x="0" y="682995"/>
                </a:moveTo>
                <a:lnTo>
                  <a:pt x="27283" y="0"/>
                </a:lnTo>
                <a:lnTo>
                  <a:pt x="1109158" y="9272"/>
                </a:lnTo>
                <a:lnTo>
                  <a:pt x="1109158" y="682461"/>
                </a:lnTo>
                <a:lnTo>
                  <a:pt x="0" y="682995"/>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76" name="矩形 72"/>
          <p:cNvSpPr/>
          <p:nvPr/>
        </p:nvSpPr>
        <p:spPr>
          <a:xfrm rot="1800000">
            <a:off x="3802754" y="4917822"/>
            <a:ext cx="1468250" cy="682995"/>
          </a:xfrm>
          <a:custGeom>
            <a:avLst/>
            <a:gdLst>
              <a:gd name="connsiteX0" fmla="*/ 0 w 1500658"/>
              <a:gd name="connsiteY0" fmla="*/ 0 h 673189"/>
              <a:gd name="connsiteX1" fmla="*/ 1500658 w 1500658"/>
              <a:gd name="connsiteY1" fmla="*/ 0 h 673189"/>
              <a:gd name="connsiteX2" fmla="*/ 1500658 w 1500658"/>
              <a:gd name="connsiteY2" fmla="*/ 673189 h 673189"/>
              <a:gd name="connsiteX3" fmla="*/ 0 w 1500658"/>
              <a:gd name="connsiteY3" fmla="*/ 673189 h 673189"/>
              <a:gd name="connsiteX4" fmla="*/ 0 w 1500658"/>
              <a:gd name="connsiteY4" fmla="*/ 0 h 673189"/>
              <a:gd name="connsiteX0-1" fmla="*/ 0 w 1500658"/>
              <a:gd name="connsiteY0-2" fmla="*/ 9272 h 682461"/>
              <a:gd name="connsiteX1-3" fmla="*/ 418783 w 1500658"/>
              <a:gd name="connsiteY1-4" fmla="*/ 0 h 682461"/>
              <a:gd name="connsiteX2-5" fmla="*/ 1500658 w 1500658"/>
              <a:gd name="connsiteY2-6" fmla="*/ 9272 h 682461"/>
              <a:gd name="connsiteX3-7" fmla="*/ 1500658 w 1500658"/>
              <a:gd name="connsiteY3-8" fmla="*/ 682461 h 682461"/>
              <a:gd name="connsiteX4-9" fmla="*/ 0 w 1500658"/>
              <a:gd name="connsiteY4-10" fmla="*/ 682461 h 682461"/>
              <a:gd name="connsiteX5" fmla="*/ 0 w 1500658"/>
              <a:gd name="connsiteY5" fmla="*/ 9272 h 682461"/>
              <a:gd name="connsiteX0-11" fmla="*/ 0 w 1500658"/>
              <a:gd name="connsiteY0-12" fmla="*/ 9272 h 682995"/>
              <a:gd name="connsiteX1-13" fmla="*/ 418783 w 1500658"/>
              <a:gd name="connsiteY1-14" fmla="*/ 0 h 682995"/>
              <a:gd name="connsiteX2-15" fmla="*/ 1500658 w 1500658"/>
              <a:gd name="connsiteY2-16" fmla="*/ 9272 h 682995"/>
              <a:gd name="connsiteX3-17" fmla="*/ 1500658 w 1500658"/>
              <a:gd name="connsiteY3-18" fmla="*/ 682461 h 682995"/>
              <a:gd name="connsiteX4-19" fmla="*/ 391500 w 1500658"/>
              <a:gd name="connsiteY4-20" fmla="*/ 682995 h 682995"/>
              <a:gd name="connsiteX5-21" fmla="*/ 0 w 1500658"/>
              <a:gd name="connsiteY5-22" fmla="*/ 682461 h 682995"/>
              <a:gd name="connsiteX6" fmla="*/ 0 w 1500658"/>
              <a:gd name="connsiteY6" fmla="*/ 9272 h 682995"/>
              <a:gd name="connsiteX0-23" fmla="*/ 0 w 1500658"/>
              <a:gd name="connsiteY0-24" fmla="*/ 9272 h 682995"/>
              <a:gd name="connsiteX1-25" fmla="*/ 418783 w 1500658"/>
              <a:gd name="connsiteY1-26" fmla="*/ 0 h 682995"/>
              <a:gd name="connsiteX2-27" fmla="*/ 1500658 w 1500658"/>
              <a:gd name="connsiteY2-28" fmla="*/ 9272 h 682995"/>
              <a:gd name="connsiteX3-29" fmla="*/ 1500658 w 1500658"/>
              <a:gd name="connsiteY3-30" fmla="*/ 682461 h 682995"/>
              <a:gd name="connsiteX4-31" fmla="*/ 391500 w 1500658"/>
              <a:gd name="connsiteY4-32" fmla="*/ 682995 h 682995"/>
              <a:gd name="connsiteX5-33" fmla="*/ 0 w 1500658"/>
              <a:gd name="connsiteY5-34" fmla="*/ 9272 h 682995"/>
              <a:gd name="connsiteX0-35" fmla="*/ 0 w 1109158"/>
              <a:gd name="connsiteY0-36" fmla="*/ 682995 h 682995"/>
              <a:gd name="connsiteX1-37" fmla="*/ 27283 w 1109158"/>
              <a:gd name="connsiteY1-38" fmla="*/ 0 h 682995"/>
              <a:gd name="connsiteX2-39" fmla="*/ 1109158 w 1109158"/>
              <a:gd name="connsiteY2-40" fmla="*/ 9272 h 682995"/>
              <a:gd name="connsiteX3-41" fmla="*/ 1109158 w 1109158"/>
              <a:gd name="connsiteY3-42" fmla="*/ 682461 h 682995"/>
              <a:gd name="connsiteX4-43" fmla="*/ 0 w 1109158"/>
              <a:gd name="connsiteY4-44" fmla="*/ 682995 h 68299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09158" h="682995">
                <a:moveTo>
                  <a:pt x="0" y="682995"/>
                </a:moveTo>
                <a:lnTo>
                  <a:pt x="27283" y="0"/>
                </a:lnTo>
                <a:lnTo>
                  <a:pt x="1109158" y="9272"/>
                </a:lnTo>
                <a:lnTo>
                  <a:pt x="1109158" y="682461"/>
                </a:lnTo>
                <a:lnTo>
                  <a:pt x="0" y="682995"/>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3" name="89e2e263-95e0-49c1-a236-94fa42389eff"/>
          <p:cNvGrpSpPr>
            <a:grpSpLocks noChangeAspect="1"/>
          </p:cNvGrpSpPr>
          <p:nvPr/>
        </p:nvGrpSpPr>
        <p:grpSpPr>
          <a:xfrm>
            <a:off x="3610235" y="2438194"/>
            <a:ext cx="5009098" cy="3022074"/>
            <a:chOff x="3263207" y="2076423"/>
            <a:chExt cx="5703154" cy="3440809"/>
          </a:xfrm>
        </p:grpSpPr>
        <p:sp>
          <p:nvSpPr>
            <p:cNvPr id="4" name="Isosceles Triangle 3"/>
            <p:cNvSpPr/>
            <p:nvPr/>
          </p:nvSpPr>
          <p:spPr>
            <a:xfrm rot="13674748">
              <a:off x="5323936" y="2451821"/>
              <a:ext cx="82792" cy="150208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5" name="Isosceles Triangle 4"/>
            <p:cNvSpPr/>
            <p:nvPr/>
          </p:nvSpPr>
          <p:spPr>
            <a:xfrm rot="8943721" flipH="1">
              <a:off x="6551363" y="2378491"/>
              <a:ext cx="82792" cy="155369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6" name="Isosceles Triangle 5"/>
            <p:cNvSpPr/>
            <p:nvPr/>
          </p:nvSpPr>
          <p:spPr>
            <a:xfrm rot="6358749" flipH="1">
              <a:off x="6986255" y="2074415"/>
              <a:ext cx="82792" cy="1195276"/>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7" name="Isosceles Triangle 7"/>
            <p:cNvSpPr/>
            <p:nvPr/>
          </p:nvSpPr>
          <p:spPr>
            <a:xfrm rot="16200000" flipH="1">
              <a:off x="6539055" y="4049501"/>
              <a:ext cx="82792" cy="1980027"/>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8" name="Isosceles Triangle 8"/>
            <p:cNvSpPr/>
            <p:nvPr/>
          </p:nvSpPr>
          <p:spPr>
            <a:xfrm rot="19652835" flipH="1">
              <a:off x="7308295" y="3599985"/>
              <a:ext cx="82792" cy="155369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9" name="Isosceles Triangle 9"/>
            <p:cNvSpPr/>
            <p:nvPr/>
          </p:nvSpPr>
          <p:spPr>
            <a:xfrm rot="1004593" flipH="1">
              <a:off x="8098767" y="4139492"/>
              <a:ext cx="82792" cy="90732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10" name="Isosceles Triangle 11"/>
            <p:cNvSpPr/>
            <p:nvPr/>
          </p:nvSpPr>
          <p:spPr>
            <a:xfrm rot="15057229" flipH="1">
              <a:off x="7186819" y="2499876"/>
              <a:ext cx="82792" cy="237698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11" name="Isosceles Triangle 12"/>
            <p:cNvSpPr/>
            <p:nvPr/>
          </p:nvSpPr>
          <p:spPr>
            <a:xfrm rot="11627016" flipH="1">
              <a:off x="8323753" y="3313148"/>
              <a:ext cx="82792" cy="90732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12" name="Isosceles Triangle 13"/>
            <p:cNvSpPr/>
            <p:nvPr/>
          </p:nvSpPr>
          <p:spPr>
            <a:xfrm rot="17067092" flipH="1">
              <a:off x="7966379" y="2486222"/>
              <a:ext cx="82792" cy="907325"/>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13" name="Isosceles Triangle 15"/>
            <p:cNvSpPr/>
            <p:nvPr/>
          </p:nvSpPr>
          <p:spPr>
            <a:xfrm rot="2810845">
              <a:off x="4246279" y="3441714"/>
              <a:ext cx="82792" cy="1502084"/>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14" name="Isosceles Triangle 16"/>
            <p:cNvSpPr/>
            <p:nvPr/>
          </p:nvSpPr>
          <p:spPr>
            <a:xfrm rot="5400000">
              <a:off x="4707609" y="4123689"/>
              <a:ext cx="82792" cy="1831649"/>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15" name="Isosceles Triangle 17"/>
            <p:cNvSpPr/>
            <p:nvPr/>
          </p:nvSpPr>
          <p:spPr>
            <a:xfrm rot="4263180">
              <a:off x="4998007" y="3253832"/>
              <a:ext cx="82792" cy="2376981"/>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16" name="Group 2"/>
            <p:cNvGrpSpPr/>
            <p:nvPr/>
          </p:nvGrpSpPr>
          <p:grpSpPr>
            <a:xfrm>
              <a:off x="7511473" y="4736621"/>
              <a:ext cx="780609" cy="780611"/>
              <a:chOff x="7511472" y="4736622"/>
              <a:chExt cx="780609" cy="780610"/>
            </a:xfrm>
          </p:grpSpPr>
          <p:sp>
            <p:nvSpPr>
              <p:cNvPr id="53" name="Oval 10"/>
              <p:cNvSpPr/>
              <p:nvPr/>
            </p:nvSpPr>
            <p:spPr>
              <a:xfrm>
                <a:off x="7511472" y="4736622"/>
                <a:ext cx="780609" cy="78061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54" name="Freeform: Shape 21"/>
              <p:cNvSpPr/>
              <p:nvPr/>
            </p:nvSpPr>
            <p:spPr bwMode="auto">
              <a:xfrm>
                <a:off x="7669973" y="4902196"/>
                <a:ext cx="463601" cy="449469"/>
              </a:xfrm>
              <a:custGeom>
                <a:avLst/>
                <a:gdLst/>
                <a:ahLst/>
                <a:cxnLst>
                  <a:cxn ang="0">
                    <a:pos x="376" y="450"/>
                  </a:cxn>
                  <a:cxn ang="0">
                    <a:pos x="448" y="300"/>
                  </a:cxn>
                  <a:cxn ang="0">
                    <a:pos x="465" y="155"/>
                  </a:cxn>
                  <a:cxn ang="0">
                    <a:pos x="503" y="384"/>
                  </a:cxn>
                  <a:cxn ang="0">
                    <a:pos x="465" y="155"/>
                  </a:cxn>
                  <a:cxn ang="0">
                    <a:pos x="576" y="390"/>
                  </a:cxn>
                  <a:cxn ang="0">
                    <a:pos x="395" y="456"/>
                  </a:cxn>
                  <a:cxn ang="0">
                    <a:pos x="364" y="456"/>
                  </a:cxn>
                  <a:cxn ang="0">
                    <a:pos x="215" y="179"/>
                  </a:cxn>
                  <a:cxn ang="0">
                    <a:pos x="128" y="155"/>
                  </a:cxn>
                  <a:cxn ang="0">
                    <a:pos x="85" y="100"/>
                  </a:cxn>
                  <a:cxn ang="0">
                    <a:pos x="42" y="267"/>
                  </a:cxn>
                  <a:cxn ang="0">
                    <a:pos x="42" y="294"/>
                  </a:cxn>
                  <a:cxn ang="0">
                    <a:pos x="53" y="321"/>
                  </a:cxn>
                  <a:cxn ang="0">
                    <a:pos x="9" y="503"/>
                  </a:cxn>
                  <a:cxn ang="0">
                    <a:pos x="127" y="369"/>
                  </a:cxn>
                  <a:cxn ang="0">
                    <a:pos x="190" y="506"/>
                  </a:cxn>
                  <a:cxn ang="0">
                    <a:pos x="131" y="289"/>
                  </a:cxn>
                  <a:cxn ang="0">
                    <a:pos x="130" y="277"/>
                  </a:cxn>
                  <a:cxn ang="0">
                    <a:pos x="204" y="236"/>
                  </a:cxn>
                  <a:cxn ang="0">
                    <a:pos x="227" y="235"/>
                  </a:cxn>
                  <a:cxn ang="0">
                    <a:pos x="349" y="465"/>
                  </a:cxn>
                  <a:cxn ang="0">
                    <a:pos x="392" y="551"/>
                  </a:cxn>
                  <a:cxn ang="0">
                    <a:pos x="413" y="466"/>
                  </a:cxn>
                  <a:cxn ang="0">
                    <a:pos x="364" y="507"/>
                  </a:cxn>
                  <a:cxn ang="0">
                    <a:pos x="396" y="499"/>
                  </a:cxn>
                  <a:cxn ang="0">
                    <a:pos x="396" y="193"/>
                  </a:cxn>
                  <a:cxn ang="0">
                    <a:pos x="324" y="343"/>
                  </a:cxn>
                  <a:cxn ang="0">
                    <a:pos x="396" y="193"/>
                  </a:cxn>
                  <a:cxn ang="0">
                    <a:pos x="128" y="43"/>
                  </a:cxn>
                  <a:cxn ang="0">
                    <a:pos x="41" y="43"/>
                  </a:cxn>
                  <a:cxn ang="0">
                    <a:pos x="84" y="0"/>
                  </a:cxn>
                </a:cxnLst>
                <a:rect l="0" t="0" r="r" b="b"/>
                <a:pathLst>
                  <a:path w="576" h="557">
                    <a:moveTo>
                      <a:pt x="493" y="393"/>
                    </a:moveTo>
                    <a:cubicBezTo>
                      <a:pt x="376" y="450"/>
                      <a:pt x="376" y="450"/>
                      <a:pt x="376" y="450"/>
                    </a:cubicBezTo>
                    <a:cubicBezTo>
                      <a:pt x="330" y="356"/>
                      <a:pt x="330" y="356"/>
                      <a:pt x="330" y="356"/>
                    </a:cubicBezTo>
                    <a:cubicBezTo>
                      <a:pt x="448" y="300"/>
                      <a:pt x="448" y="300"/>
                      <a:pt x="448" y="300"/>
                    </a:cubicBezTo>
                    <a:lnTo>
                      <a:pt x="493" y="393"/>
                    </a:lnTo>
                    <a:close/>
                    <a:moveTo>
                      <a:pt x="465" y="155"/>
                    </a:moveTo>
                    <a:cubicBezTo>
                      <a:pt x="562" y="355"/>
                      <a:pt x="562" y="355"/>
                      <a:pt x="562" y="355"/>
                    </a:cubicBezTo>
                    <a:cubicBezTo>
                      <a:pt x="503" y="384"/>
                      <a:pt x="503" y="384"/>
                      <a:pt x="503" y="384"/>
                    </a:cubicBezTo>
                    <a:cubicBezTo>
                      <a:pt x="406" y="183"/>
                      <a:pt x="406" y="183"/>
                      <a:pt x="406" y="183"/>
                    </a:cubicBezTo>
                    <a:lnTo>
                      <a:pt x="465" y="155"/>
                    </a:lnTo>
                    <a:close/>
                    <a:moveTo>
                      <a:pt x="413" y="466"/>
                    </a:moveTo>
                    <a:cubicBezTo>
                      <a:pt x="576" y="390"/>
                      <a:pt x="576" y="390"/>
                      <a:pt x="576" y="390"/>
                    </a:cubicBezTo>
                    <a:cubicBezTo>
                      <a:pt x="572" y="374"/>
                      <a:pt x="572" y="374"/>
                      <a:pt x="572" y="374"/>
                    </a:cubicBezTo>
                    <a:cubicBezTo>
                      <a:pt x="395" y="456"/>
                      <a:pt x="395" y="456"/>
                      <a:pt x="395" y="456"/>
                    </a:cubicBezTo>
                    <a:cubicBezTo>
                      <a:pt x="387" y="453"/>
                      <a:pt x="378" y="453"/>
                      <a:pt x="369" y="455"/>
                    </a:cubicBezTo>
                    <a:cubicBezTo>
                      <a:pt x="367" y="455"/>
                      <a:pt x="366" y="456"/>
                      <a:pt x="364" y="456"/>
                    </a:cubicBezTo>
                    <a:cubicBezTo>
                      <a:pt x="243" y="227"/>
                      <a:pt x="243" y="227"/>
                      <a:pt x="243" y="227"/>
                    </a:cubicBezTo>
                    <a:cubicBezTo>
                      <a:pt x="258" y="211"/>
                      <a:pt x="244" y="175"/>
                      <a:pt x="215" y="179"/>
                    </a:cubicBezTo>
                    <a:cubicBezTo>
                      <a:pt x="212" y="179"/>
                      <a:pt x="211" y="180"/>
                      <a:pt x="209" y="180"/>
                    </a:cubicBezTo>
                    <a:cubicBezTo>
                      <a:pt x="181" y="178"/>
                      <a:pt x="153" y="169"/>
                      <a:pt x="128" y="155"/>
                    </a:cubicBezTo>
                    <a:cubicBezTo>
                      <a:pt x="127" y="152"/>
                      <a:pt x="127" y="150"/>
                      <a:pt x="127" y="147"/>
                    </a:cubicBezTo>
                    <a:cubicBezTo>
                      <a:pt x="126" y="122"/>
                      <a:pt x="112" y="101"/>
                      <a:pt x="85" y="100"/>
                    </a:cubicBezTo>
                    <a:cubicBezTo>
                      <a:pt x="63" y="98"/>
                      <a:pt x="37" y="117"/>
                      <a:pt x="38" y="141"/>
                    </a:cubicBezTo>
                    <a:cubicBezTo>
                      <a:pt x="42" y="199"/>
                      <a:pt x="42" y="213"/>
                      <a:pt x="42" y="267"/>
                    </a:cubicBezTo>
                    <a:cubicBezTo>
                      <a:pt x="41" y="267"/>
                      <a:pt x="41" y="267"/>
                      <a:pt x="41" y="267"/>
                    </a:cubicBezTo>
                    <a:cubicBezTo>
                      <a:pt x="42" y="275"/>
                      <a:pt x="42" y="287"/>
                      <a:pt x="42" y="294"/>
                    </a:cubicBezTo>
                    <a:cubicBezTo>
                      <a:pt x="43" y="305"/>
                      <a:pt x="47" y="314"/>
                      <a:pt x="53" y="321"/>
                    </a:cubicBezTo>
                    <a:cubicBezTo>
                      <a:pt x="53" y="321"/>
                      <a:pt x="53" y="321"/>
                      <a:pt x="53" y="321"/>
                    </a:cubicBezTo>
                    <a:cubicBezTo>
                      <a:pt x="60" y="332"/>
                      <a:pt x="59" y="344"/>
                      <a:pt x="65" y="355"/>
                    </a:cubicBezTo>
                    <a:cubicBezTo>
                      <a:pt x="55" y="405"/>
                      <a:pt x="22" y="454"/>
                      <a:pt x="9" y="503"/>
                    </a:cubicBezTo>
                    <a:cubicBezTo>
                      <a:pt x="0" y="539"/>
                      <a:pt x="55" y="554"/>
                      <a:pt x="64" y="518"/>
                    </a:cubicBezTo>
                    <a:cubicBezTo>
                      <a:pt x="77" y="469"/>
                      <a:pt x="116" y="419"/>
                      <a:pt x="127" y="369"/>
                    </a:cubicBezTo>
                    <a:cubicBezTo>
                      <a:pt x="127" y="367"/>
                      <a:pt x="128" y="365"/>
                      <a:pt x="128" y="362"/>
                    </a:cubicBezTo>
                    <a:cubicBezTo>
                      <a:pt x="162" y="398"/>
                      <a:pt x="185" y="456"/>
                      <a:pt x="190" y="506"/>
                    </a:cubicBezTo>
                    <a:cubicBezTo>
                      <a:pt x="193" y="543"/>
                      <a:pt x="250" y="543"/>
                      <a:pt x="247" y="506"/>
                    </a:cubicBezTo>
                    <a:cubicBezTo>
                      <a:pt x="240" y="422"/>
                      <a:pt x="197" y="340"/>
                      <a:pt x="131" y="289"/>
                    </a:cubicBezTo>
                    <a:cubicBezTo>
                      <a:pt x="131" y="285"/>
                      <a:pt x="130" y="281"/>
                      <a:pt x="130" y="277"/>
                    </a:cubicBezTo>
                    <a:cubicBezTo>
                      <a:pt x="130" y="277"/>
                      <a:pt x="130" y="277"/>
                      <a:pt x="130" y="277"/>
                    </a:cubicBezTo>
                    <a:cubicBezTo>
                      <a:pt x="130" y="242"/>
                      <a:pt x="131" y="254"/>
                      <a:pt x="130" y="219"/>
                    </a:cubicBezTo>
                    <a:cubicBezTo>
                      <a:pt x="154" y="229"/>
                      <a:pt x="179" y="234"/>
                      <a:pt x="204" y="236"/>
                    </a:cubicBezTo>
                    <a:cubicBezTo>
                      <a:pt x="204" y="237"/>
                      <a:pt x="204" y="237"/>
                      <a:pt x="204" y="237"/>
                    </a:cubicBezTo>
                    <a:cubicBezTo>
                      <a:pt x="213" y="237"/>
                      <a:pt x="218" y="236"/>
                      <a:pt x="227" y="235"/>
                    </a:cubicBezTo>
                    <a:cubicBezTo>
                      <a:pt x="229" y="235"/>
                      <a:pt x="230" y="234"/>
                      <a:pt x="232" y="234"/>
                    </a:cubicBezTo>
                    <a:cubicBezTo>
                      <a:pt x="349" y="465"/>
                      <a:pt x="349" y="465"/>
                      <a:pt x="349" y="465"/>
                    </a:cubicBezTo>
                    <a:cubicBezTo>
                      <a:pt x="335" y="476"/>
                      <a:pt x="328" y="496"/>
                      <a:pt x="332" y="515"/>
                    </a:cubicBezTo>
                    <a:cubicBezTo>
                      <a:pt x="338" y="541"/>
                      <a:pt x="365" y="557"/>
                      <a:pt x="392" y="551"/>
                    </a:cubicBezTo>
                    <a:cubicBezTo>
                      <a:pt x="418" y="545"/>
                      <a:pt x="435" y="518"/>
                      <a:pt x="428" y="492"/>
                    </a:cubicBezTo>
                    <a:cubicBezTo>
                      <a:pt x="426" y="481"/>
                      <a:pt x="420" y="473"/>
                      <a:pt x="413" y="466"/>
                    </a:cubicBezTo>
                    <a:close/>
                    <a:moveTo>
                      <a:pt x="384" y="519"/>
                    </a:moveTo>
                    <a:cubicBezTo>
                      <a:pt x="375" y="521"/>
                      <a:pt x="366" y="516"/>
                      <a:pt x="364" y="507"/>
                    </a:cubicBezTo>
                    <a:cubicBezTo>
                      <a:pt x="362" y="498"/>
                      <a:pt x="367" y="489"/>
                      <a:pt x="376" y="487"/>
                    </a:cubicBezTo>
                    <a:cubicBezTo>
                      <a:pt x="385" y="485"/>
                      <a:pt x="394" y="490"/>
                      <a:pt x="396" y="499"/>
                    </a:cubicBezTo>
                    <a:cubicBezTo>
                      <a:pt x="399" y="508"/>
                      <a:pt x="393" y="517"/>
                      <a:pt x="384" y="519"/>
                    </a:cubicBezTo>
                    <a:close/>
                    <a:moveTo>
                      <a:pt x="396" y="193"/>
                    </a:moveTo>
                    <a:cubicBezTo>
                      <a:pt x="441" y="287"/>
                      <a:pt x="441" y="287"/>
                      <a:pt x="441" y="287"/>
                    </a:cubicBezTo>
                    <a:cubicBezTo>
                      <a:pt x="324" y="343"/>
                      <a:pt x="324" y="343"/>
                      <a:pt x="324" y="343"/>
                    </a:cubicBezTo>
                    <a:cubicBezTo>
                      <a:pt x="279" y="250"/>
                      <a:pt x="279" y="250"/>
                      <a:pt x="279" y="250"/>
                    </a:cubicBezTo>
                    <a:lnTo>
                      <a:pt x="396" y="193"/>
                    </a:lnTo>
                    <a:close/>
                    <a:moveTo>
                      <a:pt x="84" y="0"/>
                    </a:moveTo>
                    <a:cubicBezTo>
                      <a:pt x="108" y="0"/>
                      <a:pt x="128" y="19"/>
                      <a:pt x="128" y="43"/>
                    </a:cubicBezTo>
                    <a:cubicBezTo>
                      <a:pt x="128" y="67"/>
                      <a:pt x="108" y="86"/>
                      <a:pt x="84" y="86"/>
                    </a:cubicBezTo>
                    <a:cubicBezTo>
                      <a:pt x="61" y="86"/>
                      <a:pt x="41" y="67"/>
                      <a:pt x="41" y="43"/>
                    </a:cubicBezTo>
                    <a:cubicBezTo>
                      <a:pt x="41" y="19"/>
                      <a:pt x="61" y="0"/>
                      <a:pt x="84" y="0"/>
                    </a:cubicBezTo>
                    <a:close/>
                    <a:moveTo>
                      <a:pt x="84" y="0"/>
                    </a:moveTo>
                    <a:cubicBezTo>
                      <a:pt x="84" y="0"/>
                      <a:pt x="84" y="0"/>
                      <a:pt x="84" y="0"/>
                    </a:cubicBezTo>
                  </a:path>
                </a:pathLst>
              </a:custGeom>
              <a:solidFill>
                <a:schemeClr val="bg1"/>
              </a:solidFill>
              <a:ln w="9525">
                <a:noFill/>
                <a:round/>
              </a:ln>
            </p:spPr>
            <p:txBody>
              <a:bodyPr anchor="ctr"/>
              <a:lstStyle/>
              <a:p>
                <a:pPr algn="ctr"/>
                <a:endParaRPr dirty="0">
                  <a:cs typeface="+mn-ea"/>
                  <a:sym typeface="+mn-lt"/>
                </a:endParaRPr>
              </a:p>
            </p:txBody>
          </p:sp>
        </p:grpSp>
        <p:grpSp>
          <p:nvGrpSpPr>
            <p:cNvPr id="17" name="Group 40"/>
            <p:cNvGrpSpPr/>
            <p:nvPr/>
          </p:nvGrpSpPr>
          <p:grpSpPr>
            <a:xfrm>
              <a:off x="5786274" y="2076423"/>
              <a:ext cx="782255" cy="782255"/>
              <a:chOff x="5786273" y="2076422"/>
              <a:chExt cx="782254" cy="782255"/>
            </a:xfrm>
          </p:grpSpPr>
          <p:sp>
            <p:nvSpPr>
              <p:cNvPr id="45" name="Oval 6"/>
              <p:cNvSpPr/>
              <p:nvPr/>
            </p:nvSpPr>
            <p:spPr>
              <a:xfrm>
                <a:off x="5786273" y="2076422"/>
                <a:ext cx="782254" cy="782255"/>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46" name="Group 22"/>
              <p:cNvGrpSpPr/>
              <p:nvPr/>
            </p:nvGrpSpPr>
            <p:grpSpPr>
              <a:xfrm>
                <a:off x="5961028" y="2250741"/>
                <a:ext cx="432748" cy="433617"/>
                <a:chOff x="2436813" y="361950"/>
                <a:chExt cx="790575" cy="792163"/>
              </a:xfrm>
              <a:solidFill>
                <a:schemeClr val="bg1"/>
              </a:solidFill>
            </p:grpSpPr>
            <p:sp>
              <p:nvSpPr>
                <p:cNvPr id="47" name="Freeform: Shape 23"/>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close/>
                      <a:moveTo>
                        <a:pt x="436" y="281"/>
                      </a:moveTo>
                      <a:lnTo>
                        <a:pt x="436" y="281"/>
                      </a:lnTo>
                      <a:close/>
                    </a:path>
                  </a:pathLst>
                </a:custGeom>
                <a:grpFill/>
                <a:ln w="9525">
                  <a:noFill/>
                  <a:round/>
                </a:ln>
              </p:spPr>
              <p:txBody>
                <a:bodyPr anchor="ctr"/>
                <a:lstStyle/>
                <a:p>
                  <a:pPr algn="ctr"/>
                  <a:endParaRPr dirty="0">
                    <a:cs typeface="+mn-ea"/>
                    <a:sym typeface="+mn-lt"/>
                  </a:endParaRPr>
                </a:p>
              </p:txBody>
            </p:sp>
            <p:sp>
              <p:nvSpPr>
                <p:cNvPr id="48" name="Freeform: Shape 24"/>
                <p:cNvSpPr/>
                <p:nvPr/>
              </p:nvSpPr>
              <p:spPr bwMode="auto">
                <a:xfrm>
                  <a:off x="2436813" y="509588"/>
                  <a:ext cx="692150" cy="446088"/>
                </a:xfrm>
                <a:custGeom>
                  <a:avLst/>
                  <a:gdLst/>
                  <a:ahLst/>
                  <a:cxnLst>
                    <a:cxn ang="0">
                      <a:pos x="436" y="281"/>
                    </a:cxn>
                    <a:cxn ang="0">
                      <a:pos x="177" y="281"/>
                    </a:cxn>
                    <a:cxn ang="0">
                      <a:pos x="68" y="31"/>
                    </a:cxn>
                    <a:cxn ang="0">
                      <a:pos x="0" y="31"/>
                    </a:cxn>
                    <a:cxn ang="0">
                      <a:pos x="0" y="0"/>
                    </a:cxn>
                    <a:cxn ang="0">
                      <a:pos x="88" y="0"/>
                    </a:cxn>
                    <a:cxn ang="0">
                      <a:pos x="197" y="250"/>
                    </a:cxn>
                    <a:cxn ang="0">
                      <a:pos x="436" y="250"/>
                    </a:cxn>
                    <a:cxn ang="0">
                      <a:pos x="436" y="281"/>
                    </a:cxn>
                    <a:cxn ang="0">
                      <a:pos x="436" y="281"/>
                    </a:cxn>
                    <a:cxn ang="0">
                      <a:pos x="436" y="281"/>
                    </a:cxn>
                  </a:cxnLst>
                  <a:rect l="0" t="0" r="r" b="b"/>
                  <a:pathLst>
                    <a:path w="436" h="281">
                      <a:moveTo>
                        <a:pt x="436" y="281"/>
                      </a:moveTo>
                      <a:lnTo>
                        <a:pt x="177" y="281"/>
                      </a:lnTo>
                      <a:lnTo>
                        <a:pt x="68" y="31"/>
                      </a:lnTo>
                      <a:lnTo>
                        <a:pt x="0" y="31"/>
                      </a:lnTo>
                      <a:lnTo>
                        <a:pt x="0" y="0"/>
                      </a:lnTo>
                      <a:lnTo>
                        <a:pt x="88" y="0"/>
                      </a:lnTo>
                      <a:lnTo>
                        <a:pt x="197" y="250"/>
                      </a:lnTo>
                      <a:lnTo>
                        <a:pt x="436" y="250"/>
                      </a:lnTo>
                      <a:lnTo>
                        <a:pt x="436" y="281"/>
                      </a:lnTo>
                      <a:moveTo>
                        <a:pt x="436" y="281"/>
                      </a:moveTo>
                      <a:lnTo>
                        <a:pt x="436" y="281"/>
                      </a:lnTo>
                    </a:path>
                  </a:pathLst>
                </a:custGeom>
                <a:grpFill/>
                <a:ln w="9525">
                  <a:noFill/>
                  <a:round/>
                </a:ln>
              </p:spPr>
              <p:txBody>
                <a:bodyPr anchor="ctr"/>
                <a:lstStyle/>
                <a:p>
                  <a:pPr algn="ctr"/>
                  <a:endParaRPr dirty="0">
                    <a:cs typeface="+mn-ea"/>
                    <a:sym typeface="+mn-lt"/>
                  </a:endParaRPr>
                </a:p>
              </p:txBody>
            </p:sp>
            <p:sp>
              <p:nvSpPr>
                <p:cNvPr id="49" name="Freeform: Shape 25"/>
                <p:cNvSpPr/>
                <p:nvPr/>
              </p:nvSpPr>
              <p:spPr bwMode="auto">
                <a:xfrm>
                  <a:off x="273367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ln>
              </p:spPr>
              <p:txBody>
                <a:bodyPr anchor="ctr"/>
                <a:lstStyle/>
                <a:p>
                  <a:pPr algn="ctr"/>
                  <a:endParaRPr dirty="0">
                    <a:cs typeface="+mn-ea"/>
                    <a:sym typeface="+mn-lt"/>
                  </a:endParaRPr>
                </a:p>
              </p:txBody>
            </p:sp>
            <p:sp>
              <p:nvSpPr>
                <p:cNvPr id="50" name="Freeform: Shape 26"/>
                <p:cNvSpPr/>
                <p:nvPr/>
              </p:nvSpPr>
              <p:spPr bwMode="auto">
                <a:xfrm>
                  <a:off x="2981325" y="1006475"/>
                  <a:ext cx="147638" cy="147638"/>
                </a:xfrm>
                <a:custGeom>
                  <a:avLst/>
                  <a:gdLst/>
                  <a:ahLst/>
                  <a:cxnLst>
                    <a:cxn ang="0">
                      <a:pos x="109" y="54"/>
                    </a:cxn>
                    <a:cxn ang="0">
                      <a:pos x="54" y="109"/>
                    </a:cxn>
                    <a:cxn ang="0">
                      <a:pos x="0" y="54"/>
                    </a:cxn>
                    <a:cxn ang="0">
                      <a:pos x="54" y="0"/>
                    </a:cxn>
                    <a:cxn ang="0">
                      <a:pos x="109" y="54"/>
                    </a:cxn>
                    <a:cxn ang="0">
                      <a:pos x="109" y="54"/>
                    </a:cxn>
                    <a:cxn ang="0">
                      <a:pos x="109" y="54"/>
                    </a:cxn>
                  </a:cxnLst>
                  <a:rect l="0" t="0" r="r" b="b"/>
                  <a:pathLst>
                    <a:path w="109" h="109">
                      <a:moveTo>
                        <a:pt x="109" y="54"/>
                      </a:moveTo>
                      <a:cubicBezTo>
                        <a:pt x="109" y="84"/>
                        <a:pt x="84" y="109"/>
                        <a:pt x="54" y="109"/>
                      </a:cubicBezTo>
                      <a:cubicBezTo>
                        <a:pt x="24" y="109"/>
                        <a:pt x="0" y="84"/>
                        <a:pt x="0" y="54"/>
                      </a:cubicBezTo>
                      <a:cubicBezTo>
                        <a:pt x="0" y="24"/>
                        <a:pt x="24" y="0"/>
                        <a:pt x="54" y="0"/>
                      </a:cubicBezTo>
                      <a:cubicBezTo>
                        <a:pt x="84" y="0"/>
                        <a:pt x="109" y="24"/>
                        <a:pt x="109" y="54"/>
                      </a:cubicBezTo>
                      <a:close/>
                      <a:moveTo>
                        <a:pt x="109" y="54"/>
                      </a:moveTo>
                      <a:cubicBezTo>
                        <a:pt x="109" y="54"/>
                        <a:pt x="109" y="54"/>
                        <a:pt x="109" y="54"/>
                      </a:cubicBezTo>
                    </a:path>
                  </a:pathLst>
                </a:custGeom>
                <a:grpFill/>
                <a:ln w="9525">
                  <a:noFill/>
                  <a:round/>
                </a:ln>
              </p:spPr>
              <p:txBody>
                <a:bodyPr anchor="ctr"/>
                <a:lstStyle/>
                <a:p>
                  <a:pPr algn="ctr"/>
                  <a:endParaRPr dirty="0">
                    <a:cs typeface="+mn-ea"/>
                    <a:sym typeface="+mn-lt"/>
                  </a:endParaRPr>
                </a:p>
              </p:txBody>
            </p:sp>
            <p:sp>
              <p:nvSpPr>
                <p:cNvPr id="51" name="Freeform: Shape 27"/>
                <p:cNvSpPr/>
                <p:nvPr/>
              </p:nvSpPr>
              <p:spPr bwMode="auto">
                <a:xfrm>
                  <a:off x="2684463" y="609600"/>
                  <a:ext cx="501650" cy="247650"/>
                </a:xfrm>
                <a:custGeom>
                  <a:avLst/>
                  <a:gdLst/>
                  <a:ahLst/>
                  <a:cxnLst>
                    <a:cxn ang="0">
                      <a:pos x="273" y="109"/>
                    </a:cxn>
                    <a:cxn ang="0">
                      <a:pos x="120" y="0"/>
                    </a:cxn>
                    <a:cxn ang="0">
                      <a:pos x="0" y="0"/>
                    </a:cxn>
                    <a:cxn ang="0">
                      <a:pos x="73" y="182"/>
                    </a:cxn>
                    <a:cxn ang="0">
                      <a:pos x="328" y="182"/>
                    </a:cxn>
                    <a:cxn ang="0">
                      <a:pos x="370" y="77"/>
                    </a:cxn>
                    <a:cxn ang="0">
                      <a:pos x="273" y="109"/>
                    </a:cxn>
                    <a:cxn ang="0">
                      <a:pos x="273" y="109"/>
                    </a:cxn>
                    <a:cxn ang="0">
                      <a:pos x="273" y="109"/>
                    </a:cxn>
                  </a:cxnLst>
                  <a:rect l="0" t="0" r="r" b="b"/>
                  <a:pathLst>
                    <a:path w="370" h="182">
                      <a:moveTo>
                        <a:pt x="273" y="109"/>
                      </a:moveTo>
                      <a:cubicBezTo>
                        <a:pt x="202" y="109"/>
                        <a:pt x="142" y="63"/>
                        <a:pt x="120" y="0"/>
                      </a:cubicBezTo>
                      <a:cubicBezTo>
                        <a:pt x="0" y="0"/>
                        <a:pt x="0" y="0"/>
                        <a:pt x="0" y="0"/>
                      </a:cubicBezTo>
                      <a:cubicBezTo>
                        <a:pt x="73" y="182"/>
                        <a:pt x="73" y="182"/>
                        <a:pt x="73" y="182"/>
                      </a:cubicBezTo>
                      <a:cubicBezTo>
                        <a:pt x="328" y="182"/>
                        <a:pt x="328" y="182"/>
                        <a:pt x="328" y="182"/>
                      </a:cubicBezTo>
                      <a:cubicBezTo>
                        <a:pt x="370" y="77"/>
                        <a:pt x="370" y="77"/>
                        <a:pt x="370" y="77"/>
                      </a:cubicBezTo>
                      <a:cubicBezTo>
                        <a:pt x="343" y="97"/>
                        <a:pt x="309" y="109"/>
                        <a:pt x="273" y="109"/>
                      </a:cubicBezTo>
                      <a:close/>
                      <a:moveTo>
                        <a:pt x="273" y="109"/>
                      </a:moveTo>
                      <a:cubicBezTo>
                        <a:pt x="273" y="109"/>
                        <a:pt x="273" y="109"/>
                        <a:pt x="273" y="109"/>
                      </a:cubicBezTo>
                    </a:path>
                  </a:pathLst>
                </a:custGeom>
                <a:grpFill/>
                <a:ln w="9525">
                  <a:noFill/>
                  <a:round/>
                </a:ln>
              </p:spPr>
              <p:txBody>
                <a:bodyPr anchor="ctr"/>
                <a:lstStyle/>
                <a:p>
                  <a:pPr algn="ctr"/>
                  <a:endParaRPr dirty="0">
                    <a:cs typeface="+mn-ea"/>
                    <a:sym typeface="+mn-lt"/>
                  </a:endParaRPr>
                </a:p>
              </p:txBody>
            </p:sp>
            <p:sp>
              <p:nvSpPr>
                <p:cNvPr id="52" name="Freeform: Shape 28"/>
                <p:cNvSpPr/>
                <p:nvPr/>
              </p:nvSpPr>
              <p:spPr bwMode="auto">
                <a:xfrm>
                  <a:off x="2881313" y="361950"/>
                  <a:ext cx="346075" cy="346075"/>
                </a:xfrm>
                <a:custGeom>
                  <a:avLst/>
                  <a:gdLst/>
                  <a:ahLst/>
                  <a:cxnLst>
                    <a:cxn ang="0">
                      <a:pos x="127" y="0"/>
                    </a:cxn>
                    <a:cxn ang="0">
                      <a:pos x="0" y="127"/>
                    </a:cxn>
                    <a:cxn ang="0">
                      <a:pos x="127" y="254"/>
                    </a:cxn>
                    <a:cxn ang="0">
                      <a:pos x="255" y="127"/>
                    </a:cxn>
                    <a:cxn ang="0">
                      <a:pos x="127" y="0"/>
                    </a:cxn>
                    <a:cxn ang="0">
                      <a:pos x="108" y="191"/>
                    </a:cxn>
                    <a:cxn ang="0">
                      <a:pos x="44" y="127"/>
                    </a:cxn>
                    <a:cxn ang="0">
                      <a:pos x="69" y="101"/>
                    </a:cxn>
                    <a:cxn ang="0">
                      <a:pos x="108" y="140"/>
                    </a:cxn>
                    <a:cxn ang="0">
                      <a:pos x="185" y="63"/>
                    </a:cxn>
                    <a:cxn ang="0">
                      <a:pos x="211" y="89"/>
                    </a:cxn>
                    <a:cxn ang="0">
                      <a:pos x="108" y="191"/>
                    </a:cxn>
                    <a:cxn ang="0">
                      <a:pos x="108" y="191"/>
                    </a:cxn>
                    <a:cxn ang="0">
                      <a:pos x="108" y="191"/>
                    </a:cxn>
                  </a:cxnLst>
                  <a:rect l="0" t="0" r="r" b="b"/>
                  <a:pathLst>
                    <a:path w="255" h="254">
                      <a:moveTo>
                        <a:pt x="127" y="0"/>
                      </a:moveTo>
                      <a:cubicBezTo>
                        <a:pt x="57" y="0"/>
                        <a:pt x="0" y="57"/>
                        <a:pt x="0" y="127"/>
                      </a:cubicBezTo>
                      <a:cubicBezTo>
                        <a:pt x="0" y="197"/>
                        <a:pt x="57" y="254"/>
                        <a:pt x="127" y="254"/>
                      </a:cubicBezTo>
                      <a:cubicBezTo>
                        <a:pt x="198" y="254"/>
                        <a:pt x="255" y="197"/>
                        <a:pt x="255" y="127"/>
                      </a:cubicBezTo>
                      <a:cubicBezTo>
                        <a:pt x="255" y="57"/>
                        <a:pt x="198" y="0"/>
                        <a:pt x="127" y="0"/>
                      </a:cubicBezTo>
                      <a:close/>
                      <a:moveTo>
                        <a:pt x="108" y="191"/>
                      </a:moveTo>
                      <a:cubicBezTo>
                        <a:pt x="44" y="127"/>
                        <a:pt x="44" y="127"/>
                        <a:pt x="44" y="127"/>
                      </a:cubicBezTo>
                      <a:cubicBezTo>
                        <a:pt x="69" y="101"/>
                        <a:pt x="69" y="101"/>
                        <a:pt x="69" y="101"/>
                      </a:cubicBezTo>
                      <a:cubicBezTo>
                        <a:pt x="108" y="140"/>
                        <a:pt x="108" y="140"/>
                        <a:pt x="108" y="140"/>
                      </a:cubicBezTo>
                      <a:cubicBezTo>
                        <a:pt x="185" y="63"/>
                        <a:pt x="185" y="63"/>
                        <a:pt x="185" y="63"/>
                      </a:cubicBezTo>
                      <a:cubicBezTo>
                        <a:pt x="211" y="89"/>
                        <a:pt x="211" y="89"/>
                        <a:pt x="211" y="89"/>
                      </a:cubicBezTo>
                      <a:lnTo>
                        <a:pt x="108" y="191"/>
                      </a:lnTo>
                      <a:close/>
                      <a:moveTo>
                        <a:pt x="108" y="191"/>
                      </a:moveTo>
                      <a:cubicBezTo>
                        <a:pt x="108" y="191"/>
                        <a:pt x="108" y="191"/>
                        <a:pt x="108" y="191"/>
                      </a:cubicBezTo>
                    </a:path>
                  </a:pathLst>
                </a:custGeom>
                <a:grpFill/>
                <a:ln w="9525">
                  <a:noFill/>
                  <a:round/>
                </a:ln>
              </p:spPr>
              <p:txBody>
                <a:bodyPr anchor="ctr"/>
                <a:lstStyle/>
                <a:p>
                  <a:pPr algn="ctr"/>
                  <a:endParaRPr dirty="0">
                    <a:cs typeface="+mn-ea"/>
                    <a:sym typeface="+mn-lt"/>
                  </a:endParaRPr>
                </a:p>
              </p:txBody>
            </p:sp>
          </p:grpSp>
        </p:grpSp>
        <p:grpSp>
          <p:nvGrpSpPr>
            <p:cNvPr id="18" name="Group 1"/>
            <p:cNvGrpSpPr/>
            <p:nvPr/>
          </p:nvGrpSpPr>
          <p:grpSpPr>
            <a:xfrm>
              <a:off x="8184106" y="2813079"/>
              <a:ext cx="782255" cy="782255"/>
              <a:chOff x="8184105" y="2813078"/>
              <a:chExt cx="782254" cy="782255"/>
            </a:xfrm>
          </p:grpSpPr>
          <p:sp>
            <p:nvSpPr>
              <p:cNvPr id="38" name="Oval 14"/>
              <p:cNvSpPr/>
              <p:nvPr/>
            </p:nvSpPr>
            <p:spPr>
              <a:xfrm>
                <a:off x="8184105" y="2813078"/>
                <a:ext cx="782254" cy="78225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39" name="Group 29"/>
              <p:cNvGrpSpPr/>
              <p:nvPr/>
            </p:nvGrpSpPr>
            <p:grpSpPr>
              <a:xfrm>
                <a:off x="8379679" y="2977920"/>
                <a:ext cx="391083" cy="452570"/>
                <a:chOff x="3605213" y="379413"/>
                <a:chExt cx="615950" cy="712787"/>
              </a:xfrm>
              <a:solidFill>
                <a:schemeClr val="bg1"/>
              </a:solidFill>
            </p:grpSpPr>
            <p:sp>
              <p:nvSpPr>
                <p:cNvPr id="40" name="Freeform: Shape 30"/>
                <p:cNvSpPr/>
                <p:nvPr/>
              </p:nvSpPr>
              <p:spPr bwMode="auto">
                <a:xfrm>
                  <a:off x="3916363" y="996950"/>
                  <a:ext cx="96838" cy="95250"/>
                </a:xfrm>
                <a:custGeom>
                  <a:avLst/>
                  <a:gdLst/>
                  <a:ahLst/>
                  <a:cxnLst>
                    <a:cxn ang="0">
                      <a:pos x="35" y="0"/>
                    </a:cxn>
                    <a:cxn ang="0">
                      <a:pos x="0" y="36"/>
                    </a:cxn>
                    <a:cxn ang="0">
                      <a:pos x="35" y="71"/>
                    </a:cxn>
                    <a:cxn ang="0">
                      <a:pos x="71" y="36"/>
                    </a:cxn>
                    <a:cxn ang="0">
                      <a:pos x="35" y="0"/>
                    </a:cxn>
                    <a:cxn ang="0">
                      <a:pos x="35" y="0"/>
                    </a:cxn>
                    <a:cxn ang="0">
                      <a:pos x="35" y="0"/>
                    </a:cxn>
                  </a:cxnLst>
                  <a:rect l="0" t="0" r="r" b="b"/>
                  <a:pathLst>
                    <a:path w="71" h="71">
                      <a:moveTo>
                        <a:pt x="35" y="0"/>
                      </a:moveTo>
                      <a:cubicBezTo>
                        <a:pt x="16" y="0"/>
                        <a:pt x="0" y="16"/>
                        <a:pt x="0" y="36"/>
                      </a:cubicBezTo>
                      <a:cubicBezTo>
                        <a:pt x="0" y="55"/>
                        <a:pt x="16" y="71"/>
                        <a:pt x="35" y="71"/>
                      </a:cubicBezTo>
                      <a:cubicBezTo>
                        <a:pt x="55" y="71"/>
                        <a:pt x="71" y="55"/>
                        <a:pt x="71" y="36"/>
                      </a:cubicBezTo>
                      <a:cubicBezTo>
                        <a:pt x="71" y="16"/>
                        <a:pt x="55" y="0"/>
                        <a:pt x="35" y="0"/>
                      </a:cubicBezTo>
                      <a:close/>
                      <a:moveTo>
                        <a:pt x="35" y="0"/>
                      </a:moveTo>
                      <a:cubicBezTo>
                        <a:pt x="35" y="0"/>
                        <a:pt x="35" y="0"/>
                        <a:pt x="35" y="0"/>
                      </a:cubicBezTo>
                    </a:path>
                  </a:pathLst>
                </a:custGeom>
                <a:grpFill/>
                <a:ln w="9525">
                  <a:noFill/>
                  <a:round/>
                </a:ln>
              </p:spPr>
              <p:txBody>
                <a:bodyPr anchor="ctr"/>
                <a:lstStyle/>
                <a:p>
                  <a:pPr algn="ctr"/>
                  <a:endParaRPr dirty="0">
                    <a:cs typeface="+mn-ea"/>
                    <a:sym typeface="+mn-lt"/>
                  </a:endParaRPr>
                </a:p>
              </p:txBody>
            </p:sp>
            <p:sp>
              <p:nvSpPr>
                <p:cNvPr id="41" name="Freeform: Shape 31"/>
                <p:cNvSpPr/>
                <p:nvPr/>
              </p:nvSpPr>
              <p:spPr bwMode="auto">
                <a:xfrm>
                  <a:off x="3652838" y="996950"/>
                  <a:ext cx="96838" cy="95250"/>
                </a:xfrm>
                <a:custGeom>
                  <a:avLst/>
                  <a:gdLst/>
                  <a:ahLst/>
                  <a:cxnLst>
                    <a:cxn ang="0">
                      <a:pos x="36" y="0"/>
                    </a:cxn>
                    <a:cxn ang="0">
                      <a:pos x="0" y="36"/>
                    </a:cxn>
                    <a:cxn ang="0">
                      <a:pos x="36" y="71"/>
                    </a:cxn>
                    <a:cxn ang="0">
                      <a:pos x="71" y="36"/>
                    </a:cxn>
                    <a:cxn ang="0">
                      <a:pos x="36" y="0"/>
                    </a:cxn>
                    <a:cxn ang="0">
                      <a:pos x="36" y="0"/>
                    </a:cxn>
                    <a:cxn ang="0">
                      <a:pos x="36" y="0"/>
                    </a:cxn>
                  </a:cxnLst>
                  <a:rect l="0" t="0" r="r" b="b"/>
                  <a:pathLst>
                    <a:path w="71" h="71">
                      <a:moveTo>
                        <a:pt x="36" y="0"/>
                      </a:moveTo>
                      <a:cubicBezTo>
                        <a:pt x="16" y="0"/>
                        <a:pt x="0" y="16"/>
                        <a:pt x="0" y="36"/>
                      </a:cubicBezTo>
                      <a:cubicBezTo>
                        <a:pt x="0" y="55"/>
                        <a:pt x="16" y="71"/>
                        <a:pt x="36" y="71"/>
                      </a:cubicBezTo>
                      <a:cubicBezTo>
                        <a:pt x="55" y="71"/>
                        <a:pt x="71" y="55"/>
                        <a:pt x="71" y="36"/>
                      </a:cubicBezTo>
                      <a:cubicBezTo>
                        <a:pt x="71" y="16"/>
                        <a:pt x="55" y="0"/>
                        <a:pt x="36" y="0"/>
                      </a:cubicBezTo>
                      <a:close/>
                      <a:moveTo>
                        <a:pt x="36" y="0"/>
                      </a:moveTo>
                      <a:cubicBezTo>
                        <a:pt x="36" y="0"/>
                        <a:pt x="36" y="0"/>
                        <a:pt x="36" y="0"/>
                      </a:cubicBezTo>
                    </a:path>
                  </a:pathLst>
                </a:custGeom>
                <a:grpFill/>
                <a:ln w="9525">
                  <a:noFill/>
                  <a:round/>
                </a:ln>
              </p:spPr>
              <p:txBody>
                <a:bodyPr anchor="ctr"/>
                <a:lstStyle/>
                <a:p>
                  <a:pPr algn="ctr"/>
                  <a:endParaRPr dirty="0">
                    <a:cs typeface="+mn-ea"/>
                    <a:sym typeface="+mn-lt"/>
                  </a:endParaRPr>
                </a:p>
              </p:txBody>
            </p:sp>
            <p:sp>
              <p:nvSpPr>
                <p:cNvPr id="42" name="Freeform: Shape 32"/>
                <p:cNvSpPr/>
                <p:nvPr/>
              </p:nvSpPr>
              <p:spPr bwMode="auto">
                <a:xfrm>
                  <a:off x="3605213" y="504825"/>
                  <a:ext cx="615950" cy="477838"/>
                </a:xfrm>
                <a:custGeom>
                  <a:avLst/>
                  <a:gdLst/>
                  <a:ahLst/>
                  <a:cxnLst>
                    <a:cxn ang="0">
                      <a:pos x="453" y="13"/>
                    </a:cxn>
                    <a:cxn ang="0">
                      <a:pos x="432" y="3"/>
                    </a:cxn>
                    <a:cxn ang="0">
                      <a:pos x="348" y="35"/>
                    </a:cxn>
                    <a:cxn ang="0">
                      <a:pos x="338" y="45"/>
                    </a:cxn>
                    <a:cxn ang="0">
                      <a:pos x="326" y="86"/>
                    </a:cxn>
                    <a:cxn ang="0">
                      <a:pos x="28" y="86"/>
                    </a:cxn>
                    <a:cxn ang="0">
                      <a:pos x="13" y="82"/>
                    </a:cxn>
                    <a:cxn ang="0">
                      <a:pos x="2" y="102"/>
                    </a:cxn>
                    <a:cxn ang="0">
                      <a:pos x="49" y="263"/>
                    </a:cxn>
                    <a:cxn ang="0">
                      <a:pos x="64" y="274"/>
                    </a:cxn>
                    <a:cxn ang="0">
                      <a:pos x="268" y="274"/>
                    </a:cxn>
                    <a:cxn ang="0">
                      <a:pos x="255" y="318"/>
                    </a:cxn>
                    <a:cxn ang="0">
                      <a:pos x="62" y="318"/>
                    </a:cxn>
                    <a:cxn ang="0">
                      <a:pos x="46" y="335"/>
                    </a:cxn>
                    <a:cxn ang="0">
                      <a:pos x="62" y="351"/>
                    </a:cxn>
                    <a:cxn ang="0">
                      <a:pos x="267" y="351"/>
                    </a:cxn>
                    <a:cxn ang="0">
                      <a:pos x="282" y="339"/>
                    </a:cxn>
                    <a:cxn ang="0">
                      <a:pos x="304" y="263"/>
                    </a:cxn>
                    <a:cxn ang="0">
                      <a:pos x="367" y="62"/>
                    </a:cxn>
                    <a:cxn ang="0">
                      <a:pos x="444" y="33"/>
                    </a:cxn>
                    <a:cxn ang="0">
                      <a:pos x="454" y="18"/>
                    </a:cxn>
                    <a:cxn ang="0">
                      <a:pos x="453" y="13"/>
                    </a:cxn>
                    <a:cxn ang="0">
                      <a:pos x="277" y="242"/>
                    </a:cxn>
                    <a:cxn ang="0">
                      <a:pos x="76" y="242"/>
                    </a:cxn>
                    <a:cxn ang="0">
                      <a:pos x="68" y="214"/>
                    </a:cxn>
                    <a:cxn ang="0">
                      <a:pos x="286" y="214"/>
                    </a:cxn>
                    <a:cxn ang="0">
                      <a:pos x="277" y="242"/>
                    </a:cxn>
                    <a:cxn ang="0">
                      <a:pos x="294" y="188"/>
                    </a:cxn>
                    <a:cxn ang="0">
                      <a:pos x="61" y="188"/>
                    </a:cxn>
                    <a:cxn ang="0">
                      <a:pos x="53" y="163"/>
                    </a:cxn>
                    <a:cxn ang="0">
                      <a:pos x="302" y="163"/>
                    </a:cxn>
                    <a:cxn ang="0">
                      <a:pos x="294" y="188"/>
                    </a:cxn>
                    <a:cxn ang="0">
                      <a:pos x="310" y="137"/>
                    </a:cxn>
                    <a:cxn ang="0">
                      <a:pos x="46" y="137"/>
                    </a:cxn>
                    <a:cxn ang="0">
                      <a:pos x="39" y="112"/>
                    </a:cxn>
                    <a:cxn ang="0">
                      <a:pos x="318" y="112"/>
                    </a:cxn>
                    <a:cxn ang="0">
                      <a:pos x="310" y="137"/>
                    </a:cxn>
                    <a:cxn ang="0">
                      <a:pos x="310" y="137"/>
                    </a:cxn>
                    <a:cxn ang="0">
                      <a:pos x="310" y="137"/>
                    </a:cxn>
                  </a:cxnLst>
                  <a:rect l="0" t="0" r="r" b="b"/>
                  <a:pathLst>
                    <a:path w="454" h="351">
                      <a:moveTo>
                        <a:pt x="453" y="13"/>
                      </a:moveTo>
                      <a:cubicBezTo>
                        <a:pt x="450" y="4"/>
                        <a:pt x="441" y="0"/>
                        <a:pt x="432" y="3"/>
                      </a:cubicBezTo>
                      <a:cubicBezTo>
                        <a:pt x="348" y="35"/>
                        <a:pt x="348" y="35"/>
                        <a:pt x="348" y="35"/>
                      </a:cubicBezTo>
                      <a:cubicBezTo>
                        <a:pt x="344" y="37"/>
                        <a:pt x="340" y="41"/>
                        <a:pt x="338" y="45"/>
                      </a:cubicBezTo>
                      <a:cubicBezTo>
                        <a:pt x="326" y="86"/>
                        <a:pt x="326" y="86"/>
                        <a:pt x="326" y="86"/>
                      </a:cubicBezTo>
                      <a:cubicBezTo>
                        <a:pt x="28" y="86"/>
                        <a:pt x="28" y="86"/>
                        <a:pt x="28" y="86"/>
                      </a:cubicBezTo>
                      <a:cubicBezTo>
                        <a:pt x="24" y="82"/>
                        <a:pt x="19" y="81"/>
                        <a:pt x="13" y="82"/>
                      </a:cubicBezTo>
                      <a:cubicBezTo>
                        <a:pt x="5" y="85"/>
                        <a:pt x="0" y="93"/>
                        <a:pt x="2" y="102"/>
                      </a:cubicBezTo>
                      <a:cubicBezTo>
                        <a:pt x="49" y="263"/>
                        <a:pt x="49" y="263"/>
                        <a:pt x="49" y="263"/>
                      </a:cubicBezTo>
                      <a:cubicBezTo>
                        <a:pt x="51" y="270"/>
                        <a:pt x="57" y="274"/>
                        <a:pt x="64" y="274"/>
                      </a:cubicBezTo>
                      <a:cubicBezTo>
                        <a:pt x="268" y="274"/>
                        <a:pt x="268" y="274"/>
                        <a:pt x="268" y="274"/>
                      </a:cubicBezTo>
                      <a:cubicBezTo>
                        <a:pt x="263" y="289"/>
                        <a:pt x="258" y="309"/>
                        <a:pt x="255" y="318"/>
                      </a:cubicBezTo>
                      <a:cubicBezTo>
                        <a:pt x="62" y="318"/>
                        <a:pt x="62" y="318"/>
                        <a:pt x="62" y="318"/>
                      </a:cubicBezTo>
                      <a:cubicBezTo>
                        <a:pt x="53" y="318"/>
                        <a:pt x="46" y="326"/>
                        <a:pt x="46" y="335"/>
                      </a:cubicBezTo>
                      <a:cubicBezTo>
                        <a:pt x="46" y="343"/>
                        <a:pt x="53" y="351"/>
                        <a:pt x="62" y="351"/>
                      </a:cubicBezTo>
                      <a:cubicBezTo>
                        <a:pt x="267" y="351"/>
                        <a:pt x="267" y="351"/>
                        <a:pt x="267" y="351"/>
                      </a:cubicBezTo>
                      <a:cubicBezTo>
                        <a:pt x="274" y="351"/>
                        <a:pt x="280" y="346"/>
                        <a:pt x="282" y="339"/>
                      </a:cubicBezTo>
                      <a:cubicBezTo>
                        <a:pt x="304" y="263"/>
                        <a:pt x="304" y="263"/>
                        <a:pt x="304" y="263"/>
                      </a:cubicBezTo>
                      <a:cubicBezTo>
                        <a:pt x="306" y="259"/>
                        <a:pt x="363" y="76"/>
                        <a:pt x="367" y="62"/>
                      </a:cubicBezTo>
                      <a:cubicBezTo>
                        <a:pt x="379" y="58"/>
                        <a:pt x="444" y="33"/>
                        <a:pt x="444" y="33"/>
                      </a:cubicBezTo>
                      <a:cubicBezTo>
                        <a:pt x="450" y="31"/>
                        <a:pt x="454" y="25"/>
                        <a:pt x="454" y="18"/>
                      </a:cubicBezTo>
                      <a:cubicBezTo>
                        <a:pt x="454" y="16"/>
                        <a:pt x="454" y="15"/>
                        <a:pt x="453" y="13"/>
                      </a:cubicBezTo>
                      <a:close/>
                      <a:moveTo>
                        <a:pt x="277" y="242"/>
                      </a:moveTo>
                      <a:cubicBezTo>
                        <a:pt x="76" y="242"/>
                        <a:pt x="76" y="242"/>
                        <a:pt x="76" y="242"/>
                      </a:cubicBezTo>
                      <a:cubicBezTo>
                        <a:pt x="75" y="238"/>
                        <a:pt x="72" y="227"/>
                        <a:pt x="68" y="214"/>
                      </a:cubicBezTo>
                      <a:cubicBezTo>
                        <a:pt x="286" y="214"/>
                        <a:pt x="286" y="214"/>
                        <a:pt x="286" y="214"/>
                      </a:cubicBezTo>
                      <a:lnTo>
                        <a:pt x="277" y="242"/>
                      </a:lnTo>
                      <a:close/>
                      <a:moveTo>
                        <a:pt x="294" y="188"/>
                      </a:moveTo>
                      <a:cubicBezTo>
                        <a:pt x="61" y="188"/>
                        <a:pt x="61" y="188"/>
                        <a:pt x="61" y="188"/>
                      </a:cubicBezTo>
                      <a:cubicBezTo>
                        <a:pt x="58" y="180"/>
                        <a:pt x="56" y="171"/>
                        <a:pt x="53" y="163"/>
                      </a:cubicBezTo>
                      <a:cubicBezTo>
                        <a:pt x="302" y="163"/>
                        <a:pt x="302" y="163"/>
                        <a:pt x="302" y="163"/>
                      </a:cubicBezTo>
                      <a:lnTo>
                        <a:pt x="294" y="188"/>
                      </a:lnTo>
                      <a:close/>
                      <a:moveTo>
                        <a:pt x="310" y="137"/>
                      </a:moveTo>
                      <a:cubicBezTo>
                        <a:pt x="46" y="137"/>
                        <a:pt x="46" y="137"/>
                        <a:pt x="46" y="137"/>
                      </a:cubicBezTo>
                      <a:cubicBezTo>
                        <a:pt x="43" y="127"/>
                        <a:pt x="41" y="119"/>
                        <a:pt x="39" y="112"/>
                      </a:cubicBezTo>
                      <a:cubicBezTo>
                        <a:pt x="318" y="112"/>
                        <a:pt x="318" y="112"/>
                        <a:pt x="318" y="112"/>
                      </a:cubicBezTo>
                      <a:lnTo>
                        <a:pt x="310" y="137"/>
                      </a:lnTo>
                      <a:close/>
                      <a:moveTo>
                        <a:pt x="310" y="137"/>
                      </a:moveTo>
                      <a:cubicBezTo>
                        <a:pt x="310" y="137"/>
                        <a:pt x="310" y="137"/>
                        <a:pt x="310" y="137"/>
                      </a:cubicBezTo>
                    </a:path>
                  </a:pathLst>
                </a:custGeom>
                <a:grpFill/>
                <a:ln w="9525">
                  <a:noFill/>
                  <a:round/>
                </a:ln>
              </p:spPr>
              <p:txBody>
                <a:bodyPr anchor="ctr"/>
                <a:lstStyle/>
                <a:p>
                  <a:pPr algn="ctr"/>
                  <a:endParaRPr dirty="0">
                    <a:cs typeface="+mn-ea"/>
                    <a:sym typeface="+mn-lt"/>
                  </a:endParaRPr>
                </a:p>
              </p:txBody>
            </p:sp>
            <p:sp>
              <p:nvSpPr>
                <p:cNvPr id="43" name="Freeform: Shape 33"/>
                <p:cNvSpPr/>
                <p:nvPr/>
              </p:nvSpPr>
              <p:spPr bwMode="auto">
                <a:xfrm>
                  <a:off x="3732213" y="379413"/>
                  <a:ext cx="247650" cy="223838"/>
                </a:xfrm>
                <a:custGeom>
                  <a:avLst/>
                  <a:gdLst/>
                  <a:ahLst/>
                  <a:cxnLst>
                    <a:cxn ang="0">
                      <a:pos x="156" y="63"/>
                    </a:cxn>
                    <a:cxn ang="0">
                      <a:pos x="112" y="63"/>
                    </a:cxn>
                    <a:cxn ang="0">
                      <a:pos x="112" y="0"/>
                    </a:cxn>
                    <a:cxn ang="0">
                      <a:pos x="43" y="0"/>
                    </a:cxn>
                    <a:cxn ang="0">
                      <a:pos x="43" y="63"/>
                    </a:cxn>
                    <a:cxn ang="0">
                      <a:pos x="0" y="63"/>
                    </a:cxn>
                    <a:cxn ang="0">
                      <a:pos x="78" y="141"/>
                    </a:cxn>
                    <a:cxn ang="0">
                      <a:pos x="156" y="63"/>
                    </a:cxn>
                    <a:cxn ang="0">
                      <a:pos x="156" y="63"/>
                    </a:cxn>
                    <a:cxn ang="0">
                      <a:pos x="156" y="63"/>
                    </a:cxn>
                  </a:cxnLst>
                  <a:rect l="0" t="0" r="r" b="b"/>
                  <a:pathLst>
                    <a:path w="156" h="141">
                      <a:moveTo>
                        <a:pt x="156" y="63"/>
                      </a:moveTo>
                      <a:lnTo>
                        <a:pt x="112" y="63"/>
                      </a:lnTo>
                      <a:lnTo>
                        <a:pt x="112" y="0"/>
                      </a:lnTo>
                      <a:lnTo>
                        <a:pt x="43" y="0"/>
                      </a:lnTo>
                      <a:lnTo>
                        <a:pt x="43" y="63"/>
                      </a:lnTo>
                      <a:lnTo>
                        <a:pt x="0" y="63"/>
                      </a:lnTo>
                      <a:lnTo>
                        <a:pt x="78" y="141"/>
                      </a:lnTo>
                      <a:lnTo>
                        <a:pt x="156" y="63"/>
                      </a:lnTo>
                      <a:close/>
                      <a:moveTo>
                        <a:pt x="156" y="63"/>
                      </a:moveTo>
                      <a:lnTo>
                        <a:pt x="156" y="63"/>
                      </a:lnTo>
                      <a:close/>
                    </a:path>
                  </a:pathLst>
                </a:custGeom>
                <a:grpFill/>
                <a:ln w="9525">
                  <a:noFill/>
                  <a:round/>
                </a:ln>
              </p:spPr>
              <p:txBody>
                <a:bodyPr anchor="ctr"/>
                <a:lstStyle/>
                <a:p>
                  <a:pPr algn="ctr"/>
                  <a:endParaRPr dirty="0">
                    <a:cs typeface="+mn-ea"/>
                    <a:sym typeface="+mn-lt"/>
                  </a:endParaRPr>
                </a:p>
              </p:txBody>
            </p:sp>
            <p:sp>
              <p:nvSpPr>
                <p:cNvPr id="44" name="Freeform: Shape 34"/>
                <p:cNvSpPr/>
                <p:nvPr/>
              </p:nvSpPr>
              <p:spPr bwMode="auto">
                <a:xfrm>
                  <a:off x="3732213" y="379413"/>
                  <a:ext cx="247650" cy="223838"/>
                </a:xfrm>
                <a:custGeom>
                  <a:avLst/>
                  <a:gdLst/>
                  <a:ahLst/>
                  <a:cxnLst>
                    <a:cxn ang="0">
                      <a:pos x="156" y="63"/>
                    </a:cxn>
                    <a:cxn ang="0">
                      <a:pos x="112" y="63"/>
                    </a:cxn>
                    <a:cxn ang="0">
                      <a:pos x="112" y="0"/>
                    </a:cxn>
                    <a:cxn ang="0">
                      <a:pos x="43" y="0"/>
                    </a:cxn>
                    <a:cxn ang="0">
                      <a:pos x="43" y="63"/>
                    </a:cxn>
                    <a:cxn ang="0">
                      <a:pos x="0" y="63"/>
                    </a:cxn>
                    <a:cxn ang="0">
                      <a:pos x="78" y="141"/>
                    </a:cxn>
                    <a:cxn ang="0">
                      <a:pos x="156" y="63"/>
                    </a:cxn>
                    <a:cxn ang="0">
                      <a:pos x="156" y="63"/>
                    </a:cxn>
                    <a:cxn ang="0">
                      <a:pos x="156" y="63"/>
                    </a:cxn>
                  </a:cxnLst>
                  <a:rect l="0" t="0" r="r" b="b"/>
                  <a:pathLst>
                    <a:path w="156" h="141">
                      <a:moveTo>
                        <a:pt x="156" y="63"/>
                      </a:moveTo>
                      <a:lnTo>
                        <a:pt x="112" y="63"/>
                      </a:lnTo>
                      <a:lnTo>
                        <a:pt x="112" y="0"/>
                      </a:lnTo>
                      <a:lnTo>
                        <a:pt x="43" y="0"/>
                      </a:lnTo>
                      <a:lnTo>
                        <a:pt x="43" y="63"/>
                      </a:lnTo>
                      <a:lnTo>
                        <a:pt x="0" y="63"/>
                      </a:lnTo>
                      <a:lnTo>
                        <a:pt x="78" y="141"/>
                      </a:lnTo>
                      <a:lnTo>
                        <a:pt x="156" y="63"/>
                      </a:lnTo>
                      <a:moveTo>
                        <a:pt x="156" y="63"/>
                      </a:moveTo>
                      <a:lnTo>
                        <a:pt x="156" y="63"/>
                      </a:lnTo>
                    </a:path>
                  </a:pathLst>
                </a:custGeom>
                <a:grpFill/>
                <a:ln w="9525">
                  <a:noFill/>
                  <a:round/>
                </a:ln>
              </p:spPr>
              <p:txBody>
                <a:bodyPr anchor="ctr"/>
                <a:lstStyle/>
                <a:p>
                  <a:pPr algn="ctr"/>
                  <a:endParaRPr dirty="0">
                    <a:cs typeface="+mn-ea"/>
                    <a:sym typeface="+mn-lt"/>
                  </a:endParaRPr>
                </a:p>
              </p:txBody>
            </p:sp>
          </p:grpSp>
        </p:grpSp>
        <p:grpSp>
          <p:nvGrpSpPr>
            <p:cNvPr id="19" name="Group 41"/>
            <p:cNvGrpSpPr/>
            <p:nvPr/>
          </p:nvGrpSpPr>
          <p:grpSpPr>
            <a:xfrm>
              <a:off x="3263207" y="4515473"/>
              <a:ext cx="782255" cy="782255"/>
              <a:chOff x="3263207" y="4515471"/>
              <a:chExt cx="782254" cy="782255"/>
            </a:xfrm>
          </p:grpSpPr>
          <p:sp>
            <p:nvSpPr>
              <p:cNvPr id="32" name="Oval 18"/>
              <p:cNvSpPr/>
              <p:nvPr/>
            </p:nvSpPr>
            <p:spPr>
              <a:xfrm>
                <a:off x="3263207" y="4515471"/>
                <a:ext cx="782254" cy="78225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33" name="Group 35"/>
              <p:cNvGrpSpPr/>
              <p:nvPr/>
            </p:nvGrpSpPr>
            <p:grpSpPr>
              <a:xfrm>
                <a:off x="3445777" y="4700977"/>
                <a:ext cx="417108" cy="411251"/>
                <a:chOff x="3838575" y="1847850"/>
                <a:chExt cx="1470025" cy="1449388"/>
              </a:xfrm>
              <a:solidFill>
                <a:schemeClr val="bg1"/>
              </a:solidFill>
            </p:grpSpPr>
            <p:sp>
              <p:nvSpPr>
                <p:cNvPr id="34" name="Freeform: Shape 36"/>
                <p:cNvSpPr/>
                <p:nvPr/>
              </p:nvSpPr>
              <p:spPr bwMode="auto">
                <a:xfrm>
                  <a:off x="3838575" y="1847850"/>
                  <a:ext cx="1289050" cy="1289050"/>
                </a:xfrm>
                <a:custGeom>
                  <a:avLst/>
                  <a:gdLst/>
                  <a:ahLst/>
                  <a:cxnLst>
                    <a:cxn ang="0">
                      <a:pos x="199" y="339"/>
                    </a:cxn>
                    <a:cxn ang="0">
                      <a:pos x="193" y="318"/>
                    </a:cxn>
                    <a:cxn ang="0">
                      <a:pos x="181" y="316"/>
                    </a:cxn>
                    <a:cxn ang="0">
                      <a:pos x="166" y="232"/>
                    </a:cxn>
                    <a:cxn ang="0">
                      <a:pos x="131" y="219"/>
                    </a:cxn>
                    <a:cxn ang="0">
                      <a:pos x="99" y="211"/>
                    </a:cxn>
                    <a:cxn ang="0">
                      <a:pos x="99" y="130"/>
                    </a:cxn>
                    <a:cxn ang="0">
                      <a:pos x="160" y="169"/>
                    </a:cxn>
                    <a:cxn ang="0">
                      <a:pos x="181" y="169"/>
                    </a:cxn>
                    <a:cxn ang="0">
                      <a:pos x="242" y="130"/>
                    </a:cxn>
                    <a:cxn ang="0">
                      <a:pos x="244" y="192"/>
                    </a:cxn>
                    <a:cxn ang="0">
                      <a:pos x="266" y="171"/>
                    </a:cxn>
                    <a:cxn ang="0">
                      <a:pos x="314" y="130"/>
                    </a:cxn>
                    <a:cxn ang="0">
                      <a:pos x="318" y="192"/>
                    </a:cxn>
                    <a:cxn ang="0">
                      <a:pos x="341" y="171"/>
                    </a:cxn>
                    <a:cxn ang="0">
                      <a:pos x="0" y="171"/>
                    </a:cxn>
                    <a:cxn ang="0">
                      <a:pos x="160" y="232"/>
                    </a:cxn>
                    <a:cxn ang="0">
                      <a:pos x="103" y="232"/>
                    </a:cxn>
                    <a:cxn ang="0">
                      <a:pos x="78" y="211"/>
                    </a:cxn>
                    <a:cxn ang="0">
                      <a:pos x="21" y="171"/>
                    </a:cxn>
                    <a:cxn ang="0">
                      <a:pos x="78" y="130"/>
                    </a:cxn>
                    <a:cxn ang="0">
                      <a:pos x="78" y="211"/>
                    </a:cxn>
                    <a:cxn ang="0">
                      <a:pos x="160" y="25"/>
                    </a:cxn>
                    <a:cxn ang="0">
                      <a:pos x="103" y="109"/>
                    </a:cxn>
                    <a:cxn ang="0">
                      <a:pos x="181" y="25"/>
                    </a:cxn>
                    <a:cxn ang="0">
                      <a:pos x="181" y="109"/>
                    </a:cxn>
                    <a:cxn ang="0">
                      <a:pos x="260" y="109"/>
                    </a:cxn>
                    <a:cxn ang="0">
                      <a:pos x="307" y="109"/>
                    </a:cxn>
                    <a:cxn ang="0">
                      <a:pos x="81" y="109"/>
                    </a:cxn>
                    <a:cxn ang="0">
                      <a:pos x="116" y="32"/>
                    </a:cxn>
                    <a:cxn ang="0">
                      <a:pos x="116" y="310"/>
                    </a:cxn>
                    <a:cxn ang="0">
                      <a:pos x="81" y="232"/>
                    </a:cxn>
                    <a:cxn ang="0">
                      <a:pos x="81" y="232"/>
                    </a:cxn>
                  </a:cxnLst>
                  <a:rect l="0" t="0" r="r" b="b"/>
                  <a:pathLst>
                    <a:path w="341" h="341">
                      <a:moveTo>
                        <a:pt x="171" y="341"/>
                      </a:moveTo>
                      <a:cubicBezTo>
                        <a:pt x="180" y="341"/>
                        <a:pt x="190" y="340"/>
                        <a:pt x="199" y="339"/>
                      </a:cubicBezTo>
                      <a:cubicBezTo>
                        <a:pt x="197" y="333"/>
                        <a:pt x="197" y="333"/>
                        <a:pt x="197" y="333"/>
                      </a:cubicBezTo>
                      <a:cubicBezTo>
                        <a:pt x="193" y="318"/>
                        <a:pt x="193" y="318"/>
                        <a:pt x="193" y="318"/>
                      </a:cubicBezTo>
                      <a:cubicBezTo>
                        <a:pt x="191" y="312"/>
                        <a:pt x="191" y="312"/>
                        <a:pt x="191" y="312"/>
                      </a:cubicBezTo>
                      <a:cubicBezTo>
                        <a:pt x="188" y="314"/>
                        <a:pt x="184" y="315"/>
                        <a:pt x="181" y="316"/>
                      </a:cubicBezTo>
                      <a:cubicBezTo>
                        <a:pt x="181" y="281"/>
                        <a:pt x="181" y="281"/>
                        <a:pt x="181" y="281"/>
                      </a:cubicBezTo>
                      <a:cubicBezTo>
                        <a:pt x="166" y="232"/>
                        <a:pt x="166" y="232"/>
                        <a:pt x="166" y="232"/>
                      </a:cubicBezTo>
                      <a:cubicBezTo>
                        <a:pt x="161" y="219"/>
                        <a:pt x="161" y="219"/>
                        <a:pt x="161" y="219"/>
                      </a:cubicBezTo>
                      <a:cubicBezTo>
                        <a:pt x="131" y="219"/>
                        <a:pt x="131" y="219"/>
                        <a:pt x="131" y="219"/>
                      </a:cubicBezTo>
                      <a:cubicBezTo>
                        <a:pt x="124" y="219"/>
                        <a:pt x="118" y="216"/>
                        <a:pt x="113" y="211"/>
                      </a:cubicBezTo>
                      <a:cubicBezTo>
                        <a:pt x="99" y="211"/>
                        <a:pt x="99" y="211"/>
                        <a:pt x="99" y="211"/>
                      </a:cubicBezTo>
                      <a:cubicBezTo>
                        <a:pt x="97" y="198"/>
                        <a:pt x="96" y="184"/>
                        <a:pt x="96" y="171"/>
                      </a:cubicBezTo>
                      <a:cubicBezTo>
                        <a:pt x="96" y="157"/>
                        <a:pt x="97" y="143"/>
                        <a:pt x="99" y="130"/>
                      </a:cubicBezTo>
                      <a:cubicBezTo>
                        <a:pt x="160" y="130"/>
                        <a:pt x="160" y="130"/>
                        <a:pt x="160" y="130"/>
                      </a:cubicBezTo>
                      <a:cubicBezTo>
                        <a:pt x="160" y="169"/>
                        <a:pt x="160" y="169"/>
                        <a:pt x="160" y="169"/>
                      </a:cubicBezTo>
                      <a:cubicBezTo>
                        <a:pt x="180" y="169"/>
                        <a:pt x="180" y="169"/>
                        <a:pt x="180" y="169"/>
                      </a:cubicBezTo>
                      <a:cubicBezTo>
                        <a:pt x="180" y="169"/>
                        <a:pt x="181" y="169"/>
                        <a:pt x="181" y="169"/>
                      </a:cubicBezTo>
                      <a:cubicBezTo>
                        <a:pt x="181" y="130"/>
                        <a:pt x="181" y="130"/>
                        <a:pt x="181" y="130"/>
                      </a:cubicBezTo>
                      <a:cubicBezTo>
                        <a:pt x="242" y="130"/>
                        <a:pt x="242" y="130"/>
                        <a:pt x="242" y="130"/>
                      </a:cubicBezTo>
                      <a:cubicBezTo>
                        <a:pt x="244" y="143"/>
                        <a:pt x="245" y="157"/>
                        <a:pt x="245" y="171"/>
                      </a:cubicBezTo>
                      <a:cubicBezTo>
                        <a:pt x="245" y="178"/>
                        <a:pt x="245" y="185"/>
                        <a:pt x="244" y="192"/>
                      </a:cubicBezTo>
                      <a:cubicBezTo>
                        <a:pt x="265" y="192"/>
                        <a:pt x="265" y="192"/>
                        <a:pt x="265" y="192"/>
                      </a:cubicBezTo>
                      <a:cubicBezTo>
                        <a:pt x="266" y="185"/>
                        <a:pt x="266" y="178"/>
                        <a:pt x="266" y="171"/>
                      </a:cubicBezTo>
                      <a:cubicBezTo>
                        <a:pt x="266" y="157"/>
                        <a:pt x="265" y="143"/>
                        <a:pt x="264" y="130"/>
                      </a:cubicBezTo>
                      <a:cubicBezTo>
                        <a:pt x="314" y="130"/>
                        <a:pt x="314" y="130"/>
                        <a:pt x="314" y="130"/>
                      </a:cubicBezTo>
                      <a:cubicBezTo>
                        <a:pt x="318" y="143"/>
                        <a:pt x="320" y="157"/>
                        <a:pt x="320" y="171"/>
                      </a:cubicBezTo>
                      <a:cubicBezTo>
                        <a:pt x="320" y="178"/>
                        <a:pt x="319" y="185"/>
                        <a:pt x="318" y="192"/>
                      </a:cubicBezTo>
                      <a:cubicBezTo>
                        <a:pt x="340" y="192"/>
                        <a:pt x="340" y="192"/>
                        <a:pt x="340" y="192"/>
                      </a:cubicBezTo>
                      <a:cubicBezTo>
                        <a:pt x="341" y="185"/>
                        <a:pt x="341" y="178"/>
                        <a:pt x="341" y="171"/>
                      </a:cubicBezTo>
                      <a:cubicBezTo>
                        <a:pt x="341" y="76"/>
                        <a:pt x="265" y="0"/>
                        <a:pt x="171" y="0"/>
                      </a:cubicBezTo>
                      <a:cubicBezTo>
                        <a:pt x="76" y="0"/>
                        <a:pt x="0" y="76"/>
                        <a:pt x="0" y="171"/>
                      </a:cubicBezTo>
                      <a:cubicBezTo>
                        <a:pt x="0" y="265"/>
                        <a:pt x="76" y="341"/>
                        <a:pt x="171" y="341"/>
                      </a:cubicBezTo>
                      <a:close/>
                      <a:moveTo>
                        <a:pt x="160" y="232"/>
                      </a:moveTo>
                      <a:cubicBezTo>
                        <a:pt x="160" y="316"/>
                        <a:pt x="160" y="316"/>
                        <a:pt x="160" y="316"/>
                      </a:cubicBezTo>
                      <a:cubicBezTo>
                        <a:pt x="135" y="309"/>
                        <a:pt x="114" y="276"/>
                        <a:pt x="103" y="232"/>
                      </a:cubicBezTo>
                      <a:lnTo>
                        <a:pt x="160" y="232"/>
                      </a:lnTo>
                      <a:close/>
                      <a:moveTo>
                        <a:pt x="78" y="211"/>
                      </a:moveTo>
                      <a:cubicBezTo>
                        <a:pt x="27" y="211"/>
                        <a:pt x="27" y="211"/>
                        <a:pt x="27" y="211"/>
                      </a:cubicBezTo>
                      <a:cubicBezTo>
                        <a:pt x="23" y="198"/>
                        <a:pt x="21" y="185"/>
                        <a:pt x="21" y="171"/>
                      </a:cubicBezTo>
                      <a:cubicBezTo>
                        <a:pt x="21" y="157"/>
                        <a:pt x="23" y="143"/>
                        <a:pt x="27" y="130"/>
                      </a:cubicBezTo>
                      <a:cubicBezTo>
                        <a:pt x="78" y="130"/>
                        <a:pt x="78" y="130"/>
                        <a:pt x="78" y="130"/>
                      </a:cubicBezTo>
                      <a:cubicBezTo>
                        <a:pt x="76" y="143"/>
                        <a:pt x="75" y="157"/>
                        <a:pt x="75" y="171"/>
                      </a:cubicBezTo>
                      <a:cubicBezTo>
                        <a:pt x="75" y="184"/>
                        <a:pt x="76" y="198"/>
                        <a:pt x="78" y="211"/>
                      </a:cubicBezTo>
                      <a:close/>
                      <a:moveTo>
                        <a:pt x="103" y="109"/>
                      </a:moveTo>
                      <a:cubicBezTo>
                        <a:pt x="114" y="65"/>
                        <a:pt x="135" y="32"/>
                        <a:pt x="160" y="25"/>
                      </a:cubicBezTo>
                      <a:cubicBezTo>
                        <a:pt x="160" y="109"/>
                        <a:pt x="160" y="109"/>
                        <a:pt x="160" y="109"/>
                      </a:cubicBezTo>
                      <a:lnTo>
                        <a:pt x="103" y="109"/>
                      </a:lnTo>
                      <a:close/>
                      <a:moveTo>
                        <a:pt x="181" y="109"/>
                      </a:moveTo>
                      <a:cubicBezTo>
                        <a:pt x="181" y="25"/>
                        <a:pt x="181" y="25"/>
                        <a:pt x="181" y="25"/>
                      </a:cubicBezTo>
                      <a:cubicBezTo>
                        <a:pt x="206" y="32"/>
                        <a:pt x="227" y="65"/>
                        <a:pt x="238" y="109"/>
                      </a:cubicBezTo>
                      <a:lnTo>
                        <a:pt x="181" y="109"/>
                      </a:lnTo>
                      <a:close/>
                      <a:moveTo>
                        <a:pt x="307" y="109"/>
                      </a:moveTo>
                      <a:cubicBezTo>
                        <a:pt x="260" y="109"/>
                        <a:pt x="260" y="109"/>
                        <a:pt x="260" y="109"/>
                      </a:cubicBezTo>
                      <a:cubicBezTo>
                        <a:pt x="253" y="77"/>
                        <a:pt x="241" y="51"/>
                        <a:pt x="225" y="32"/>
                      </a:cubicBezTo>
                      <a:cubicBezTo>
                        <a:pt x="262" y="46"/>
                        <a:pt x="291" y="74"/>
                        <a:pt x="307" y="109"/>
                      </a:cubicBezTo>
                      <a:close/>
                      <a:moveTo>
                        <a:pt x="116" y="32"/>
                      </a:moveTo>
                      <a:cubicBezTo>
                        <a:pt x="100" y="51"/>
                        <a:pt x="88" y="77"/>
                        <a:pt x="81" y="109"/>
                      </a:cubicBezTo>
                      <a:cubicBezTo>
                        <a:pt x="34" y="109"/>
                        <a:pt x="34" y="109"/>
                        <a:pt x="34" y="109"/>
                      </a:cubicBezTo>
                      <a:cubicBezTo>
                        <a:pt x="50" y="74"/>
                        <a:pt x="80" y="46"/>
                        <a:pt x="116" y="32"/>
                      </a:cubicBezTo>
                      <a:close/>
                      <a:moveTo>
                        <a:pt x="81" y="232"/>
                      </a:moveTo>
                      <a:cubicBezTo>
                        <a:pt x="88" y="264"/>
                        <a:pt x="100" y="291"/>
                        <a:pt x="116" y="310"/>
                      </a:cubicBezTo>
                      <a:cubicBezTo>
                        <a:pt x="80" y="295"/>
                        <a:pt x="50" y="267"/>
                        <a:pt x="34" y="232"/>
                      </a:cubicBezTo>
                      <a:lnTo>
                        <a:pt x="81" y="232"/>
                      </a:lnTo>
                      <a:close/>
                      <a:moveTo>
                        <a:pt x="81" y="232"/>
                      </a:moveTo>
                      <a:cubicBezTo>
                        <a:pt x="81" y="232"/>
                        <a:pt x="81" y="232"/>
                        <a:pt x="81" y="232"/>
                      </a:cubicBezTo>
                    </a:path>
                  </a:pathLst>
                </a:custGeom>
                <a:grpFill/>
                <a:ln w="9525">
                  <a:noFill/>
                  <a:round/>
                </a:ln>
              </p:spPr>
              <p:txBody>
                <a:bodyPr anchor="ctr"/>
                <a:lstStyle/>
                <a:p>
                  <a:pPr algn="ctr"/>
                  <a:endParaRPr dirty="0">
                    <a:cs typeface="+mn-ea"/>
                    <a:sym typeface="+mn-lt"/>
                  </a:endParaRPr>
                </a:p>
              </p:txBody>
            </p:sp>
            <p:sp>
              <p:nvSpPr>
                <p:cNvPr id="35" name="Freeform: Shape 37"/>
                <p:cNvSpPr/>
                <p:nvPr/>
              </p:nvSpPr>
              <p:spPr bwMode="auto">
                <a:xfrm>
                  <a:off x="4295775" y="2540000"/>
                  <a:ext cx="1012825" cy="604838"/>
                </a:xfrm>
                <a:custGeom>
                  <a:avLst/>
                  <a:gdLst/>
                  <a:ahLst/>
                  <a:cxnLst>
                    <a:cxn ang="0">
                      <a:pos x="195" y="24"/>
                    </a:cxn>
                    <a:cxn ang="0">
                      <a:pos x="74" y="24"/>
                    </a:cxn>
                    <a:cxn ang="0">
                      <a:pos x="74" y="24"/>
                    </a:cxn>
                    <a:cxn ang="0">
                      <a:pos x="69" y="8"/>
                    </a:cxn>
                    <a:cxn ang="0">
                      <a:pos x="60" y="1"/>
                    </a:cxn>
                    <a:cxn ang="0">
                      <a:pos x="59" y="0"/>
                    </a:cxn>
                    <a:cxn ang="0">
                      <a:pos x="10" y="0"/>
                    </a:cxn>
                    <a:cxn ang="0">
                      <a:pos x="0" y="11"/>
                    </a:cxn>
                    <a:cxn ang="0">
                      <a:pos x="10" y="21"/>
                    </a:cxn>
                    <a:cxn ang="0">
                      <a:pos x="51" y="21"/>
                    </a:cxn>
                    <a:cxn ang="0">
                      <a:pos x="53" y="28"/>
                    </a:cxn>
                    <a:cxn ang="0">
                      <a:pos x="59" y="49"/>
                    </a:cxn>
                    <a:cxn ang="0">
                      <a:pos x="60" y="51"/>
                    </a:cxn>
                    <a:cxn ang="0">
                      <a:pos x="82" y="120"/>
                    </a:cxn>
                    <a:cxn ang="0">
                      <a:pos x="86" y="132"/>
                    </a:cxn>
                    <a:cxn ang="0">
                      <a:pos x="89" y="142"/>
                    </a:cxn>
                    <a:cxn ang="0">
                      <a:pos x="92" y="153"/>
                    </a:cxn>
                    <a:cxn ang="0">
                      <a:pos x="92" y="153"/>
                    </a:cxn>
                    <a:cxn ang="0">
                      <a:pos x="101" y="160"/>
                    </a:cxn>
                    <a:cxn ang="0">
                      <a:pos x="116" y="156"/>
                    </a:cxn>
                    <a:cxn ang="0">
                      <a:pos x="131" y="160"/>
                    </a:cxn>
                    <a:cxn ang="0">
                      <a:pos x="194" y="160"/>
                    </a:cxn>
                    <a:cxn ang="0">
                      <a:pos x="209" y="156"/>
                    </a:cxn>
                    <a:cxn ang="0">
                      <a:pos x="224" y="160"/>
                    </a:cxn>
                    <a:cxn ang="0">
                      <a:pos x="231" y="160"/>
                    </a:cxn>
                    <a:cxn ang="0">
                      <a:pos x="241" y="150"/>
                    </a:cxn>
                    <a:cxn ang="0">
                      <a:pos x="231" y="139"/>
                    </a:cxn>
                    <a:cxn ang="0">
                      <a:pos x="110" y="139"/>
                    </a:cxn>
                    <a:cxn ang="0">
                      <a:pos x="106" y="126"/>
                    </a:cxn>
                    <a:cxn ang="0">
                      <a:pos x="105" y="125"/>
                    </a:cxn>
                    <a:cxn ang="0">
                      <a:pos x="102" y="115"/>
                    </a:cxn>
                    <a:cxn ang="0">
                      <a:pos x="235" y="115"/>
                    </a:cxn>
                    <a:cxn ang="0">
                      <a:pos x="255" y="99"/>
                    </a:cxn>
                    <a:cxn ang="0">
                      <a:pos x="267" y="44"/>
                    </a:cxn>
                    <a:cxn ang="0">
                      <a:pos x="264" y="30"/>
                    </a:cxn>
                    <a:cxn ang="0">
                      <a:pos x="251" y="24"/>
                    </a:cxn>
                    <a:cxn ang="0">
                      <a:pos x="195" y="24"/>
                    </a:cxn>
                    <a:cxn ang="0">
                      <a:pos x="235" y="94"/>
                    </a:cxn>
                    <a:cxn ang="0">
                      <a:pos x="183" y="94"/>
                    </a:cxn>
                    <a:cxn ang="0">
                      <a:pos x="154" y="94"/>
                    </a:cxn>
                    <a:cxn ang="0">
                      <a:pos x="97" y="94"/>
                    </a:cxn>
                    <a:cxn ang="0">
                      <a:pos x="97" y="94"/>
                    </a:cxn>
                    <a:cxn ang="0">
                      <a:pos x="97" y="94"/>
                    </a:cxn>
                    <a:cxn ang="0">
                      <a:pos x="92" y="80"/>
                    </a:cxn>
                    <a:cxn ang="0">
                      <a:pos x="238" y="80"/>
                    </a:cxn>
                    <a:cxn ang="0">
                      <a:pos x="235" y="94"/>
                    </a:cxn>
                    <a:cxn ang="0">
                      <a:pos x="245" y="45"/>
                    </a:cxn>
                    <a:cxn ang="0">
                      <a:pos x="242" y="59"/>
                    </a:cxn>
                    <a:cxn ang="0">
                      <a:pos x="85" y="59"/>
                    </a:cxn>
                    <a:cxn ang="0">
                      <a:pos x="82" y="49"/>
                    </a:cxn>
                    <a:cxn ang="0">
                      <a:pos x="81" y="45"/>
                    </a:cxn>
                    <a:cxn ang="0">
                      <a:pos x="245" y="45"/>
                    </a:cxn>
                    <a:cxn ang="0">
                      <a:pos x="245" y="45"/>
                    </a:cxn>
                    <a:cxn ang="0">
                      <a:pos x="245" y="45"/>
                    </a:cxn>
                  </a:cxnLst>
                  <a:rect l="0" t="0" r="r" b="b"/>
                  <a:pathLst>
                    <a:path w="268" h="160">
                      <a:moveTo>
                        <a:pt x="195" y="24"/>
                      </a:moveTo>
                      <a:cubicBezTo>
                        <a:pt x="74" y="24"/>
                        <a:pt x="74" y="24"/>
                        <a:pt x="74" y="24"/>
                      </a:cubicBezTo>
                      <a:cubicBezTo>
                        <a:pt x="74" y="24"/>
                        <a:pt x="74" y="24"/>
                        <a:pt x="74" y="24"/>
                      </a:cubicBezTo>
                      <a:cubicBezTo>
                        <a:pt x="69" y="8"/>
                        <a:pt x="69" y="8"/>
                        <a:pt x="69" y="8"/>
                      </a:cubicBezTo>
                      <a:cubicBezTo>
                        <a:pt x="67" y="4"/>
                        <a:pt x="64" y="1"/>
                        <a:pt x="60" y="1"/>
                      </a:cubicBezTo>
                      <a:cubicBezTo>
                        <a:pt x="60" y="0"/>
                        <a:pt x="59" y="0"/>
                        <a:pt x="59" y="0"/>
                      </a:cubicBezTo>
                      <a:cubicBezTo>
                        <a:pt x="10" y="0"/>
                        <a:pt x="10" y="0"/>
                        <a:pt x="10" y="0"/>
                      </a:cubicBezTo>
                      <a:cubicBezTo>
                        <a:pt x="4" y="0"/>
                        <a:pt x="0" y="5"/>
                        <a:pt x="0" y="11"/>
                      </a:cubicBezTo>
                      <a:cubicBezTo>
                        <a:pt x="0" y="17"/>
                        <a:pt x="4" y="21"/>
                        <a:pt x="10" y="21"/>
                      </a:cubicBezTo>
                      <a:cubicBezTo>
                        <a:pt x="51" y="21"/>
                        <a:pt x="51" y="21"/>
                        <a:pt x="51" y="21"/>
                      </a:cubicBezTo>
                      <a:cubicBezTo>
                        <a:pt x="53" y="28"/>
                        <a:pt x="53" y="28"/>
                        <a:pt x="53" y="28"/>
                      </a:cubicBezTo>
                      <a:cubicBezTo>
                        <a:pt x="59" y="49"/>
                        <a:pt x="59" y="49"/>
                        <a:pt x="59" y="49"/>
                      </a:cubicBezTo>
                      <a:cubicBezTo>
                        <a:pt x="60" y="51"/>
                        <a:pt x="60" y="51"/>
                        <a:pt x="60" y="51"/>
                      </a:cubicBezTo>
                      <a:cubicBezTo>
                        <a:pt x="82" y="120"/>
                        <a:pt x="82" y="120"/>
                        <a:pt x="82" y="120"/>
                      </a:cubicBezTo>
                      <a:cubicBezTo>
                        <a:pt x="86" y="132"/>
                        <a:pt x="86" y="132"/>
                        <a:pt x="86" y="132"/>
                      </a:cubicBezTo>
                      <a:cubicBezTo>
                        <a:pt x="89" y="142"/>
                        <a:pt x="89" y="142"/>
                        <a:pt x="89" y="142"/>
                      </a:cubicBezTo>
                      <a:cubicBezTo>
                        <a:pt x="92" y="153"/>
                        <a:pt x="92" y="153"/>
                        <a:pt x="92" y="153"/>
                      </a:cubicBezTo>
                      <a:cubicBezTo>
                        <a:pt x="92" y="153"/>
                        <a:pt x="92" y="153"/>
                        <a:pt x="92" y="153"/>
                      </a:cubicBezTo>
                      <a:cubicBezTo>
                        <a:pt x="93" y="157"/>
                        <a:pt x="97" y="160"/>
                        <a:pt x="101" y="160"/>
                      </a:cubicBezTo>
                      <a:cubicBezTo>
                        <a:pt x="106" y="157"/>
                        <a:pt x="111" y="156"/>
                        <a:pt x="116" y="156"/>
                      </a:cubicBezTo>
                      <a:cubicBezTo>
                        <a:pt x="122" y="156"/>
                        <a:pt x="127" y="157"/>
                        <a:pt x="131" y="160"/>
                      </a:cubicBezTo>
                      <a:cubicBezTo>
                        <a:pt x="194" y="160"/>
                        <a:pt x="194" y="160"/>
                        <a:pt x="194" y="160"/>
                      </a:cubicBezTo>
                      <a:cubicBezTo>
                        <a:pt x="198" y="157"/>
                        <a:pt x="203" y="156"/>
                        <a:pt x="209" y="156"/>
                      </a:cubicBezTo>
                      <a:cubicBezTo>
                        <a:pt x="214" y="156"/>
                        <a:pt x="220" y="157"/>
                        <a:pt x="224" y="160"/>
                      </a:cubicBezTo>
                      <a:cubicBezTo>
                        <a:pt x="231" y="160"/>
                        <a:pt x="231" y="160"/>
                        <a:pt x="231" y="160"/>
                      </a:cubicBezTo>
                      <a:cubicBezTo>
                        <a:pt x="237" y="160"/>
                        <a:pt x="241" y="155"/>
                        <a:pt x="241" y="150"/>
                      </a:cubicBezTo>
                      <a:cubicBezTo>
                        <a:pt x="241" y="144"/>
                        <a:pt x="237" y="139"/>
                        <a:pt x="231" y="139"/>
                      </a:cubicBezTo>
                      <a:cubicBezTo>
                        <a:pt x="110" y="139"/>
                        <a:pt x="110" y="139"/>
                        <a:pt x="110" y="139"/>
                      </a:cubicBezTo>
                      <a:cubicBezTo>
                        <a:pt x="106" y="126"/>
                        <a:pt x="106" y="126"/>
                        <a:pt x="106" y="126"/>
                      </a:cubicBezTo>
                      <a:cubicBezTo>
                        <a:pt x="105" y="125"/>
                        <a:pt x="105" y="125"/>
                        <a:pt x="105" y="125"/>
                      </a:cubicBezTo>
                      <a:cubicBezTo>
                        <a:pt x="102" y="115"/>
                        <a:pt x="102" y="115"/>
                        <a:pt x="102" y="115"/>
                      </a:cubicBezTo>
                      <a:cubicBezTo>
                        <a:pt x="235" y="115"/>
                        <a:pt x="235" y="115"/>
                        <a:pt x="235" y="115"/>
                      </a:cubicBezTo>
                      <a:cubicBezTo>
                        <a:pt x="245" y="115"/>
                        <a:pt x="253" y="108"/>
                        <a:pt x="255" y="99"/>
                      </a:cubicBezTo>
                      <a:cubicBezTo>
                        <a:pt x="267" y="44"/>
                        <a:pt x="267" y="44"/>
                        <a:pt x="267" y="44"/>
                      </a:cubicBezTo>
                      <a:cubicBezTo>
                        <a:pt x="268" y="39"/>
                        <a:pt x="267" y="34"/>
                        <a:pt x="264" y="30"/>
                      </a:cubicBezTo>
                      <a:cubicBezTo>
                        <a:pt x="261" y="26"/>
                        <a:pt x="256" y="24"/>
                        <a:pt x="251" y="24"/>
                      </a:cubicBezTo>
                      <a:lnTo>
                        <a:pt x="195" y="24"/>
                      </a:lnTo>
                      <a:close/>
                      <a:moveTo>
                        <a:pt x="235" y="94"/>
                      </a:moveTo>
                      <a:cubicBezTo>
                        <a:pt x="183" y="94"/>
                        <a:pt x="183" y="94"/>
                        <a:pt x="183" y="94"/>
                      </a:cubicBezTo>
                      <a:cubicBezTo>
                        <a:pt x="154" y="94"/>
                        <a:pt x="154" y="94"/>
                        <a:pt x="154" y="94"/>
                      </a:cubicBezTo>
                      <a:cubicBezTo>
                        <a:pt x="97" y="94"/>
                        <a:pt x="97" y="94"/>
                        <a:pt x="97" y="94"/>
                      </a:cubicBezTo>
                      <a:cubicBezTo>
                        <a:pt x="97" y="94"/>
                        <a:pt x="97" y="94"/>
                        <a:pt x="97" y="94"/>
                      </a:cubicBezTo>
                      <a:cubicBezTo>
                        <a:pt x="97" y="94"/>
                        <a:pt x="97" y="94"/>
                        <a:pt x="97" y="94"/>
                      </a:cubicBezTo>
                      <a:cubicBezTo>
                        <a:pt x="92" y="80"/>
                        <a:pt x="92" y="80"/>
                        <a:pt x="92" y="80"/>
                      </a:cubicBezTo>
                      <a:cubicBezTo>
                        <a:pt x="238" y="80"/>
                        <a:pt x="238" y="80"/>
                        <a:pt x="238" y="80"/>
                      </a:cubicBezTo>
                      <a:lnTo>
                        <a:pt x="235" y="94"/>
                      </a:lnTo>
                      <a:close/>
                      <a:moveTo>
                        <a:pt x="245" y="45"/>
                      </a:moveTo>
                      <a:cubicBezTo>
                        <a:pt x="242" y="59"/>
                        <a:pt x="242" y="59"/>
                        <a:pt x="242" y="59"/>
                      </a:cubicBezTo>
                      <a:cubicBezTo>
                        <a:pt x="85" y="59"/>
                        <a:pt x="85" y="59"/>
                        <a:pt x="85" y="59"/>
                      </a:cubicBezTo>
                      <a:cubicBezTo>
                        <a:pt x="82" y="49"/>
                        <a:pt x="82" y="49"/>
                        <a:pt x="82" y="49"/>
                      </a:cubicBezTo>
                      <a:cubicBezTo>
                        <a:pt x="81" y="45"/>
                        <a:pt x="81" y="45"/>
                        <a:pt x="81" y="45"/>
                      </a:cubicBezTo>
                      <a:lnTo>
                        <a:pt x="245" y="45"/>
                      </a:lnTo>
                      <a:close/>
                      <a:moveTo>
                        <a:pt x="245" y="45"/>
                      </a:moveTo>
                      <a:cubicBezTo>
                        <a:pt x="245" y="45"/>
                        <a:pt x="245" y="45"/>
                        <a:pt x="245" y="45"/>
                      </a:cubicBezTo>
                    </a:path>
                  </a:pathLst>
                </a:custGeom>
                <a:grpFill/>
                <a:ln w="9525">
                  <a:noFill/>
                  <a:round/>
                </a:ln>
              </p:spPr>
              <p:txBody>
                <a:bodyPr anchor="ctr"/>
                <a:lstStyle/>
                <a:p>
                  <a:pPr algn="ctr"/>
                  <a:endParaRPr dirty="0">
                    <a:cs typeface="+mn-ea"/>
                    <a:sym typeface="+mn-lt"/>
                  </a:endParaRPr>
                </a:p>
              </p:txBody>
            </p:sp>
            <p:sp>
              <p:nvSpPr>
                <p:cNvPr id="36" name="Freeform: Shape 38"/>
                <p:cNvSpPr/>
                <p:nvPr/>
              </p:nvSpPr>
              <p:spPr bwMode="auto">
                <a:xfrm>
                  <a:off x="4678363" y="3182938"/>
                  <a:ext cx="112713" cy="114300"/>
                </a:xfrm>
                <a:custGeom>
                  <a:avLst/>
                  <a:gdLst/>
                  <a:ahLst/>
                  <a:cxnLst>
                    <a:cxn ang="0">
                      <a:pos x="5" y="4"/>
                    </a:cxn>
                    <a:cxn ang="0">
                      <a:pos x="0" y="15"/>
                    </a:cxn>
                    <a:cxn ang="0">
                      <a:pos x="15" y="30"/>
                    </a:cxn>
                    <a:cxn ang="0">
                      <a:pos x="30" y="15"/>
                    </a:cxn>
                    <a:cxn ang="0">
                      <a:pos x="26" y="4"/>
                    </a:cxn>
                    <a:cxn ang="0">
                      <a:pos x="15" y="0"/>
                    </a:cxn>
                    <a:cxn ang="0">
                      <a:pos x="5" y="4"/>
                    </a:cxn>
                    <a:cxn ang="0">
                      <a:pos x="5" y="4"/>
                    </a:cxn>
                    <a:cxn ang="0">
                      <a:pos x="5" y="4"/>
                    </a:cxn>
                  </a:cxnLst>
                  <a:rect l="0" t="0" r="r" b="b"/>
                  <a:pathLst>
                    <a:path w="30" h="30">
                      <a:moveTo>
                        <a:pt x="5" y="4"/>
                      </a:moveTo>
                      <a:cubicBezTo>
                        <a:pt x="2" y="7"/>
                        <a:pt x="0" y="11"/>
                        <a:pt x="0" y="15"/>
                      </a:cubicBezTo>
                      <a:cubicBezTo>
                        <a:pt x="0" y="23"/>
                        <a:pt x="7" y="30"/>
                        <a:pt x="15" y="30"/>
                      </a:cubicBezTo>
                      <a:cubicBezTo>
                        <a:pt x="23" y="30"/>
                        <a:pt x="30" y="23"/>
                        <a:pt x="30" y="15"/>
                      </a:cubicBezTo>
                      <a:cubicBezTo>
                        <a:pt x="30" y="11"/>
                        <a:pt x="28" y="7"/>
                        <a:pt x="26" y="4"/>
                      </a:cubicBezTo>
                      <a:cubicBezTo>
                        <a:pt x="23" y="2"/>
                        <a:pt x="19" y="0"/>
                        <a:pt x="15" y="0"/>
                      </a:cubicBezTo>
                      <a:cubicBezTo>
                        <a:pt x="11" y="0"/>
                        <a:pt x="7" y="1"/>
                        <a:pt x="5" y="4"/>
                      </a:cubicBezTo>
                      <a:close/>
                      <a:moveTo>
                        <a:pt x="5" y="4"/>
                      </a:moveTo>
                      <a:cubicBezTo>
                        <a:pt x="5" y="4"/>
                        <a:pt x="5" y="4"/>
                        <a:pt x="5" y="4"/>
                      </a:cubicBezTo>
                    </a:path>
                  </a:pathLst>
                </a:custGeom>
                <a:grpFill/>
                <a:ln w="9525">
                  <a:noFill/>
                  <a:round/>
                </a:ln>
              </p:spPr>
              <p:txBody>
                <a:bodyPr anchor="ctr"/>
                <a:lstStyle/>
                <a:p>
                  <a:pPr algn="ctr"/>
                  <a:endParaRPr dirty="0">
                    <a:cs typeface="+mn-ea"/>
                    <a:sym typeface="+mn-lt"/>
                  </a:endParaRPr>
                </a:p>
              </p:txBody>
            </p:sp>
            <p:sp>
              <p:nvSpPr>
                <p:cNvPr id="37" name="Freeform: Shape 39"/>
                <p:cNvSpPr/>
                <p:nvPr/>
              </p:nvSpPr>
              <p:spPr bwMode="auto">
                <a:xfrm>
                  <a:off x="5029200" y="3182938"/>
                  <a:ext cx="112713" cy="114300"/>
                </a:xfrm>
                <a:custGeom>
                  <a:avLst/>
                  <a:gdLst/>
                  <a:ahLst/>
                  <a:cxnLst>
                    <a:cxn ang="0">
                      <a:pos x="4" y="4"/>
                    </a:cxn>
                    <a:cxn ang="0">
                      <a:pos x="0" y="15"/>
                    </a:cxn>
                    <a:cxn ang="0">
                      <a:pos x="15" y="30"/>
                    </a:cxn>
                    <a:cxn ang="0">
                      <a:pos x="30" y="15"/>
                    </a:cxn>
                    <a:cxn ang="0">
                      <a:pos x="25" y="4"/>
                    </a:cxn>
                    <a:cxn ang="0">
                      <a:pos x="15" y="0"/>
                    </a:cxn>
                    <a:cxn ang="0">
                      <a:pos x="4" y="4"/>
                    </a:cxn>
                    <a:cxn ang="0">
                      <a:pos x="4" y="4"/>
                    </a:cxn>
                    <a:cxn ang="0">
                      <a:pos x="4" y="4"/>
                    </a:cxn>
                  </a:cxnLst>
                  <a:rect l="0" t="0" r="r" b="b"/>
                  <a:pathLst>
                    <a:path w="30" h="30">
                      <a:moveTo>
                        <a:pt x="4" y="4"/>
                      </a:moveTo>
                      <a:cubicBezTo>
                        <a:pt x="2" y="7"/>
                        <a:pt x="0" y="11"/>
                        <a:pt x="0" y="15"/>
                      </a:cubicBezTo>
                      <a:cubicBezTo>
                        <a:pt x="0" y="23"/>
                        <a:pt x="7" y="30"/>
                        <a:pt x="15" y="30"/>
                      </a:cubicBezTo>
                      <a:cubicBezTo>
                        <a:pt x="23" y="30"/>
                        <a:pt x="30" y="23"/>
                        <a:pt x="30" y="15"/>
                      </a:cubicBezTo>
                      <a:cubicBezTo>
                        <a:pt x="30" y="11"/>
                        <a:pt x="28" y="7"/>
                        <a:pt x="25" y="4"/>
                      </a:cubicBezTo>
                      <a:cubicBezTo>
                        <a:pt x="23" y="2"/>
                        <a:pt x="19" y="0"/>
                        <a:pt x="15" y="0"/>
                      </a:cubicBezTo>
                      <a:cubicBezTo>
                        <a:pt x="11" y="0"/>
                        <a:pt x="7" y="1"/>
                        <a:pt x="4" y="4"/>
                      </a:cubicBezTo>
                      <a:close/>
                      <a:moveTo>
                        <a:pt x="4" y="4"/>
                      </a:moveTo>
                      <a:cubicBezTo>
                        <a:pt x="4" y="4"/>
                        <a:pt x="4" y="4"/>
                        <a:pt x="4" y="4"/>
                      </a:cubicBezTo>
                    </a:path>
                  </a:pathLst>
                </a:custGeom>
                <a:grpFill/>
                <a:ln w="9525">
                  <a:noFill/>
                  <a:round/>
                </a:ln>
              </p:spPr>
              <p:txBody>
                <a:bodyPr anchor="ctr"/>
                <a:lstStyle/>
                <a:p>
                  <a:pPr algn="ctr"/>
                  <a:endParaRPr dirty="0">
                    <a:cs typeface="+mn-ea"/>
                    <a:sym typeface="+mn-lt"/>
                  </a:endParaRPr>
                </a:p>
              </p:txBody>
            </p:sp>
          </p:grpSp>
        </p:grpSp>
      </p:grpSp>
      <p:grpSp>
        <p:nvGrpSpPr>
          <p:cNvPr id="55" name="组合 54"/>
          <p:cNvGrpSpPr/>
          <p:nvPr/>
        </p:nvGrpSpPr>
        <p:grpSpPr>
          <a:xfrm>
            <a:off x="-288509" y="-190606"/>
            <a:ext cx="2002465" cy="1316037"/>
            <a:chOff x="2784891" y="-471487"/>
            <a:chExt cx="3863970" cy="2539434"/>
          </a:xfrm>
        </p:grpSpPr>
        <p:sp>
          <p:nvSpPr>
            <p:cNvPr id="56"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7" name="椭圆 56"/>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58" name="组合 57"/>
          <p:cNvGrpSpPr/>
          <p:nvPr/>
        </p:nvGrpSpPr>
        <p:grpSpPr>
          <a:xfrm>
            <a:off x="792345" y="332683"/>
            <a:ext cx="5751330" cy="764173"/>
            <a:chOff x="1059045" y="332683"/>
            <a:chExt cx="5751330" cy="764173"/>
          </a:xfrm>
        </p:grpSpPr>
        <p:sp>
          <p:nvSpPr>
            <p:cNvPr id="59" name="文本框 58"/>
            <p:cNvSpPr txBox="1"/>
            <p:nvPr/>
          </p:nvSpPr>
          <p:spPr>
            <a:xfrm>
              <a:off x="1059045" y="332683"/>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noProof="0" dirty="0">
                  <a:solidFill>
                    <a:schemeClr val="accent1"/>
                  </a:solidFill>
                  <a:cs typeface="+mn-ea"/>
                  <a:sym typeface="+mn-lt"/>
                </a:rPr>
                <a:t>标题文字</a:t>
              </a:r>
              <a:r>
                <a:rPr lang="zh-CN" altLang="en-US" sz="3200" b="1" noProof="0" dirty="0">
                  <a:solidFill>
                    <a:schemeClr val="tx1">
                      <a:lumMod val="75000"/>
                      <a:lumOff val="25000"/>
                    </a:schemeClr>
                  </a:solidFill>
                  <a:cs typeface="+mn-ea"/>
                  <a:sym typeface="+mn-lt"/>
                </a:rPr>
                <a:t>添加此处</a:t>
              </a:r>
              <a:endParaRPr kumimoji="0"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60" name="文本框 59"/>
            <p:cNvSpPr txBox="1"/>
            <p:nvPr/>
          </p:nvSpPr>
          <p:spPr>
            <a:xfrm>
              <a:off x="1059045" y="794786"/>
              <a:ext cx="5751330" cy="30207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5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cs typeface="+mn-ea"/>
                  <a:sym typeface="+mn-lt"/>
                </a:rPr>
                <a:t>print the presentation and make it into a film to be used in a wider field</a:t>
              </a:r>
              <a:endParaRPr kumimoji="0" lang="en-US" altLang="zh-CN" sz="1200" b="0" i="0" u="none" strike="noStrike" kern="1200" cap="none" spc="0" normalizeH="0" baseline="0" noProof="0" dirty="0">
                <a:ln>
                  <a:noFill/>
                </a:ln>
                <a:solidFill>
                  <a:prstClr val="white">
                    <a:lumMod val="50000"/>
                  </a:prstClr>
                </a:solidFill>
                <a:effectLst/>
                <a:uLnTx/>
                <a:uFillTx/>
                <a:cs typeface="+mn-ea"/>
                <a:sym typeface="+mn-lt"/>
              </a:endParaRPr>
            </a:p>
          </p:txBody>
        </p:sp>
      </p:grpSp>
      <p:grpSp>
        <p:nvGrpSpPr>
          <p:cNvPr id="61" name="组合 60"/>
          <p:cNvGrpSpPr/>
          <p:nvPr/>
        </p:nvGrpSpPr>
        <p:grpSpPr>
          <a:xfrm>
            <a:off x="972841" y="3229982"/>
            <a:ext cx="3248027" cy="1220554"/>
            <a:chOff x="937749" y="5016378"/>
            <a:chExt cx="3248027" cy="1220554"/>
          </a:xfrm>
        </p:grpSpPr>
        <p:sp>
          <p:nvSpPr>
            <p:cNvPr id="62" name="矩形 61"/>
            <p:cNvSpPr/>
            <p:nvPr/>
          </p:nvSpPr>
          <p:spPr>
            <a:xfrm>
              <a:off x="937749" y="5369002"/>
              <a:ext cx="3248027" cy="8679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7F7F7F"/>
                  </a:solidFill>
                  <a:cs typeface="+mn-ea"/>
                  <a:sym typeface="+mn-lt"/>
                </a:rPr>
                <a:t>用户可以在投影仪或者计算机上进行演示也可以将演示文稿打印出来制作成胶片以便应用到更广泛的领域中</a:t>
              </a:r>
              <a:endParaRPr lang="zh-CN" altLang="en-US" sz="1400" dirty="0">
                <a:solidFill>
                  <a:srgbClr val="7F7F7F"/>
                </a:solidFill>
                <a:cs typeface="+mn-ea"/>
                <a:sym typeface="+mn-lt"/>
              </a:endParaRPr>
            </a:p>
          </p:txBody>
        </p:sp>
        <p:sp>
          <p:nvSpPr>
            <p:cNvPr id="63" name="矩形 62"/>
            <p:cNvSpPr/>
            <p:nvPr/>
          </p:nvSpPr>
          <p:spPr>
            <a:xfrm>
              <a:off x="937750" y="501637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cs typeface="+mn-ea"/>
                  <a:sym typeface="+mn-lt"/>
                </a:rPr>
                <a:t>标题文字添加</a:t>
              </a:r>
              <a:endParaRPr lang="zh-CN" altLang="en-US" b="1" dirty="0">
                <a:cs typeface="+mn-ea"/>
                <a:sym typeface="+mn-lt"/>
              </a:endParaRPr>
            </a:p>
          </p:txBody>
        </p:sp>
      </p:grpSp>
      <p:grpSp>
        <p:nvGrpSpPr>
          <p:cNvPr id="64" name="组合 63"/>
          <p:cNvGrpSpPr/>
          <p:nvPr/>
        </p:nvGrpSpPr>
        <p:grpSpPr>
          <a:xfrm>
            <a:off x="8221531" y="4943105"/>
            <a:ext cx="2710228" cy="962022"/>
            <a:chOff x="937750" y="5016378"/>
            <a:chExt cx="2710228" cy="962022"/>
          </a:xfrm>
        </p:grpSpPr>
        <p:sp>
          <p:nvSpPr>
            <p:cNvPr id="65" name="矩形 64"/>
            <p:cNvSpPr/>
            <p:nvPr/>
          </p:nvSpPr>
          <p:spPr>
            <a:xfrm>
              <a:off x="937750" y="5369002"/>
              <a:ext cx="2710228"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7F7F7F"/>
                  </a:solidFill>
                  <a:cs typeface="+mn-ea"/>
                  <a:sym typeface="+mn-lt"/>
                </a:rPr>
                <a:t>用户可以在投影仪或者计算机上进行演示也可以将演示文稿</a:t>
              </a:r>
              <a:endParaRPr lang="zh-CN" altLang="en-US" sz="1400" dirty="0">
                <a:solidFill>
                  <a:srgbClr val="7F7F7F"/>
                </a:solidFill>
                <a:cs typeface="+mn-ea"/>
                <a:sym typeface="+mn-lt"/>
              </a:endParaRPr>
            </a:p>
          </p:txBody>
        </p:sp>
        <p:sp>
          <p:nvSpPr>
            <p:cNvPr id="66" name="矩形 65"/>
            <p:cNvSpPr/>
            <p:nvPr/>
          </p:nvSpPr>
          <p:spPr>
            <a:xfrm>
              <a:off x="937750" y="501637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cs typeface="+mn-ea"/>
                  <a:sym typeface="+mn-lt"/>
                </a:rPr>
                <a:t>标题文字添加</a:t>
              </a:r>
              <a:endParaRPr lang="zh-CN" altLang="en-US" b="1" dirty="0">
                <a:cs typeface="+mn-ea"/>
                <a:sym typeface="+mn-lt"/>
              </a:endParaRPr>
            </a:p>
          </p:txBody>
        </p:sp>
      </p:grpSp>
      <p:grpSp>
        <p:nvGrpSpPr>
          <p:cNvPr id="67" name="组合 66"/>
          <p:cNvGrpSpPr/>
          <p:nvPr/>
        </p:nvGrpSpPr>
        <p:grpSpPr>
          <a:xfrm>
            <a:off x="8447539" y="2137525"/>
            <a:ext cx="2710228" cy="962022"/>
            <a:chOff x="937750" y="5016378"/>
            <a:chExt cx="2710228" cy="962022"/>
          </a:xfrm>
        </p:grpSpPr>
        <p:sp>
          <p:nvSpPr>
            <p:cNvPr id="68" name="矩形 67"/>
            <p:cNvSpPr/>
            <p:nvPr/>
          </p:nvSpPr>
          <p:spPr>
            <a:xfrm>
              <a:off x="937750" y="5369002"/>
              <a:ext cx="2710228"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7F7F7F"/>
                  </a:solidFill>
                  <a:cs typeface="+mn-ea"/>
                  <a:sym typeface="+mn-lt"/>
                </a:rPr>
                <a:t>用户可以在投影仪或者计算机上进行演示也可以将演示文稿</a:t>
              </a:r>
              <a:endParaRPr lang="zh-CN" altLang="en-US" sz="1400" dirty="0">
                <a:solidFill>
                  <a:srgbClr val="7F7F7F"/>
                </a:solidFill>
                <a:cs typeface="+mn-ea"/>
                <a:sym typeface="+mn-lt"/>
              </a:endParaRPr>
            </a:p>
          </p:txBody>
        </p:sp>
        <p:sp>
          <p:nvSpPr>
            <p:cNvPr id="69" name="矩形 68"/>
            <p:cNvSpPr/>
            <p:nvPr/>
          </p:nvSpPr>
          <p:spPr>
            <a:xfrm>
              <a:off x="937750" y="501637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cs typeface="+mn-ea"/>
                  <a:sym typeface="+mn-lt"/>
                </a:rPr>
                <a:t>标题文字添加</a:t>
              </a:r>
              <a:endParaRPr lang="zh-CN" altLang="en-US" b="1" dirty="0">
                <a:cs typeface="+mn-ea"/>
                <a:sym typeface="+mn-lt"/>
              </a:endParaRPr>
            </a:p>
          </p:txBody>
        </p:sp>
      </p:grpSp>
      <p:grpSp>
        <p:nvGrpSpPr>
          <p:cNvPr id="70" name="组合 69"/>
          <p:cNvGrpSpPr/>
          <p:nvPr/>
        </p:nvGrpSpPr>
        <p:grpSpPr>
          <a:xfrm>
            <a:off x="3085918" y="1742614"/>
            <a:ext cx="2710228" cy="962022"/>
            <a:chOff x="937750" y="5016378"/>
            <a:chExt cx="2710228" cy="962022"/>
          </a:xfrm>
        </p:grpSpPr>
        <p:sp>
          <p:nvSpPr>
            <p:cNvPr id="71" name="矩形 70"/>
            <p:cNvSpPr/>
            <p:nvPr/>
          </p:nvSpPr>
          <p:spPr>
            <a:xfrm>
              <a:off x="937750" y="5369002"/>
              <a:ext cx="2710228"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7F7F7F"/>
                  </a:solidFill>
                  <a:cs typeface="+mn-ea"/>
                  <a:sym typeface="+mn-lt"/>
                </a:rPr>
                <a:t>用户可以在投影仪或者计算机上进行演示也可以将演示文稿</a:t>
              </a:r>
              <a:endParaRPr lang="zh-CN" altLang="en-US" sz="1400" dirty="0">
                <a:solidFill>
                  <a:srgbClr val="7F7F7F"/>
                </a:solidFill>
                <a:cs typeface="+mn-ea"/>
                <a:sym typeface="+mn-lt"/>
              </a:endParaRPr>
            </a:p>
          </p:txBody>
        </p:sp>
        <p:sp>
          <p:nvSpPr>
            <p:cNvPr id="72" name="矩形 71"/>
            <p:cNvSpPr/>
            <p:nvPr/>
          </p:nvSpPr>
          <p:spPr>
            <a:xfrm>
              <a:off x="937750" y="501637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cs typeface="+mn-ea"/>
                  <a:sym typeface="+mn-lt"/>
                </a:rPr>
                <a:t>标题文字添加</a:t>
              </a:r>
              <a:endParaRPr lang="zh-CN" altLang="en-US" b="1" dirty="0">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1000" fill="hold"/>
                                        <p:tgtEl>
                                          <p:spTgt spid="55"/>
                                        </p:tgtEl>
                                        <p:attrNameLst>
                                          <p:attrName>ppt_x</p:attrName>
                                        </p:attrNameLst>
                                      </p:cBhvr>
                                      <p:tavLst>
                                        <p:tav tm="0">
                                          <p:val>
                                            <p:strVal val="1+#ppt_w/2"/>
                                          </p:val>
                                        </p:tav>
                                        <p:tav tm="100000">
                                          <p:val>
                                            <p:strVal val="#ppt_x"/>
                                          </p:val>
                                        </p:tav>
                                      </p:tavLst>
                                    </p:anim>
                                    <p:anim calcmode="lin" valueType="num">
                                      <p:cBhvr additive="base">
                                        <p:cTn id="8" dur="1000" fill="hold"/>
                                        <p:tgtEl>
                                          <p:spTgt spid="55"/>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8" fill="hold" nodeType="afterEffect">
                                  <p:stCondLst>
                                    <p:cond delay="0"/>
                                  </p:stCondLst>
                                  <p:childTnLst>
                                    <p:set>
                                      <p:cBhvr>
                                        <p:cTn id="11" dur="1" fill="hold">
                                          <p:stCondLst>
                                            <p:cond delay="0"/>
                                          </p:stCondLst>
                                        </p:cTn>
                                        <p:tgtEl>
                                          <p:spTgt spid="58"/>
                                        </p:tgtEl>
                                        <p:attrNameLst>
                                          <p:attrName>style.visibility</p:attrName>
                                        </p:attrNameLst>
                                      </p:cBhvr>
                                      <p:to>
                                        <p:strVal val="visible"/>
                                      </p:to>
                                    </p:set>
                                    <p:anim calcmode="lin" valueType="num">
                                      <p:cBhvr additive="base">
                                        <p:cTn id="12" dur="500"/>
                                        <p:tgtEl>
                                          <p:spTgt spid="58"/>
                                        </p:tgtEl>
                                        <p:attrNameLst>
                                          <p:attrName>ppt_x</p:attrName>
                                        </p:attrNameLst>
                                      </p:cBhvr>
                                      <p:tavLst>
                                        <p:tav tm="0">
                                          <p:val>
                                            <p:strVal val="#ppt_x-#ppt_w*1.125000"/>
                                          </p:val>
                                        </p:tav>
                                        <p:tav tm="100000">
                                          <p:val>
                                            <p:strVal val="#ppt_x"/>
                                          </p:val>
                                        </p:tav>
                                      </p:tavLst>
                                    </p:anim>
                                    <p:animEffect transition="in" filter="wipe(right)">
                                      <p:cBhvr>
                                        <p:cTn id="13" dur="500"/>
                                        <p:tgtEl>
                                          <p:spTgt spid="58"/>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fade">
                                      <p:cBhvr>
                                        <p:cTn id="23" dur="500"/>
                                        <p:tgtEl>
                                          <p:spTgt spid="7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fade">
                                      <p:cBhvr>
                                        <p:cTn id="26" dur="500"/>
                                        <p:tgtEl>
                                          <p:spTgt spid="7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500"/>
                                        <p:tgtEl>
                                          <p:spTgt spid="7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fade">
                                      <p:cBhvr>
                                        <p:cTn id="32" dur="500"/>
                                        <p:tgtEl>
                                          <p:spTgt spid="76"/>
                                        </p:tgtEl>
                                      </p:cBhvr>
                                    </p:animEffect>
                                  </p:childTnLst>
                                </p:cTn>
                              </p:par>
                            </p:childTnLst>
                          </p:cTn>
                        </p:par>
                        <p:par>
                          <p:cTn id="33" fill="hold">
                            <p:stCondLst>
                              <p:cond delay="2500"/>
                            </p:stCondLst>
                            <p:childTnLst>
                              <p:par>
                                <p:cTn id="34" presetID="31" presetClass="entr" presetSubtype="0" fill="hold" nodeType="afterEffect">
                                  <p:stCondLst>
                                    <p:cond delay="0"/>
                                  </p:stCondLst>
                                  <p:childTnLst>
                                    <p:set>
                                      <p:cBhvr>
                                        <p:cTn id="35" dur="1" fill="hold">
                                          <p:stCondLst>
                                            <p:cond delay="0"/>
                                          </p:stCondLst>
                                        </p:cTn>
                                        <p:tgtEl>
                                          <p:spTgt spid="61"/>
                                        </p:tgtEl>
                                        <p:attrNameLst>
                                          <p:attrName>style.visibility</p:attrName>
                                        </p:attrNameLst>
                                      </p:cBhvr>
                                      <p:to>
                                        <p:strVal val="visible"/>
                                      </p:to>
                                    </p:set>
                                    <p:anim calcmode="lin" valueType="num">
                                      <p:cBhvr>
                                        <p:cTn id="36" dur="1000" fill="hold"/>
                                        <p:tgtEl>
                                          <p:spTgt spid="61"/>
                                        </p:tgtEl>
                                        <p:attrNameLst>
                                          <p:attrName>ppt_w</p:attrName>
                                        </p:attrNameLst>
                                      </p:cBhvr>
                                      <p:tavLst>
                                        <p:tav tm="0">
                                          <p:val>
                                            <p:fltVal val="0"/>
                                          </p:val>
                                        </p:tav>
                                        <p:tav tm="100000">
                                          <p:val>
                                            <p:strVal val="#ppt_w"/>
                                          </p:val>
                                        </p:tav>
                                      </p:tavLst>
                                    </p:anim>
                                    <p:anim calcmode="lin" valueType="num">
                                      <p:cBhvr>
                                        <p:cTn id="37" dur="1000" fill="hold"/>
                                        <p:tgtEl>
                                          <p:spTgt spid="61"/>
                                        </p:tgtEl>
                                        <p:attrNameLst>
                                          <p:attrName>ppt_h</p:attrName>
                                        </p:attrNameLst>
                                      </p:cBhvr>
                                      <p:tavLst>
                                        <p:tav tm="0">
                                          <p:val>
                                            <p:fltVal val="0"/>
                                          </p:val>
                                        </p:tav>
                                        <p:tav tm="100000">
                                          <p:val>
                                            <p:strVal val="#ppt_h"/>
                                          </p:val>
                                        </p:tav>
                                      </p:tavLst>
                                    </p:anim>
                                    <p:anim calcmode="lin" valueType="num">
                                      <p:cBhvr>
                                        <p:cTn id="38" dur="1000" fill="hold"/>
                                        <p:tgtEl>
                                          <p:spTgt spid="61"/>
                                        </p:tgtEl>
                                        <p:attrNameLst>
                                          <p:attrName>style.rotation</p:attrName>
                                        </p:attrNameLst>
                                      </p:cBhvr>
                                      <p:tavLst>
                                        <p:tav tm="0">
                                          <p:val>
                                            <p:fltVal val="90"/>
                                          </p:val>
                                        </p:tav>
                                        <p:tav tm="100000">
                                          <p:val>
                                            <p:fltVal val="0"/>
                                          </p:val>
                                        </p:tav>
                                      </p:tavLst>
                                    </p:anim>
                                    <p:animEffect transition="in" filter="fade">
                                      <p:cBhvr>
                                        <p:cTn id="39" dur="1000"/>
                                        <p:tgtEl>
                                          <p:spTgt spid="61"/>
                                        </p:tgtEl>
                                      </p:cBhvr>
                                    </p:animEffect>
                                  </p:childTnLst>
                                </p:cTn>
                              </p:par>
                              <p:par>
                                <p:cTn id="40" presetID="31" presetClass="entr" presetSubtype="0" fill="hold" nodeType="withEffect">
                                  <p:stCondLst>
                                    <p:cond delay="0"/>
                                  </p:stCondLst>
                                  <p:childTnLst>
                                    <p:set>
                                      <p:cBhvr>
                                        <p:cTn id="41" dur="1" fill="hold">
                                          <p:stCondLst>
                                            <p:cond delay="0"/>
                                          </p:stCondLst>
                                        </p:cTn>
                                        <p:tgtEl>
                                          <p:spTgt spid="70"/>
                                        </p:tgtEl>
                                        <p:attrNameLst>
                                          <p:attrName>style.visibility</p:attrName>
                                        </p:attrNameLst>
                                      </p:cBhvr>
                                      <p:to>
                                        <p:strVal val="visible"/>
                                      </p:to>
                                    </p:set>
                                    <p:anim calcmode="lin" valueType="num">
                                      <p:cBhvr>
                                        <p:cTn id="42" dur="1000" fill="hold"/>
                                        <p:tgtEl>
                                          <p:spTgt spid="70"/>
                                        </p:tgtEl>
                                        <p:attrNameLst>
                                          <p:attrName>ppt_w</p:attrName>
                                        </p:attrNameLst>
                                      </p:cBhvr>
                                      <p:tavLst>
                                        <p:tav tm="0">
                                          <p:val>
                                            <p:fltVal val="0"/>
                                          </p:val>
                                        </p:tav>
                                        <p:tav tm="100000">
                                          <p:val>
                                            <p:strVal val="#ppt_w"/>
                                          </p:val>
                                        </p:tav>
                                      </p:tavLst>
                                    </p:anim>
                                    <p:anim calcmode="lin" valueType="num">
                                      <p:cBhvr>
                                        <p:cTn id="43" dur="1000" fill="hold"/>
                                        <p:tgtEl>
                                          <p:spTgt spid="70"/>
                                        </p:tgtEl>
                                        <p:attrNameLst>
                                          <p:attrName>ppt_h</p:attrName>
                                        </p:attrNameLst>
                                      </p:cBhvr>
                                      <p:tavLst>
                                        <p:tav tm="0">
                                          <p:val>
                                            <p:fltVal val="0"/>
                                          </p:val>
                                        </p:tav>
                                        <p:tav tm="100000">
                                          <p:val>
                                            <p:strVal val="#ppt_h"/>
                                          </p:val>
                                        </p:tav>
                                      </p:tavLst>
                                    </p:anim>
                                    <p:anim calcmode="lin" valueType="num">
                                      <p:cBhvr>
                                        <p:cTn id="44" dur="1000" fill="hold"/>
                                        <p:tgtEl>
                                          <p:spTgt spid="70"/>
                                        </p:tgtEl>
                                        <p:attrNameLst>
                                          <p:attrName>style.rotation</p:attrName>
                                        </p:attrNameLst>
                                      </p:cBhvr>
                                      <p:tavLst>
                                        <p:tav tm="0">
                                          <p:val>
                                            <p:fltVal val="90"/>
                                          </p:val>
                                        </p:tav>
                                        <p:tav tm="100000">
                                          <p:val>
                                            <p:fltVal val="0"/>
                                          </p:val>
                                        </p:tav>
                                      </p:tavLst>
                                    </p:anim>
                                    <p:animEffect transition="in" filter="fade">
                                      <p:cBhvr>
                                        <p:cTn id="45" dur="1000"/>
                                        <p:tgtEl>
                                          <p:spTgt spid="70"/>
                                        </p:tgtEl>
                                      </p:cBhvr>
                                    </p:animEffect>
                                  </p:childTnLst>
                                </p:cTn>
                              </p:par>
                              <p:par>
                                <p:cTn id="46" presetID="31" presetClass="entr" presetSubtype="0" fill="hold" nodeType="withEffect">
                                  <p:stCondLst>
                                    <p:cond delay="0"/>
                                  </p:stCondLst>
                                  <p:childTnLst>
                                    <p:set>
                                      <p:cBhvr>
                                        <p:cTn id="47" dur="1" fill="hold">
                                          <p:stCondLst>
                                            <p:cond delay="0"/>
                                          </p:stCondLst>
                                        </p:cTn>
                                        <p:tgtEl>
                                          <p:spTgt spid="67"/>
                                        </p:tgtEl>
                                        <p:attrNameLst>
                                          <p:attrName>style.visibility</p:attrName>
                                        </p:attrNameLst>
                                      </p:cBhvr>
                                      <p:to>
                                        <p:strVal val="visible"/>
                                      </p:to>
                                    </p:set>
                                    <p:anim calcmode="lin" valueType="num">
                                      <p:cBhvr>
                                        <p:cTn id="48" dur="1000" fill="hold"/>
                                        <p:tgtEl>
                                          <p:spTgt spid="67"/>
                                        </p:tgtEl>
                                        <p:attrNameLst>
                                          <p:attrName>ppt_w</p:attrName>
                                        </p:attrNameLst>
                                      </p:cBhvr>
                                      <p:tavLst>
                                        <p:tav tm="0">
                                          <p:val>
                                            <p:fltVal val="0"/>
                                          </p:val>
                                        </p:tav>
                                        <p:tav tm="100000">
                                          <p:val>
                                            <p:strVal val="#ppt_w"/>
                                          </p:val>
                                        </p:tav>
                                      </p:tavLst>
                                    </p:anim>
                                    <p:anim calcmode="lin" valueType="num">
                                      <p:cBhvr>
                                        <p:cTn id="49" dur="1000" fill="hold"/>
                                        <p:tgtEl>
                                          <p:spTgt spid="67"/>
                                        </p:tgtEl>
                                        <p:attrNameLst>
                                          <p:attrName>ppt_h</p:attrName>
                                        </p:attrNameLst>
                                      </p:cBhvr>
                                      <p:tavLst>
                                        <p:tav tm="0">
                                          <p:val>
                                            <p:fltVal val="0"/>
                                          </p:val>
                                        </p:tav>
                                        <p:tav tm="100000">
                                          <p:val>
                                            <p:strVal val="#ppt_h"/>
                                          </p:val>
                                        </p:tav>
                                      </p:tavLst>
                                    </p:anim>
                                    <p:anim calcmode="lin" valueType="num">
                                      <p:cBhvr>
                                        <p:cTn id="50" dur="1000" fill="hold"/>
                                        <p:tgtEl>
                                          <p:spTgt spid="67"/>
                                        </p:tgtEl>
                                        <p:attrNameLst>
                                          <p:attrName>style.rotation</p:attrName>
                                        </p:attrNameLst>
                                      </p:cBhvr>
                                      <p:tavLst>
                                        <p:tav tm="0">
                                          <p:val>
                                            <p:fltVal val="90"/>
                                          </p:val>
                                        </p:tav>
                                        <p:tav tm="100000">
                                          <p:val>
                                            <p:fltVal val="0"/>
                                          </p:val>
                                        </p:tav>
                                      </p:tavLst>
                                    </p:anim>
                                    <p:animEffect transition="in" filter="fade">
                                      <p:cBhvr>
                                        <p:cTn id="51" dur="1000"/>
                                        <p:tgtEl>
                                          <p:spTgt spid="67"/>
                                        </p:tgtEl>
                                      </p:cBhvr>
                                    </p:animEffect>
                                  </p:childTnLst>
                                </p:cTn>
                              </p:par>
                              <p:par>
                                <p:cTn id="52" presetID="31"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 calcmode="lin" valueType="num">
                                      <p:cBhvr>
                                        <p:cTn id="54" dur="1000" fill="hold"/>
                                        <p:tgtEl>
                                          <p:spTgt spid="64"/>
                                        </p:tgtEl>
                                        <p:attrNameLst>
                                          <p:attrName>ppt_w</p:attrName>
                                        </p:attrNameLst>
                                      </p:cBhvr>
                                      <p:tavLst>
                                        <p:tav tm="0">
                                          <p:val>
                                            <p:fltVal val="0"/>
                                          </p:val>
                                        </p:tav>
                                        <p:tav tm="100000">
                                          <p:val>
                                            <p:strVal val="#ppt_w"/>
                                          </p:val>
                                        </p:tav>
                                      </p:tavLst>
                                    </p:anim>
                                    <p:anim calcmode="lin" valueType="num">
                                      <p:cBhvr>
                                        <p:cTn id="55" dur="1000" fill="hold"/>
                                        <p:tgtEl>
                                          <p:spTgt spid="64"/>
                                        </p:tgtEl>
                                        <p:attrNameLst>
                                          <p:attrName>ppt_h</p:attrName>
                                        </p:attrNameLst>
                                      </p:cBhvr>
                                      <p:tavLst>
                                        <p:tav tm="0">
                                          <p:val>
                                            <p:fltVal val="0"/>
                                          </p:val>
                                        </p:tav>
                                        <p:tav tm="100000">
                                          <p:val>
                                            <p:strVal val="#ppt_h"/>
                                          </p:val>
                                        </p:tav>
                                      </p:tavLst>
                                    </p:anim>
                                    <p:anim calcmode="lin" valueType="num">
                                      <p:cBhvr>
                                        <p:cTn id="56" dur="1000" fill="hold"/>
                                        <p:tgtEl>
                                          <p:spTgt spid="64"/>
                                        </p:tgtEl>
                                        <p:attrNameLst>
                                          <p:attrName>style.rotation</p:attrName>
                                        </p:attrNameLst>
                                      </p:cBhvr>
                                      <p:tavLst>
                                        <p:tav tm="0">
                                          <p:val>
                                            <p:fltVal val="90"/>
                                          </p:val>
                                        </p:tav>
                                        <p:tav tm="100000">
                                          <p:val>
                                            <p:fltVal val="0"/>
                                          </p:val>
                                        </p:tav>
                                      </p:tavLst>
                                    </p:anim>
                                    <p:animEffect transition="in" filter="fade">
                                      <p:cBhvr>
                                        <p:cTn id="5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P spid="7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p:nvPr/>
        </p:nvSpPr>
        <p:spPr>
          <a:xfrm rot="1800000">
            <a:off x="1987844" y="2326010"/>
            <a:ext cx="1935197" cy="659411"/>
          </a:xfrm>
          <a:custGeom>
            <a:avLst/>
            <a:gdLst>
              <a:gd name="connsiteX0" fmla="*/ 0 w 2513509"/>
              <a:gd name="connsiteY0" fmla="*/ 0 h 651312"/>
              <a:gd name="connsiteX1" fmla="*/ 2513509 w 2513509"/>
              <a:gd name="connsiteY1" fmla="*/ 0 h 651312"/>
              <a:gd name="connsiteX2" fmla="*/ 2513509 w 2513509"/>
              <a:gd name="connsiteY2" fmla="*/ 651312 h 651312"/>
              <a:gd name="connsiteX3" fmla="*/ 0 w 2513509"/>
              <a:gd name="connsiteY3" fmla="*/ 651312 h 651312"/>
              <a:gd name="connsiteX4" fmla="*/ 0 w 2513509"/>
              <a:gd name="connsiteY4" fmla="*/ 0 h 651312"/>
              <a:gd name="connsiteX0-1" fmla="*/ 0 w 2513509"/>
              <a:gd name="connsiteY0-2" fmla="*/ 3450 h 654762"/>
              <a:gd name="connsiteX1-3" fmla="*/ 615545 w 2513509"/>
              <a:gd name="connsiteY1-4" fmla="*/ 0 h 654762"/>
              <a:gd name="connsiteX2-5" fmla="*/ 2513509 w 2513509"/>
              <a:gd name="connsiteY2-6" fmla="*/ 3450 h 654762"/>
              <a:gd name="connsiteX3-7" fmla="*/ 2513509 w 2513509"/>
              <a:gd name="connsiteY3-8" fmla="*/ 654762 h 654762"/>
              <a:gd name="connsiteX4-9" fmla="*/ 0 w 2513509"/>
              <a:gd name="connsiteY4-10" fmla="*/ 654762 h 654762"/>
              <a:gd name="connsiteX5" fmla="*/ 0 w 2513509"/>
              <a:gd name="connsiteY5" fmla="*/ 3450 h 654762"/>
              <a:gd name="connsiteX0-11" fmla="*/ 0 w 2513509"/>
              <a:gd name="connsiteY0-12" fmla="*/ 3450 h 659411"/>
              <a:gd name="connsiteX1-13" fmla="*/ 615545 w 2513509"/>
              <a:gd name="connsiteY1-14" fmla="*/ 0 h 659411"/>
              <a:gd name="connsiteX2-15" fmla="*/ 2513509 w 2513509"/>
              <a:gd name="connsiteY2-16" fmla="*/ 3450 h 659411"/>
              <a:gd name="connsiteX3-17" fmla="*/ 2513509 w 2513509"/>
              <a:gd name="connsiteY3-18" fmla="*/ 654762 h 659411"/>
              <a:gd name="connsiteX4-19" fmla="*/ 578312 w 2513509"/>
              <a:gd name="connsiteY4-20" fmla="*/ 659411 h 659411"/>
              <a:gd name="connsiteX5-21" fmla="*/ 0 w 2513509"/>
              <a:gd name="connsiteY5-22" fmla="*/ 654762 h 659411"/>
              <a:gd name="connsiteX6" fmla="*/ 0 w 2513509"/>
              <a:gd name="connsiteY6" fmla="*/ 3450 h 659411"/>
              <a:gd name="connsiteX0-23" fmla="*/ 0 w 2513509"/>
              <a:gd name="connsiteY0-24" fmla="*/ 3450 h 659411"/>
              <a:gd name="connsiteX1-25" fmla="*/ 615545 w 2513509"/>
              <a:gd name="connsiteY1-26" fmla="*/ 0 h 659411"/>
              <a:gd name="connsiteX2-27" fmla="*/ 2513509 w 2513509"/>
              <a:gd name="connsiteY2-28" fmla="*/ 3450 h 659411"/>
              <a:gd name="connsiteX3-29" fmla="*/ 2513509 w 2513509"/>
              <a:gd name="connsiteY3-30" fmla="*/ 654762 h 659411"/>
              <a:gd name="connsiteX4-31" fmla="*/ 578312 w 2513509"/>
              <a:gd name="connsiteY4-32" fmla="*/ 659411 h 659411"/>
              <a:gd name="connsiteX5-33" fmla="*/ 0 w 2513509"/>
              <a:gd name="connsiteY5-34" fmla="*/ 3450 h 659411"/>
              <a:gd name="connsiteX0-35" fmla="*/ 0 w 1935197"/>
              <a:gd name="connsiteY0-36" fmla="*/ 659411 h 659411"/>
              <a:gd name="connsiteX1-37" fmla="*/ 37233 w 1935197"/>
              <a:gd name="connsiteY1-38" fmla="*/ 0 h 659411"/>
              <a:gd name="connsiteX2-39" fmla="*/ 1935197 w 1935197"/>
              <a:gd name="connsiteY2-40" fmla="*/ 3450 h 659411"/>
              <a:gd name="connsiteX3-41" fmla="*/ 1935197 w 1935197"/>
              <a:gd name="connsiteY3-42" fmla="*/ 654762 h 659411"/>
              <a:gd name="connsiteX4-43" fmla="*/ 0 w 1935197"/>
              <a:gd name="connsiteY4-44" fmla="*/ 659411 h 65941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35197" h="659411">
                <a:moveTo>
                  <a:pt x="0" y="659411"/>
                </a:moveTo>
                <a:lnTo>
                  <a:pt x="37233" y="0"/>
                </a:lnTo>
                <a:lnTo>
                  <a:pt x="1935197" y="3450"/>
                </a:lnTo>
                <a:lnTo>
                  <a:pt x="1935197" y="654762"/>
                </a:lnTo>
                <a:lnTo>
                  <a:pt x="0" y="659411"/>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0" name="矩形 48"/>
          <p:cNvSpPr/>
          <p:nvPr/>
        </p:nvSpPr>
        <p:spPr>
          <a:xfrm rot="1800000">
            <a:off x="1987843" y="3416729"/>
            <a:ext cx="1935197" cy="659411"/>
          </a:xfrm>
          <a:custGeom>
            <a:avLst/>
            <a:gdLst>
              <a:gd name="connsiteX0" fmla="*/ 0 w 2513509"/>
              <a:gd name="connsiteY0" fmla="*/ 0 h 651312"/>
              <a:gd name="connsiteX1" fmla="*/ 2513509 w 2513509"/>
              <a:gd name="connsiteY1" fmla="*/ 0 h 651312"/>
              <a:gd name="connsiteX2" fmla="*/ 2513509 w 2513509"/>
              <a:gd name="connsiteY2" fmla="*/ 651312 h 651312"/>
              <a:gd name="connsiteX3" fmla="*/ 0 w 2513509"/>
              <a:gd name="connsiteY3" fmla="*/ 651312 h 651312"/>
              <a:gd name="connsiteX4" fmla="*/ 0 w 2513509"/>
              <a:gd name="connsiteY4" fmla="*/ 0 h 651312"/>
              <a:gd name="connsiteX0-1" fmla="*/ 0 w 2513509"/>
              <a:gd name="connsiteY0-2" fmla="*/ 3450 h 654762"/>
              <a:gd name="connsiteX1-3" fmla="*/ 615545 w 2513509"/>
              <a:gd name="connsiteY1-4" fmla="*/ 0 h 654762"/>
              <a:gd name="connsiteX2-5" fmla="*/ 2513509 w 2513509"/>
              <a:gd name="connsiteY2-6" fmla="*/ 3450 h 654762"/>
              <a:gd name="connsiteX3-7" fmla="*/ 2513509 w 2513509"/>
              <a:gd name="connsiteY3-8" fmla="*/ 654762 h 654762"/>
              <a:gd name="connsiteX4-9" fmla="*/ 0 w 2513509"/>
              <a:gd name="connsiteY4-10" fmla="*/ 654762 h 654762"/>
              <a:gd name="connsiteX5" fmla="*/ 0 w 2513509"/>
              <a:gd name="connsiteY5" fmla="*/ 3450 h 654762"/>
              <a:gd name="connsiteX0-11" fmla="*/ 0 w 2513509"/>
              <a:gd name="connsiteY0-12" fmla="*/ 3450 h 659411"/>
              <a:gd name="connsiteX1-13" fmla="*/ 615545 w 2513509"/>
              <a:gd name="connsiteY1-14" fmla="*/ 0 h 659411"/>
              <a:gd name="connsiteX2-15" fmla="*/ 2513509 w 2513509"/>
              <a:gd name="connsiteY2-16" fmla="*/ 3450 h 659411"/>
              <a:gd name="connsiteX3-17" fmla="*/ 2513509 w 2513509"/>
              <a:gd name="connsiteY3-18" fmla="*/ 654762 h 659411"/>
              <a:gd name="connsiteX4-19" fmla="*/ 578312 w 2513509"/>
              <a:gd name="connsiteY4-20" fmla="*/ 659411 h 659411"/>
              <a:gd name="connsiteX5-21" fmla="*/ 0 w 2513509"/>
              <a:gd name="connsiteY5-22" fmla="*/ 654762 h 659411"/>
              <a:gd name="connsiteX6" fmla="*/ 0 w 2513509"/>
              <a:gd name="connsiteY6" fmla="*/ 3450 h 659411"/>
              <a:gd name="connsiteX0-23" fmla="*/ 0 w 2513509"/>
              <a:gd name="connsiteY0-24" fmla="*/ 3450 h 659411"/>
              <a:gd name="connsiteX1-25" fmla="*/ 615545 w 2513509"/>
              <a:gd name="connsiteY1-26" fmla="*/ 0 h 659411"/>
              <a:gd name="connsiteX2-27" fmla="*/ 2513509 w 2513509"/>
              <a:gd name="connsiteY2-28" fmla="*/ 3450 h 659411"/>
              <a:gd name="connsiteX3-29" fmla="*/ 2513509 w 2513509"/>
              <a:gd name="connsiteY3-30" fmla="*/ 654762 h 659411"/>
              <a:gd name="connsiteX4-31" fmla="*/ 578312 w 2513509"/>
              <a:gd name="connsiteY4-32" fmla="*/ 659411 h 659411"/>
              <a:gd name="connsiteX5-33" fmla="*/ 0 w 2513509"/>
              <a:gd name="connsiteY5-34" fmla="*/ 3450 h 659411"/>
              <a:gd name="connsiteX0-35" fmla="*/ 0 w 1935197"/>
              <a:gd name="connsiteY0-36" fmla="*/ 659411 h 659411"/>
              <a:gd name="connsiteX1-37" fmla="*/ 37233 w 1935197"/>
              <a:gd name="connsiteY1-38" fmla="*/ 0 h 659411"/>
              <a:gd name="connsiteX2-39" fmla="*/ 1935197 w 1935197"/>
              <a:gd name="connsiteY2-40" fmla="*/ 3450 h 659411"/>
              <a:gd name="connsiteX3-41" fmla="*/ 1935197 w 1935197"/>
              <a:gd name="connsiteY3-42" fmla="*/ 654762 h 659411"/>
              <a:gd name="connsiteX4-43" fmla="*/ 0 w 1935197"/>
              <a:gd name="connsiteY4-44" fmla="*/ 659411 h 65941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35197" h="659411">
                <a:moveTo>
                  <a:pt x="0" y="659411"/>
                </a:moveTo>
                <a:lnTo>
                  <a:pt x="37233" y="0"/>
                </a:lnTo>
                <a:lnTo>
                  <a:pt x="1935197" y="3450"/>
                </a:lnTo>
                <a:lnTo>
                  <a:pt x="1935197" y="654762"/>
                </a:lnTo>
                <a:lnTo>
                  <a:pt x="0" y="659411"/>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1" name="矩形 48"/>
          <p:cNvSpPr/>
          <p:nvPr/>
        </p:nvSpPr>
        <p:spPr>
          <a:xfrm rot="1800000">
            <a:off x="1987843" y="4497295"/>
            <a:ext cx="1935197" cy="659411"/>
          </a:xfrm>
          <a:custGeom>
            <a:avLst/>
            <a:gdLst>
              <a:gd name="connsiteX0" fmla="*/ 0 w 2513509"/>
              <a:gd name="connsiteY0" fmla="*/ 0 h 651312"/>
              <a:gd name="connsiteX1" fmla="*/ 2513509 w 2513509"/>
              <a:gd name="connsiteY1" fmla="*/ 0 h 651312"/>
              <a:gd name="connsiteX2" fmla="*/ 2513509 w 2513509"/>
              <a:gd name="connsiteY2" fmla="*/ 651312 h 651312"/>
              <a:gd name="connsiteX3" fmla="*/ 0 w 2513509"/>
              <a:gd name="connsiteY3" fmla="*/ 651312 h 651312"/>
              <a:gd name="connsiteX4" fmla="*/ 0 w 2513509"/>
              <a:gd name="connsiteY4" fmla="*/ 0 h 651312"/>
              <a:gd name="connsiteX0-1" fmla="*/ 0 w 2513509"/>
              <a:gd name="connsiteY0-2" fmla="*/ 3450 h 654762"/>
              <a:gd name="connsiteX1-3" fmla="*/ 615545 w 2513509"/>
              <a:gd name="connsiteY1-4" fmla="*/ 0 h 654762"/>
              <a:gd name="connsiteX2-5" fmla="*/ 2513509 w 2513509"/>
              <a:gd name="connsiteY2-6" fmla="*/ 3450 h 654762"/>
              <a:gd name="connsiteX3-7" fmla="*/ 2513509 w 2513509"/>
              <a:gd name="connsiteY3-8" fmla="*/ 654762 h 654762"/>
              <a:gd name="connsiteX4-9" fmla="*/ 0 w 2513509"/>
              <a:gd name="connsiteY4-10" fmla="*/ 654762 h 654762"/>
              <a:gd name="connsiteX5" fmla="*/ 0 w 2513509"/>
              <a:gd name="connsiteY5" fmla="*/ 3450 h 654762"/>
              <a:gd name="connsiteX0-11" fmla="*/ 0 w 2513509"/>
              <a:gd name="connsiteY0-12" fmla="*/ 3450 h 659411"/>
              <a:gd name="connsiteX1-13" fmla="*/ 615545 w 2513509"/>
              <a:gd name="connsiteY1-14" fmla="*/ 0 h 659411"/>
              <a:gd name="connsiteX2-15" fmla="*/ 2513509 w 2513509"/>
              <a:gd name="connsiteY2-16" fmla="*/ 3450 h 659411"/>
              <a:gd name="connsiteX3-17" fmla="*/ 2513509 w 2513509"/>
              <a:gd name="connsiteY3-18" fmla="*/ 654762 h 659411"/>
              <a:gd name="connsiteX4-19" fmla="*/ 578312 w 2513509"/>
              <a:gd name="connsiteY4-20" fmla="*/ 659411 h 659411"/>
              <a:gd name="connsiteX5-21" fmla="*/ 0 w 2513509"/>
              <a:gd name="connsiteY5-22" fmla="*/ 654762 h 659411"/>
              <a:gd name="connsiteX6" fmla="*/ 0 w 2513509"/>
              <a:gd name="connsiteY6" fmla="*/ 3450 h 659411"/>
              <a:gd name="connsiteX0-23" fmla="*/ 0 w 2513509"/>
              <a:gd name="connsiteY0-24" fmla="*/ 3450 h 659411"/>
              <a:gd name="connsiteX1-25" fmla="*/ 615545 w 2513509"/>
              <a:gd name="connsiteY1-26" fmla="*/ 0 h 659411"/>
              <a:gd name="connsiteX2-27" fmla="*/ 2513509 w 2513509"/>
              <a:gd name="connsiteY2-28" fmla="*/ 3450 h 659411"/>
              <a:gd name="connsiteX3-29" fmla="*/ 2513509 w 2513509"/>
              <a:gd name="connsiteY3-30" fmla="*/ 654762 h 659411"/>
              <a:gd name="connsiteX4-31" fmla="*/ 578312 w 2513509"/>
              <a:gd name="connsiteY4-32" fmla="*/ 659411 h 659411"/>
              <a:gd name="connsiteX5-33" fmla="*/ 0 w 2513509"/>
              <a:gd name="connsiteY5-34" fmla="*/ 3450 h 659411"/>
              <a:gd name="connsiteX0-35" fmla="*/ 0 w 1935197"/>
              <a:gd name="connsiteY0-36" fmla="*/ 659411 h 659411"/>
              <a:gd name="connsiteX1-37" fmla="*/ 37233 w 1935197"/>
              <a:gd name="connsiteY1-38" fmla="*/ 0 h 659411"/>
              <a:gd name="connsiteX2-39" fmla="*/ 1935197 w 1935197"/>
              <a:gd name="connsiteY2-40" fmla="*/ 3450 h 659411"/>
              <a:gd name="connsiteX3-41" fmla="*/ 1935197 w 1935197"/>
              <a:gd name="connsiteY3-42" fmla="*/ 654762 h 659411"/>
              <a:gd name="connsiteX4-43" fmla="*/ 0 w 1935197"/>
              <a:gd name="connsiteY4-44" fmla="*/ 659411 h 65941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35197" h="659411">
                <a:moveTo>
                  <a:pt x="0" y="659411"/>
                </a:moveTo>
                <a:lnTo>
                  <a:pt x="37233" y="0"/>
                </a:lnTo>
                <a:lnTo>
                  <a:pt x="1935197" y="3450"/>
                </a:lnTo>
                <a:lnTo>
                  <a:pt x="1935197" y="654762"/>
                </a:lnTo>
                <a:lnTo>
                  <a:pt x="0" y="659411"/>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2" name="矩形 48"/>
          <p:cNvSpPr/>
          <p:nvPr/>
        </p:nvSpPr>
        <p:spPr>
          <a:xfrm rot="1800000">
            <a:off x="1987843" y="5582601"/>
            <a:ext cx="1935197" cy="659411"/>
          </a:xfrm>
          <a:custGeom>
            <a:avLst/>
            <a:gdLst>
              <a:gd name="connsiteX0" fmla="*/ 0 w 2513509"/>
              <a:gd name="connsiteY0" fmla="*/ 0 h 651312"/>
              <a:gd name="connsiteX1" fmla="*/ 2513509 w 2513509"/>
              <a:gd name="connsiteY1" fmla="*/ 0 h 651312"/>
              <a:gd name="connsiteX2" fmla="*/ 2513509 w 2513509"/>
              <a:gd name="connsiteY2" fmla="*/ 651312 h 651312"/>
              <a:gd name="connsiteX3" fmla="*/ 0 w 2513509"/>
              <a:gd name="connsiteY3" fmla="*/ 651312 h 651312"/>
              <a:gd name="connsiteX4" fmla="*/ 0 w 2513509"/>
              <a:gd name="connsiteY4" fmla="*/ 0 h 651312"/>
              <a:gd name="connsiteX0-1" fmla="*/ 0 w 2513509"/>
              <a:gd name="connsiteY0-2" fmla="*/ 3450 h 654762"/>
              <a:gd name="connsiteX1-3" fmla="*/ 615545 w 2513509"/>
              <a:gd name="connsiteY1-4" fmla="*/ 0 h 654762"/>
              <a:gd name="connsiteX2-5" fmla="*/ 2513509 w 2513509"/>
              <a:gd name="connsiteY2-6" fmla="*/ 3450 h 654762"/>
              <a:gd name="connsiteX3-7" fmla="*/ 2513509 w 2513509"/>
              <a:gd name="connsiteY3-8" fmla="*/ 654762 h 654762"/>
              <a:gd name="connsiteX4-9" fmla="*/ 0 w 2513509"/>
              <a:gd name="connsiteY4-10" fmla="*/ 654762 h 654762"/>
              <a:gd name="connsiteX5" fmla="*/ 0 w 2513509"/>
              <a:gd name="connsiteY5" fmla="*/ 3450 h 654762"/>
              <a:gd name="connsiteX0-11" fmla="*/ 0 w 2513509"/>
              <a:gd name="connsiteY0-12" fmla="*/ 3450 h 659411"/>
              <a:gd name="connsiteX1-13" fmla="*/ 615545 w 2513509"/>
              <a:gd name="connsiteY1-14" fmla="*/ 0 h 659411"/>
              <a:gd name="connsiteX2-15" fmla="*/ 2513509 w 2513509"/>
              <a:gd name="connsiteY2-16" fmla="*/ 3450 h 659411"/>
              <a:gd name="connsiteX3-17" fmla="*/ 2513509 w 2513509"/>
              <a:gd name="connsiteY3-18" fmla="*/ 654762 h 659411"/>
              <a:gd name="connsiteX4-19" fmla="*/ 578312 w 2513509"/>
              <a:gd name="connsiteY4-20" fmla="*/ 659411 h 659411"/>
              <a:gd name="connsiteX5-21" fmla="*/ 0 w 2513509"/>
              <a:gd name="connsiteY5-22" fmla="*/ 654762 h 659411"/>
              <a:gd name="connsiteX6" fmla="*/ 0 w 2513509"/>
              <a:gd name="connsiteY6" fmla="*/ 3450 h 659411"/>
              <a:gd name="connsiteX0-23" fmla="*/ 0 w 2513509"/>
              <a:gd name="connsiteY0-24" fmla="*/ 3450 h 659411"/>
              <a:gd name="connsiteX1-25" fmla="*/ 615545 w 2513509"/>
              <a:gd name="connsiteY1-26" fmla="*/ 0 h 659411"/>
              <a:gd name="connsiteX2-27" fmla="*/ 2513509 w 2513509"/>
              <a:gd name="connsiteY2-28" fmla="*/ 3450 h 659411"/>
              <a:gd name="connsiteX3-29" fmla="*/ 2513509 w 2513509"/>
              <a:gd name="connsiteY3-30" fmla="*/ 654762 h 659411"/>
              <a:gd name="connsiteX4-31" fmla="*/ 578312 w 2513509"/>
              <a:gd name="connsiteY4-32" fmla="*/ 659411 h 659411"/>
              <a:gd name="connsiteX5-33" fmla="*/ 0 w 2513509"/>
              <a:gd name="connsiteY5-34" fmla="*/ 3450 h 659411"/>
              <a:gd name="connsiteX0-35" fmla="*/ 0 w 1935197"/>
              <a:gd name="connsiteY0-36" fmla="*/ 659411 h 659411"/>
              <a:gd name="connsiteX1-37" fmla="*/ 37233 w 1935197"/>
              <a:gd name="connsiteY1-38" fmla="*/ 0 h 659411"/>
              <a:gd name="connsiteX2-39" fmla="*/ 1935197 w 1935197"/>
              <a:gd name="connsiteY2-40" fmla="*/ 3450 h 659411"/>
              <a:gd name="connsiteX3-41" fmla="*/ 1935197 w 1935197"/>
              <a:gd name="connsiteY3-42" fmla="*/ 654762 h 659411"/>
              <a:gd name="connsiteX4-43" fmla="*/ 0 w 1935197"/>
              <a:gd name="connsiteY4-44" fmla="*/ 659411 h 65941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35197" h="659411">
                <a:moveTo>
                  <a:pt x="0" y="659411"/>
                </a:moveTo>
                <a:lnTo>
                  <a:pt x="37233" y="0"/>
                </a:lnTo>
                <a:lnTo>
                  <a:pt x="1935197" y="3450"/>
                </a:lnTo>
                <a:lnTo>
                  <a:pt x="1935197" y="654762"/>
                </a:lnTo>
                <a:lnTo>
                  <a:pt x="0" y="659411"/>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35" name="组合 34"/>
          <p:cNvGrpSpPr/>
          <p:nvPr/>
        </p:nvGrpSpPr>
        <p:grpSpPr>
          <a:xfrm>
            <a:off x="1775990" y="1832257"/>
            <a:ext cx="658292" cy="658290"/>
            <a:chOff x="1673680" y="1729947"/>
            <a:chExt cx="862911" cy="862910"/>
          </a:xfrm>
        </p:grpSpPr>
        <p:sp>
          <p:nvSpPr>
            <p:cNvPr id="23" name="Oval 1"/>
            <p:cNvSpPr/>
            <p:nvPr/>
          </p:nvSpPr>
          <p:spPr>
            <a:xfrm>
              <a:off x="1673680" y="1729947"/>
              <a:ext cx="862911" cy="862910"/>
            </a:xfrm>
            <a:prstGeom prst="ellipse">
              <a:avLst/>
            </a:prstGeom>
            <a:gradFill>
              <a:gsLst>
                <a:gs pos="0">
                  <a:schemeClr val="accent1"/>
                </a:gs>
                <a:gs pos="100000">
                  <a:schemeClr val="accent1">
                    <a:lumMod val="60000"/>
                    <a:lumOff val="40000"/>
                  </a:schemeClr>
                </a:gs>
              </a:gsLst>
              <a:lin ang="1350000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26" name="Freeform: Shape 40"/>
            <p:cNvSpPr/>
            <p:nvPr/>
          </p:nvSpPr>
          <p:spPr bwMode="auto">
            <a:xfrm>
              <a:off x="1934642" y="1990909"/>
              <a:ext cx="340987" cy="340985"/>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dirty="0">
                <a:cs typeface="+mn-ea"/>
                <a:sym typeface="+mn-lt"/>
              </a:endParaRPr>
            </a:p>
          </p:txBody>
        </p:sp>
      </p:grpSp>
      <p:grpSp>
        <p:nvGrpSpPr>
          <p:cNvPr id="36" name="组合 35"/>
          <p:cNvGrpSpPr/>
          <p:nvPr/>
        </p:nvGrpSpPr>
        <p:grpSpPr>
          <a:xfrm>
            <a:off x="1775990" y="2917565"/>
            <a:ext cx="658292" cy="658290"/>
            <a:chOff x="1673680" y="2815255"/>
            <a:chExt cx="862911" cy="862910"/>
          </a:xfrm>
        </p:grpSpPr>
        <p:sp>
          <p:nvSpPr>
            <p:cNvPr id="18" name="Oval 5"/>
            <p:cNvSpPr/>
            <p:nvPr/>
          </p:nvSpPr>
          <p:spPr>
            <a:xfrm>
              <a:off x="1673680" y="2815255"/>
              <a:ext cx="862911" cy="86291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21" name="Freeform: Shape 41"/>
            <p:cNvSpPr/>
            <p:nvPr/>
          </p:nvSpPr>
          <p:spPr bwMode="auto">
            <a:xfrm>
              <a:off x="1934642" y="3076217"/>
              <a:ext cx="340987" cy="340985"/>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accent1"/>
            </a:solidFill>
            <a:ln>
              <a:noFill/>
            </a:ln>
          </p:spPr>
          <p:txBody>
            <a:bodyPr anchor="ctr"/>
            <a:lstStyle/>
            <a:p>
              <a:pPr algn="ctr"/>
              <a:endParaRPr dirty="0">
                <a:cs typeface="+mn-ea"/>
                <a:sym typeface="+mn-lt"/>
              </a:endParaRPr>
            </a:p>
          </p:txBody>
        </p:sp>
      </p:grpSp>
      <p:grpSp>
        <p:nvGrpSpPr>
          <p:cNvPr id="37" name="组合 36"/>
          <p:cNvGrpSpPr/>
          <p:nvPr/>
        </p:nvGrpSpPr>
        <p:grpSpPr>
          <a:xfrm>
            <a:off x="1775990" y="4002872"/>
            <a:ext cx="658292" cy="658290"/>
            <a:chOff x="1673680" y="3900562"/>
            <a:chExt cx="862911" cy="862910"/>
          </a:xfrm>
        </p:grpSpPr>
        <p:sp>
          <p:nvSpPr>
            <p:cNvPr id="13" name="Oval 9"/>
            <p:cNvSpPr/>
            <p:nvPr/>
          </p:nvSpPr>
          <p:spPr>
            <a:xfrm>
              <a:off x="1673680" y="3900562"/>
              <a:ext cx="862911" cy="862910"/>
            </a:xfrm>
            <a:prstGeom prst="ellipse">
              <a:avLst/>
            </a:prstGeom>
            <a:gradFill>
              <a:gsLst>
                <a:gs pos="0">
                  <a:schemeClr val="accent1"/>
                </a:gs>
                <a:gs pos="100000">
                  <a:schemeClr val="accent1">
                    <a:lumMod val="60000"/>
                    <a:lumOff val="40000"/>
                  </a:schemeClr>
                </a:gs>
              </a:gsLst>
              <a:lin ang="13500000" scaled="1"/>
            </a:gra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16" name="Freeform: Shape 43"/>
            <p:cNvSpPr/>
            <p:nvPr/>
          </p:nvSpPr>
          <p:spPr bwMode="auto">
            <a:xfrm>
              <a:off x="1934642" y="4161524"/>
              <a:ext cx="340987" cy="340985"/>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bg1"/>
            </a:solidFill>
            <a:ln>
              <a:noFill/>
            </a:ln>
          </p:spPr>
          <p:txBody>
            <a:bodyPr anchor="ctr"/>
            <a:lstStyle/>
            <a:p>
              <a:pPr algn="ctr"/>
              <a:endParaRPr dirty="0">
                <a:cs typeface="+mn-ea"/>
                <a:sym typeface="+mn-lt"/>
              </a:endParaRPr>
            </a:p>
          </p:txBody>
        </p:sp>
      </p:grpSp>
      <p:grpSp>
        <p:nvGrpSpPr>
          <p:cNvPr id="34" name="组合 33"/>
          <p:cNvGrpSpPr/>
          <p:nvPr/>
        </p:nvGrpSpPr>
        <p:grpSpPr>
          <a:xfrm>
            <a:off x="1775990" y="5088179"/>
            <a:ext cx="658292" cy="658290"/>
            <a:chOff x="1673680" y="4985869"/>
            <a:chExt cx="862911" cy="862910"/>
          </a:xfrm>
        </p:grpSpPr>
        <p:sp>
          <p:nvSpPr>
            <p:cNvPr id="8" name="Oval 13"/>
            <p:cNvSpPr/>
            <p:nvPr/>
          </p:nvSpPr>
          <p:spPr>
            <a:xfrm>
              <a:off x="1673680" y="4985869"/>
              <a:ext cx="862911" cy="862910"/>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11" name="Freeform: Shape 42"/>
            <p:cNvSpPr/>
            <p:nvPr/>
          </p:nvSpPr>
          <p:spPr bwMode="auto">
            <a:xfrm>
              <a:off x="1935529" y="5246831"/>
              <a:ext cx="340987" cy="340985"/>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accent3"/>
            </a:solidFill>
            <a:ln>
              <a:noFill/>
            </a:ln>
          </p:spPr>
          <p:txBody>
            <a:bodyPr anchor="ctr"/>
            <a:lstStyle/>
            <a:p>
              <a:pPr algn="ctr"/>
              <a:endParaRPr dirty="0">
                <a:cs typeface="+mn-ea"/>
                <a:sym typeface="+mn-lt"/>
              </a:endParaRPr>
            </a:p>
          </p:txBody>
        </p:sp>
      </p:grpSp>
      <p:grpSp>
        <p:nvGrpSpPr>
          <p:cNvPr id="28" name="组合 27"/>
          <p:cNvGrpSpPr/>
          <p:nvPr/>
        </p:nvGrpSpPr>
        <p:grpSpPr>
          <a:xfrm>
            <a:off x="-288509" y="-190606"/>
            <a:ext cx="2002465" cy="1316037"/>
            <a:chOff x="2784891" y="-471487"/>
            <a:chExt cx="3863970" cy="2539434"/>
          </a:xfrm>
        </p:grpSpPr>
        <p:sp>
          <p:nvSpPr>
            <p:cNvPr id="29"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0" name="椭圆 29"/>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31" name="组合 30"/>
          <p:cNvGrpSpPr/>
          <p:nvPr/>
        </p:nvGrpSpPr>
        <p:grpSpPr>
          <a:xfrm>
            <a:off x="792345" y="332683"/>
            <a:ext cx="5751330" cy="764173"/>
            <a:chOff x="1059045" y="332683"/>
            <a:chExt cx="5751330" cy="764173"/>
          </a:xfrm>
        </p:grpSpPr>
        <p:sp>
          <p:nvSpPr>
            <p:cNvPr id="32" name="文本框 31"/>
            <p:cNvSpPr txBox="1"/>
            <p:nvPr/>
          </p:nvSpPr>
          <p:spPr>
            <a:xfrm>
              <a:off x="1059045" y="332683"/>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noProof="0" dirty="0">
                  <a:solidFill>
                    <a:schemeClr val="accent1"/>
                  </a:solidFill>
                  <a:cs typeface="+mn-ea"/>
                  <a:sym typeface="+mn-lt"/>
                </a:rPr>
                <a:t>标题文字</a:t>
              </a:r>
              <a:r>
                <a:rPr lang="zh-CN" altLang="en-US" sz="3200" b="1" noProof="0" dirty="0">
                  <a:solidFill>
                    <a:schemeClr val="tx1">
                      <a:lumMod val="75000"/>
                      <a:lumOff val="25000"/>
                    </a:schemeClr>
                  </a:solidFill>
                  <a:cs typeface="+mn-ea"/>
                  <a:sym typeface="+mn-lt"/>
                </a:rPr>
                <a:t>添加此处</a:t>
              </a:r>
              <a:endParaRPr kumimoji="0"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3" name="文本框 32"/>
            <p:cNvSpPr txBox="1"/>
            <p:nvPr/>
          </p:nvSpPr>
          <p:spPr>
            <a:xfrm>
              <a:off x="1059045" y="794786"/>
              <a:ext cx="5751330" cy="30207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5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cs typeface="+mn-ea"/>
                  <a:sym typeface="+mn-lt"/>
                </a:rPr>
                <a:t>print the presentation and make it into a film to be used in a wider field</a:t>
              </a:r>
              <a:endParaRPr kumimoji="0" lang="en-US" altLang="zh-CN" sz="1200" b="0" i="0" u="none" strike="noStrike" kern="1200" cap="none" spc="0" normalizeH="0" baseline="0" noProof="0" dirty="0">
                <a:ln>
                  <a:noFill/>
                </a:ln>
                <a:solidFill>
                  <a:prstClr val="white">
                    <a:lumMod val="50000"/>
                  </a:prstClr>
                </a:solidFill>
                <a:effectLst/>
                <a:uLnTx/>
                <a:uFillTx/>
                <a:cs typeface="+mn-ea"/>
                <a:sym typeface="+mn-lt"/>
              </a:endParaRPr>
            </a:p>
          </p:txBody>
        </p:sp>
      </p:grpSp>
      <p:grpSp>
        <p:nvGrpSpPr>
          <p:cNvPr id="53" name="组合 52"/>
          <p:cNvGrpSpPr/>
          <p:nvPr/>
        </p:nvGrpSpPr>
        <p:grpSpPr>
          <a:xfrm>
            <a:off x="2753439" y="1908074"/>
            <a:ext cx="8028860" cy="535531"/>
            <a:chOff x="2753439" y="1908074"/>
            <a:chExt cx="8028860" cy="535531"/>
          </a:xfrm>
        </p:grpSpPr>
        <p:cxnSp>
          <p:nvCxnSpPr>
            <p:cNvPr id="25" name="Straight Connector 3"/>
            <p:cNvCxnSpPr/>
            <p:nvPr/>
          </p:nvCxnSpPr>
          <p:spPr>
            <a:xfrm>
              <a:off x="4492098" y="1948308"/>
              <a:ext cx="0" cy="426187"/>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45950" y="1908074"/>
              <a:ext cx="6136349"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rgbClr val="7F7F7F"/>
                  </a:solidFill>
                  <a:cs typeface="+mn-ea"/>
                  <a:sym typeface="+mn-lt"/>
                </a:rPr>
                <a:t>用户可以在投影仪或者计算机上进行演示也可以将演示文稿打印出来制作成胶片以便应用到更广泛的领域中</a:t>
              </a:r>
              <a:endParaRPr lang="zh-CN" altLang="en-US" sz="1200" dirty="0">
                <a:solidFill>
                  <a:srgbClr val="7F7F7F"/>
                </a:solidFill>
                <a:cs typeface="+mn-ea"/>
                <a:sym typeface="+mn-lt"/>
              </a:endParaRPr>
            </a:p>
          </p:txBody>
        </p:sp>
        <p:sp>
          <p:nvSpPr>
            <p:cNvPr id="41" name="矩形 40"/>
            <p:cNvSpPr/>
            <p:nvPr/>
          </p:nvSpPr>
          <p:spPr>
            <a:xfrm>
              <a:off x="2753439" y="1958654"/>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cs typeface="+mn-ea"/>
                  <a:sym typeface="+mn-lt"/>
                </a:rPr>
                <a:t>标题文字添加</a:t>
              </a:r>
              <a:endParaRPr lang="zh-CN" altLang="en-US" b="1" dirty="0">
                <a:cs typeface="+mn-ea"/>
                <a:sym typeface="+mn-lt"/>
              </a:endParaRPr>
            </a:p>
          </p:txBody>
        </p:sp>
      </p:grpSp>
      <p:grpSp>
        <p:nvGrpSpPr>
          <p:cNvPr id="54" name="组合 53"/>
          <p:cNvGrpSpPr/>
          <p:nvPr/>
        </p:nvGrpSpPr>
        <p:grpSpPr>
          <a:xfrm>
            <a:off x="2753439" y="2981208"/>
            <a:ext cx="8028860" cy="535531"/>
            <a:chOff x="2753439" y="2981208"/>
            <a:chExt cx="8028860" cy="535531"/>
          </a:xfrm>
        </p:grpSpPr>
        <p:cxnSp>
          <p:nvCxnSpPr>
            <p:cNvPr id="19" name="Straight Connector 7"/>
            <p:cNvCxnSpPr/>
            <p:nvPr/>
          </p:nvCxnSpPr>
          <p:spPr>
            <a:xfrm>
              <a:off x="4492098" y="3033616"/>
              <a:ext cx="0" cy="426187"/>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2753439" y="303878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cs typeface="+mn-ea"/>
                  <a:sym typeface="+mn-lt"/>
                </a:rPr>
                <a:t>标题文字添加</a:t>
              </a:r>
              <a:endParaRPr lang="zh-CN" altLang="en-US" b="1" dirty="0">
                <a:cs typeface="+mn-ea"/>
                <a:sym typeface="+mn-lt"/>
              </a:endParaRPr>
            </a:p>
          </p:txBody>
        </p:sp>
        <p:sp>
          <p:nvSpPr>
            <p:cNvPr id="46" name="矩形 45"/>
            <p:cNvSpPr/>
            <p:nvPr/>
          </p:nvSpPr>
          <p:spPr>
            <a:xfrm>
              <a:off x="4645950" y="2981208"/>
              <a:ext cx="6136349"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rgbClr val="7F7F7F"/>
                  </a:solidFill>
                  <a:cs typeface="+mn-ea"/>
                  <a:sym typeface="+mn-lt"/>
                </a:rPr>
                <a:t>用户可以在投影仪或者计算机上进行演示也可以将演示文稿打印出来制作成胶片以便应用到更广泛的领域中</a:t>
              </a:r>
              <a:endParaRPr lang="zh-CN" altLang="en-US" sz="1200" dirty="0">
                <a:solidFill>
                  <a:srgbClr val="7F7F7F"/>
                </a:solidFill>
                <a:cs typeface="+mn-ea"/>
                <a:sym typeface="+mn-lt"/>
              </a:endParaRPr>
            </a:p>
          </p:txBody>
        </p:sp>
      </p:grpSp>
      <p:grpSp>
        <p:nvGrpSpPr>
          <p:cNvPr id="55" name="组合 54"/>
          <p:cNvGrpSpPr/>
          <p:nvPr/>
        </p:nvGrpSpPr>
        <p:grpSpPr>
          <a:xfrm>
            <a:off x="2753439" y="4054342"/>
            <a:ext cx="8028860" cy="535531"/>
            <a:chOff x="2753439" y="4054342"/>
            <a:chExt cx="8028860" cy="535531"/>
          </a:xfrm>
        </p:grpSpPr>
        <p:cxnSp>
          <p:nvCxnSpPr>
            <p:cNvPr id="14" name="Straight Connector 11"/>
            <p:cNvCxnSpPr/>
            <p:nvPr/>
          </p:nvCxnSpPr>
          <p:spPr>
            <a:xfrm>
              <a:off x="4492098" y="4118923"/>
              <a:ext cx="0" cy="426187"/>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2753439" y="4114503"/>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cs typeface="+mn-ea"/>
                  <a:sym typeface="+mn-lt"/>
                </a:rPr>
                <a:t>标题文字添加</a:t>
              </a:r>
              <a:endParaRPr lang="zh-CN" altLang="en-US" b="1" dirty="0">
                <a:cs typeface="+mn-ea"/>
                <a:sym typeface="+mn-lt"/>
              </a:endParaRPr>
            </a:p>
          </p:txBody>
        </p:sp>
        <p:sp>
          <p:nvSpPr>
            <p:cNvPr id="47" name="矩形 46"/>
            <p:cNvSpPr/>
            <p:nvPr/>
          </p:nvSpPr>
          <p:spPr>
            <a:xfrm>
              <a:off x="4645950" y="4054342"/>
              <a:ext cx="6136349"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rgbClr val="7F7F7F"/>
                  </a:solidFill>
                  <a:cs typeface="+mn-ea"/>
                  <a:sym typeface="+mn-lt"/>
                </a:rPr>
                <a:t>用户可以在投影仪或者计算机上进行演示也可以将演示文稿打印出来制作成胶片以便应用到更广泛的领域中</a:t>
              </a:r>
              <a:endParaRPr lang="zh-CN" altLang="en-US" sz="1200" dirty="0">
                <a:solidFill>
                  <a:srgbClr val="7F7F7F"/>
                </a:solidFill>
                <a:cs typeface="+mn-ea"/>
                <a:sym typeface="+mn-lt"/>
              </a:endParaRPr>
            </a:p>
          </p:txBody>
        </p:sp>
      </p:grpSp>
      <p:grpSp>
        <p:nvGrpSpPr>
          <p:cNvPr id="56" name="组合 55"/>
          <p:cNvGrpSpPr/>
          <p:nvPr/>
        </p:nvGrpSpPr>
        <p:grpSpPr>
          <a:xfrm>
            <a:off x="2753439" y="5159111"/>
            <a:ext cx="8028860" cy="535531"/>
            <a:chOff x="2753439" y="5159111"/>
            <a:chExt cx="8028860" cy="535531"/>
          </a:xfrm>
        </p:grpSpPr>
        <p:cxnSp>
          <p:nvCxnSpPr>
            <p:cNvPr id="9" name="Straight Connector 15"/>
            <p:cNvCxnSpPr/>
            <p:nvPr/>
          </p:nvCxnSpPr>
          <p:spPr>
            <a:xfrm>
              <a:off x="4492098" y="5204230"/>
              <a:ext cx="0" cy="426187"/>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2753439" y="5208877"/>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cs typeface="+mn-ea"/>
                  <a:sym typeface="+mn-lt"/>
                </a:rPr>
                <a:t>标题文字添加</a:t>
              </a:r>
              <a:endParaRPr lang="zh-CN" altLang="en-US" b="1" dirty="0">
                <a:cs typeface="+mn-ea"/>
                <a:sym typeface="+mn-lt"/>
              </a:endParaRPr>
            </a:p>
          </p:txBody>
        </p:sp>
        <p:sp>
          <p:nvSpPr>
            <p:cNvPr id="48" name="矩形 47"/>
            <p:cNvSpPr/>
            <p:nvPr/>
          </p:nvSpPr>
          <p:spPr>
            <a:xfrm>
              <a:off x="4645950" y="5159111"/>
              <a:ext cx="6136349"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rgbClr val="7F7F7F"/>
                  </a:solidFill>
                  <a:cs typeface="+mn-ea"/>
                  <a:sym typeface="+mn-lt"/>
                </a:rPr>
                <a:t>用户可以在投影仪或者计算机上进行演示也可以将演示文稿打印出来制作成胶片以便应用到更广泛的领域中</a:t>
              </a:r>
              <a:endParaRPr lang="zh-CN" altLang="en-US" sz="1200" dirty="0">
                <a:solidFill>
                  <a:srgbClr val="7F7F7F"/>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1000" fill="hold"/>
                                        <p:tgtEl>
                                          <p:spTgt spid="28"/>
                                        </p:tgtEl>
                                        <p:attrNameLst>
                                          <p:attrName>ppt_x</p:attrName>
                                        </p:attrNameLst>
                                      </p:cBhvr>
                                      <p:tavLst>
                                        <p:tav tm="0">
                                          <p:val>
                                            <p:strVal val="1+#ppt_w/2"/>
                                          </p:val>
                                        </p:tav>
                                        <p:tav tm="100000">
                                          <p:val>
                                            <p:strVal val="#ppt_x"/>
                                          </p:val>
                                        </p:tav>
                                      </p:tavLst>
                                    </p:anim>
                                    <p:anim calcmode="lin" valueType="num">
                                      <p:cBhvr additive="base">
                                        <p:cTn id="8" dur="1000" fill="hold"/>
                                        <p:tgtEl>
                                          <p:spTgt spid="2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8" fill="hold"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p:tgtEl>
                                          <p:spTgt spid="31"/>
                                        </p:tgtEl>
                                        <p:attrNameLst>
                                          <p:attrName>ppt_x</p:attrName>
                                        </p:attrNameLst>
                                      </p:cBhvr>
                                      <p:tavLst>
                                        <p:tav tm="0">
                                          <p:val>
                                            <p:strVal val="#ppt_x-#ppt_w*1.125000"/>
                                          </p:val>
                                        </p:tav>
                                        <p:tav tm="100000">
                                          <p:val>
                                            <p:strVal val="#ppt_x"/>
                                          </p:val>
                                        </p:tav>
                                      </p:tavLst>
                                    </p:anim>
                                    <p:animEffect transition="in" filter="wipe(right)">
                                      <p:cBhvr>
                                        <p:cTn id="13" dur="500"/>
                                        <p:tgtEl>
                                          <p:spTgt spid="31"/>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53" presetClass="entr" presetSubtype="16"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p:cTn id="22" dur="500" fill="hold"/>
                                        <p:tgtEl>
                                          <p:spTgt spid="36"/>
                                        </p:tgtEl>
                                        <p:attrNameLst>
                                          <p:attrName>ppt_w</p:attrName>
                                        </p:attrNameLst>
                                      </p:cBhvr>
                                      <p:tavLst>
                                        <p:tav tm="0">
                                          <p:val>
                                            <p:fltVal val="0"/>
                                          </p:val>
                                        </p:tav>
                                        <p:tav tm="100000">
                                          <p:val>
                                            <p:strVal val="#ppt_w"/>
                                          </p:val>
                                        </p:tav>
                                      </p:tavLst>
                                    </p:anim>
                                    <p:anim calcmode="lin" valueType="num">
                                      <p:cBhvr>
                                        <p:cTn id="23" dur="500" fill="hold"/>
                                        <p:tgtEl>
                                          <p:spTgt spid="36"/>
                                        </p:tgtEl>
                                        <p:attrNameLst>
                                          <p:attrName>ppt_h</p:attrName>
                                        </p:attrNameLst>
                                      </p:cBhvr>
                                      <p:tavLst>
                                        <p:tav tm="0">
                                          <p:val>
                                            <p:fltVal val="0"/>
                                          </p:val>
                                        </p:tav>
                                        <p:tav tm="100000">
                                          <p:val>
                                            <p:strVal val="#ppt_h"/>
                                          </p:val>
                                        </p:tav>
                                      </p:tavLst>
                                    </p:anim>
                                    <p:animEffect transition="in" filter="fade">
                                      <p:cBhvr>
                                        <p:cTn id="24" dur="500"/>
                                        <p:tgtEl>
                                          <p:spTgt spid="36"/>
                                        </p:tgtEl>
                                      </p:cBhvr>
                                    </p:animEffect>
                                  </p:childTnLst>
                                </p:cTn>
                              </p:par>
                              <p:par>
                                <p:cTn id="25" presetID="53" presetClass="entr" presetSubtype="16"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par>
                                <p:cTn id="30" presetID="53" presetClass="entr" presetSubtype="16" fill="hold" nodeType="withEffect">
                                  <p:stCondLst>
                                    <p:cond delay="0"/>
                                  </p:stCondLst>
                                  <p:childTnLst>
                                    <p:set>
                                      <p:cBhvr>
                                        <p:cTn id="31" dur="1" fill="hold">
                                          <p:stCondLst>
                                            <p:cond delay="0"/>
                                          </p:stCondLst>
                                        </p:cTn>
                                        <p:tgtEl>
                                          <p:spTgt spid="34"/>
                                        </p:tgtEl>
                                        <p:attrNameLst>
                                          <p:attrName>style.visibility</p:attrName>
                                        </p:attrNameLst>
                                      </p:cBhvr>
                                      <p:to>
                                        <p:strVal val="visible"/>
                                      </p:to>
                                    </p:set>
                                    <p:anim calcmode="lin" valueType="num">
                                      <p:cBhvr>
                                        <p:cTn id="32" dur="500" fill="hold"/>
                                        <p:tgtEl>
                                          <p:spTgt spid="34"/>
                                        </p:tgtEl>
                                        <p:attrNameLst>
                                          <p:attrName>ppt_w</p:attrName>
                                        </p:attrNameLst>
                                      </p:cBhvr>
                                      <p:tavLst>
                                        <p:tav tm="0">
                                          <p:val>
                                            <p:fltVal val="0"/>
                                          </p:val>
                                        </p:tav>
                                        <p:tav tm="100000">
                                          <p:val>
                                            <p:strVal val="#ppt_w"/>
                                          </p:val>
                                        </p:tav>
                                      </p:tavLst>
                                    </p:anim>
                                    <p:anim calcmode="lin" valueType="num">
                                      <p:cBhvr>
                                        <p:cTn id="33" dur="500" fill="hold"/>
                                        <p:tgtEl>
                                          <p:spTgt spid="34"/>
                                        </p:tgtEl>
                                        <p:attrNameLst>
                                          <p:attrName>ppt_h</p:attrName>
                                        </p:attrNameLst>
                                      </p:cBhvr>
                                      <p:tavLst>
                                        <p:tav tm="0">
                                          <p:val>
                                            <p:fltVal val="0"/>
                                          </p:val>
                                        </p:tav>
                                        <p:tav tm="100000">
                                          <p:val>
                                            <p:strVal val="#ppt_h"/>
                                          </p:val>
                                        </p:tav>
                                      </p:tavLst>
                                    </p:anim>
                                    <p:animEffect transition="in" filter="fade">
                                      <p:cBhvr>
                                        <p:cTn id="34" dur="500"/>
                                        <p:tgtEl>
                                          <p:spTgt spid="34"/>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500"/>
                                        <p:tgtEl>
                                          <p:spTgt spid="52"/>
                                        </p:tgtEl>
                                      </p:cBhvr>
                                    </p:animEffect>
                                  </p:childTnLst>
                                </p:cTn>
                              </p:par>
                            </p:childTnLst>
                          </p:cTn>
                        </p:par>
                        <p:par>
                          <p:cTn id="48" fill="hold">
                            <p:stCondLst>
                              <p:cond delay="2500"/>
                            </p:stCondLst>
                            <p:childTnLst>
                              <p:par>
                                <p:cTn id="49" presetID="22" presetClass="entr" presetSubtype="8" fill="hold" nodeType="after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wipe(left)">
                                      <p:cBhvr>
                                        <p:cTn id="51" dur="500"/>
                                        <p:tgtEl>
                                          <p:spTgt spid="53"/>
                                        </p:tgtEl>
                                      </p:cBhvr>
                                    </p:animEffect>
                                  </p:childTnLst>
                                </p:cTn>
                              </p:par>
                            </p:childTnLst>
                          </p:cTn>
                        </p:par>
                        <p:par>
                          <p:cTn id="52" fill="hold">
                            <p:stCondLst>
                              <p:cond delay="3000"/>
                            </p:stCondLst>
                            <p:childTnLst>
                              <p:par>
                                <p:cTn id="53" presetID="22" presetClass="entr" presetSubtype="8" fill="hold"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wipe(left)">
                                      <p:cBhvr>
                                        <p:cTn id="55" dur="500"/>
                                        <p:tgtEl>
                                          <p:spTgt spid="54"/>
                                        </p:tgtEl>
                                      </p:cBhvr>
                                    </p:animEffect>
                                  </p:childTnLst>
                                </p:cTn>
                              </p:par>
                            </p:childTnLst>
                          </p:cTn>
                        </p:par>
                        <p:par>
                          <p:cTn id="56" fill="hold">
                            <p:stCondLst>
                              <p:cond delay="3500"/>
                            </p:stCondLst>
                            <p:childTnLst>
                              <p:par>
                                <p:cTn id="57" presetID="22" presetClass="entr" presetSubtype="8" fill="hold" nodeType="after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500"/>
                                        <p:tgtEl>
                                          <p:spTgt spid="55"/>
                                        </p:tgtEl>
                                      </p:cBhvr>
                                    </p:animEffect>
                                  </p:childTnLst>
                                </p:cTn>
                              </p:par>
                            </p:childTnLst>
                          </p:cTn>
                        </p:par>
                        <p:par>
                          <p:cTn id="60" fill="hold">
                            <p:stCondLst>
                              <p:cond delay="4000"/>
                            </p:stCondLst>
                            <p:childTnLst>
                              <p:par>
                                <p:cTn id="61" presetID="22" presetClass="entr" presetSubtype="8" fill="hold" nodeType="after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wipe(left)">
                                      <p:cBhvr>
                                        <p:cTn id="63"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a:xfrm rot="1800000">
            <a:off x="1557095" y="1443638"/>
            <a:ext cx="10831241" cy="5574600"/>
          </a:xfrm>
          <a:custGeom>
            <a:avLst/>
            <a:gdLst>
              <a:gd name="connsiteX0" fmla="*/ 0 w 11036013"/>
              <a:gd name="connsiteY0" fmla="*/ 0 h 5549712"/>
              <a:gd name="connsiteX1" fmla="*/ 11036013 w 11036013"/>
              <a:gd name="connsiteY1" fmla="*/ 0 h 5549712"/>
              <a:gd name="connsiteX2" fmla="*/ 11036013 w 11036013"/>
              <a:gd name="connsiteY2" fmla="*/ 5549712 h 5549712"/>
              <a:gd name="connsiteX3" fmla="*/ 0 w 11036013"/>
              <a:gd name="connsiteY3" fmla="*/ 5549712 h 5549712"/>
              <a:gd name="connsiteX4" fmla="*/ 0 w 11036013"/>
              <a:gd name="connsiteY4" fmla="*/ 0 h 5549712"/>
              <a:gd name="connsiteX0-1" fmla="*/ 0 w 11036013"/>
              <a:gd name="connsiteY0-2" fmla="*/ 14119 h 5563831"/>
              <a:gd name="connsiteX1-3" fmla="*/ 8996662 w 11036013"/>
              <a:gd name="connsiteY1-4" fmla="*/ 0 h 5563831"/>
              <a:gd name="connsiteX2-5" fmla="*/ 11036013 w 11036013"/>
              <a:gd name="connsiteY2-6" fmla="*/ 14119 h 5563831"/>
              <a:gd name="connsiteX3-7" fmla="*/ 11036013 w 11036013"/>
              <a:gd name="connsiteY3-8" fmla="*/ 5563831 h 5563831"/>
              <a:gd name="connsiteX4-9" fmla="*/ 0 w 11036013"/>
              <a:gd name="connsiteY4-10" fmla="*/ 5563831 h 5563831"/>
              <a:gd name="connsiteX5" fmla="*/ 0 w 11036013"/>
              <a:gd name="connsiteY5" fmla="*/ 14119 h 5563831"/>
              <a:gd name="connsiteX0-11" fmla="*/ 0 w 11036013"/>
              <a:gd name="connsiteY0-12" fmla="*/ 14119 h 5574600"/>
              <a:gd name="connsiteX1-13" fmla="*/ 8996662 w 11036013"/>
              <a:gd name="connsiteY1-14" fmla="*/ 0 h 5574600"/>
              <a:gd name="connsiteX2-15" fmla="*/ 11036013 w 11036013"/>
              <a:gd name="connsiteY2-16" fmla="*/ 14119 h 5574600"/>
              <a:gd name="connsiteX3-17" fmla="*/ 11036013 w 11036013"/>
              <a:gd name="connsiteY3-18" fmla="*/ 5563831 h 5574600"/>
              <a:gd name="connsiteX4-19" fmla="*/ 204772 w 11036013"/>
              <a:gd name="connsiteY4-20" fmla="*/ 5574600 h 5574600"/>
              <a:gd name="connsiteX5-21" fmla="*/ 0 w 11036013"/>
              <a:gd name="connsiteY5-22" fmla="*/ 5563831 h 5574600"/>
              <a:gd name="connsiteX6" fmla="*/ 0 w 11036013"/>
              <a:gd name="connsiteY6" fmla="*/ 14119 h 5574600"/>
              <a:gd name="connsiteX0-23" fmla="*/ 0 w 11036013"/>
              <a:gd name="connsiteY0-24" fmla="*/ 14119 h 5574600"/>
              <a:gd name="connsiteX1-25" fmla="*/ 8996662 w 11036013"/>
              <a:gd name="connsiteY1-26" fmla="*/ 0 h 5574600"/>
              <a:gd name="connsiteX2-27" fmla="*/ 11036013 w 11036013"/>
              <a:gd name="connsiteY2-28" fmla="*/ 14119 h 5574600"/>
              <a:gd name="connsiteX3-29" fmla="*/ 11036013 w 11036013"/>
              <a:gd name="connsiteY3-30" fmla="*/ 5563831 h 5574600"/>
              <a:gd name="connsiteX4-31" fmla="*/ 204772 w 11036013"/>
              <a:gd name="connsiteY4-32" fmla="*/ 5574600 h 5574600"/>
              <a:gd name="connsiteX5-33" fmla="*/ 0 w 11036013"/>
              <a:gd name="connsiteY5-34" fmla="*/ 14119 h 5574600"/>
              <a:gd name="connsiteX0-35" fmla="*/ 0 w 10831241"/>
              <a:gd name="connsiteY0-36" fmla="*/ 5574600 h 5574600"/>
              <a:gd name="connsiteX1-37" fmla="*/ 8791890 w 10831241"/>
              <a:gd name="connsiteY1-38" fmla="*/ 0 h 5574600"/>
              <a:gd name="connsiteX2-39" fmla="*/ 10831241 w 10831241"/>
              <a:gd name="connsiteY2-40" fmla="*/ 14119 h 5574600"/>
              <a:gd name="connsiteX3-41" fmla="*/ 10831241 w 10831241"/>
              <a:gd name="connsiteY3-42" fmla="*/ 5563831 h 5574600"/>
              <a:gd name="connsiteX4-43" fmla="*/ 0 w 10831241"/>
              <a:gd name="connsiteY4-44" fmla="*/ 5574600 h 55746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31241" h="5574600">
                <a:moveTo>
                  <a:pt x="0" y="5574600"/>
                </a:moveTo>
                <a:lnTo>
                  <a:pt x="8791890" y="0"/>
                </a:lnTo>
                <a:lnTo>
                  <a:pt x="10831241" y="14119"/>
                </a:lnTo>
                <a:lnTo>
                  <a:pt x="10831241" y="5563831"/>
                </a:lnTo>
                <a:lnTo>
                  <a:pt x="0" y="5574600"/>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9" name="矩形 58"/>
          <p:cNvSpPr/>
          <p:nvPr/>
        </p:nvSpPr>
        <p:spPr>
          <a:xfrm rot="1800000">
            <a:off x="2088454" y="2594385"/>
            <a:ext cx="1517838" cy="835718"/>
          </a:xfrm>
          <a:custGeom>
            <a:avLst/>
            <a:gdLst>
              <a:gd name="connsiteX0" fmla="*/ 0 w 2436760"/>
              <a:gd name="connsiteY0" fmla="*/ 0 h 827965"/>
              <a:gd name="connsiteX1" fmla="*/ 2436760 w 2436760"/>
              <a:gd name="connsiteY1" fmla="*/ 0 h 827965"/>
              <a:gd name="connsiteX2" fmla="*/ 2436760 w 2436760"/>
              <a:gd name="connsiteY2" fmla="*/ 827965 h 827965"/>
              <a:gd name="connsiteX3" fmla="*/ 0 w 2436760"/>
              <a:gd name="connsiteY3" fmla="*/ 827965 h 827965"/>
              <a:gd name="connsiteX4" fmla="*/ 0 w 2436760"/>
              <a:gd name="connsiteY4" fmla="*/ 0 h 827965"/>
              <a:gd name="connsiteX0-1" fmla="*/ 0 w 2436760"/>
              <a:gd name="connsiteY0-2" fmla="*/ 4629 h 832594"/>
              <a:gd name="connsiteX1-3" fmla="*/ 964349 w 2436760"/>
              <a:gd name="connsiteY1-4" fmla="*/ 0 h 832594"/>
              <a:gd name="connsiteX2-5" fmla="*/ 2436760 w 2436760"/>
              <a:gd name="connsiteY2-6" fmla="*/ 4629 h 832594"/>
              <a:gd name="connsiteX3-7" fmla="*/ 2436760 w 2436760"/>
              <a:gd name="connsiteY3-8" fmla="*/ 832594 h 832594"/>
              <a:gd name="connsiteX4-9" fmla="*/ 0 w 2436760"/>
              <a:gd name="connsiteY4-10" fmla="*/ 832594 h 832594"/>
              <a:gd name="connsiteX5" fmla="*/ 0 w 2436760"/>
              <a:gd name="connsiteY5" fmla="*/ 4629 h 832594"/>
              <a:gd name="connsiteX0-11" fmla="*/ 0 w 2436760"/>
              <a:gd name="connsiteY0-12" fmla="*/ 4629 h 835718"/>
              <a:gd name="connsiteX1-13" fmla="*/ 964349 w 2436760"/>
              <a:gd name="connsiteY1-14" fmla="*/ 0 h 835718"/>
              <a:gd name="connsiteX2-15" fmla="*/ 2436760 w 2436760"/>
              <a:gd name="connsiteY2-16" fmla="*/ 4629 h 835718"/>
              <a:gd name="connsiteX3-17" fmla="*/ 2436760 w 2436760"/>
              <a:gd name="connsiteY3-18" fmla="*/ 832594 h 835718"/>
              <a:gd name="connsiteX4-19" fmla="*/ 918922 w 2436760"/>
              <a:gd name="connsiteY4-20" fmla="*/ 835718 h 835718"/>
              <a:gd name="connsiteX5-21" fmla="*/ 0 w 2436760"/>
              <a:gd name="connsiteY5-22" fmla="*/ 832594 h 835718"/>
              <a:gd name="connsiteX6" fmla="*/ 0 w 2436760"/>
              <a:gd name="connsiteY6" fmla="*/ 4629 h 835718"/>
              <a:gd name="connsiteX0-23" fmla="*/ 0 w 2436760"/>
              <a:gd name="connsiteY0-24" fmla="*/ 4629 h 835718"/>
              <a:gd name="connsiteX1-25" fmla="*/ 964349 w 2436760"/>
              <a:gd name="connsiteY1-26" fmla="*/ 0 h 835718"/>
              <a:gd name="connsiteX2-27" fmla="*/ 2436760 w 2436760"/>
              <a:gd name="connsiteY2-28" fmla="*/ 4629 h 835718"/>
              <a:gd name="connsiteX3-29" fmla="*/ 2436760 w 2436760"/>
              <a:gd name="connsiteY3-30" fmla="*/ 832594 h 835718"/>
              <a:gd name="connsiteX4-31" fmla="*/ 918922 w 2436760"/>
              <a:gd name="connsiteY4-32" fmla="*/ 835718 h 835718"/>
              <a:gd name="connsiteX5-33" fmla="*/ 0 w 2436760"/>
              <a:gd name="connsiteY5-34" fmla="*/ 4629 h 835718"/>
              <a:gd name="connsiteX0-35" fmla="*/ 0 w 1517838"/>
              <a:gd name="connsiteY0-36" fmla="*/ 835718 h 835718"/>
              <a:gd name="connsiteX1-37" fmla="*/ 45427 w 1517838"/>
              <a:gd name="connsiteY1-38" fmla="*/ 0 h 835718"/>
              <a:gd name="connsiteX2-39" fmla="*/ 1517838 w 1517838"/>
              <a:gd name="connsiteY2-40" fmla="*/ 4629 h 835718"/>
              <a:gd name="connsiteX3-41" fmla="*/ 1517838 w 1517838"/>
              <a:gd name="connsiteY3-42" fmla="*/ 832594 h 835718"/>
              <a:gd name="connsiteX4-43" fmla="*/ 0 w 1517838"/>
              <a:gd name="connsiteY4-44" fmla="*/ 835718 h 8357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17838" h="835718">
                <a:moveTo>
                  <a:pt x="0" y="835718"/>
                </a:moveTo>
                <a:lnTo>
                  <a:pt x="45427" y="0"/>
                </a:lnTo>
                <a:lnTo>
                  <a:pt x="1517838" y="4629"/>
                </a:lnTo>
                <a:lnTo>
                  <a:pt x="1517838" y="832594"/>
                </a:lnTo>
                <a:lnTo>
                  <a:pt x="0" y="835718"/>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61" name="矩形 58"/>
          <p:cNvSpPr/>
          <p:nvPr/>
        </p:nvSpPr>
        <p:spPr>
          <a:xfrm rot="1800000">
            <a:off x="4688028" y="2594385"/>
            <a:ext cx="1517838" cy="835718"/>
          </a:xfrm>
          <a:custGeom>
            <a:avLst/>
            <a:gdLst>
              <a:gd name="connsiteX0" fmla="*/ 0 w 2436760"/>
              <a:gd name="connsiteY0" fmla="*/ 0 h 827965"/>
              <a:gd name="connsiteX1" fmla="*/ 2436760 w 2436760"/>
              <a:gd name="connsiteY1" fmla="*/ 0 h 827965"/>
              <a:gd name="connsiteX2" fmla="*/ 2436760 w 2436760"/>
              <a:gd name="connsiteY2" fmla="*/ 827965 h 827965"/>
              <a:gd name="connsiteX3" fmla="*/ 0 w 2436760"/>
              <a:gd name="connsiteY3" fmla="*/ 827965 h 827965"/>
              <a:gd name="connsiteX4" fmla="*/ 0 w 2436760"/>
              <a:gd name="connsiteY4" fmla="*/ 0 h 827965"/>
              <a:gd name="connsiteX0-1" fmla="*/ 0 w 2436760"/>
              <a:gd name="connsiteY0-2" fmla="*/ 4629 h 832594"/>
              <a:gd name="connsiteX1-3" fmla="*/ 964349 w 2436760"/>
              <a:gd name="connsiteY1-4" fmla="*/ 0 h 832594"/>
              <a:gd name="connsiteX2-5" fmla="*/ 2436760 w 2436760"/>
              <a:gd name="connsiteY2-6" fmla="*/ 4629 h 832594"/>
              <a:gd name="connsiteX3-7" fmla="*/ 2436760 w 2436760"/>
              <a:gd name="connsiteY3-8" fmla="*/ 832594 h 832594"/>
              <a:gd name="connsiteX4-9" fmla="*/ 0 w 2436760"/>
              <a:gd name="connsiteY4-10" fmla="*/ 832594 h 832594"/>
              <a:gd name="connsiteX5" fmla="*/ 0 w 2436760"/>
              <a:gd name="connsiteY5" fmla="*/ 4629 h 832594"/>
              <a:gd name="connsiteX0-11" fmla="*/ 0 w 2436760"/>
              <a:gd name="connsiteY0-12" fmla="*/ 4629 h 835718"/>
              <a:gd name="connsiteX1-13" fmla="*/ 964349 w 2436760"/>
              <a:gd name="connsiteY1-14" fmla="*/ 0 h 835718"/>
              <a:gd name="connsiteX2-15" fmla="*/ 2436760 w 2436760"/>
              <a:gd name="connsiteY2-16" fmla="*/ 4629 h 835718"/>
              <a:gd name="connsiteX3-17" fmla="*/ 2436760 w 2436760"/>
              <a:gd name="connsiteY3-18" fmla="*/ 832594 h 835718"/>
              <a:gd name="connsiteX4-19" fmla="*/ 918922 w 2436760"/>
              <a:gd name="connsiteY4-20" fmla="*/ 835718 h 835718"/>
              <a:gd name="connsiteX5-21" fmla="*/ 0 w 2436760"/>
              <a:gd name="connsiteY5-22" fmla="*/ 832594 h 835718"/>
              <a:gd name="connsiteX6" fmla="*/ 0 w 2436760"/>
              <a:gd name="connsiteY6" fmla="*/ 4629 h 835718"/>
              <a:gd name="connsiteX0-23" fmla="*/ 0 w 2436760"/>
              <a:gd name="connsiteY0-24" fmla="*/ 4629 h 835718"/>
              <a:gd name="connsiteX1-25" fmla="*/ 964349 w 2436760"/>
              <a:gd name="connsiteY1-26" fmla="*/ 0 h 835718"/>
              <a:gd name="connsiteX2-27" fmla="*/ 2436760 w 2436760"/>
              <a:gd name="connsiteY2-28" fmla="*/ 4629 h 835718"/>
              <a:gd name="connsiteX3-29" fmla="*/ 2436760 w 2436760"/>
              <a:gd name="connsiteY3-30" fmla="*/ 832594 h 835718"/>
              <a:gd name="connsiteX4-31" fmla="*/ 918922 w 2436760"/>
              <a:gd name="connsiteY4-32" fmla="*/ 835718 h 835718"/>
              <a:gd name="connsiteX5-33" fmla="*/ 0 w 2436760"/>
              <a:gd name="connsiteY5-34" fmla="*/ 4629 h 835718"/>
              <a:gd name="connsiteX0-35" fmla="*/ 0 w 1517838"/>
              <a:gd name="connsiteY0-36" fmla="*/ 835718 h 835718"/>
              <a:gd name="connsiteX1-37" fmla="*/ 45427 w 1517838"/>
              <a:gd name="connsiteY1-38" fmla="*/ 0 h 835718"/>
              <a:gd name="connsiteX2-39" fmla="*/ 1517838 w 1517838"/>
              <a:gd name="connsiteY2-40" fmla="*/ 4629 h 835718"/>
              <a:gd name="connsiteX3-41" fmla="*/ 1517838 w 1517838"/>
              <a:gd name="connsiteY3-42" fmla="*/ 832594 h 835718"/>
              <a:gd name="connsiteX4-43" fmla="*/ 0 w 1517838"/>
              <a:gd name="connsiteY4-44" fmla="*/ 835718 h 8357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17838" h="835718">
                <a:moveTo>
                  <a:pt x="0" y="835718"/>
                </a:moveTo>
                <a:lnTo>
                  <a:pt x="45427" y="0"/>
                </a:lnTo>
                <a:lnTo>
                  <a:pt x="1517838" y="4629"/>
                </a:lnTo>
                <a:lnTo>
                  <a:pt x="1517838" y="832594"/>
                </a:lnTo>
                <a:lnTo>
                  <a:pt x="0" y="835718"/>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62" name="矩形 58"/>
          <p:cNvSpPr/>
          <p:nvPr/>
        </p:nvSpPr>
        <p:spPr>
          <a:xfrm rot="1800000">
            <a:off x="7323898" y="2594385"/>
            <a:ext cx="1517838" cy="835718"/>
          </a:xfrm>
          <a:custGeom>
            <a:avLst/>
            <a:gdLst>
              <a:gd name="connsiteX0" fmla="*/ 0 w 2436760"/>
              <a:gd name="connsiteY0" fmla="*/ 0 h 827965"/>
              <a:gd name="connsiteX1" fmla="*/ 2436760 w 2436760"/>
              <a:gd name="connsiteY1" fmla="*/ 0 h 827965"/>
              <a:gd name="connsiteX2" fmla="*/ 2436760 w 2436760"/>
              <a:gd name="connsiteY2" fmla="*/ 827965 h 827965"/>
              <a:gd name="connsiteX3" fmla="*/ 0 w 2436760"/>
              <a:gd name="connsiteY3" fmla="*/ 827965 h 827965"/>
              <a:gd name="connsiteX4" fmla="*/ 0 w 2436760"/>
              <a:gd name="connsiteY4" fmla="*/ 0 h 827965"/>
              <a:gd name="connsiteX0-1" fmla="*/ 0 w 2436760"/>
              <a:gd name="connsiteY0-2" fmla="*/ 4629 h 832594"/>
              <a:gd name="connsiteX1-3" fmla="*/ 964349 w 2436760"/>
              <a:gd name="connsiteY1-4" fmla="*/ 0 h 832594"/>
              <a:gd name="connsiteX2-5" fmla="*/ 2436760 w 2436760"/>
              <a:gd name="connsiteY2-6" fmla="*/ 4629 h 832594"/>
              <a:gd name="connsiteX3-7" fmla="*/ 2436760 w 2436760"/>
              <a:gd name="connsiteY3-8" fmla="*/ 832594 h 832594"/>
              <a:gd name="connsiteX4-9" fmla="*/ 0 w 2436760"/>
              <a:gd name="connsiteY4-10" fmla="*/ 832594 h 832594"/>
              <a:gd name="connsiteX5" fmla="*/ 0 w 2436760"/>
              <a:gd name="connsiteY5" fmla="*/ 4629 h 832594"/>
              <a:gd name="connsiteX0-11" fmla="*/ 0 w 2436760"/>
              <a:gd name="connsiteY0-12" fmla="*/ 4629 h 835718"/>
              <a:gd name="connsiteX1-13" fmla="*/ 964349 w 2436760"/>
              <a:gd name="connsiteY1-14" fmla="*/ 0 h 835718"/>
              <a:gd name="connsiteX2-15" fmla="*/ 2436760 w 2436760"/>
              <a:gd name="connsiteY2-16" fmla="*/ 4629 h 835718"/>
              <a:gd name="connsiteX3-17" fmla="*/ 2436760 w 2436760"/>
              <a:gd name="connsiteY3-18" fmla="*/ 832594 h 835718"/>
              <a:gd name="connsiteX4-19" fmla="*/ 918922 w 2436760"/>
              <a:gd name="connsiteY4-20" fmla="*/ 835718 h 835718"/>
              <a:gd name="connsiteX5-21" fmla="*/ 0 w 2436760"/>
              <a:gd name="connsiteY5-22" fmla="*/ 832594 h 835718"/>
              <a:gd name="connsiteX6" fmla="*/ 0 w 2436760"/>
              <a:gd name="connsiteY6" fmla="*/ 4629 h 835718"/>
              <a:gd name="connsiteX0-23" fmla="*/ 0 w 2436760"/>
              <a:gd name="connsiteY0-24" fmla="*/ 4629 h 835718"/>
              <a:gd name="connsiteX1-25" fmla="*/ 964349 w 2436760"/>
              <a:gd name="connsiteY1-26" fmla="*/ 0 h 835718"/>
              <a:gd name="connsiteX2-27" fmla="*/ 2436760 w 2436760"/>
              <a:gd name="connsiteY2-28" fmla="*/ 4629 h 835718"/>
              <a:gd name="connsiteX3-29" fmla="*/ 2436760 w 2436760"/>
              <a:gd name="connsiteY3-30" fmla="*/ 832594 h 835718"/>
              <a:gd name="connsiteX4-31" fmla="*/ 918922 w 2436760"/>
              <a:gd name="connsiteY4-32" fmla="*/ 835718 h 835718"/>
              <a:gd name="connsiteX5-33" fmla="*/ 0 w 2436760"/>
              <a:gd name="connsiteY5-34" fmla="*/ 4629 h 835718"/>
              <a:gd name="connsiteX0-35" fmla="*/ 0 w 1517838"/>
              <a:gd name="connsiteY0-36" fmla="*/ 835718 h 835718"/>
              <a:gd name="connsiteX1-37" fmla="*/ 45427 w 1517838"/>
              <a:gd name="connsiteY1-38" fmla="*/ 0 h 835718"/>
              <a:gd name="connsiteX2-39" fmla="*/ 1517838 w 1517838"/>
              <a:gd name="connsiteY2-40" fmla="*/ 4629 h 835718"/>
              <a:gd name="connsiteX3-41" fmla="*/ 1517838 w 1517838"/>
              <a:gd name="connsiteY3-42" fmla="*/ 832594 h 835718"/>
              <a:gd name="connsiteX4-43" fmla="*/ 0 w 1517838"/>
              <a:gd name="connsiteY4-44" fmla="*/ 835718 h 8357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17838" h="835718">
                <a:moveTo>
                  <a:pt x="0" y="835718"/>
                </a:moveTo>
                <a:lnTo>
                  <a:pt x="45427" y="0"/>
                </a:lnTo>
                <a:lnTo>
                  <a:pt x="1517838" y="4629"/>
                </a:lnTo>
                <a:lnTo>
                  <a:pt x="1517838" y="832594"/>
                </a:lnTo>
                <a:lnTo>
                  <a:pt x="0" y="835718"/>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63" name="矩形 58"/>
          <p:cNvSpPr/>
          <p:nvPr/>
        </p:nvSpPr>
        <p:spPr>
          <a:xfrm rot="1800000">
            <a:off x="9909589" y="2594385"/>
            <a:ext cx="1517838" cy="835718"/>
          </a:xfrm>
          <a:custGeom>
            <a:avLst/>
            <a:gdLst>
              <a:gd name="connsiteX0" fmla="*/ 0 w 2436760"/>
              <a:gd name="connsiteY0" fmla="*/ 0 h 827965"/>
              <a:gd name="connsiteX1" fmla="*/ 2436760 w 2436760"/>
              <a:gd name="connsiteY1" fmla="*/ 0 h 827965"/>
              <a:gd name="connsiteX2" fmla="*/ 2436760 w 2436760"/>
              <a:gd name="connsiteY2" fmla="*/ 827965 h 827965"/>
              <a:gd name="connsiteX3" fmla="*/ 0 w 2436760"/>
              <a:gd name="connsiteY3" fmla="*/ 827965 h 827965"/>
              <a:gd name="connsiteX4" fmla="*/ 0 w 2436760"/>
              <a:gd name="connsiteY4" fmla="*/ 0 h 827965"/>
              <a:gd name="connsiteX0-1" fmla="*/ 0 w 2436760"/>
              <a:gd name="connsiteY0-2" fmla="*/ 4629 h 832594"/>
              <a:gd name="connsiteX1-3" fmla="*/ 964349 w 2436760"/>
              <a:gd name="connsiteY1-4" fmla="*/ 0 h 832594"/>
              <a:gd name="connsiteX2-5" fmla="*/ 2436760 w 2436760"/>
              <a:gd name="connsiteY2-6" fmla="*/ 4629 h 832594"/>
              <a:gd name="connsiteX3-7" fmla="*/ 2436760 w 2436760"/>
              <a:gd name="connsiteY3-8" fmla="*/ 832594 h 832594"/>
              <a:gd name="connsiteX4-9" fmla="*/ 0 w 2436760"/>
              <a:gd name="connsiteY4-10" fmla="*/ 832594 h 832594"/>
              <a:gd name="connsiteX5" fmla="*/ 0 w 2436760"/>
              <a:gd name="connsiteY5" fmla="*/ 4629 h 832594"/>
              <a:gd name="connsiteX0-11" fmla="*/ 0 w 2436760"/>
              <a:gd name="connsiteY0-12" fmla="*/ 4629 h 835718"/>
              <a:gd name="connsiteX1-13" fmla="*/ 964349 w 2436760"/>
              <a:gd name="connsiteY1-14" fmla="*/ 0 h 835718"/>
              <a:gd name="connsiteX2-15" fmla="*/ 2436760 w 2436760"/>
              <a:gd name="connsiteY2-16" fmla="*/ 4629 h 835718"/>
              <a:gd name="connsiteX3-17" fmla="*/ 2436760 w 2436760"/>
              <a:gd name="connsiteY3-18" fmla="*/ 832594 h 835718"/>
              <a:gd name="connsiteX4-19" fmla="*/ 918922 w 2436760"/>
              <a:gd name="connsiteY4-20" fmla="*/ 835718 h 835718"/>
              <a:gd name="connsiteX5-21" fmla="*/ 0 w 2436760"/>
              <a:gd name="connsiteY5-22" fmla="*/ 832594 h 835718"/>
              <a:gd name="connsiteX6" fmla="*/ 0 w 2436760"/>
              <a:gd name="connsiteY6" fmla="*/ 4629 h 835718"/>
              <a:gd name="connsiteX0-23" fmla="*/ 0 w 2436760"/>
              <a:gd name="connsiteY0-24" fmla="*/ 4629 h 835718"/>
              <a:gd name="connsiteX1-25" fmla="*/ 964349 w 2436760"/>
              <a:gd name="connsiteY1-26" fmla="*/ 0 h 835718"/>
              <a:gd name="connsiteX2-27" fmla="*/ 2436760 w 2436760"/>
              <a:gd name="connsiteY2-28" fmla="*/ 4629 h 835718"/>
              <a:gd name="connsiteX3-29" fmla="*/ 2436760 w 2436760"/>
              <a:gd name="connsiteY3-30" fmla="*/ 832594 h 835718"/>
              <a:gd name="connsiteX4-31" fmla="*/ 918922 w 2436760"/>
              <a:gd name="connsiteY4-32" fmla="*/ 835718 h 835718"/>
              <a:gd name="connsiteX5-33" fmla="*/ 0 w 2436760"/>
              <a:gd name="connsiteY5-34" fmla="*/ 4629 h 835718"/>
              <a:gd name="connsiteX0-35" fmla="*/ 0 w 1517838"/>
              <a:gd name="connsiteY0-36" fmla="*/ 835718 h 835718"/>
              <a:gd name="connsiteX1-37" fmla="*/ 45427 w 1517838"/>
              <a:gd name="connsiteY1-38" fmla="*/ 0 h 835718"/>
              <a:gd name="connsiteX2-39" fmla="*/ 1517838 w 1517838"/>
              <a:gd name="connsiteY2-40" fmla="*/ 4629 h 835718"/>
              <a:gd name="connsiteX3-41" fmla="*/ 1517838 w 1517838"/>
              <a:gd name="connsiteY3-42" fmla="*/ 832594 h 835718"/>
              <a:gd name="connsiteX4-43" fmla="*/ 0 w 1517838"/>
              <a:gd name="connsiteY4-44" fmla="*/ 835718 h 8357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17838" h="835718">
                <a:moveTo>
                  <a:pt x="0" y="835718"/>
                </a:moveTo>
                <a:lnTo>
                  <a:pt x="45427" y="0"/>
                </a:lnTo>
                <a:lnTo>
                  <a:pt x="1517838" y="4629"/>
                </a:lnTo>
                <a:lnTo>
                  <a:pt x="1517838" y="832594"/>
                </a:lnTo>
                <a:lnTo>
                  <a:pt x="0" y="835718"/>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 name="Rectangle 5"/>
          <p:cNvSpPr/>
          <p:nvPr/>
        </p:nvSpPr>
        <p:spPr>
          <a:xfrm>
            <a:off x="874711" y="3523382"/>
            <a:ext cx="10442578" cy="393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5" name="Group 28"/>
          <p:cNvGrpSpPr/>
          <p:nvPr/>
        </p:nvGrpSpPr>
        <p:grpSpPr>
          <a:xfrm>
            <a:off x="4372334" y="2206333"/>
            <a:ext cx="842040" cy="842040"/>
            <a:chOff x="4364206" y="1888846"/>
            <a:chExt cx="867959" cy="867959"/>
          </a:xfrm>
        </p:grpSpPr>
        <p:sp>
          <p:nvSpPr>
            <p:cNvPr id="33" name="Oval 3"/>
            <p:cNvSpPr/>
            <p:nvPr/>
          </p:nvSpPr>
          <p:spPr>
            <a:xfrm>
              <a:off x="4364206" y="1888846"/>
              <a:ext cx="867959" cy="86795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39" name="Group 29"/>
            <p:cNvGrpSpPr/>
            <p:nvPr/>
          </p:nvGrpSpPr>
          <p:grpSpPr>
            <a:xfrm>
              <a:off x="4598064" y="2131984"/>
              <a:ext cx="400243" cy="400243"/>
              <a:chOff x="2770187" y="2415226"/>
              <a:chExt cx="330200" cy="330200"/>
            </a:xfrm>
            <a:solidFill>
              <a:schemeClr val="bg1"/>
            </a:solidFill>
          </p:grpSpPr>
          <p:sp>
            <p:nvSpPr>
              <p:cNvPr id="40" name="Freeform: Shape 30"/>
              <p:cNvSpPr/>
              <p:nvPr/>
            </p:nvSpPr>
            <p:spPr bwMode="auto">
              <a:xfrm>
                <a:off x="2770187" y="2415226"/>
                <a:ext cx="330200" cy="330200"/>
              </a:xfrm>
              <a:custGeom>
                <a:avLst/>
                <a:gdLst>
                  <a:gd name="T0" fmla="*/ 16 w 208"/>
                  <a:gd name="T1" fmla="*/ 177 h 208"/>
                  <a:gd name="T2" fmla="*/ 13 w 208"/>
                  <a:gd name="T3" fmla="*/ 180 h 208"/>
                  <a:gd name="T4" fmla="*/ 13 w 208"/>
                  <a:gd name="T5" fmla="*/ 190 h 208"/>
                  <a:gd name="T6" fmla="*/ 19 w 208"/>
                  <a:gd name="T7" fmla="*/ 196 h 208"/>
                  <a:gd name="T8" fmla="*/ 27 w 208"/>
                  <a:gd name="T9" fmla="*/ 196 h 208"/>
                  <a:gd name="T10" fmla="*/ 83 w 208"/>
                  <a:gd name="T11" fmla="*/ 141 h 208"/>
                  <a:gd name="T12" fmla="*/ 68 w 208"/>
                  <a:gd name="T13" fmla="*/ 124 h 208"/>
                  <a:gd name="T14" fmla="*/ 109 w 208"/>
                  <a:gd name="T15" fmla="*/ 17 h 208"/>
                  <a:gd name="T16" fmla="*/ 78 w 208"/>
                  <a:gd name="T17" fmla="*/ 40 h 208"/>
                  <a:gd name="T18" fmla="*/ 65 w 208"/>
                  <a:gd name="T19" fmla="*/ 78 h 208"/>
                  <a:gd name="T20" fmla="*/ 78 w 208"/>
                  <a:gd name="T21" fmla="*/ 117 h 208"/>
                  <a:gd name="T22" fmla="*/ 109 w 208"/>
                  <a:gd name="T23" fmla="*/ 140 h 208"/>
                  <a:gd name="T24" fmla="*/ 150 w 208"/>
                  <a:gd name="T25" fmla="*/ 140 h 208"/>
                  <a:gd name="T26" fmla="*/ 182 w 208"/>
                  <a:gd name="T27" fmla="*/ 117 h 208"/>
                  <a:gd name="T28" fmla="*/ 195 w 208"/>
                  <a:gd name="T29" fmla="*/ 78 h 208"/>
                  <a:gd name="T30" fmla="*/ 182 w 208"/>
                  <a:gd name="T31" fmla="*/ 40 h 208"/>
                  <a:gd name="T32" fmla="*/ 150 w 208"/>
                  <a:gd name="T33" fmla="*/ 17 h 208"/>
                  <a:gd name="T34" fmla="*/ 130 w 208"/>
                  <a:gd name="T35" fmla="*/ 0 h 208"/>
                  <a:gd name="T36" fmla="*/ 176 w 208"/>
                  <a:gd name="T37" fmla="*/ 16 h 208"/>
                  <a:gd name="T38" fmla="*/ 203 w 208"/>
                  <a:gd name="T39" fmla="*/ 53 h 208"/>
                  <a:gd name="T40" fmla="*/ 203 w 208"/>
                  <a:gd name="T41" fmla="*/ 102 h 208"/>
                  <a:gd name="T42" fmla="*/ 176 w 208"/>
                  <a:gd name="T43" fmla="*/ 141 h 208"/>
                  <a:gd name="T44" fmla="*/ 130 w 208"/>
                  <a:gd name="T45" fmla="*/ 156 h 208"/>
                  <a:gd name="T46" fmla="*/ 94 w 208"/>
                  <a:gd name="T47" fmla="*/ 147 h 208"/>
                  <a:gd name="T48" fmla="*/ 39 w 208"/>
                  <a:gd name="T49" fmla="*/ 202 h 208"/>
                  <a:gd name="T50" fmla="*/ 29 w 208"/>
                  <a:gd name="T51" fmla="*/ 208 h 208"/>
                  <a:gd name="T52" fmla="*/ 17 w 208"/>
                  <a:gd name="T53" fmla="*/ 208 h 208"/>
                  <a:gd name="T54" fmla="*/ 7 w 208"/>
                  <a:gd name="T55" fmla="*/ 202 h 208"/>
                  <a:gd name="T56" fmla="*/ 1 w 208"/>
                  <a:gd name="T57" fmla="*/ 192 h 208"/>
                  <a:gd name="T58" fmla="*/ 1 w 208"/>
                  <a:gd name="T59" fmla="*/ 179 h 208"/>
                  <a:gd name="T60" fmla="*/ 7 w 208"/>
                  <a:gd name="T61" fmla="*/ 169 h 208"/>
                  <a:gd name="T62" fmla="*/ 60 w 208"/>
                  <a:gd name="T63" fmla="*/ 115 h 208"/>
                  <a:gd name="T64" fmla="*/ 52 w 208"/>
                  <a:gd name="T65" fmla="*/ 78 h 208"/>
                  <a:gd name="T66" fmla="*/ 68 w 208"/>
                  <a:gd name="T67" fmla="*/ 33 h 208"/>
                  <a:gd name="T68" fmla="*/ 105 w 208"/>
                  <a:gd name="T69" fmla="*/ 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8" h="208">
                    <a:moveTo>
                      <a:pt x="68" y="124"/>
                    </a:moveTo>
                    <a:lnTo>
                      <a:pt x="16" y="177"/>
                    </a:lnTo>
                    <a:lnTo>
                      <a:pt x="16" y="177"/>
                    </a:lnTo>
                    <a:lnTo>
                      <a:pt x="13" y="180"/>
                    </a:lnTo>
                    <a:lnTo>
                      <a:pt x="11" y="185"/>
                    </a:lnTo>
                    <a:lnTo>
                      <a:pt x="13" y="190"/>
                    </a:lnTo>
                    <a:lnTo>
                      <a:pt x="14" y="193"/>
                    </a:lnTo>
                    <a:lnTo>
                      <a:pt x="19" y="196"/>
                    </a:lnTo>
                    <a:lnTo>
                      <a:pt x="23" y="196"/>
                    </a:lnTo>
                    <a:lnTo>
                      <a:pt x="27" y="196"/>
                    </a:lnTo>
                    <a:lnTo>
                      <a:pt x="32" y="193"/>
                    </a:lnTo>
                    <a:lnTo>
                      <a:pt x="83" y="141"/>
                    </a:lnTo>
                    <a:lnTo>
                      <a:pt x="75" y="133"/>
                    </a:lnTo>
                    <a:lnTo>
                      <a:pt x="68" y="124"/>
                    </a:lnTo>
                    <a:close/>
                    <a:moveTo>
                      <a:pt x="130" y="13"/>
                    </a:moveTo>
                    <a:lnTo>
                      <a:pt x="109" y="17"/>
                    </a:lnTo>
                    <a:lnTo>
                      <a:pt x="92" y="26"/>
                    </a:lnTo>
                    <a:lnTo>
                      <a:pt x="78" y="40"/>
                    </a:lnTo>
                    <a:lnTo>
                      <a:pt x="68" y="58"/>
                    </a:lnTo>
                    <a:lnTo>
                      <a:pt x="65" y="78"/>
                    </a:lnTo>
                    <a:lnTo>
                      <a:pt x="68" y="100"/>
                    </a:lnTo>
                    <a:lnTo>
                      <a:pt x="78" y="117"/>
                    </a:lnTo>
                    <a:lnTo>
                      <a:pt x="92" y="131"/>
                    </a:lnTo>
                    <a:lnTo>
                      <a:pt x="109" y="140"/>
                    </a:lnTo>
                    <a:lnTo>
                      <a:pt x="130" y="143"/>
                    </a:lnTo>
                    <a:lnTo>
                      <a:pt x="150" y="140"/>
                    </a:lnTo>
                    <a:lnTo>
                      <a:pt x="169" y="131"/>
                    </a:lnTo>
                    <a:lnTo>
                      <a:pt x="182" y="117"/>
                    </a:lnTo>
                    <a:lnTo>
                      <a:pt x="192" y="100"/>
                    </a:lnTo>
                    <a:lnTo>
                      <a:pt x="195" y="78"/>
                    </a:lnTo>
                    <a:lnTo>
                      <a:pt x="192" y="58"/>
                    </a:lnTo>
                    <a:lnTo>
                      <a:pt x="182" y="40"/>
                    </a:lnTo>
                    <a:lnTo>
                      <a:pt x="169" y="26"/>
                    </a:lnTo>
                    <a:lnTo>
                      <a:pt x="150" y="17"/>
                    </a:lnTo>
                    <a:lnTo>
                      <a:pt x="130" y="13"/>
                    </a:lnTo>
                    <a:close/>
                    <a:moveTo>
                      <a:pt x="130" y="0"/>
                    </a:moveTo>
                    <a:lnTo>
                      <a:pt x="154" y="4"/>
                    </a:lnTo>
                    <a:lnTo>
                      <a:pt x="176" y="16"/>
                    </a:lnTo>
                    <a:lnTo>
                      <a:pt x="193" y="33"/>
                    </a:lnTo>
                    <a:lnTo>
                      <a:pt x="203" y="53"/>
                    </a:lnTo>
                    <a:lnTo>
                      <a:pt x="208" y="78"/>
                    </a:lnTo>
                    <a:lnTo>
                      <a:pt x="203" y="102"/>
                    </a:lnTo>
                    <a:lnTo>
                      <a:pt x="193" y="124"/>
                    </a:lnTo>
                    <a:lnTo>
                      <a:pt x="176" y="141"/>
                    </a:lnTo>
                    <a:lnTo>
                      <a:pt x="154" y="153"/>
                    </a:lnTo>
                    <a:lnTo>
                      <a:pt x="130" y="156"/>
                    </a:lnTo>
                    <a:lnTo>
                      <a:pt x="111" y="154"/>
                    </a:lnTo>
                    <a:lnTo>
                      <a:pt x="94" y="147"/>
                    </a:lnTo>
                    <a:lnTo>
                      <a:pt x="39" y="202"/>
                    </a:lnTo>
                    <a:lnTo>
                      <a:pt x="39" y="202"/>
                    </a:lnTo>
                    <a:lnTo>
                      <a:pt x="34" y="205"/>
                    </a:lnTo>
                    <a:lnTo>
                      <a:pt x="29" y="208"/>
                    </a:lnTo>
                    <a:lnTo>
                      <a:pt x="23" y="208"/>
                    </a:lnTo>
                    <a:lnTo>
                      <a:pt x="17" y="208"/>
                    </a:lnTo>
                    <a:lnTo>
                      <a:pt x="11" y="205"/>
                    </a:lnTo>
                    <a:lnTo>
                      <a:pt x="7" y="202"/>
                    </a:lnTo>
                    <a:lnTo>
                      <a:pt x="3" y="196"/>
                    </a:lnTo>
                    <a:lnTo>
                      <a:pt x="1" y="192"/>
                    </a:lnTo>
                    <a:lnTo>
                      <a:pt x="0" y="185"/>
                    </a:lnTo>
                    <a:lnTo>
                      <a:pt x="1" y="179"/>
                    </a:lnTo>
                    <a:lnTo>
                      <a:pt x="3" y="173"/>
                    </a:lnTo>
                    <a:lnTo>
                      <a:pt x="7" y="169"/>
                    </a:lnTo>
                    <a:lnTo>
                      <a:pt x="7" y="169"/>
                    </a:lnTo>
                    <a:lnTo>
                      <a:pt x="60" y="115"/>
                    </a:lnTo>
                    <a:lnTo>
                      <a:pt x="55" y="98"/>
                    </a:lnTo>
                    <a:lnTo>
                      <a:pt x="52" y="78"/>
                    </a:lnTo>
                    <a:lnTo>
                      <a:pt x="56" y="53"/>
                    </a:lnTo>
                    <a:lnTo>
                      <a:pt x="68" y="33"/>
                    </a:lnTo>
                    <a:lnTo>
                      <a:pt x="83" y="16"/>
                    </a:lnTo>
                    <a:lnTo>
                      <a:pt x="105" y="4"/>
                    </a:lnTo>
                    <a:lnTo>
                      <a:pt x="130" y="0"/>
                    </a:lnTo>
                    <a:close/>
                  </a:path>
                </a:pathLst>
              </a:custGeom>
              <a:grpFill/>
              <a:ln w="0">
                <a:noFill/>
                <a:prstDash val="solid"/>
                <a:round/>
              </a:ln>
            </p:spPr>
            <p:txBody>
              <a:bodyPr anchor="ctr"/>
              <a:lstStyle/>
              <a:p>
                <a:pPr algn="ctr"/>
                <a:endParaRPr dirty="0">
                  <a:cs typeface="+mn-ea"/>
                  <a:sym typeface="+mn-lt"/>
                </a:endParaRPr>
              </a:p>
            </p:txBody>
          </p:sp>
          <p:sp>
            <p:nvSpPr>
              <p:cNvPr id="41" name="Freeform: Shape 31"/>
              <p:cNvSpPr/>
              <p:nvPr/>
            </p:nvSpPr>
            <p:spPr bwMode="auto">
              <a:xfrm>
                <a:off x="2905124" y="2467613"/>
                <a:ext cx="76200" cy="77787"/>
              </a:xfrm>
              <a:custGeom>
                <a:avLst/>
                <a:gdLst>
                  <a:gd name="T0" fmla="*/ 45 w 48"/>
                  <a:gd name="T1" fmla="*/ 0 h 49"/>
                  <a:gd name="T2" fmla="*/ 48 w 48"/>
                  <a:gd name="T3" fmla="*/ 2 h 49"/>
                  <a:gd name="T4" fmla="*/ 48 w 48"/>
                  <a:gd name="T5" fmla="*/ 3 h 49"/>
                  <a:gd name="T6" fmla="*/ 48 w 48"/>
                  <a:gd name="T7" fmla="*/ 6 h 49"/>
                  <a:gd name="T8" fmla="*/ 45 w 48"/>
                  <a:gd name="T9" fmla="*/ 6 h 49"/>
                  <a:gd name="T10" fmla="*/ 30 w 48"/>
                  <a:gd name="T11" fmla="*/ 10 h 49"/>
                  <a:gd name="T12" fmla="*/ 17 w 48"/>
                  <a:gd name="T13" fmla="*/ 17 h 49"/>
                  <a:gd name="T14" fmla="*/ 9 w 48"/>
                  <a:gd name="T15" fmla="*/ 30 h 49"/>
                  <a:gd name="T16" fmla="*/ 6 w 48"/>
                  <a:gd name="T17" fmla="*/ 45 h 49"/>
                  <a:gd name="T18" fmla="*/ 4 w 48"/>
                  <a:gd name="T19" fmla="*/ 48 h 49"/>
                  <a:gd name="T20" fmla="*/ 3 w 48"/>
                  <a:gd name="T21" fmla="*/ 49 h 49"/>
                  <a:gd name="T22" fmla="*/ 0 w 48"/>
                  <a:gd name="T23" fmla="*/ 48 h 49"/>
                  <a:gd name="T24" fmla="*/ 0 w 48"/>
                  <a:gd name="T25" fmla="*/ 45 h 49"/>
                  <a:gd name="T26" fmla="*/ 3 w 48"/>
                  <a:gd name="T27" fmla="*/ 28 h 49"/>
                  <a:gd name="T28" fmla="*/ 13 w 48"/>
                  <a:gd name="T29" fmla="*/ 13 h 49"/>
                  <a:gd name="T30" fmla="*/ 27 w 48"/>
                  <a:gd name="T31" fmla="*/ 3 h 49"/>
                  <a:gd name="T32" fmla="*/ 45 w 48"/>
                  <a:gd name="T3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8" h="49">
                    <a:moveTo>
                      <a:pt x="45" y="0"/>
                    </a:moveTo>
                    <a:lnTo>
                      <a:pt x="48" y="2"/>
                    </a:lnTo>
                    <a:lnTo>
                      <a:pt x="48" y="3"/>
                    </a:lnTo>
                    <a:lnTo>
                      <a:pt x="48" y="6"/>
                    </a:lnTo>
                    <a:lnTo>
                      <a:pt x="45" y="6"/>
                    </a:lnTo>
                    <a:lnTo>
                      <a:pt x="30" y="10"/>
                    </a:lnTo>
                    <a:lnTo>
                      <a:pt x="17" y="17"/>
                    </a:lnTo>
                    <a:lnTo>
                      <a:pt x="9" y="30"/>
                    </a:lnTo>
                    <a:lnTo>
                      <a:pt x="6" y="45"/>
                    </a:lnTo>
                    <a:lnTo>
                      <a:pt x="4" y="48"/>
                    </a:lnTo>
                    <a:lnTo>
                      <a:pt x="3" y="49"/>
                    </a:lnTo>
                    <a:lnTo>
                      <a:pt x="0" y="48"/>
                    </a:lnTo>
                    <a:lnTo>
                      <a:pt x="0" y="45"/>
                    </a:lnTo>
                    <a:lnTo>
                      <a:pt x="3" y="28"/>
                    </a:lnTo>
                    <a:lnTo>
                      <a:pt x="13" y="13"/>
                    </a:lnTo>
                    <a:lnTo>
                      <a:pt x="27" y="3"/>
                    </a:lnTo>
                    <a:lnTo>
                      <a:pt x="45" y="0"/>
                    </a:lnTo>
                    <a:close/>
                  </a:path>
                </a:pathLst>
              </a:custGeom>
              <a:grpFill/>
              <a:ln w="0">
                <a:noFill/>
                <a:prstDash val="solid"/>
                <a:round/>
              </a:ln>
            </p:spPr>
            <p:txBody>
              <a:bodyPr anchor="ctr"/>
              <a:lstStyle/>
              <a:p>
                <a:pPr algn="ctr"/>
                <a:endParaRPr dirty="0">
                  <a:cs typeface="+mn-ea"/>
                  <a:sym typeface="+mn-lt"/>
                </a:endParaRPr>
              </a:p>
            </p:txBody>
          </p:sp>
        </p:grpSp>
      </p:grpSp>
      <p:grpSp>
        <p:nvGrpSpPr>
          <p:cNvPr id="6" name="Group 40"/>
          <p:cNvGrpSpPr/>
          <p:nvPr/>
        </p:nvGrpSpPr>
        <p:grpSpPr>
          <a:xfrm>
            <a:off x="1763303" y="2206333"/>
            <a:ext cx="842040" cy="842040"/>
            <a:chOff x="1649640" y="1888846"/>
            <a:chExt cx="867959" cy="867959"/>
          </a:xfrm>
        </p:grpSpPr>
        <p:sp>
          <p:nvSpPr>
            <p:cNvPr id="26" name="Oval 4"/>
            <p:cNvSpPr/>
            <p:nvPr/>
          </p:nvSpPr>
          <p:spPr>
            <a:xfrm>
              <a:off x="1649640" y="1888846"/>
              <a:ext cx="867959" cy="867959"/>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32" name="Freeform: Shape 32"/>
            <p:cNvSpPr/>
            <p:nvPr/>
          </p:nvSpPr>
          <p:spPr bwMode="auto">
            <a:xfrm>
              <a:off x="1901691" y="2136965"/>
              <a:ext cx="363857" cy="363857"/>
            </a:xfrm>
            <a:custGeom>
              <a:avLst/>
              <a:gdLst>
                <a:gd name="T0" fmla="*/ 189 w 208"/>
                <a:gd name="T1" fmla="*/ 37 h 208"/>
                <a:gd name="T2" fmla="*/ 104 w 208"/>
                <a:gd name="T3" fmla="*/ 170 h 208"/>
                <a:gd name="T4" fmla="*/ 108 w 208"/>
                <a:gd name="T5" fmla="*/ 170 h 208"/>
                <a:gd name="T6" fmla="*/ 163 w 208"/>
                <a:gd name="T7" fmla="*/ 193 h 208"/>
                <a:gd name="T8" fmla="*/ 189 w 208"/>
                <a:gd name="T9" fmla="*/ 37 h 208"/>
                <a:gd name="T10" fmla="*/ 170 w 208"/>
                <a:gd name="T11" fmla="*/ 35 h 208"/>
                <a:gd name="T12" fmla="*/ 20 w 208"/>
                <a:gd name="T13" fmla="*/ 136 h 208"/>
                <a:gd name="T14" fmla="*/ 59 w 208"/>
                <a:gd name="T15" fmla="*/ 151 h 208"/>
                <a:gd name="T16" fmla="*/ 61 w 208"/>
                <a:gd name="T17" fmla="*/ 151 h 208"/>
                <a:gd name="T18" fmla="*/ 170 w 208"/>
                <a:gd name="T19" fmla="*/ 35 h 208"/>
                <a:gd name="T20" fmla="*/ 189 w 208"/>
                <a:gd name="T21" fmla="*/ 24 h 208"/>
                <a:gd name="T22" fmla="*/ 67 w 208"/>
                <a:gd name="T23" fmla="*/ 157 h 208"/>
                <a:gd name="T24" fmla="*/ 67 w 208"/>
                <a:gd name="T25" fmla="*/ 157 h 208"/>
                <a:gd name="T26" fmla="*/ 84 w 208"/>
                <a:gd name="T27" fmla="*/ 189 h 208"/>
                <a:gd name="T28" fmla="*/ 189 w 208"/>
                <a:gd name="T29" fmla="*/ 24 h 208"/>
                <a:gd name="T30" fmla="*/ 201 w 208"/>
                <a:gd name="T31" fmla="*/ 0 h 208"/>
                <a:gd name="T32" fmla="*/ 202 w 208"/>
                <a:gd name="T33" fmla="*/ 1 h 208"/>
                <a:gd name="T34" fmla="*/ 205 w 208"/>
                <a:gd name="T35" fmla="*/ 1 h 208"/>
                <a:gd name="T36" fmla="*/ 206 w 208"/>
                <a:gd name="T37" fmla="*/ 3 h 208"/>
                <a:gd name="T38" fmla="*/ 206 w 208"/>
                <a:gd name="T39" fmla="*/ 6 h 208"/>
                <a:gd name="T40" fmla="*/ 208 w 208"/>
                <a:gd name="T41" fmla="*/ 9 h 208"/>
                <a:gd name="T42" fmla="*/ 175 w 208"/>
                <a:gd name="T43" fmla="*/ 203 h 208"/>
                <a:gd name="T44" fmla="*/ 173 w 208"/>
                <a:gd name="T45" fmla="*/ 205 h 208"/>
                <a:gd name="T46" fmla="*/ 172 w 208"/>
                <a:gd name="T47" fmla="*/ 208 h 208"/>
                <a:gd name="T48" fmla="*/ 169 w 208"/>
                <a:gd name="T49" fmla="*/ 208 h 208"/>
                <a:gd name="T50" fmla="*/ 166 w 208"/>
                <a:gd name="T51" fmla="*/ 208 h 208"/>
                <a:gd name="T52" fmla="*/ 103 w 208"/>
                <a:gd name="T53" fmla="*/ 183 h 208"/>
                <a:gd name="T54" fmla="*/ 90 w 208"/>
                <a:gd name="T55" fmla="*/ 205 h 208"/>
                <a:gd name="T56" fmla="*/ 87 w 208"/>
                <a:gd name="T57" fmla="*/ 208 h 208"/>
                <a:gd name="T58" fmla="*/ 84 w 208"/>
                <a:gd name="T59" fmla="*/ 208 h 208"/>
                <a:gd name="T60" fmla="*/ 84 w 208"/>
                <a:gd name="T61" fmla="*/ 208 h 208"/>
                <a:gd name="T62" fmla="*/ 81 w 208"/>
                <a:gd name="T63" fmla="*/ 208 h 208"/>
                <a:gd name="T64" fmla="*/ 78 w 208"/>
                <a:gd name="T65" fmla="*/ 205 h 208"/>
                <a:gd name="T66" fmla="*/ 55 w 208"/>
                <a:gd name="T67" fmla="*/ 163 h 208"/>
                <a:gd name="T68" fmla="*/ 5 w 208"/>
                <a:gd name="T69" fmla="*/ 143 h 208"/>
                <a:gd name="T70" fmla="*/ 2 w 208"/>
                <a:gd name="T71" fmla="*/ 141 h 208"/>
                <a:gd name="T72" fmla="*/ 0 w 208"/>
                <a:gd name="T73" fmla="*/ 137 h 208"/>
                <a:gd name="T74" fmla="*/ 0 w 208"/>
                <a:gd name="T75" fmla="*/ 134 h 208"/>
                <a:gd name="T76" fmla="*/ 3 w 208"/>
                <a:gd name="T77" fmla="*/ 131 h 208"/>
                <a:gd name="T78" fmla="*/ 198 w 208"/>
                <a:gd name="T79" fmla="*/ 1 h 208"/>
                <a:gd name="T80" fmla="*/ 199 w 208"/>
                <a:gd name="T81" fmla="*/ 1 h 208"/>
                <a:gd name="T82" fmla="*/ 201 w 208"/>
                <a:gd name="T83"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8" h="208">
                  <a:moveTo>
                    <a:pt x="189" y="37"/>
                  </a:moveTo>
                  <a:lnTo>
                    <a:pt x="104" y="170"/>
                  </a:lnTo>
                  <a:lnTo>
                    <a:pt x="108" y="170"/>
                  </a:lnTo>
                  <a:lnTo>
                    <a:pt x="163" y="193"/>
                  </a:lnTo>
                  <a:lnTo>
                    <a:pt x="189" y="37"/>
                  </a:lnTo>
                  <a:close/>
                  <a:moveTo>
                    <a:pt x="170" y="35"/>
                  </a:moveTo>
                  <a:lnTo>
                    <a:pt x="20" y="136"/>
                  </a:lnTo>
                  <a:lnTo>
                    <a:pt x="59" y="151"/>
                  </a:lnTo>
                  <a:lnTo>
                    <a:pt x="61" y="151"/>
                  </a:lnTo>
                  <a:lnTo>
                    <a:pt x="170" y="35"/>
                  </a:lnTo>
                  <a:close/>
                  <a:moveTo>
                    <a:pt x="189" y="24"/>
                  </a:moveTo>
                  <a:lnTo>
                    <a:pt x="67" y="157"/>
                  </a:lnTo>
                  <a:lnTo>
                    <a:pt x="67" y="157"/>
                  </a:lnTo>
                  <a:lnTo>
                    <a:pt x="84" y="189"/>
                  </a:lnTo>
                  <a:lnTo>
                    <a:pt x="189" y="24"/>
                  </a:lnTo>
                  <a:close/>
                  <a:moveTo>
                    <a:pt x="201" y="0"/>
                  </a:moveTo>
                  <a:lnTo>
                    <a:pt x="202" y="1"/>
                  </a:lnTo>
                  <a:lnTo>
                    <a:pt x="205" y="1"/>
                  </a:lnTo>
                  <a:lnTo>
                    <a:pt x="206" y="3"/>
                  </a:lnTo>
                  <a:lnTo>
                    <a:pt x="206" y="6"/>
                  </a:lnTo>
                  <a:lnTo>
                    <a:pt x="208" y="9"/>
                  </a:lnTo>
                  <a:lnTo>
                    <a:pt x="175" y="203"/>
                  </a:lnTo>
                  <a:lnTo>
                    <a:pt x="173" y="205"/>
                  </a:lnTo>
                  <a:lnTo>
                    <a:pt x="172" y="208"/>
                  </a:lnTo>
                  <a:lnTo>
                    <a:pt x="169" y="208"/>
                  </a:lnTo>
                  <a:lnTo>
                    <a:pt x="166" y="208"/>
                  </a:lnTo>
                  <a:lnTo>
                    <a:pt x="103" y="183"/>
                  </a:lnTo>
                  <a:lnTo>
                    <a:pt x="90" y="205"/>
                  </a:lnTo>
                  <a:lnTo>
                    <a:pt x="87" y="208"/>
                  </a:lnTo>
                  <a:lnTo>
                    <a:pt x="84" y="208"/>
                  </a:lnTo>
                  <a:lnTo>
                    <a:pt x="84" y="208"/>
                  </a:lnTo>
                  <a:lnTo>
                    <a:pt x="81" y="208"/>
                  </a:lnTo>
                  <a:lnTo>
                    <a:pt x="78" y="205"/>
                  </a:lnTo>
                  <a:lnTo>
                    <a:pt x="55" y="163"/>
                  </a:lnTo>
                  <a:lnTo>
                    <a:pt x="5" y="143"/>
                  </a:lnTo>
                  <a:lnTo>
                    <a:pt x="2" y="141"/>
                  </a:lnTo>
                  <a:lnTo>
                    <a:pt x="0" y="137"/>
                  </a:lnTo>
                  <a:lnTo>
                    <a:pt x="0" y="134"/>
                  </a:lnTo>
                  <a:lnTo>
                    <a:pt x="3" y="131"/>
                  </a:lnTo>
                  <a:lnTo>
                    <a:pt x="198" y="1"/>
                  </a:lnTo>
                  <a:lnTo>
                    <a:pt x="199" y="1"/>
                  </a:lnTo>
                  <a:lnTo>
                    <a:pt x="201" y="0"/>
                  </a:lnTo>
                  <a:close/>
                </a:path>
              </a:pathLst>
            </a:custGeom>
            <a:solidFill>
              <a:schemeClr val="bg1"/>
            </a:solidFill>
            <a:ln w="0">
              <a:noFill/>
              <a:prstDash val="solid"/>
              <a:round/>
            </a:ln>
          </p:spPr>
          <p:txBody>
            <a:bodyPr anchor="ctr"/>
            <a:lstStyle/>
            <a:p>
              <a:pPr algn="ctr"/>
              <a:endParaRPr dirty="0">
                <a:cs typeface="+mn-ea"/>
                <a:sym typeface="+mn-lt"/>
              </a:endParaRPr>
            </a:p>
          </p:txBody>
        </p:sp>
      </p:grpSp>
      <p:grpSp>
        <p:nvGrpSpPr>
          <p:cNvPr id="7" name="Group 26"/>
          <p:cNvGrpSpPr/>
          <p:nvPr/>
        </p:nvGrpSpPr>
        <p:grpSpPr>
          <a:xfrm>
            <a:off x="6981365" y="2198536"/>
            <a:ext cx="842040" cy="842040"/>
            <a:chOff x="7024802" y="1880809"/>
            <a:chExt cx="867959" cy="867959"/>
          </a:xfrm>
        </p:grpSpPr>
        <p:sp>
          <p:nvSpPr>
            <p:cNvPr id="19" name="Oval 2"/>
            <p:cNvSpPr/>
            <p:nvPr/>
          </p:nvSpPr>
          <p:spPr>
            <a:xfrm>
              <a:off x="7024802" y="1880809"/>
              <a:ext cx="867959" cy="867959"/>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25" name="Freeform: Shape 33"/>
            <p:cNvSpPr/>
            <p:nvPr/>
          </p:nvSpPr>
          <p:spPr bwMode="auto">
            <a:xfrm>
              <a:off x="7277727" y="2132861"/>
              <a:ext cx="362108" cy="363857"/>
            </a:xfrm>
            <a:custGeom>
              <a:avLst/>
              <a:gdLst>
                <a:gd name="T0" fmla="*/ 13 w 207"/>
                <a:gd name="T1" fmla="*/ 83 h 208"/>
                <a:gd name="T2" fmla="*/ 20 w 207"/>
                <a:gd name="T3" fmla="*/ 195 h 208"/>
                <a:gd name="T4" fmla="*/ 46 w 207"/>
                <a:gd name="T5" fmla="*/ 187 h 208"/>
                <a:gd name="T6" fmla="*/ 39 w 207"/>
                <a:gd name="T7" fmla="*/ 78 h 208"/>
                <a:gd name="T8" fmla="*/ 99 w 207"/>
                <a:gd name="T9" fmla="*/ 14 h 208"/>
                <a:gd name="T10" fmla="*/ 92 w 207"/>
                <a:gd name="T11" fmla="*/ 46 h 208"/>
                <a:gd name="T12" fmla="*/ 57 w 207"/>
                <a:gd name="T13" fmla="*/ 81 h 208"/>
                <a:gd name="T14" fmla="*/ 52 w 207"/>
                <a:gd name="T15" fmla="*/ 177 h 208"/>
                <a:gd name="T16" fmla="*/ 57 w 207"/>
                <a:gd name="T17" fmla="*/ 183 h 208"/>
                <a:gd name="T18" fmla="*/ 66 w 207"/>
                <a:gd name="T19" fmla="*/ 184 h 208"/>
                <a:gd name="T20" fmla="*/ 99 w 207"/>
                <a:gd name="T21" fmla="*/ 192 h 208"/>
                <a:gd name="T22" fmla="*/ 163 w 207"/>
                <a:gd name="T23" fmla="*/ 193 h 208"/>
                <a:gd name="T24" fmla="*/ 171 w 207"/>
                <a:gd name="T25" fmla="*/ 187 h 208"/>
                <a:gd name="T26" fmla="*/ 173 w 207"/>
                <a:gd name="T27" fmla="*/ 180 h 208"/>
                <a:gd name="T28" fmla="*/ 165 w 207"/>
                <a:gd name="T29" fmla="*/ 174 h 208"/>
                <a:gd name="T30" fmla="*/ 152 w 207"/>
                <a:gd name="T31" fmla="*/ 169 h 208"/>
                <a:gd name="T32" fmla="*/ 176 w 207"/>
                <a:gd name="T33" fmla="*/ 167 h 208"/>
                <a:gd name="T34" fmla="*/ 183 w 207"/>
                <a:gd name="T35" fmla="*/ 159 h 208"/>
                <a:gd name="T36" fmla="*/ 184 w 207"/>
                <a:gd name="T37" fmla="*/ 148 h 208"/>
                <a:gd name="T38" fmla="*/ 174 w 207"/>
                <a:gd name="T39" fmla="*/ 143 h 208"/>
                <a:gd name="T40" fmla="*/ 163 w 207"/>
                <a:gd name="T41" fmla="*/ 143 h 208"/>
                <a:gd name="T42" fmla="*/ 160 w 207"/>
                <a:gd name="T43" fmla="*/ 137 h 208"/>
                <a:gd name="T44" fmla="*/ 170 w 207"/>
                <a:gd name="T45" fmla="*/ 135 h 208"/>
                <a:gd name="T46" fmla="*/ 187 w 207"/>
                <a:gd name="T47" fmla="*/ 131 h 208"/>
                <a:gd name="T48" fmla="*/ 191 w 207"/>
                <a:gd name="T49" fmla="*/ 121 h 208"/>
                <a:gd name="T50" fmla="*/ 189 w 207"/>
                <a:gd name="T51" fmla="*/ 112 h 208"/>
                <a:gd name="T52" fmla="*/ 171 w 207"/>
                <a:gd name="T53" fmla="*/ 109 h 208"/>
                <a:gd name="T54" fmla="*/ 165 w 207"/>
                <a:gd name="T55" fmla="*/ 107 h 208"/>
                <a:gd name="T56" fmla="*/ 176 w 207"/>
                <a:gd name="T57" fmla="*/ 104 h 208"/>
                <a:gd name="T58" fmla="*/ 191 w 207"/>
                <a:gd name="T59" fmla="*/ 99 h 208"/>
                <a:gd name="T60" fmla="*/ 194 w 207"/>
                <a:gd name="T61" fmla="*/ 92 h 208"/>
                <a:gd name="T62" fmla="*/ 194 w 207"/>
                <a:gd name="T63" fmla="*/ 86 h 208"/>
                <a:gd name="T64" fmla="*/ 184 w 207"/>
                <a:gd name="T65" fmla="*/ 79 h 208"/>
                <a:gd name="T66" fmla="*/ 144 w 207"/>
                <a:gd name="T67" fmla="*/ 78 h 208"/>
                <a:gd name="T68" fmla="*/ 122 w 207"/>
                <a:gd name="T69" fmla="*/ 53 h 208"/>
                <a:gd name="T70" fmla="*/ 109 w 207"/>
                <a:gd name="T71" fmla="*/ 14 h 208"/>
                <a:gd name="T72" fmla="*/ 125 w 207"/>
                <a:gd name="T73" fmla="*/ 13 h 208"/>
                <a:gd name="T74" fmla="*/ 135 w 207"/>
                <a:gd name="T75" fmla="*/ 55 h 208"/>
                <a:gd name="T76" fmla="*/ 177 w 207"/>
                <a:gd name="T77" fmla="*/ 66 h 208"/>
                <a:gd name="T78" fmla="*/ 203 w 207"/>
                <a:gd name="T79" fmla="*/ 76 h 208"/>
                <a:gd name="T80" fmla="*/ 207 w 207"/>
                <a:gd name="T81" fmla="*/ 92 h 208"/>
                <a:gd name="T82" fmla="*/ 204 w 207"/>
                <a:gd name="T83" fmla="*/ 104 h 208"/>
                <a:gd name="T84" fmla="*/ 204 w 207"/>
                <a:gd name="T85" fmla="*/ 124 h 208"/>
                <a:gd name="T86" fmla="*/ 196 w 207"/>
                <a:gd name="T87" fmla="*/ 141 h 208"/>
                <a:gd name="T88" fmla="*/ 196 w 207"/>
                <a:gd name="T89" fmla="*/ 160 h 208"/>
                <a:gd name="T90" fmla="*/ 184 w 207"/>
                <a:gd name="T91" fmla="*/ 176 h 208"/>
                <a:gd name="T92" fmla="*/ 183 w 207"/>
                <a:gd name="T93" fmla="*/ 193 h 208"/>
                <a:gd name="T94" fmla="*/ 124 w 207"/>
                <a:gd name="T95" fmla="*/ 208 h 208"/>
                <a:gd name="T96" fmla="*/ 72 w 207"/>
                <a:gd name="T97" fmla="*/ 199 h 208"/>
                <a:gd name="T98" fmla="*/ 56 w 207"/>
                <a:gd name="T99" fmla="*/ 196 h 208"/>
                <a:gd name="T100" fmla="*/ 44 w 207"/>
                <a:gd name="T101" fmla="*/ 206 h 208"/>
                <a:gd name="T102" fmla="*/ 8 w 207"/>
                <a:gd name="T103" fmla="*/ 203 h 208"/>
                <a:gd name="T104" fmla="*/ 0 w 207"/>
                <a:gd name="T105" fmla="*/ 83 h 208"/>
                <a:gd name="T106" fmla="*/ 13 w 207"/>
                <a:gd name="T107" fmla="*/ 65 h 208"/>
                <a:gd name="T108" fmla="*/ 49 w 207"/>
                <a:gd name="T109" fmla="*/ 66 h 208"/>
                <a:gd name="T110" fmla="*/ 54 w 207"/>
                <a:gd name="T111" fmla="*/ 68 h 208"/>
                <a:gd name="T112" fmla="*/ 79 w 207"/>
                <a:gd name="T113" fmla="*/ 43 h 208"/>
                <a:gd name="T114" fmla="*/ 88 w 207"/>
                <a:gd name="T115" fmla="*/ 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7" h="208">
                  <a:moveTo>
                    <a:pt x="20" y="78"/>
                  </a:moveTo>
                  <a:lnTo>
                    <a:pt x="15" y="78"/>
                  </a:lnTo>
                  <a:lnTo>
                    <a:pt x="14" y="81"/>
                  </a:lnTo>
                  <a:lnTo>
                    <a:pt x="13" y="83"/>
                  </a:lnTo>
                  <a:lnTo>
                    <a:pt x="13" y="187"/>
                  </a:lnTo>
                  <a:lnTo>
                    <a:pt x="14" y="190"/>
                  </a:lnTo>
                  <a:lnTo>
                    <a:pt x="15" y="193"/>
                  </a:lnTo>
                  <a:lnTo>
                    <a:pt x="20" y="195"/>
                  </a:lnTo>
                  <a:lnTo>
                    <a:pt x="39" y="195"/>
                  </a:lnTo>
                  <a:lnTo>
                    <a:pt x="41" y="193"/>
                  </a:lnTo>
                  <a:lnTo>
                    <a:pt x="44" y="190"/>
                  </a:lnTo>
                  <a:lnTo>
                    <a:pt x="46" y="187"/>
                  </a:lnTo>
                  <a:lnTo>
                    <a:pt x="46" y="83"/>
                  </a:lnTo>
                  <a:lnTo>
                    <a:pt x="44" y="81"/>
                  </a:lnTo>
                  <a:lnTo>
                    <a:pt x="41" y="78"/>
                  </a:lnTo>
                  <a:lnTo>
                    <a:pt x="39" y="78"/>
                  </a:lnTo>
                  <a:lnTo>
                    <a:pt x="20" y="78"/>
                  </a:lnTo>
                  <a:close/>
                  <a:moveTo>
                    <a:pt x="103" y="13"/>
                  </a:moveTo>
                  <a:lnTo>
                    <a:pt x="101" y="13"/>
                  </a:lnTo>
                  <a:lnTo>
                    <a:pt x="99" y="14"/>
                  </a:lnTo>
                  <a:lnTo>
                    <a:pt x="98" y="17"/>
                  </a:lnTo>
                  <a:lnTo>
                    <a:pt x="98" y="19"/>
                  </a:lnTo>
                  <a:lnTo>
                    <a:pt x="96" y="33"/>
                  </a:lnTo>
                  <a:lnTo>
                    <a:pt x="92" y="46"/>
                  </a:lnTo>
                  <a:lnTo>
                    <a:pt x="85" y="59"/>
                  </a:lnTo>
                  <a:lnTo>
                    <a:pt x="73" y="70"/>
                  </a:lnTo>
                  <a:lnTo>
                    <a:pt x="59" y="81"/>
                  </a:lnTo>
                  <a:lnTo>
                    <a:pt x="57" y="81"/>
                  </a:lnTo>
                  <a:lnTo>
                    <a:pt x="54" y="82"/>
                  </a:lnTo>
                  <a:lnTo>
                    <a:pt x="53" y="85"/>
                  </a:lnTo>
                  <a:lnTo>
                    <a:pt x="52" y="88"/>
                  </a:lnTo>
                  <a:lnTo>
                    <a:pt x="52" y="177"/>
                  </a:lnTo>
                  <a:lnTo>
                    <a:pt x="53" y="179"/>
                  </a:lnTo>
                  <a:lnTo>
                    <a:pt x="54" y="182"/>
                  </a:lnTo>
                  <a:lnTo>
                    <a:pt x="56" y="182"/>
                  </a:lnTo>
                  <a:lnTo>
                    <a:pt x="57" y="183"/>
                  </a:lnTo>
                  <a:lnTo>
                    <a:pt x="57" y="183"/>
                  </a:lnTo>
                  <a:lnTo>
                    <a:pt x="59" y="183"/>
                  </a:lnTo>
                  <a:lnTo>
                    <a:pt x="60" y="183"/>
                  </a:lnTo>
                  <a:lnTo>
                    <a:pt x="66" y="184"/>
                  </a:lnTo>
                  <a:lnTo>
                    <a:pt x="75" y="187"/>
                  </a:lnTo>
                  <a:lnTo>
                    <a:pt x="88" y="190"/>
                  </a:lnTo>
                  <a:lnTo>
                    <a:pt x="90" y="190"/>
                  </a:lnTo>
                  <a:lnTo>
                    <a:pt x="99" y="192"/>
                  </a:lnTo>
                  <a:lnTo>
                    <a:pt x="111" y="193"/>
                  </a:lnTo>
                  <a:lnTo>
                    <a:pt x="124" y="195"/>
                  </a:lnTo>
                  <a:lnTo>
                    <a:pt x="158" y="195"/>
                  </a:lnTo>
                  <a:lnTo>
                    <a:pt x="163" y="193"/>
                  </a:lnTo>
                  <a:lnTo>
                    <a:pt x="167" y="193"/>
                  </a:lnTo>
                  <a:lnTo>
                    <a:pt x="168" y="190"/>
                  </a:lnTo>
                  <a:lnTo>
                    <a:pt x="171" y="189"/>
                  </a:lnTo>
                  <a:lnTo>
                    <a:pt x="171" y="187"/>
                  </a:lnTo>
                  <a:lnTo>
                    <a:pt x="171" y="186"/>
                  </a:lnTo>
                  <a:lnTo>
                    <a:pt x="173" y="183"/>
                  </a:lnTo>
                  <a:lnTo>
                    <a:pt x="173" y="182"/>
                  </a:lnTo>
                  <a:lnTo>
                    <a:pt x="173" y="180"/>
                  </a:lnTo>
                  <a:lnTo>
                    <a:pt x="171" y="179"/>
                  </a:lnTo>
                  <a:lnTo>
                    <a:pt x="171" y="176"/>
                  </a:lnTo>
                  <a:lnTo>
                    <a:pt x="168" y="174"/>
                  </a:lnTo>
                  <a:lnTo>
                    <a:pt x="165" y="174"/>
                  </a:lnTo>
                  <a:lnTo>
                    <a:pt x="155" y="174"/>
                  </a:lnTo>
                  <a:lnTo>
                    <a:pt x="152" y="173"/>
                  </a:lnTo>
                  <a:lnTo>
                    <a:pt x="152" y="172"/>
                  </a:lnTo>
                  <a:lnTo>
                    <a:pt x="152" y="169"/>
                  </a:lnTo>
                  <a:lnTo>
                    <a:pt x="155" y="169"/>
                  </a:lnTo>
                  <a:lnTo>
                    <a:pt x="165" y="169"/>
                  </a:lnTo>
                  <a:lnTo>
                    <a:pt x="171" y="167"/>
                  </a:lnTo>
                  <a:lnTo>
                    <a:pt x="176" y="167"/>
                  </a:lnTo>
                  <a:lnTo>
                    <a:pt x="178" y="166"/>
                  </a:lnTo>
                  <a:lnTo>
                    <a:pt x="180" y="163"/>
                  </a:lnTo>
                  <a:lnTo>
                    <a:pt x="181" y="161"/>
                  </a:lnTo>
                  <a:lnTo>
                    <a:pt x="183" y="159"/>
                  </a:lnTo>
                  <a:lnTo>
                    <a:pt x="183" y="156"/>
                  </a:lnTo>
                  <a:lnTo>
                    <a:pt x="184" y="153"/>
                  </a:lnTo>
                  <a:lnTo>
                    <a:pt x="184" y="150"/>
                  </a:lnTo>
                  <a:lnTo>
                    <a:pt x="184" y="148"/>
                  </a:lnTo>
                  <a:lnTo>
                    <a:pt x="183" y="146"/>
                  </a:lnTo>
                  <a:lnTo>
                    <a:pt x="181" y="144"/>
                  </a:lnTo>
                  <a:lnTo>
                    <a:pt x="178" y="143"/>
                  </a:lnTo>
                  <a:lnTo>
                    <a:pt x="174" y="143"/>
                  </a:lnTo>
                  <a:lnTo>
                    <a:pt x="171" y="143"/>
                  </a:lnTo>
                  <a:lnTo>
                    <a:pt x="168" y="143"/>
                  </a:lnTo>
                  <a:lnTo>
                    <a:pt x="165" y="143"/>
                  </a:lnTo>
                  <a:lnTo>
                    <a:pt x="163" y="143"/>
                  </a:lnTo>
                  <a:lnTo>
                    <a:pt x="163" y="143"/>
                  </a:lnTo>
                  <a:lnTo>
                    <a:pt x="160" y="141"/>
                  </a:lnTo>
                  <a:lnTo>
                    <a:pt x="158" y="138"/>
                  </a:lnTo>
                  <a:lnTo>
                    <a:pt x="160" y="137"/>
                  </a:lnTo>
                  <a:lnTo>
                    <a:pt x="163" y="135"/>
                  </a:lnTo>
                  <a:lnTo>
                    <a:pt x="163" y="135"/>
                  </a:lnTo>
                  <a:lnTo>
                    <a:pt x="165" y="135"/>
                  </a:lnTo>
                  <a:lnTo>
                    <a:pt x="170" y="135"/>
                  </a:lnTo>
                  <a:lnTo>
                    <a:pt x="177" y="135"/>
                  </a:lnTo>
                  <a:lnTo>
                    <a:pt x="181" y="135"/>
                  </a:lnTo>
                  <a:lnTo>
                    <a:pt x="184" y="134"/>
                  </a:lnTo>
                  <a:lnTo>
                    <a:pt x="187" y="131"/>
                  </a:lnTo>
                  <a:lnTo>
                    <a:pt x="189" y="130"/>
                  </a:lnTo>
                  <a:lnTo>
                    <a:pt x="190" y="127"/>
                  </a:lnTo>
                  <a:lnTo>
                    <a:pt x="191" y="124"/>
                  </a:lnTo>
                  <a:lnTo>
                    <a:pt x="191" y="121"/>
                  </a:lnTo>
                  <a:lnTo>
                    <a:pt x="191" y="120"/>
                  </a:lnTo>
                  <a:lnTo>
                    <a:pt x="191" y="117"/>
                  </a:lnTo>
                  <a:lnTo>
                    <a:pt x="190" y="114"/>
                  </a:lnTo>
                  <a:lnTo>
                    <a:pt x="189" y="112"/>
                  </a:lnTo>
                  <a:lnTo>
                    <a:pt x="186" y="111"/>
                  </a:lnTo>
                  <a:lnTo>
                    <a:pt x="181" y="109"/>
                  </a:lnTo>
                  <a:lnTo>
                    <a:pt x="176" y="109"/>
                  </a:lnTo>
                  <a:lnTo>
                    <a:pt x="171" y="109"/>
                  </a:lnTo>
                  <a:lnTo>
                    <a:pt x="170" y="109"/>
                  </a:lnTo>
                  <a:lnTo>
                    <a:pt x="168" y="109"/>
                  </a:lnTo>
                  <a:lnTo>
                    <a:pt x="167" y="108"/>
                  </a:lnTo>
                  <a:lnTo>
                    <a:pt x="165" y="107"/>
                  </a:lnTo>
                  <a:lnTo>
                    <a:pt x="167" y="104"/>
                  </a:lnTo>
                  <a:lnTo>
                    <a:pt x="168" y="104"/>
                  </a:lnTo>
                  <a:lnTo>
                    <a:pt x="171" y="104"/>
                  </a:lnTo>
                  <a:lnTo>
                    <a:pt x="176" y="104"/>
                  </a:lnTo>
                  <a:lnTo>
                    <a:pt x="181" y="104"/>
                  </a:lnTo>
                  <a:lnTo>
                    <a:pt x="186" y="102"/>
                  </a:lnTo>
                  <a:lnTo>
                    <a:pt x="190" y="101"/>
                  </a:lnTo>
                  <a:lnTo>
                    <a:pt x="191" y="99"/>
                  </a:lnTo>
                  <a:lnTo>
                    <a:pt x="193" y="98"/>
                  </a:lnTo>
                  <a:lnTo>
                    <a:pt x="194" y="95"/>
                  </a:lnTo>
                  <a:lnTo>
                    <a:pt x="194" y="94"/>
                  </a:lnTo>
                  <a:lnTo>
                    <a:pt x="194" y="92"/>
                  </a:lnTo>
                  <a:lnTo>
                    <a:pt x="194" y="91"/>
                  </a:lnTo>
                  <a:lnTo>
                    <a:pt x="194" y="89"/>
                  </a:lnTo>
                  <a:lnTo>
                    <a:pt x="194" y="88"/>
                  </a:lnTo>
                  <a:lnTo>
                    <a:pt x="194" y="86"/>
                  </a:lnTo>
                  <a:lnTo>
                    <a:pt x="193" y="83"/>
                  </a:lnTo>
                  <a:lnTo>
                    <a:pt x="190" y="81"/>
                  </a:lnTo>
                  <a:lnTo>
                    <a:pt x="187" y="79"/>
                  </a:lnTo>
                  <a:lnTo>
                    <a:pt x="184" y="79"/>
                  </a:lnTo>
                  <a:lnTo>
                    <a:pt x="180" y="78"/>
                  </a:lnTo>
                  <a:lnTo>
                    <a:pt x="174" y="78"/>
                  </a:lnTo>
                  <a:lnTo>
                    <a:pt x="163" y="78"/>
                  </a:lnTo>
                  <a:lnTo>
                    <a:pt x="144" y="78"/>
                  </a:lnTo>
                  <a:lnTo>
                    <a:pt x="116" y="78"/>
                  </a:lnTo>
                  <a:lnTo>
                    <a:pt x="119" y="68"/>
                  </a:lnTo>
                  <a:lnTo>
                    <a:pt x="122" y="60"/>
                  </a:lnTo>
                  <a:lnTo>
                    <a:pt x="122" y="53"/>
                  </a:lnTo>
                  <a:lnTo>
                    <a:pt x="122" y="43"/>
                  </a:lnTo>
                  <a:lnTo>
                    <a:pt x="121" y="32"/>
                  </a:lnTo>
                  <a:lnTo>
                    <a:pt x="115" y="21"/>
                  </a:lnTo>
                  <a:lnTo>
                    <a:pt x="109" y="14"/>
                  </a:lnTo>
                  <a:lnTo>
                    <a:pt x="103" y="13"/>
                  </a:lnTo>
                  <a:close/>
                  <a:moveTo>
                    <a:pt x="103" y="0"/>
                  </a:moveTo>
                  <a:lnTo>
                    <a:pt x="115" y="3"/>
                  </a:lnTo>
                  <a:lnTo>
                    <a:pt x="125" y="13"/>
                  </a:lnTo>
                  <a:lnTo>
                    <a:pt x="132" y="26"/>
                  </a:lnTo>
                  <a:lnTo>
                    <a:pt x="135" y="43"/>
                  </a:lnTo>
                  <a:lnTo>
                    <a:pt x="135" y="50"/>
                  </a:lnTo>
                  <a:lnTo>
                    <a:pt x="135" y="55"/>
                  </a:lnTo>
                  <a:lnTo>
                    <a:pt x="135" y="60"/>
                  </a:lnTo>
                  <a:lnTo>
                    <a:pt x="134" y="65"/>
                  </a:lnTo>
                  <a:lnTo>
                    <a:pt x="158" y="65"/>
                  </a:lnTo>
                  <a:lnTo>
                    <a:pt x="177" y="66"/>
                  </a:lnTo>
                  <a:lnTo>
                    <a:pt x="189" y="68"/>
                  </a:lnTo>
                  <a:lnTo>
                    <a:pt x="194" y="69"/>
                  </a:lnTo>
                  <a:lnTo>
                    <a:pt x="200" y="73"/>
                  </a:lnTo>
                  <a:lnTo>
                    <a:pt x="203" y="76"/>
                  </a:lnTo>
                  <a:lnTo>
                    <a:pt x="206" y="81"/>
                  </a:lnTo>
                  <a:lnTo>
                    <a:pt x="207" y="85"/>
                  </a:lnTo>
                  <a:lnTo>
                    <a:pt x="207" y="89"/>
                  </a:lnTo>
                  <a:lnTo>
                    <a:pt x="207" y="92"/>
                  </a:lnTo>
                  <a:lnTo>
                    <a:pt x="207" y="92"/>
                  </a:lnTo>
                  <a:lnTo>
                    <a:pt x="207" y="94"/>
                  </a:lnTo>
                  <a:lnTo>
                    <a:pt x="206" y="99"/>
                  </a:lnTo>
                  <a:lnTo>
                    <a:pt x="204" y="104"/>
                  </a:lnTo>
                  <a:lnTo>
                    <a:pt x="202" y="108"/>
                  </a:lnTo>
                  <a:lnTo>
                    <a:pt x="203" y="114"/>
                  </a:lnTo>
                  <a:lnTo>
                    <a:pt x="204" y="118"/>
                  </a:lnTo>
                  <a:lnTo>
                    <a:pt x="204" y="124"/>
                  </a:lnTo>
                  <a:lnTo>
                    <a:pt x="203" y="130"/>
                  </a:lnTo>
                  <a:lnTo>
                    <a:pt x="202" y="134"/>
                  </a:lnTo>
                  <a:lnTo>
                    <a:pt x="199" y="138"/>
                  </a:lnTo>
                  <a:lnTo>
                    <a:pt x="196" y="141"/>
                  </a:lnTo>
                  <a:lnTo>
                    <a:pt x="197" y="146"/>
                  </a:lnTo>
                  <a:lnTo>
                    <a:pt x="197" y="148"/>
                  </a:lnTo>
                  <a:lnTo>
                    <a:pt x="197" y="154"/>
                  </a:lnTo>
                  <a:lnTo>
                    <a:pt x="196" y="160"/>
                  </a:lnTo>
                  <a:lnTo>
                    <a:pt x="194" y="163"/>
                  </a:lnTo>
                  <a:lnTo>
                    <a:pt x="193" y="167"/>
                  </a:lnTo>
                  <a:lnTo>
                    <a:pt x="190" y="172"/>
                  </a:lnTo>
                  <a:lnTo>
                    <a:pt x="184" y="176"/>
                  </a:lnTo>
                  <a:lnTo>
                    <a:pt x="186" y="182"/>
                  </a:lnTo>
                  <a:lnTo>
                    <a:pt x="184" y="187"/>
                  </a:lnTo>
                  <a:lnTo>
                    <a:pt x="183" y="190"/>
                  </a:lnTo>
                  <a:lnTo>
                    <a:pt x="183" y="193"/>
                  </a:lnTo>
                  <a:lnTo>
                    <a:pt x="181" y="195"/>
                  </a:lnTo>
                  <a:lnTo>
                    <a:pt x="173" y="203"/>
                  </a:lnTo>
                  <a:lnTo>
                    <a:pt x="158" y="208"/>
                  </a:lnTo>
                  <a:lnTo>
                    <a:pt x="124" y="208"/>
                  </a:lnTo>
                  <a:lnTo>
                    <a:pt x="106" y="206"/>
                  </a:lnTo>
                  <a:lnTo>
                    <a:pt x="92" y="203"/>
                  </a:lnTo>
                  <a:lnTo>
                    <a:pt x="85" y="202"/>
                  </a:lnTo>
                  <a:lnTo>
                    <a:pt x="72" y="199"/>
                  </a:lnTo>
                  <a:lnTo>
                    <a:pt x="63" y="197"/>
                  </a:lnTo>
                  <a:lnTo>
                    <a:pt x="59" y="196"/>
                  </a:lnTo>
                  <a:lnTo>
                    <a:pt x="57" y="196"/>
                  </a:lnTo>
                  <a:lnTo>
                    <a:pt x="56" y="196"/>
                  </a:lnTo>
                  <a:lnTo>
                    <a:pt x="56" y="196"/>
                  </a:lnTo>
                  <a:lnTo>
                    <a:pt x="53" y="200"/>
                  </a:lnTo>
                  <a:lnTo>
                    <a:pt x="49" y="203"/>
                  </a:lnTo>
                  <a:lnTo>
                    <a:pt x="44" y="206"/>
                  </a:lnTo>
                  <a:lnTo>
                    <a:pt x="39" y="208"/>
                  </a:lnTo>
                  <a:lnTo>
                    <a:pt x="20" y="208"/>
                  </a:lnTo>
                  <a:lnTo>
                    <a:pt x="13" y="206"/>
                  </a:lnTo>
                  <a:lnTo>
                    <a:pt x="8" y="203"/>
                  </a:lnTo>
                  <a:lnTo>
                    <a:pt x="4" y="199"/>
                  </a:lnTo>
                  <a:lnTo>
                    <a:pt x="1" y="193"/>
                  </a:lnTo>
                  <a:lnTo>
                    <a:pt x="0" y="187"/>
                  </a:lnTo>
                  <a:lnTo>
                    <a:pt x="0" y="83"/>
                  </a:lnTo>
                  <a:lnTo>
                    <a:pt x="1" y="78"/>
                  </a:lnTo>
                  <a:lnTo>
                    <a:pt x="4" y="72"/>
                  </a:lnTo>
                  <a:lnTo>
                    <a:pt x="8" y="68"/>
                  </a:lnTo>
                  <a:lnTo>
                    <a:pt x="13" y="65"/>
                  </a:lnTo>
                  <a:lnTo>
                    <a:pt x="20" y="65"/>
                  </a:lnTo>
                  <a:lnTo>
                    <a:pt x="39" y="65"/>
                  </a:lnTo>
                  <a:lnTo>
                    <a:pt x="43" y="65"/>
                  </a:lnTo>
                  <a:lnTo>
                    <a:pt x="49" y="66"/>
                  </a:lnTo>
                  <a:lnTo>
                    <a:pt x="52" y="69"/>
                  </a:lnTo>
                  <a:lnTo>
                    <a:pt x="52" y="69"/>
                  </a:lnTo>
                  <a:lnTo>
                    <a:pt x="53" y="69"/>
                  </a:lnTo>
                  <a:lnTo>
                    <a:pt x="54" y="68"/>
                  </a:lnTo>
                  <a:lnTo>
                    <a:pt x="57" y="66"/>
                  </a:lnTo>
                  <a:lnTo>
                    <a:pt x="59" y="66"/>
                  </a:lnTo>
                  <a:lnTo>
                    <a:pt x="72" y="56"/>
                  </a:lnTo>
                  <a:lnTo>
                    <a:pt x="79" y="43"/>
                  </a:lnTo>
                  <a:lnTo>
                    <a:pt x="83" y="30"/>
                  </a:lnTo>
                  <a:lnTo>
                    <a:pt x="85" y="19"/>
                  </a:lnTo>
                  <a:lnTo>
                    <a:pt x="85" y="13"/>
                  </a:lnTo>
                  <a:lnTo>
                    <a:pt x="88" y="7"/>
                  </a:lnTo>
                  <a:lnTo>
                    <a:pt x="92" y="3"/>
                  </a:lnTo>
                  <a:lnTo>
                    <a:pt x="98" y="0"/>
                  </a:lnTo>
                  <a:lnTo>
                    <a:pt x="103" y="0"/>
                  </a:lnTo>
                  <a:close/>
                </a:path>
              </a:pathLst>
            </a:custGeom>
            <a:solidFill>
              <a:schemeClr val="bg1"/>
            </a:solidFill>
            <a:ln w="0">
              <a:noFill/>
              <a:prstDash val="solid"/>
              <a:round/>
            </a:ln>
          </p:spPr>
          <p:txBody>
            <a:bodyPr anchor="ctr"/>
            <a:lstStyle/>
            <a:p>
              <a:pPr algn="ctr"/>
              <a:endParaRPr dirty="0">
                <a:cs typeface="+mn-ea"/>
                <a:sym typeface="+mn-lt"/>
              </a:endParaRPr>
            </a:p>
          </p:txBody>
        </p:sp>
      </p:grpSp>
      <p:sp>
        <p:nvSpPr>
          <p:cNvPr id="8" name="Arrow: Chevron 34"/>
          <p:cNvSpPr/>
          <p:nvPr/>
        </p:nvSpPr>
        <p:spPr>
          <a:xfrm>
            <a:off x="3311909" y="2499147"/>
            <a:ext cx="353859" cy="353859"/>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9" name="Arrow: Chevron 35"/>
          <p:cNvSpPr/>
          <p:nvPr/>
        </p:nvSpPr>
        <p:spPr>
          <a:xfrm>
            <a:off x="5920940" y="2499147"/>
            <a:ext cx="353859" cy="353859"/>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10" name="Arrow: Chevron 36"/>
          <p:cNvSpPr/>
          <p:nvPr/>
        </p:nvSpPr>
        <p:spPr>
          <a:xfrm>
            <a:off x="8529971" y="2450423"/>
            <a:ext cx="353859" cy="353859"/>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nvGrpSpPr>
          <p:cNvPr id="11" name="Group 27"/>
          <p:cNvGrpSpPr/>
          <p:nvPr/>
        </p:nvGrpSpPr>
        <p:grpSpPr>
          <a:xfrm>
            <a:off x="9590397" y="2198534"/>
            <a:ext cx="842040" cy="842040"/>
            <a:chOff x="9743944" y="1880807"/>
            <a:chExt cx="867959" cy="867959"/>
          </a:xfrm>
        </p:grpSpPr>
        <p:sp>
          <p:nvSpPr>
            <p:cNvPr id="12" name="Oval 1"/>
            <p:cNvSpPr/>
            <p:nvPr/>
          </p:nvSpPr>
          <p:spPr>
            <a:xfrm>
              <a:off x="9743944" y="1880807"/>
              <a:ext cx="867959" cy="867959"/>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18" name="Freeform: Shape 37"/>
            <p:cNvSpPr/>
            <p:nvPr/>
          </p:nvSpPr>
          <p:spPr bwMode="auto">
            <a:xfrm>
              <a:off x="9966257" y="2120106"/>
              <a:ext cx="423333" cy="427567"/>
            </a:xfrm>
            <a:custGeom>
              <a:avLst/>
              <a:gdLst>
                <a:gd name="T0" fmla="*/ 115 w 200"/>
                <a:gd name="T1" fmla="*/ 188 h 202"/>
                <a:gd name="T2" fmla="*/ 147 w 200"/>
                <a:gd name="T3" fmla="*/ 162 h 202"/>
                <a:gd name="T4" fmla="*/ 53 w 200"/>
                <a:gd name="T5" fmla="*/ 162 h 202"/>
                <a:gd name="T6" fmla="*/ 86 w 200"/>
                <a:gd name="T7" fmla="*/ 188 h 202"/>
                <a:gd name="T8" fmla="*/ 103 w 200"/>
                <a:gd name="T9" fmla="*/ 150 h 202"/>
                <a:gd name="T10" fmla="*/ 118 w 200"/>
                <a:gd name="T11" fmla="*/ 173 h 202"/>
                <a:gd name="T12" fmla="*/ 96 w 200"/>
                <a:gd name="T13" fmla="*/ 150 h 202"/>
                <a:gd name="T14" fmla="*/ 96 w 200"/>
                <a:gd name="T15" fmla="*/ 189 h 202"/>
                <a:gd name="T16" fmla="*/ 148 w 200"/>
                <a:gd name="T17" fmla="*/ 104 h 202"/>
                <a:gd name="T18" fmla="*/ 151 w 200"/>
                <a:gd name="T19" fmla="*/ 156 h 202"/>
                <a:gd name="T20" fmla="*/ 184 w 200"/>
                <a:gd name="T21" fmla="*/ 127 h 202"/>
                <a:gd name="T22" fmla="*/ 103 w 200"/>
                <a:gd name="T23" fmla="*/ 104 h 202"/>
                <a:gd name="T24" fmla="*/ 140 w 200"/>
                <a:gd name="T25" fmla="*/ 127 h 202"/>
                <a:gd name="T26" fmla="*/ 57 w 200"/>
                <a:gd name="T27" fmla="*/ 104 h 202"/>
                <a:gd name="T28" fmla="*/ 96 w 200"/>
                <a:gd name="T29" fmla="*/ 143 h 202"/>
                <a:gd name="T30" fmla="*/ 13 w 200"/>
                <a:gd name="T31" fmla="*/ 104 h 202"/>
                <a:gd name="T32" fmla="*/ 39 w 200"/>
                <a:gd name="T33" fmla="*/ 163 h 202"/>
                <a:gd name="T34" fmla="*/ 54 w 200"/>
                <a:gd name="T35" fmla="*/ 128 h 202"/>
                <a:gd name="T36" fmla="*/ 135 w 200"/>
                <a:gd name="T37" fmla="*/ 59 h 202"/>
                <a:gd name="T38" fmla="*/ 103 w 200"/>
                <a:gd name="T39" fmla="*/ 98 h 202"/>
                <a:gd name="T40" fmla="*/ 135 w 200"/>
                <a:gd name="T41" fmla="*/ 59 h 202"/>
                <a:gd name="T42" fmla="*/ 57 w 200"/>
                <a:gd name="T43" fmla="*/ 98 h 202"/>
                <a:gd name="T44" fmla="*/ 80 w 200"/>
                <a:gd name="T45" fmla="*/ 63 h 202"/>
                <a:gd name="T46" fmla="*/ 141 w 200"/>
                <a:gd name="T47" fmla="*/ 58 h 202"/>
                <a:gd name="T48" fmla="*/ 187 w 200"/>
                <a:gd name="T49" fmla="*/ 98 h 202"/>
                <a:gd name="T50" fmla="*/ 165 w 200"/>
                <a:gd name="T51" fmla="*/ 43 h 202"/>
                <a:gd name="T52" fmla="*/ 15 w 200"/>
                <a:gd name="T53" fmla="*/ 78 h 202"/>
                <a:gd name="T54" fmla="*/ 53 w 200"/>
                <a:gd name="T55" fmla="*/ 76 h 202"/>
                <a:gd name="T56" fmla="*/ 115 w 200"/>
                <a:gd name="T57" fmla="*/ 14 h 202"/>
                <a:gd name="T58" fmla="*/ 150 w 200"/>
                <a:gd name="T59" fmla="*/ 45 h 202"/>
                <a:gd name="T60" fmla="*/ 115 w 200"/>
                <a:gd name="T61" fmla="*/ 14 h 202"/>
                <a:gd name="T62" fmla="*/ 39 w 200"/>
                <a:gd name="T63" fmla="*/ 39 h 202"/>
                <a:gd name="T64" fmla="*/ 72 w 200"/>
                <a:gd name="T65" fmla="*/ 32 h 202"/>
                <a:gd name="T66" fmla="*/ 103 w 200"/>
                <a:gd name="T67" fmla="*/ 59 h 202"/>
                <a:gd name="T68" fmla="*/ 103 w 200"/>
                <a:gd name="T69" fmla="*/ 13 h 202"/>
                <a:gd name="T70" fmla="*/ 96 w 200"/>
                <a:gd name="T71" fmla="*/ 13 h 202"/>
                <a:gd name="T72" fmla="*/ 96 w 200"/>
                <a:gd name="T73" fmla="*/ 59 h 202"/>
                <a:gd name="T74" fmla="*/ 127 w 200"/>
                <a:gd name="T75" fmla="*/ 4 h 202"/>
                <a:gd name="T76" fmla="*/ 187 w 200"/>
                <a:gd name="T77" fmla="*/ 50 h 202"/>
                <a:gd name="T78" fmla="*/ 197 w 200"/>
                <a:gd name="T79" fmla="*/ 128 h 202"/>
                <a:gd name="T80" fmla="*/ 151 w 200"/>
                <a:gd name="T81" fmla="*/ 188 h 202"/>
                <a:gd name="T82" fmla="*/ 73 w 200"/>
                <a:gd name="T83" fmla="*/ 198 h 202"/>
                <a:gd name="T84" fmla="*/ 13 w 200"/>
                <a:gd name="T85" fmla="*/ 151 h 202"/>
                <a:gd name="T86" fmla="*/ 3 w 200"/>
                <a:gd name="T87" fmla="*/ 75 h 202"/>
                <a:gd name="T88" fmla="*/ 49 w 200"/>
                <a:gd name="T89" fmla="*/ 14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0" h="202">
                  <a:moveTo>
                    <a:pt x="137" y="157"/>
                  </a:moveTo>
                  <a:lnTo>
                    <a:pt x="127" y="173"/>
                  </a:lnTo>
                  <a:lnTo>
                    <a:pt x="115" y="188"/>
                  </a:lnTo>
                  <a:lnTo>
                    <a:pt x="137" y="180"/>
                  </a:lnTo>
                  <a:lnTo>
                    <a:pt x="157" y="167"/>
                  </a:lnTo>
                  <a:lnTo>
                    <a:pt x="147" y="162"/>
                  </a:lnTo>
                  <a:lnTo>
                    <a:pt x="137" y="157"/>
                  </a:lnTo>
                  <a:close/>
                  <a:moveTo>
                    <a:pt x="65" y="157"/>
                  </a:moveTo>
                  <a:lnTo>
                    <a:pt x="53" y="162"/>
                  </a:lnTo>
                  <a:lnTo>
                    <a:pt x="43" y="167"/>
                  </a:lnTo>
                  <a:lnTo>
                    <a:pt x="63" y="180"/>
                  </a:lnTo>
                  <a:lnTo>
                    <a:pt x="86" y="188"/>
                  </a:lnTo>
                  <a:lnTo>
                    <a:pt x="73" y="173"/>
                  </a:lnTo>
                  <a:lnTo>
                    <a:pt x="65" y="157"/>
                  </a:lnTo>
                  <a:close/>
                  <a:moveTo>
                    <a:pt x="103" y="150"/>
                  </a:moveTo>
                  <a:lnTo>
                    <a:pt x="103" y="189"/>
                  </a:lnTo>
                  <a:lnTo>
                    <a:pt x="103" y="189"/>
                  </a:lnTo>
                  <a:lnTo>
                    <a:pt x="118" y="173"/>
                  </a:lnTo>
                  <a:lnTo>
                    <a:pt x="129" y="154"/>
                  </a:lnTo>
                  <a:lnTo>
                    <a:pt x="103" y="150"/>
                  </a:lnTo>
                  <a:close/>
                  <a:moveTo>
                    <a:pt x="96" y="150"/>
                  </a:moveTo>
                  <a:lnTo>
                    <a:pt x="70" y="154"/>
                  </a:lnTo>
                  <a:lnTo>
                    <a:pt x="82" y="173"/>
                  </a:lnTo>
                  <a:lnTo>
                    <a:pt x="96" y="189"/>
                  </a:lnTo>
                  <a:lnTo>
                    <a:pt x="96" y="189"/>
                  </a:lnTo>
                  <a:lnTo>
                    <a:pt x="96" y="150"/>
                  </a:lnTo>
                  <a:close/>
                  <a:moveTo>
                    <a:pt x="148" y="104"/>
                  </a:moveTo>
                  <a:lnTo>
                    <a:pt x="145" y="128"/>
                  </a:lnTo>
                  <a:lnTo>
                    <a:pt x="138" y="150"/>
                  </a:lnTo>
                  <a:lnTo>
                    <a:pt x="151" y="156"/>
                  </a:lnTo>
                  <a:lnTo>
                    <a:pt x="161" y="163"/>
                  </a:lnTo>
                  <a:lnTo>
                    <a:pt x="176" y="146"/>
                  </a:lnTo>
                  <a:lnTo>
                    <a:pt x="184" y="127"/>
                  </a:lnTo>
                  <a:lnTo>
                    <a:pt x="187" y="104"/>
                  </a:lnTo>
                  <a:lnTo>
                    <a:pt x="148" y="104"/>
                  </a:lnTo>
                  <a:close/>
                  <a:moveTo>
                    <a:pt x="103" y="104"/>
                  </a:moveTo>
                  <a:lnTo>
                    <a:pt x="103" y="143"/>
                  </a:lnTo>
                  <a:lnTo>
                    <a:pt x="132" y="149"/>
                  </a:lnTo>
                  <a:lnTo>
                    <a:pt x="140" y="127"/>
                  </a:lnTo>
                  <a:lnTo>
                    <a:pt x="142" y="104"/>
                  </a:lnTo>
                  <a:lnTo>
                    <a:pt x="103" y="104"/>
                  </a:lnTo>
                  <a:close/>
                  <a:moveTo>
                    <a:pt x="57" y="104"/>
                  </a:moveTo>
                  <a:lnTo>
                    <a:pt x="60" y="127"/>
                  </a:lnTo>
                  <a:lnTo>
                    <a:pt x="67" y="149"/>
                  </a:lnTo>
                  <a:lnTo>
                    <a:pt x="96" y="143"/>
                  </a:lnTo>
                  <a:lnTo>
                    <a:pt x="96" y="104"/>
                  </a:lnTo>
                  <a:lnTo>
                    <a:pt x="57" y="104"/>
                  </a:lnTo>
                  <a:close/>
                  <a:moveTo>
                    <a:pt x="13" y="104"/>
                  </a:moveTo>
                  <a:lnTo>
                    <a:pt x="17" y="127"/>
                  </a:lnTo>
                  <a:lnTo>
                    <a:pt x="26" y="146"/>
                  </a:lnTo>
                  <a:lnTo>
                    <a:pt x="39" y="163"/>
                  </a:lnTo>
                  <a:lnTo>
                    <a:pt x="49" y="156"/>
                  </a:lnTo>
                  <a:lnTo>
                    <a:pt x="62" y="150"/>
                  </a:lnTo>
                  <a:lnTo>
                    <a:pt x="54" y="128"/>
                  </a:lnTo>
                  <a:lnTo>
                    <a:pt x="52" y="104"/>
                  </a:lnTo>
                  <a:lnTo>
                    <a:pt x="13" y="104"/>
                  </a:lnTo>
                  <a:close/>
                  <a:moveTo>
                    <a:pt x="135" y="59"/>
                  </a:moveTo>
                  <a:lnTo>
                    <a:pt x="119" y="63"/>
                  </a:lnTo>
                  <a:lnTo>
                    <a:pt x="103" y="65"/>
                  </a:lnTo>
                  <a:lnTo>
                    <a:pt x="103" y="98"/>
                  </a:lnTo>
                  <a:lnTo>
                    <a:pt x="142" y="98"/>
                  </a:lnTo>
                  <a:lnTo>
                    <a:pt x="140" y="78"/>
                  </a:lnTo>
                  <a:lnTo>
                    <a:pt x="135" y="59"/>
                  </a:lnTo>
                  <a:close/>
                  <a:moveTo>
                    <a:pt x="65" y="59"/>
                  </a:moveTo>
                  <a:lnTo>
                    <a:pt x="60" y="78"/>
                  </a:lnTo>
                  <a:lnTo>
                    <a:pt x="57" y="98"/>
                  </a:lnTo>
                  <a:lnTo>
                    <a:pt x="96" y="98"/>
                  </a:lnTo>
                  <a:lnTo>
                    <a:pt x="96" y="65"/>
                  </a:lnTo>
                  <a:lnTo>
                    <a:pt x="80" y="63"/>
                  </a:lnTo>
                  <a:lnTo>
                    <a:pt x="65" y="59"/>
                  </a:lnTo>
                  <a:close/>
                  <a:moveTo>
                    <a:pt x="165" y="43"/>
                  </a:moveTo>
                  <a:lnTo>
                    <a:pt x="141" y="58"/>
                  </a:lnTo>
                  <a:lnTo>
                    <a:pt x="147" y="76"/>
                  </a:lnTo>
                  <a:lnTo>
                    <a:pt x="148" y="98"/>
                  </a:lnTo>
                  <a:lnTo>
                    <a:pt x="187" y="98"/>
                  </a:lnTo>
                  <a:lnTo>
                    <a:pt x="184" y="78"/>
                  </a:lnTo>
                  <a:lnTo>
                    <a:pt x="177" y="59"/>
                  </a:lnTo>
                  <a:lnTo>
                    <a:pt x="165" y="43"/>
                  </a:lnTo>
                  <a:close/>
                  <a:moveTo>
                    <a:pt x="34" y="43"/>
                  </a:moveTo>
                  <a:lnTo>
                    <a:pt x="23" y="59"/>
                  </a:lnTo>
                  <a:lnTo>
                    <a:pt x="15" y="78"/>
                  </a:lnTo>
                  <a:lnTo>
                    <a:pt x="13" y="98"/>
                  </a:lnTo>
                  <a:lnTo>
                    <a:pt x="52" y="98"/>
                  </a:lnTo>
                  <a:lnTo>
                    <a:pt x="53" y="76"/>
                  </a:lnTo>
                  <a:lnTo>
                    <a:pt x="59" y="58"/>
                  </a:lnTo>
                  <a:lnTo>
                    <a:pt x="34" y="43"/>
                  </a:lnTo>
                  <a:close/>
                  <a:moveTo>
                    <a:pt x="115" y="14"/>
                  </a:moveTo>
                  <a:lnTo>
                    <a:pt x="128" y="32"/>
                  </a:lnTo>
                  <a:lnTo>
                    <a:pt x="138" y="50"/>
                  </a:lnTo>
                  <a:lnTo>
                    <a:pt x="150" y="45"/>
                  </a:lnTo>
                  <a:lnTo>
                    <a:pt x="161" y="39"/>
                  </a:lnTo>
                  <a:lnTo>
                    <a:pt x="140" y="23"/>
                  </a:lnTo>
                  <a:lnTo>
                    <a:pt x="115" y="14"/>
                  </a:lnTo>
                  <a:close/>
                  <a:moveTo>
                    <a:pt x="86" y="14"/>
                  </a:moveTo>
                  <a:lnTo>
                    <a:pt x="60" y="23"/>
                  </a:lnTo>
                  <a:lnTo>
                    <a:pt x="39" y="39"/>
                  </a:lnTo>
                  <a:lnTo>
                    <a:pt x="50" y="45"/>
                  </a:lnTo>
                  <a:lnTo>
                    <a:pt x="62" y="50"/>
                  </a:lnTo>
                  <a:lnTo>
                    <a:pt x="72" y="32"/>
                  </a:lnTo>
                  <a:lnTo>
                    <a:pt x="86" y="14"/>
                  </a:lnTo>
                  <a:close/>
                  <a:moveTo>
                    <a:pt x="103" y="13"/>
                  </a:moveTo>
                  <a:lnTo>
                    <a:pt x="103" y="59"/>
                  </a:lnTo>
                  <a:lnTo>
                    <a:pt x="132" y="53"/>
                  </a:lnTo>
                  <a:lnTo>
                    <a:pt x="121" y="32"/>
                  </a:lnTo>
                  <a:lnTo>
                    <a:pt x="103" y="13"/>
                  </a:lnTo>
                  <a:lnTo>
                    <a:pt x="103" y="13"/>
                  </a:lnTo>
                  <a:close/>
                  <a:moveTo>
                    <a:pt x="96" y="13"/>
                  </a:moveTo>
                  <a:lnTo>
                    <a:pt x="96" y="13"/>
                  </a:lnTo>
                  <a:lnTo>
                    <a:pt x="80" y="32"/>
                  </a:lnTo>
                  <a:lnTo>
                    <a:pt x="67" y="53"/>
                  </a:lnTo>
                  <a:lnTo>
                    <a:pt x="96" y="59"/>
                  </a:lnTo>
                  <a:lnTo>
                    <a:pt x="96" y="13"/>
                  </a:lnTo>
                  <a:close/>
                  <a:moveTo>
                    <a:pt x="101" y="0"/>
                  </a:moveTo>
                  <a:lnTo>
                    <a:pt x="127" y="4"/>
                  </a:lnTo>
                  <a:lnTo>
                    <a:pt x="151" y="14"/>
                  </a:lnTo>
                  <a:lnTo>
                    <a:pt x="171" y="30"/>
                  </a:lnTo>
                  <a:lnTo>
                    <a:pt x="187" y="50"/>
                  </a:lnTo>
                  <a:lnTo>
                    <a:pt x="197" y="75"/>
                  </a:lnTo>
                  <a:lnTo>
                    <a:pt x="200" y="101"/>
                  </a:lnTo>
                  <a:lnTo>
                    <a:pt x="197" y="128"/>
                  </a:lnTo>
                  <a:lnTo>
                    <a:pt x="187" y="151"/>
                  </a:lnTo>
                  <a:lnTo>
                    <a:pt x="171" y="172"/>
                  </a:lnTo>
                  <a:lnTo>
                    <a:pt x="151" y="188"/>
                  </a:lnTo>
                  <a:lnTo>
                    <a:pt x="127" y="198"/>
                  </a:lnTo>
                  <a:lnTo>
                    <a:pt x="101" y="202"/>
                  </a:lnTo>
                  <a:lnTo>
                    <a:pt x="73" y="198"/>
                  </a:lnTo>
                  <a:lnTo>
                    <a:pt x="49" y="188"/>
                  </a:lnTo>
                  <a:lnTo>
                    <a:pt x="28" y="172"/>
                  </a:lnTo>
                  <a:lnTo>
                    <a:pt x="13" y="151"/>
                  </a:lnTo>
                  <a:lnTo>
                    <a:pt x="3" y="128"/>
                  </a:lnTo>
                  <a:lnTo>
                    <a:pt x="0" y="101"/>
                  </a:lnTo>
                  <a:lnTo>
                    <a:pt x="3" y="75"/>
                  </a:lnTo>
                  <a:lnTo>
                    <a:pt x="13" y="50"/>
                  </a:lnTo>
                  <a:lnTo>
                    <a:pt x="28" y="30"/>
                  </a:lnTo>
                  <a:lnTo>
                    <a:pt x="49" y="14"/>
                  </a:lnTo>
                  <a:lnTo>
                    <a:pt x="73" y="4"/>
                  </a:lnTo>
                  <a:lnTo>
                    <a:pt x="101" y="0"/>
                  </a:lnTo>
                  <a:close/>
                </a:path>
              </a:pathLst>
            </a:custGeom>
            <a:solidFill>
              <a:schemeClr val="bg1"/>
            </a:solidFill>
            <a:ln w="0">
              <a:noFill/>
              <a:prstDash val="solid"/>
              <a:round/>
            </a:ln>
          </p:spPr>
          <p:txBody>
            <a:bodyPr anchor="ctr"/>
            <a:lstStyle/>
            <a:p>
              <a:pPr algn="ctr"/>
              <a:endParaRPr dirty="0">
                <a:cs typeface="+mn-ea"/>
                <a:sym typeface="+mn-lt"/>
              </a:endParaRPr>
            </a:p>
          </p:txBody>
        </p:sp>
      </p:grpSp>
      <p:grpSp>
        <p:nvGrpSpPr>
          <p:cNvPr id="42" name="组合 41"/>
          <p:cNvGrpSpPr/>
          <p:nvPr/>
        </p:nvGrpSpPr>
        <p:grpSpPr>
          <a:xfrm>
            <a:off x="-288509" y="-190606"/>
            <a:ext cx="2002465" cy="1316037"/>
            <a:chOff x="2784891" y="-471487"/>
            <a:chExt cx="3863970" cy="2539434"/>
          </a:xfrm>
        </p:grpSpPr>
        <p:sp>
          <p:nvSpPr>
            <p:cNvPr id="43"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44" name="椭圆 43"/>
            <p:cNvSpPr/>
            <p:nvPr/>
          </p:nvSpPr>
          <p:spPr>
            <a:xfrm>
              <a:off x="2784891" y="-471487"/>
              <a:ext cx="1739900" cy="1739900"/>
            </a:xfrm>
            <a:prstGeom prst="ellipse">
              <a:avLst/>
            </a:prstGeom>
            <a:gradFill>
              <a:gsLst>
                <a:gs pos="0">
                  <a:schemeClr val="accent1"/>
                </a:gs>
                <a:gs pos="100000">
                  <a:schemeClr val="accent1">
                    <a:lumMod val="60000"/>
                    <a:lumOff val="4000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45" name="组合 44"/>
          <p:cNvGrpSpPr/>
          <p:nvPr/>
        </p:nvGrpSpPr>
        <p:grpSpPr>
          <a:xfrm>
            <a:off x="792345" y="332683"/>
            <a:ext cx="5751330" cy="764173"/>
            <a:chOff x="1059045" y="332683"/>
            <a:chExt cx="5751330" cy="764173"/>
          </a:xfrm>
        </p:grpSpPr>
        <p:sp>
          <p:nvSpPr>
            <p:cNvPr id="46" name="文本框 45"/>
            <p:cNvSpPr txBox="1"/>
            <p:nvPr/>
          </p:nvSpPr>
          <p:spPr>
            <a:xfrm>
              <a:off x="1059045" y="332683"/>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noProof="0" dirty="0">
                  <a:solidFill>
                    <a:schemeClr val="accent1"/>
                  </a:solidFill>
                  <a:cs typeface="+mn-ea"/>
                  <a:sym typeface="+mn-lt"/>
                </a:rPr>
                <a:t>标题文字</a:t>
              </a:r>
              <a:r>
                <a:rPr lang="zh-CN" altLang="en-US" sz="3200" b="1" noProof="0" dirty="0">
                  <a:solidFill>
                    <a:schemeClr val="tx1">
                      <a:lumMod val="75000"/>
                      <a:lumOff val="25000"/>
                    </a:schemeClr>
                  </a:solidFill>
                  <a:cs typeface="+mn-ea"/>
                  <a:sym typeface="+mn-lt"/>
                </a:rPr>
                <a:t>添加此处</a:t>
              </a:r>
              <a:endParaRPr kumimoji="0"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47" name="文本框 46"/>
            <p:cNvSpPr txBox="1"/>
            <p:nvPr/>
          </p:nvSpPr>
          <p:spPr>
            <a:xfrm>
              <a:off x="1059045" y="794786"/>
              <a:ext cx="5751330" cy="30207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5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cs typeface="+mn-ea"/>
                  <a:sym typeface="+mn-lt"/>
                </a:rPr>
                <a:t>print the presentation and make it into a film to be used in a wider field</a:t>
              </a:r>
              <a:endParaRPr kumimoji="0" lang="en-US" altLang="zh-CN" sz="1200" b="0" i="0" u="none" strike="noStrike" kern="1200" cap="none" spc="0" normalizeH="0" baseline="0" noProof="0" dirty="0">
                <a:ln>
                  <a:noFill/>
                </a:ln>
                <a:solidFill>
                  <a:prstClr val="white">
                    <a:lumMod val="50000"/>
                  </a:prstClr>
                </a:solidFill>
                <a:effectLst/>
                <a:uLnTx/>
                <a:uFillTx/>
                <a:cs typeface="+mn-ea"/>
                <a:sym typeface="+mn-lt"/>
              </a:endParaRPr>
            </a:p>
          </p:txBody>
        </p:sp>
      </p:grpSp>
      <p:sp>
        <p:nvSpPr>
          <p:cNvPr id="50" name="矩形 49"/>
          <p:cNvSpPr/>
          <p:nvPr/>
        </p:nvSpPr>
        <p:spPr>
          <a:xfrm>
            <a:off x="1333500" y="3537085"/>
            <a:ext cx="1701644"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cs typeface="+mn-ea"/>
                <a:sym typeface="+mn-lt"/>
              </a:rPr>
              <a:t>标题文字添加</a:t>
            </a:r>
            <a:endParaRPr lang="zh-CN" altLang="en-US" sz="1600" b="1" dirty="0">
              <a:cs typeface="+mn-ea"/>
              <a:sym typeface="+mn-lt"/>
            </a:endParaRPr>
          </a:p>
        </p:txBody>
      </p:sp>
      <p:sp>
        <p:nvSpPr>
          <p:cNvPr id="51" name="矩形 50"/>
          <p:cNvSpPr/>
          <p:nvPr/>
        </p:nvSpPr>
        <p:spPr>
          <a:xfrm>
            <a:off x="3942532" y="3537085"/>
            <a:ext cx="1701644"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cs typeface="+mn-ea"/>
                <a:sym typeface="+mn-lt"/>
              </a:rPr>
              <a:t>标题文字添加</a:t>
            </a:r>
            <a:endParaRPr lang="zh-CN" altLang="en-US" sz="1600" b="1" dirty="0">
              <a:cs typeface="+mn-ea"/>
              <a:sym typeface="+mn-lt"/>
            </a:endParaRPr>
          </a:p>
        </p:txBody>
      </p:sp>
      <p:sp>
        <p:nvSpPr>
          <p:cNvPr id="52" name="矩形 51"/>
          <p:cNvSpPr/>
          <p:nvPr/>
        </p:nvSpPr>
        <p:spPr>
          <a:xfrm>
            <a:off x="6551564" y="3537085"/>
            <a:ext cx="1701644"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cs typeface="+mn-ea"/>
                <a:sym typeface="+mn-lt"/>
              </a:rPr>
              <a:t>标题文字添加</a:t>
            </a:r>
            <a:endParaRPr lang="zh-CN" altLang="en-US" sz="1600" b="1" dirty="0">
              <a:cs typeface="+mn-ea"/>
              <a:sym typeface="+mn-lt"/>
            </a:endParaRPr>
          </a:p>
        </p:txBody>
      </p:sp>
      <p:sp>
        <p:nvSpPr>
          <p:cNvPr id="53" name="矩形 52"/>
          <p:cNvSpPr/>
          <p:nvPr/>
        </p:nvSpPr>
        <p:spPr>
          <a:xfrm>
            <a:off x="9160594" y="3537085"/>
            <a:ext cx="1701644" cy="36279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cs typeface="+mn-ea"/>
                <a:sym typeface="+mn-lt"/>
              </a:rPr>
              <a:t>标题文字添加</a:t>
            </a:r>
            <a:endParaRPr lang="zh-CN" altLang="en-US" sz="1600" b="1" dirty="0">
              <a:cs typeface="+mn-ea"/>
              <a:sym typeface="+mn-lt"/>
            </a:endParaRPr>
          </a:p>
        </p:txBody>
      </p:sp>
      <p:sp>
        <p:nvSpPr>
          <p:cNvPr id="54" name="矩形 53"/>
          <p:cNvSpPr/>
          <p:nvPr/>
        </p:nvSpPr>
        <p:spPr>
          <a:xfrm>
            <a:off x="923926" y="4428890"/>
            <a:ext cx="10355442" cy="700576"/>
          </a:xfrm>
          <a:prstGeom prst="rect">
            <a:avLst/>
          </a:prstGeom>
        </p:spPr>
        <p:txBody>
          <a:bodyPr wrap="square">
            <a:spAutoFit/>
            <a:scene3d>
              <a:camera prst="orthographicFront"/>
              <a:lightRig rig="threePt" dir="t"/>
            </a:scene3d>
            <a:sp3d contourW="12700"/>
          </a:bodyPr>
          <a:lstStyle/>
          <a:p>
            <a:pPr>
              <a:lnSpc>
                <a:spcPct val="150000"/>
              </a:lnSpc>
            </a:pPr>
            <a:r>
              <a:rPr lang="zh-CN" altLang="en-US" sz="1400" dirty="0">
                <a:solidFill>
                  <a:srgbClr val="7F7F7F"/>
                </a:solidFill>
                <a:cs typeface="+mn-ea"/>
                <a:sym typeface="+mn-lt"/>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endParaRPr lang="zh-CN" altLang="en-US" sz="1400" dirty="0">
              <a:solidFill>
                <a:srgbClr val="7F7F7F"/>
              </a:solidFill>
              <a:cs typeface="+mn-ea"/>
              <a:sym typeface="+mn-lt"/>
            </a:endParaRPr>
          </a:p>
        </p:txBody>
      </p:sp>
      <p:cxnSp>
        <p:nvCxnSpPr>
          <p:cNvPr id="56" name="直接连接符 55"/>
          <p:cNvCxnSpPr/>
          <p:nvPr/>
        </p:nvCxnSpPr>
        <p:spPr>
          <a:xfrm>
            <a:off x="3488838" y="3623908"/>
            <a:ext cx="0" cy="1940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097870" y="3623908"/>
            <a:ext cx="0" cy="1940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8706902" y="3623908"/>
            <a:ext cx="0" cy="1940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1000" fill="hold"/>
                                        <p:tgtEl>
                                          <p:spTgt spid="42"/>
                                        </p:tgtEl>
                                        <p:attrNameLst>
                                          <p:attrName>ppt_x</p:attrName>
                                        </p:attrNameLst>
                                      </p:cBhvr>
                                      <p:tavLst>
                                        <p:tav tm="0">
                                          <p:val>
                                            <p:strVal val="1+#ppt_w/2"/>
                                          </p:val>
                                        </p:tav>
                                        <p:tav tm="100000">
                                          <p:val>
                                            <p:strVal val="#ppt_x"/>
                                          </p:val>
                                        </p:tav>
                                      </p:tavLst>
                                    </p:anim>
                                    <p:anim calcmode="lin" valueType="num">
                                      <p:cBhvr additive="base">
                                        <p:cTn id="8" dur="1000" fill="hold"/>
                                        <p:tgtEl>
                                          <p:spTgt spid="4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8" fill="hold" nodeType="afterEffect">
                                  <p:stCondLst>
                                    <p:cond delay="0"/>
                                  </p:stCondLst>
                                  <p:childTnLst>
                                    <p:set>
                                      <p:cBhvr>
                                        <p:cTn id="11" dur="1" fill="hold">
                                          <p:stCondLst>
                                            <p:cond delay="0"/>
                                          </p:stCondLst>
                                        </p:cTn>
                                        <p:tgtEl>
                                          <p:spTgt spid="45"/>
                                        </p:tgtEl>
                                        <p:attrNameLst>
                                          <p:attrName>style.visibility</p:attrName>
                                        </p:attrNameLst>
                                      </p:cBhvr>
                                      <p:to>
                                        <p:strVal val="visible"/>
                                      </p:to>
                                    </p:set>
                                    <p:anim calcmode="lin" valueType="num">
                                      <p:cBhvr additive="base">
                                        <p:cTn id="12" dur="500"/>
                                        <p:tgtEl>
                                          <p:spTgt spid="45"/>
                                        </p:tgtEl>
                                        <p:attrNameLst>
                                          <p:attrName>ppt_x</p:attrName>
                                        </p:attrNameLst>
                                      </p:cBhvr>
                                      <p:tavLst>
                                        <p:tav tm="0">
                                          <p:val>
                                            <p:strVal val="#ppt_x-#ppt_w*1.125000"/>
                                          </p:val>
                                        </p:tav>
                                        <p:tav tm="100000">
                                          <p:val>
                                            <p:strVal val="#ppt_x"/>
                                          </p:val>
                                        </p:tav>
                                      </p:tavLst>
                                    </p:anim>
                                    <p:animEffect transition="in" filter="wipe(right)">
                                      <p:cBhvr>
                                        <p:cTn id="13" dur="500"/>
                                        <p:tgtEl>
                                          <p:spTgt spid="45"/>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par>
                          <p:cTn id="35" fill="hold">
                            <p:stCondLst>
                              <p:cond delay="2000"/>
                            </p:stCondLst>
                            <p:childTnLst>
                              <p:par>
                                <p:cTn id="36" presetID="10" presetClass="entr" presetSubtype="0" fill="hold" grpId="0" nodeType="after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500"/>
                                        <p:tgtEl>
                                          <p:spTgt spid="5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fade">
                                      <p:cBhvr>
                                        <p:cTn id="41" dur="500"/>
                                        <p:tgtEl>
                                          <p:spTgt spid="6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500"/>
                                        <p:tgtEl>
                                          <p:spTgt spid="6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500"/>
                                        <p:tgtEl>
                                          <p:spTgt spid="63"/>
                                        </p:tgtEl>
                                      </p:cBhvr>
                                    </p:animEffect>
                                  </p:childTnLst>
                                </p:cTn>
                              </p:par>
                            </p:childTnLst>
                          </p:cTn>
                        </p:par>
                        <p:par>
                          <p:cTn id="48" fill="hold">
                            <p:stCondLst>
                              <p:cond delay="2500"/>
                            </p:stCondLst>
                            <p:childTnLst>
                              <p:par>
                                <p:cTn id="49" presetID="53" presetClass="entr" presetSubtype="16"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p:cTn id="51" dur="500" fill="hold"/>
                                        <p:tgtEl>
                                          <p:spTgt spid="8"/>
                                        </p:tgtEl>
                                        <p:attrNameLst>
                                          <p:attrName>ppt_w</p:attrName>
                                        </p:attrNameLst>
                                      </p:cBhvr>
                                      <p:tavLst>
                                        <p:tav tm="0">
                                          <p:val>
                                            <p:fltVal val="0"/>
                                          </p:val>
                                        </p:tav>
                                        <p:tav tm="100000">
                                          <p:val>
                                            <p:strVal val="#ppt_w"/>
                                          </p:val>
                                        </p:tav>
                                      </p:tavLst>
                                    </p:anim>
                                    <p:anim calcmode="lin" valueType="num">
                                      <p:cBhvr>
                                        <p:cTn id="52" dur="500" fill="hold"/>
                                        <p:tgtEl>
                                          <p:spTgt spid="8"/>
                                        </p:tgtEl>
                                        <p:attrNameLst>
                                          <p:attrName>ppt_h</p:attrName>
                                        </p:attrNameLst>
                                      </p:cBhvr>
                                      <p:tavLst>
                                        <p:tav tm="0">
                                          <p:val>
                                            <p:fltVal val="0"/>
                                          </p:val>
                                        </p:tav>
                                        <p:tav tm="100000">
                                          <p:val>
                                            <p:strVal val="#ppt_h"/>
                                          </p:val>
                                        </p:tav>
                                      </p:tavLst>
                                    </p:anim>
                                    <p:animEffect transition="in" filter="fade">
                                      <p:cBhvr>
                                        <p:cTn id="53" dur="500"/>
                                        <p:tgtEl>
                                          <p:spTgt spid="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p:cTn id="56" dur="500" fill="hold"/>
                                        <p:tgtEl>
                                          <p:spTgt spid="9"/>
                                        </p:tgtEl>
                                        <p:attrNameLst>
                                          <p:attrName>ppt_w</p:attrName>
                                        </p:attrNameLst>
                                      </p:cBhvr>
                                      <p:tavLst>
                                        <p:tav tm="0">
                                          <p:val>
                                            <p:fltVal val="0"/>
                                          </p:val>
                                        </p:tav>
                                        <p:tav tm="100000">
                                          <p:val>
                                            <p:strVal val="#ppt_w"/>
                                          </p:val>
                                        </p:tav>
                                      </p:tavLst>
                                    </p:anim>
                                    <p:anim calcmode="lin" valueType="num">
                                      <p:cBhvr>
                                        <p:cTn id="57" dur="500" fill="hold"/>
                                        <p:tgtEl>
                                          <p:spTgt spid="9"/>
                                        </p:tgtEl>
                                        <p:attrNameLst>
                                          <p:attrName>ppt_h</p:attrName>
                                        </p:attrNameLst>
                                      </p:cBhvr>
                                      <p:tavLst>
                                        <p:tav tm="0">
                                          <p:val>
                                            <p:fltVal val="0"/>
                                          </p:val>
                                        </p:tav>
                                        <p:tav tm="100000">
                                          <p:val>
                                            <p:strVal val="#ppt_h"/>
                                          </p:val>
                                        </p:tav>
                                      </p:tavLst>
                                    </p:anim>
                                    <p:animEffect transition="in" filter="fade">
                                      <p:cBhvr>
                                        <p:cTn id="58" dur="500"/>
                                        <p:tgtEl>
                                          <p:spTgt spid="9"/>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 calcmode="lin" valueType="num">
                                      <p:cBhvr>
                                        <p:cTn id="61" dur="500" fill="hold"/>
                                        <p:tgtEl>
                                          <p:spTgt spid="10"/>
                                        </p:tgtEl>
                                        <p:attrNameLst>
                                          <p:attrName>ppt_w</p:attrName>
                                        </p:attrNameLst>
                                      </p:cBhvr>
                                      <p:tavLst>
                                        <p:tav tm="0">
                                          <p:val>
                                            <p:fltVal val="0"/>
                                          </p:val>
                                        </p:tav>
                                        <p:tav tm="100000">
                                          <p:val>
                                            <p:strVal val="#ppt_w"/>
                                          </p:val>
                                        </p:tav>
                                      </p:tavLst>
                                    </p:anim>
                                    <p:anim calcmode="lin" valueType="num">
                                      <p:cBhvr>
                                        <p:cTn id="62" dur="500" fill="hold"/>
                                        <p:tgtEl>
                                          <p:spTgt spid="10"/>
                                        </p:tgtEl>
                                        <p:attrNameLst>
                                          <p:attrName>ppt_h</p:attrName>
                                        </p:attrNameLst>
                                      </p:cBhvr>
                                      <p:tavLst>
                                        <p:tav tm="0">
                                          <p:val>
                                            <p:fltVal val="0"/>
                                          </p:val>
                                        </p:tav>
                                        <p:tav tm="100000">
                                          <p:val>
                                            <p:strVal val="#ppt_h"/>
                                          </p:val>
                                        </p:tav>
                                      </p:tavLst>
                                    </p:anim>
                                    <p:animEffect transition="in" filter="fade">
                                      <p:cBhvr>
                                        <p:cTn id="63" dur="500"/>
                                        <p:tgtEl>
                                          <p:spTgt spid="10"/>
                                        </p:tgtEl>
                                      </p:cBhvr>
                                    </p:animEffect>
                                  </p:childTnLst>
                                </p:cTn>
                              </p:par>
                            </p:childTnLst>
                          </p:cTn>
                        </p:par>
                        <p:par>
                          <p:cTn id="64" fill="hold">
                            <p:stCondLst>
                              <p:cond delay="3000"/>
                            </p:stCondLst>
                            <p:childTnLst>
                              <p:par>
                                <p:cTn id="65" presetID="42" presetClass="entr" presetSubtype="0" fill="hold" grpId="0" nodeType="after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1000"/>
                                        <p:tgtEl>
                                          <p:spTgt spid="4"/>
                                        </p:tgtEl>
                                      </p:cBhvr>
                                    </p:animEffect>
                                    <p:anim calcmode="lin" valueType="num">
                                      <p:cBhvr>
                                        <p:cTn id="68" dur="1000" fill="hold"/>
                                        <p:tgtEl>
                                          <p:spTgt spid="4"/>
                                        </p:tgtEl>
                                        <p:attrNameLst>
                                          <p:attrName>ppt_x</p:attrName>
                                        </p:attrNameLst>
                                      </p:cBhvr>
                                      <p:tavLst>
                                        <p:tav tm="0">
                                          <p:val>
                                            <p:strVal val="#ppt_x"/>
                                          </p:val>
                                        </p:tav>
                                        <p:tav tm="100000">
                                          <p:val>
                                            <p:strVal val="#ppt_x"/>
                                          </p:val>
                                        </p:tav>
                                      </p:tavLst>
                                    </p:anim>
                                    <p:anim calcmode="lin" valueType="num">
                                      <p:cBhvr>
                                        <p:cTn id="69" dur="1000" fill="hold"/>
                                        <p:tgtEl>
                                          <p:spTgt spid="4"/>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fade">
                                      <p:cBhvr>
                                        <p:cTn id="72" dur="1000"/>
                                        <p:tgtEl>
                                          <p:spTgt spid="50"/>
                                        </p:tgtEl>
                                      </p:cBhvr>
                                    </p:animEffect>
                                    <p:anim calcmode="lin" valueType="num">
                                      <p:cBhvr>
                                        <p:cTn id="73" dur="1000" fill="hold"/>
                                        <p:tgtEl>
                                          <p:spTgt spid="50"/>
                                        </p:tgtEl>
                                        <p:attrNameLst>
                                          <p:attrName>ppt_x</p:attrName>
                                        </p:attrNameLst>
                                      </p:cBhvr>
                                      <p:tavLst>
                                        <p:tav tm="0">
                                          <p:val>
                                            <p:strVal val="#ppt_x"/>
                                          </p:val>
                                        </p:tav>
                                        <p:tav tm="100000">
                                          <p:val>
                                            <p:strVal val="#ppt_x"/>
                                          </p:val>
                                        </p:tav>
                                      </p:tavLst>
                                    </p:anim>
                                    <p:anim calcmode="lin" valueType="num">
                                      <p:cBhvr>
                                        <p:cTn id="74" dur="1000" fill="hold"/>
                                        <p:tgtEl>
                                          <p:spTgt spid="5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fade">
                                      <p:cBhvr>
                                        <p:cTn id="77" dur="1000"/>
                                        <p:tgtEl>
                                          <p:spTgt spid="51"/>
                                        </p:tgtEl>
                                      </p:cBhvr>
                                    </p:animEffect>
                                    <p:anim calcmode="lin" valueType="num">
                                      <p:cBhvr>
                                        <p:cTn id="78" dur="1000" fill="hold"/>
                                        <p:tgtEl>
                                          <p:spTgt spid="51"/>
                                        </p:tgtEl>
                                        <p:attrNameLst>
                                          <p:attrName>ppt_x</p:attrName>
                                        </p:attrNameLst>
                                      </p:cBhvr>
                                      <p:tavLst>
                                        <p:tav tm="0">
                                          <p:val>
                                            <p:strVal val="#ppt_x"/>
                                          </p:val>
                                        </p:tav>
                                        <p:tav tm="100000">
                                          <p:val>
                                            <p:strVal val="#ppt_x"/>
                                          </p:val>
                                        </p:tav>
                                      </p:tavLst>
                                    </p:anim>
                                    <p:anim calcmode="lin" valueType="num">
                                      <p:cBhvr>
                                        <p:cTn id="79" dur="1000" fill="hold"/>
                                        <p:tgtEl>
                                          <p:spTgt spid="51"/>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1000"/>
                                        <p:tgtEl>
                                          <p:spTgt spid="52"/>
                                        </p:tgtEl>
                                      </p:cBhvr>
                                    </p:animEffect>
                                    <p:anim calcmode="lin" valueType="num">
                                      <p:cBhvr>
                                        <p:cTn id="83" dur="1000" fill="hold"/>
                                        <p:tgtEl>
                                          <p:spTgt spid="52"/>
                                        </p:tgtEl>
                                        <p:attrNameLst>
                                          <p:attrName>ppt_x</p:attrName>
                                        </p:attrNameLst>
                                      </p:cBhvr>
                                      <p:tavLst>
                                        <p:tav tm="0">
                                          <p:val>
                                            <p:strVal val="#ppt_x"/>
                                          </p:val>
                                        </p:tav>
                                        <p:tav tm="100000">
                                          <p:val>
                                            <p:strVal val="#ppt_x"/>
                                          </p:val>
                                        </p:tav>
                                      </p:tavLst>
                                    </p:anim>
                                    <p:anim calcmode="lin" valueType="num">
                                      <p:cBhvr>
                                        <p:cTn id="84" dur="1000" fill="hold"/>
                                        <p:tgtEl>
                                          <p:spTgt spid="52"/>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fade">
                                      <p:cBhvr>
                                        <p:cTn id="87" dur="1000"/>
                                        <p:tgtEl>
                                          <p:spTgt spid="53"/>
                                        </p:tgtEl>
                                      </p:cBhvr>
                                    </p:animEffect>
                                    <p:anim calcmode="lin" valueType="num">
                                      <p:cBhvr>
                                        <p:cTn id="88" dur="1000" fill="hold"/>
                                        <p:tgtEl>
                                          <p:spTgt spid="53"/>
                                        </p:tgtEl>
                                        <p:attrNameLst>
                                          <p:attrName>ppt_x</p:attrName>
                                        </p:attrNameLst>
                                      </p:cBhvr>
                                      <p:tavLst>
                                        <p:tav tm="0">
                                          <p:val>
                                            <p:strVal val="#ppt_x"/>
                                          </p:val>
                                        </p:tav>
                                        <p:tav tm="100000">
                                          <p:val>
                                            <p:strVal val="#ppt_x"/>
                                          </p:val>
                                        </p:tav>
                                      </p:tavLst>
                                    </p:anim>
                                    <p:anim calcmode="lin" valueType="num">
                                      <p:cBhvr>
                                        <p:cTn id="89" dur="1000" fill="hold"/>
                                        <p:tgtEl>
                                          <p:spTgt spid="53"/>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0"/>
                                        <p:tgtEl>
                                          <p:spTgt spid="56"/>
                                        </p:tgtEl>
                                      </p:cBhvr>
                                    </p:animEffect>
                                    <p:anim calcmode="lin" valueType="num">
                                      <p:cBhvr>
                                        <p:cTn id="93" dur="1000" fill="hold"/>
                                        <p:tgtEl>
                                          <p:spTgt spid="56"/>
                                        </p:tgtEl>
                                        <p:attrNameLst>
                                          <p:attrName>ppt_x</p:attrName>
                                        </p:attrNameLst>
                                      </p:cBhvr>
                                      <p:tavLst>
                                        <p:tav tm="0">
                                          <p:val>
                                            <p:strVal val="#ppt_x"/>
                                          </p:val>
                                        </p:tav>
                                        <p:tav tm="100000">
                                          <p:val>
                                            <p:strVal val="#ppt_x"/>
                                          </p:val>
                                        </p:tav>
                                      </p:tavLst>
                                    </p:anim>
                                    <p:anim calcmode="lin" valueType="num">
                                      <p:cBhvr>
                                        <p:cTn id="94" dur="1000" fill="hold"/>
                                        <p:tgtEl>
                                          <p:spTgt spid="56"/>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57"/>
                                        </p:tgtEl>
                                        <p:attrNameLst>
                                          <p:attrName>style.visibility</p:attrName>
                                        </p:attrNameLst>
                                      </p:cBhvr>
                                      <p:to>
                                        <p:strVal val="visible"/>
                                      </p:to>
                                    </p:set>
                                    <p:animEffect transition="in" filter="fade">
                                      <p:cBhvr>
                                        <p:cTn id="97" dur="1000"/>
                                        <p:tgtEl>
                                          <p:spTgt spid="57"/>
                                        </p:tgtEl>
                                      </p:cBhvr>
                                    </p:animEffect>
                                    <p:anim calcmode="lin" valueType="num">
                                      <p:cBhvr>
                                        <p:cTn id="98" dur="1000" fill="hold"/>
                                        <p:tgtEl>
                                          <p:spTgt spid="57"/>
                                        </p:tgtEl>
                                        <p:attrNameLst>
                                          <p:attrName>ppt_x</p:attrName>
                                        </p:attrNameLst>
                                      </p:cBhvr>
                                      <p:tavLst>
                                        <p:tav tm="0">
                                          <p:val>
                                            <p:strVal val="#ppt_x"/>
                                          </p:val>
                                        </p:tav>
                                        <p:tav tm="100000">
                                          <p:val>
                                            <p:strVal val="#ppt_x"/>
                                          </p:val>
                                        </p:tav>
                                      </p:tavLst>
                                    </p:anim>
                                    <p:anim calcmode="lin" valueType="num">
                                      <p:cBhvr>
                                        <p:cTn id="99" dur="1000" fill="hold"/>
                                        <p:tgtEl>
                                          <p:spTgt spid="57"/>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fade">
                                      <p:cBhvr>
                                        <p:cTn id="102" dur="1000"/>
                                        <p:tgtEl>
                                          <p:spTgt spid="58"/>
                                        </p:tgtEl>
                                      </p:cBhvr>
                                    </p:animEffect>
                                    <p:anim calcmode="lin" valueType="num">
                                      <p:cBhvr>
                                        <p:cTn id="103" dur="1000" fill="hold"/>
                                        <p:tgtEl>
                                          <p:spTgt spid="58"/>
                                        </p:tgtEl>
                                        <p:attrNameLst>
                                          <p:attrName>ppt_x</p:attrName>
                                        </p:attrNameLst>
                                      </p:cBhvr>
                                      <p:tavLst>
                                        <p:tav tm="0">
                                          <p:val>
                                            <p:strVal val="#ppt_x"/>
                                          </p:val>
                                        </p:tav>
                                        <p:tav tm="100000">
                                          <p:val>
                                            <p:strVal val="#ppt_x"/>
                                          </p:val>
                                        </p:tav>
                                      </p:tavLst>
                                    </p:anim>
                                    <p:anim calcmode="lin" valueType="num">
                                      <p:cBhvr>
                                        <p:cTn id="104" dur="1000" fill="hold"/>
                                        <p:tgtEl>
                                          <p:spTgt spid="58"/>
                                        </p:tgtEl>
                                        <p:attrNameLst>
                                          <p:attrName>ppt_y</p:attrName>
                                        </p:attrNameLst>
                                      </p:cBhvr>
                                      <p:tavLst>
                                        <p:tav tm="0">
                                          <p:val>
                                            <p:strVal val="#ppt_y+.1"/>
                                          </p:val>
                                        </p:tav>
                                        <p:tav tm="100000">
                                          <p:val>
                                            <p:strVal val="#ppt_y"/>
                                          </p:val>
                                        </p:tav>
                                      </p:tavLst>
                                    </p:anim>
                                  </p:childTnLst>
                                </p:cTn>
                              </p:par>
                            </p:childTnLst>
                          </p:cTn>
                        </p:par>
                        <p:par>
                          <p:cTn id="105" fill="hold">
                            <p:stCondLst>
                              <p:cond delay="4000"/>
                            </p:stCondLst>
                            <p:childTnLst>
                              <p:par>
                                <p:cTn id="106" presetID="10" presetClass="entr" presetSubtype="0" fill="hold" grpId="0" nodeType="afterEffect">
                                  <p:stCondLst>
                                    <p:cond delay="0"/>
                                  </p:stCondLst>
                                  <p:childTnLst>
                                    <p:set>
                                      <p:cBhvr>
                                        <p:cTn id="107" dur="1" fill="hold">
                                          <p:stCondLst>
                                            <p:cond delay="0"/>
                                          </p:stCondLst>
                                        </p:cTn>
                                        <p:tgtEl>
                                          <p:spTgt spid="60"/>
                                        </p:tgtEl>
                                        <p:attrNameLst>
                                          <p:attrName>style.visibility</p:attrName>
                                        </p:attrNameLst>
                                      </p:cBhvr>
                                      <p:to>
                                        <p:strVal val="visible"/>
                                      </p:to>
                                    </p:set>
                                    <p:animEffect transition="in" filter="fade">
                                      <p:cBhvr>
                                        <p:cTn id="108" dur="500"/>
                                        <p:tgtEl>
                                          <p:spTgt spid="60"/>
                                        </p:tgtEl>
                                      </p:cBhvr>
                                    </p:animEffect>
                                  </p:childTnLst>
                                </p:cTn>
                              </p:par>
                            </p:childTnLst>
                          </p:cTn>
                        </p:par>
                        <p:par>
                          <p:cTn id="109" fill="hold">
                            <p:stCondLst>
                              <p:cond delay="4500"/>
                            </p:stCondLst>
                            <p:childTnLst>
                              <p:par>
                                <p:cTn id="110" presetID="22" presetClass="entr" presetSubtype="8" fill="hold" grpId="0" nodeType="afterEffect">
                                  <p:stCondLst>
                                    <p:cond delay="0"/>
                                  </p:stCondLst>
                                  <p:childTnLst>
                                    <p:set>
                                      <p:cBhvr>
                                        <p:cTn id="111" dur="1" fill="hold">
                                          <p:stCondLst>
                                            <p:cond delay="0"/>
                                          </p:stCondLst>
                                        </p:cTn>
                                        <p:tgtEl>
                                          <p:spTgt spid="54"/>
                                        </p:tgtEl>
                                        <p:attrNameLst>
                                          <p:attrName>style.visibility</p:attrName>
                                        </p:attrNameLst>
                                      </p:cBhvr>
                                      <p:to>
                                        <p:strVal val="visible"/>
                                      </p:to>
                                    </p:set>
                                    <p:animEffect transition="in" filter="wipe(left)">
                                      <p:cBhvr>
                                        <p:cTn id="11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59" grpId="0" animBg="1"/>
      <p:bldP spid="61" grpId="0" animBg="1"/>
      <p:bldP spid="62" grpId="0" animBg="1"/>
      <p:bldP spid="63" grpId="0" animBg="1"/>
      <p:bldP spid="4" grpId="0" animBg="1"/>
      <p:bldP spid="8" grpId="0" animBg="1"/>
      <p:bldP spid="9" grpId="0" animBg="1"/>
      <p:bldP spid="10" grpId="0" animBg="1"/>
      <p:bldP spid="50" grpId="0"/>
      <p:bldP spid="51" grpId="0"/>
      <p:bldP spid="52" grpId="0"/>
      <p:bldP spid="53" grpId="0"/>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rot="1800000">
            <a:off x="8101273" y="4703274"/>
            <a:ext cx="3729809" cy="2141219"/>
          </a:xfrm>
          <a:custGeom>
            <a:avLst/>
            <a:gdLst>
              <a:gd name="connsiteX0" fmla="*/ 0 w 4137132"/>
              <a:gd name="connsiteY0" fmla="*/ 0 h 2138178"/>
              <a:gd name="connsiteX1" fmla="*/ 4137132 w 4137132"/>
              <a:gd name="connsiteY1" fmla="*/ 0 h 2138178"/>
              <a:gd name="connsiteX2" fmla="*/ 4137132 w 4137132"/>
              <a:gd name="connsiteY2" fmla="*/ 2138178 h 2138178"/>
              <a:gd name="connsiteX3" fmla="*/ 0 w 4137132"/>
              <a:gd name="connsiteY3" fmla="*/ 2138178 h 2138178"/>
              <a:gd name="connsiteX4" fmla="*/ 0 w 4137132"/>
              <a:gd name="connsiteY4" fmla="*/ 0 h 2138178"/>
              <a:gd name="connsiteX0-1" fmla="*/ 0 w 4137132"/>
              <a:gd name="connsiteY0-2" fmla="*/ 3041 h 2141219"/>
              <a:gd name="connsiteX1-3" fmla="*/ 1613952 w 4137132"/>
              <a:gd name="connsiteY1-4" fmla="*/ 0 h 2141219"/>
              <a:gd name="connsiteX2-5" fmla="*/ 4137132 w 4137132"/>
              <a:gd name="connsiteY2-6" fmla="*/ 3041 h 2141219"/>
              <a:gd name="connsiteX3-7" fmla="*/ 4137132 w 4137132"/>
              <a:gd name="connsiteY3-8" fmla="*/ 2141219 h 2141219"/>
              <a:gd name="connsiteX4-9" fmla="*/ 0 w 4137132"/>
              <a:gd name="connsiteY4-10" fmla="*/ 2141219 h 2141219"/>
              <a:gd name="connsiteX5" fmla="*/ 0 w 4137132"/>
              <a:gd name="connsiteY5" fmla="*/ 3041 h 2141219"/>
              <a:gd name="connsiteX0-11" fmla="*/ 0 w 4137132"/>
              <a:gd name="connsiteY0-12" fmla="*/ 3041 h 2141219"/>
              <a:gd name="connsiteX1-13" fmla="*/ 1613952 w 4137132"/>
              <a:gd name="connsiteY1-14" fmla="*/ 0 h 2141219"/>
              <a:gd name="connsiteX2-15" fmla="*/ 4137132 w 4137132"/>
              <a:gd name="connsiteY2-16" fmla="*/ 3041 h 2141219"/>
              <a:gd name="connsiteX3-17" fmla="*/ 4137132 w 4137132"/>
              <a:gd name="connsiteY3-18" fmla="*/ 2141219 h 2141219"/>
              <a:gd name="connsiteX4-19" fmla="*/ 407323 w 4137132"/>
              <a:gd name="connsiteY4-20" fmla="*/ 2126456 h 2141219"/>
              <a:gd name="connsiteX5-21" fmla="*/ 0 w 4137132"/>
              <a:gd name="connsiteY5-22" fmla="*/ 2141219 h 2141219"/>
              <a:gd name="connsiteX6" fmla="*/ 0 w 4137132"/>
              <a:gd name="connsiteY6" fmla="*/ 3041 h 2141219"/>
              <a:gd name="connsiteX0-23" fmla="*/ 0 w 4137132"/>
              <a:gd name="connsiteY0-24" fmla="*/ 3041 h 2141219"/>
              <a:gd name="connsiteX1-25" fmla="*/ 1613952 w 4137132"/>
              <a:gd name="connsiteY1-26" fmla="*/ 0 h 2141219"/>
              <a:gd name="connsiteX2-27" fmla="*/ 4137132 w 4137132"/>
              <a:gd name="connsiteY2-28" fmla="*/ 3041 h 2141219"/>
              <a:gd name="connsiteX3-29" fmla="*/ 4137132 w 4137132"/>
              <a:gd name="connsiteY3-30" fmla="*/ 2141219 h 2141219"/>
              <a:gd name="connsiteX4-31" fmla="*/ 407323 w 4137132"/>
              <a:gd name="connsiteY4-32" fmla="*/ 2126456 h 2141219"/>
              <a:gd name="connsiteX5-33" fmla="*/ 0 w 4137132"/>
              <a:gd name="connsiteY5-34" fmla="*/ 3041 h 2141219"/>
              <a:gd name="connsiteX0-35" fmla="*/ 0 w 3729809"/>
              <a:gd name="connsiteY0-36" fmla="*/ 2126456 h 2141219"/>
              <a:gd name="connsiteX1-37" fmla="*/ 1206629 w 3729809"/>
              <a:gd name="connsiteY1-38" fmla="*/ 0 h 2141219"/>
              <a:gd name="connsiteX2-39" fmla="*/ 3729809 w 3729809"/>
              <a:gd name="connsiteY2-40" fmla="*/ 3041 h 2141219"/>
              <a:gd name="connsiteX3-41" fmla="*/ 3729809 w 3729809"/>
              <a:gd name="connsiteY3-42" fmla="*/ 2141219 h 2141219"/>
              <a:gd name="connsiteX4-43" fmla="*/ 0 w 3729809"/>
              <a:gd name="connsiteY4-44" fmla="*/ 2126456 h 21412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29809" h="2141219">
                <a:moveTo>
                  <a:pt x="0" y="2126456"/>
                </a:moveTo>
                <a:lnTo>
                  <a:pt x="1206629" y="0"/>
                </a:lnTo>
                <a:lnTo>
                  <a:pt x="3729809" y="3041"/>
                </a:lnTo>
                <a:lnTo>
                  <a:pt x="3729809" y="2141219"/>
                </a:lnTo>
                <a:lnTo>
                  <a:pt x="0" y="212645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3" name="矩形 50"/>
          <p:cNvSpPr/>
          <p:nvPr/>
        </p:nvSpPr>
        <p:spPr>
          <a:xfrm rot="1800000">
            <a:off x="6032489" y="4703274"/>
            <a:ext cx="3729809" cy="2141219"/>
          </a:xfrm>
          <a:custGeom>
            <a:avLst/>
            <a:gdLst>
              <a:gd name="connsiteX0" fmla="*/ 0 w 4137132"/>
              <a:gd name="connsiteY0" fmla="*/ 0 h 2138178"/>
              <a:gd name="connsiteX1" fmla="*/ 4137132 w 4137132"/>
              <a:gd name="connsiteY1" fmla="*/ 0 h 2138178"/>
              <a:gd name="connsiteX2" fmla="*/ 4137132 w 4137132"/>
              <a:gd name="connsiteY2" fmla="*/ 2138178 h 2138178"/>
              <a:gd name="connsiteX3" fmla="*/ 0 w 4137132"/>
              <a:gd name="connsiteY3" fmla="*/ 2138178 h 2138178"/>
              <a:gd name="connsiteX4" fmla="*/ 0 w 4137132"/>
              <a:gd name="connsiteY4" fmla="*/ 0 h 2138178"/>
              <a:gd name="connsiteX0-1" fmla="*/ 0 w 4137132"/>
              <a:gd name="connsiteY0-2" fmla="*/ 3041 h 2141219"/>
              <a:gd name="connsiteX1-3" fmla="*/ 1613952 w 4137132"/>
              <a:gd name="connsiteY1-4" fmla="*/ 0 h 2141219"/>
              <a:gd name="connsiteX2-5" fmla="*/ 4137132 w 4137132"/>
              <a:gd name="connsiteY2-6" fmla="*/ 3041 h 2141219"/>
              <a:gd name="connsiteX3-7" fmla="*/ 4137132 w 4137132"/>
              <a:gd name="connsiteY3-8" fmla="*/ 2141219 h 2141219"/>
              <a:gd name="connsiteX4-9" fmla="*/ 0 w 4137132"/>
              <a:gd name="connsiteY4-10" fmla="*/ 2141219 h 2141219"/>
              <a:gd name="connsiteX5" fmla="*/ 0 w 4137132"/>
              <a:gd name="connsiteY5" fmla="*/ 3041 h 2141219"/>
              <a:gd name="connsiteX0-11" fmla="*/ 0 w 4137132"/>
              <a:gd name="connsiteY0-12" fmla="*/ 3041 h 2141219"/>
              <a:gd name="connsiteX1-13" fmla="*/ 1613952 w 4137132"/>
              <a:gd name="connsiteY1-14" fmla="*/ 0 h 2141219"/>
              <a:gd name="connsiteX2-15" fmla="*/ 4137132 w 4137132"/>
              <a:gd name="connsiteY2-16" fmla="*/ 3041 h 2141219"/>
              <a:gd name="connsiteX3-17" fmla="*/ 4137132 w 4137132"/>
              <a:gd name="connsiteY3-18" fmla="*/ 2141219 h 2141219"/>
              <a:gd name="connsiteX4-19" fmla="*/ 407323 w 4137132"/>
              <a:gd name="connsiteY4-20" fmla="*/ 2126456 h 2141219"/>
              <a:gd name="connsiteX5-21" fmla="*/ 0 w 4137132"/>
              <a:gd name="connsiteY5-22" fmla="*/ 2141219 h 2141219"/>
              <a:gd name="connsiteX6" fmla="*/ 0 w 4137132"/>
              <a:gd name="connsiteY6" fmla="*/ 3041 h 2141219"/>
              <a:gd name="connsiteX0-23" fmla="*/ 0 w 4137132"/>
              <a:gd name="connsiteY0-24" fmla="*/ 3041 h 2141219"/>
              <a:gd name="connsiteX1-25" fmla="*/ 1613952 w 4137132"/>
              <a:gd name="connsiteY1-26" fmla="*/ 0 h 2141219"/>
              <a:gd name="connsiteX2-27" fmla="*/ 4137132 w 4137132"/>
              <a:gd name="connsiteY2-28" fmla="*/ 3041 h 2141219"/>
              <a:gd name="connsiteX3-29" fmla="*/ 4137132 w 4137132"/>
              <a:gd name="connsiteY3-30" fmla="*/ 2141219 h 2141219"/>
              <a:gd name="connsiteX4-31" fmla="*/ 407323 w 4137132"/>
              <a:gd name="connsiteY4-32" fmla="*/ 2126456 h 2141219"/>
              <a:gd name="connsiteX5-33" fmla="*/ 0 w 4137132"/>
              <a:gd name="connsiteY5-34" fmla="*/ 3041 h 2141219"/>
              <a:gd name="connsiteX0-35" fmla="*/ 0 w 3729809"/>
              <a:gd name="connsiteY0-36" fmla="*/ 2126456 h 2141219"/>
              <a:gd name="connsiteX1-37" fmla="*/ 1206629 w 3729809"/>
              <a:gd name="connsiteY1-38" fmla="*/ 0 h 2141219"/>
              <a:gd name="connsiteX2-39" fmla="*/ 3729809 w 3729809"/>
              <a:gd name="connsiteY2-40" fmla="*/ 3041 h 2141219"/>
              <a:gd name="connsiteX3-41" fmla="*/ 3729809 w 3729809"/>
              <a:gd name="connsiteY3-42" fmla="*/ 2141219 h 2141219"/>
              <a:gd name="connsiteX4-43" fmla="*/ 0 w 3729809"/>
              <a:gd name="connsiteY4-44" fmla="*/ 2126456 h 21412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29809" h="2141219">
                <a:moveTo>
                  <a:pt x="0" y="2126456"/>
                </a:moveTo>
                <a:lnTo>
                  <a:pt x="1206629" y="0"/>
                </a:lnTo>
                <a:lnTo>
                  <a:pt x="3729809" y="3041"/>
                </a:lnTo>
                <a:lnTo>
                  <a:pt x="3729809" y="2141219"/>
                </a:lnTo>
                <a:lnTo>
                  <a:pt x="0" y="212645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4" name="矩形 50"/>
          <p:cNvSpPr/>
          <p:nvPr/>
        </p:nvSpPr>
        <p:spPr>
          <a:xfrm rot="1800000">
            <a:off x="3983634" y="4703274"/>
            <a:ext cx="3729809" cy="2141219"/>
          </a:xfrm>
          <a:custGeom>
            <a:avLst/>
            <a:gdLst>
              <a:gd name="connsiteX0" fmla="*/ 0 w 4137132"/>
              <a:gd name="connsiteY0" fmla="*/ 0 h 2138178"/>
              <a:gd name="connsiteX1" fmla="*/ 4137132 w 4137132"/>
              <a:gd name="connsiteY1" fmla="*/ 0 h 2138178"/>
              <a:gd name="connsiteX2" fmla="*/ 4137132 w 4137132"/>
              <a:gd name="connsiteY2" fmla="*/ 2138178 h 2138178"/>
              <a:gd name="connsiteX3" fmla="*/ 0 w 4137132"/>
              <a:gd name="connsiteY3" fmla="*/ 2138178 h 2138178"/>
              <a:gd name="connsiteX4" fmla="*/ 0 w 4137132"/>
              <a:gd name="connsiteY4" fmla="*/ 0 h 2138178"/>
              <a:gd name="connsiteX0-1" fmla="*/ 0 w 4137132"/>
              <a:gd name="connsiteY0-2" fmla="*/ 3041 h 2141219"/>
              <a:gd name="connsiteX1-3" fmla="*/ 1613952 w 4137132"/>
              <a:gd name="connsiteY1-4" fmla="*/ 0 h 2141219"/>
              <a:gd name="connsiteX2-5" fmla="*/ 4137132 w 4137132"/>
              <a:gd name="connsiteY2-6" fmla="*/ 3041 h 2141219"/>
              <a:gd name="connsiteX3-7" fmla="*/ 4137132 w 4137132"/>
              <a:gd name="connsiteY3-8" fmla="*/ 2141219 h 2141219"/>
              <a:gd name="connsiteX4-9" fmla="*/ 0 w 4137132"/>
              <a:gd name="connsiteY4-10" fmla="*/ 2141219 h 2141219"/>
              <a:gd name="connsiteX5" fmla="*/ 0 w 4137132"/>
              <a:gd name="connsiteY5" fmla="*/ 3041 h 2141219"/>
              <a:gd name="connsiteX0-11" fmla="*/ 0 w 4137132"/>
              <a:gd name="connsiteY0-12" fmla="*/ 3041 h 2141219"/>
              <a:gd name="connsiteX1-13" fmla="*/ 1613952 w 4137132"/>
              <a:gd name="connsiteY1-14" fmla="*/ 0 h 2141219"/>
              <a:gd name="connsiteX2-15" fmla="*/ 4137132 w 4137132"/>
              <a:gd name="connsiteY2-16" fmla="*/ 3041 h 2141219"/>
              <a:gd name="connsiteX3-17" fmla="*/ 4137132 w 4137132"/>
              <a:gd name="connsiteY3-18" fmla="*/ 2141219 h 2141219"/>
              <a:gd name="connsiteX4-19" fmla="*/ 407323 w 4137132"/>
              <a:gd name="connsiteY4-20" fmla="*/ 2126456 h 2141219"/>
              <a:gd name="connsiteX5-21" fmla="*/ 0 w 4137132"/>
              <a:gd name="connsiteY5-22" fmla="*/ 2141219 h 2141219"/>
              <a:gd name="connsiteX6" fmla="*/ 0 w 4137132"/>
              <a:gd name="connsiteY6" fmla="*/ 3041 h 2141219"/>
              <a:gd name="connsiteX0-23" fmla="*/ 0 w 4137132"/>
              <a:gd name="connsiteY0-24" fmla="*/ 3041 h 2141219"/>
              <a:gd name="connsiteX1-25" fmla="*/ 1613952 w 4137132"/>
              <a:gd name="connsiteY1-26" fmla="*/ 0 h 2141219"/>
              <a:gd name="connsiteX2-27" fmla="*/ 4137132 w 4137132"/>
              <a:gd name="connsiteY2-28" fmla="*/ 3041 h 2141219"/>
              <a:gd name="connsiteX3-29" fmla="*/ 4137132 w 4137132"/>
              <a:gd name="connsiteY3-30" fmla="*/ 2141219 h 2141219"/>
              <a:gd name="connsiteX4-31" fmla="*/ 407323 w 4137132"/>
              <a:gd name="connsiteY4-32" fmla="*/ 2126456 h 2141219"/>
              <a:gd name="connsiteX5-33" fmla="*/ 0 w 4137132"/>
              <a:gd name="connsiteY5-34" fmla="*/ 3041 h 2141219"/>
              <a:gd name="connsiteX0-35" fmla="*/ 0 w 3729809"/>
              <a:gd name="connsiteY0-36" fmla="*/ 2126456 h 2141219"/>
              <a:gd name="connsiteX1-37" fmla="*/ 1206629 w 3729809"/>
              <a:gd name="connsiteY1-38" fmla="*/ 0 h 2141219"/>
              <a:gd name="connsiteX2-39" fmla="*/ 3729809 w 3729809"/>
              <a:gd name="connsiteY2-40" fmla="*/ 3041 h 2141219"/>
              <a:gd name="connsiteX3-41" fmla="*/ 3729809 w 3729809"/>
              <a:gd name="connsiteY3-42" fmla="*/ 2141219 h 2141219"/>
              <a:gd name="connsiteX4-43" fmla="*/ 0 w 3729809"/>
              <a:gd name="connsiteY4-44" fmla="*/ 2126456 h 21412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29809" h="2141219">
                <a:moveTo>
                  <a:pt x="0" y="2126456"/>
                </a:moveTo>
                <a:lnTo>
                  <a:pt x="1206629" y="0"/>
                </a:lnTo>
                <a:lnTo>
                  <a:pt x="3729809" y="3041"/>
                </a:lnTo>
                <a:lnTo>
                  <a:pt x="3729809" y="2141219"/>
                </a:lnTo>
                <a:lnTo>
                  <a:pt x="0" y="212645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55" name="矩形 50"/>
          <p:cNvSpPr/>
          <p:nvPr/>
        </p:nvSpPr>
        <p:spPr>
          <a:xfrm rot="1800000">
            <a:off x="1919538" y="4703274"/>
            <a:ext cx="3729809" cy="2141219"/>
          </a:xfrm>
          <a:custGeom>
            <a:avLst/>
            <a:gdLst>
              <a:gd name="connsiteX0" fmla="*/ 0 w 4137132"/>
              <a:gd name="connsiteY0" fmla="*/ 0 h 2138178"/>
              <a:gd name="connsiteX1" fmla="*/ 4137132 w 4137132"/>
              <a:gd name="connsiteY1" fmla="*/ 0 h 2138178"/>
              <a:gd name="connsiteX2" fmla="*/ 4137132 w 4137132"/>
              <a:gd name="connsiteY2" fmla="*/ 2138178 h 2138178"/>
              <a:gd name="connsiteX3" fmla="*/ 0 w 4137132"/>
              <a:gd name="connsiteY3" fmla="*/ 2138178 h 2138178"/>
              <a:gd name="connsiteX4" fmla="*/ 0 w 4137132"/>
              <a:gd name="connsiteY4" fmla="*/ 0 h 2138178"/>
              <a:gd name="connsiteX0-1" fmla="*/ 0 w 4137132"/>
              <a:gd name="connsiteY0-2" fmla="*/ 3041 h 2141219"/>
              <a:gd name="connsiteX1-3" fmla="*/ 1613952 w 4137132"/>
              <a:gd name="connsiteY1-4" fmla="*/ 0 h 2141219"/>
              <a:gd name="connsiteX2-5" fmla="*/ 4137132 w 4137132"/>
              <a:gd name="connsiteY2-6" fmla="*/ 3041 h 2141219"/>
              <a:gd name="connsiteX3-7" fmla="*/ 4137132 w 4137132"/>
              <a:gd name="connsiteY3-8" fmla="*/ 2141219 h 2141219"/>
              <a:gd name="connsiteX4-9" fmla="*/ 0 w 4137132"/>
              <a:gd name="connsiteY4-10" fmla="*/ 2141219 h 2141219"/>
              <a:gd name="connsiteX5" fmla="*/ 0 w 4137132"/>
              <a:gd name="connsiteY5" fmla="*/ 3041 h 2141219"/>
              <a:gd name="connsiteX0-11" fmla="*/ 0 w 4137132"/>
              <a:gd name="connsiteY0-12" fmla="*/ 3041 h 2141219"/>
              <a:gd name="connsiteX1-13" fmla="*/ 1613952 w 4137132"/>
              <a:gd name="connsiteY1-14" fmla="*/ 0 h 2141219"/>
              <a:gd name="connsiteX2-15" fmla="*/ 4137132 w 4137132"/>
              <a:gd name="connsiteY2-16" fmla="*/ 3041 h 2141219"/>
              <a:gd name="connsiteX3-17" fmla="*/ 4137132 w 4137132"/>
              <a:gd name="connsiteY3-18" fmla="*/ 2141219 h 2141219"/>
              <a:gd name="connsiteX4-19" fmla="*/ 407323 w 4137132"/>
              <a:gd name="connsiteY4-20" fmla="*/ 2126456 h 2141219"/>
              <a:gd name="connsiteX5-21" fmla="*/ 0 w 4137132"/>
              <a:gd name="connsiteY5-22" fmla="*/ 2141219 h 2141219"/>
              <a:gd name="connsiteX6" fmla="*/ 0 w 4137132"/>
              <a:gd name="connsiteY6" fmla="*/ 3041 h 2141219"/>
              <a:gd name="connsiteX0-23" fmla="*/ 0 w 4137132"/>
              <a:gd name="connsiteY0-24" fmla="*/ 3041 h 2141219"/>
              <a:gd name="connsiteX1-25" fmla="*/ 1613952 w 4137132"/>
              <a:gd name="connsiteY1-26" fmla="*/ 0 h 2141219"/>
              <a:gd name="connsiteX2-27" fmla="*/ 4137132 w 4137132"/>
              <a:gd name="connsiteY2-28" fmla="*/ 3041 h 2141219"/>
              <a:gd name="connsiteX3-29" fmla="*/ 4137132 w 4137132"/>
              <a:gd name="connsiteY3-30" fmla="*/ 2141219 h 2141219"/>
              <a:gd name="connsiteX4-31" fmla="*/ 407323 w 4137132"/>
              <a:gd name="connsiteY4-32" fmla="*/ 2126456 h 2141219"/>
              <a:gd name="connsiteX5-33" fmla="*/ 0 w 4137132"/>
              <a:gd name="connsiteY5-34" fmla="*/ 3041 h 2141219"/>
              <a:gd name="connsiteX0-35" fmla="*/ 0 w 3729809"/>
              <a:gd name="connsiteY0-36" fmla="*/ 2126456 h 2141219"/>
              <a:gd name="connsiteX1-37" fmla="*/ 1206629 w 3729809"/>
              <a:gd name="connsiteY1-38" fmla="*/ 0 h 2141219"/>
              <a:gd name="connsiteX2-39" fmla="*/ 3729809 w 3729809"/>
              <a:gd name="connsiteY2-40" fmla="*/ 3041 h 2141219"/>
              <a:gd name="connsiteX3-41" fmla="*/ 3729809 w 3729809"/>
              <a:gd name="connsiteY3-42" fmla="*/ 2141219 h 2141219"/>
              <a:gd name="connsiteX4-43" fmla="*/ 0 w 3729809"/>
              <a:gd name="connsiteY4-44" fmla="*/ 2126456 h 214121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29809" h="2141219">
                <a:moveTo>
                  <a:pt x="0" y="2126456"/>
                </a:moveTo>
                <a:lnTo>
                  <a:pt x="1206629" y="0"/>
                </a:lnTo>
                <a:lnTo>
                  <a:pt x="3729809" y="3041"/>
                </a:lnTo>
                <a:lnTo>
                  <a:pt x="3729809" y="2141219"/>
                </a:lnTo>
                <a:lnTo>
                  <a:pt x="0" y="212645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nvGrpSpPr>
          <p:cNvPr id="3" name="4086cdaa-01db-4197-84fe-e9915ad9ba64"/>
          <p:cNvGrpSpPr>
            <a:grpSpLocks noChangeAspect="1"/>
          </p:cNvGrpSpPr>
          <p:nvPr/>
        </p:nvGrpSpPr>
        <p:grpSpPr>
          <a:xfrm>
            <a:off x="1639330" y="3812268"/>
            <a:ext cx="8913340" cy="1953738"/>
            <a:chOff x="1193800" y="3412379"/>
            <a:chExt cx="9804400" cy="2149051"/>
          </a:xfrm>
        </p:grpSpPr>
        <p:cxnSp>
          <p:nvCxnSpPr>
            <p:cNvPr id="5" name="Straight Connector 27"/>
            <p:cNvCxnSpPr/>
            <p:nvPr/>
          </p:nvCxnSpPr>
          <p:spPr>
            <a:xfrm flipV="1">
              <a:off x="2672120" y="3412379"/>
              <a:ext cx="0" cy="593983"/>
            </a:xfrm>
            <a:prstGeom prst="line">
              <a:avLst/>
            </a:prstGeom>
            <a:ln w="12700">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Freeform: Shape 18"/>
            <p:cNvSpPr/>
            <p:nvPr/>
          </p:nvSpPr>
          <p:spPr>
            <a:xfrm flipV="1">
              <a:off x="1193800" y="3906937"/>
              <a:ext cx="3006345" cy="1654493"/>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gradFill>
              <a:gsLst>
                <a:gs pos="0">
                  <a:schemeClr val="accent1"/>
                </a:gs>
                <a:gs pos="100000">
                  <a:schemeClr val="accent1">
                    <a:lumMod val="60000"/>
                    <a:lumOff val="40000"/>
                  </a:schemeClr>
                </a:gs>
              </a:gsLst>
              <a:lin ang="135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7" name="Freeform: Shape 19"/>
            <p:cNvSpPr/>
            <p:nvPr/>
          </p:nvSpPr>
          <p:spPr>
            <a:xfrm flipV="1">
              <a:off x="3459819" y="3906937"/>
              <a:ext cx="3006345" cy="1654493"/>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8" name="Freeform: Shape 20"/>
            <p:cNvSpPr/>
            <p:nvPr/>
          </p:nvSpPr>
          <p:spPr>
            <a:xfrm flipV="1">
              <a:off x="5725836" y="3906937"/>
              <a:ext cx="3006345" cy="1654493"/>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gradFill>
              <a:gsLst>
                <a:gs pos="0">
                  <a:schemeClr val="accent1"/>
                </a:gs>
                <a:gs pos="100000">
                  <a:schemeClr val="accent1">
                    <a:lumMod val="60000"/>
                    <a:lumOff val="40000"/>
                  </a:schemeClr>
                </a:gs>
              </a:gsLst>
              <a:lin ang="135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9" name="Freeform: Shape 21"/>
            <p:cNvSpPr/>
            <p:nvPr/>
          </p:nvSpPr>
          <p:spPr>
            <a:xfrm flipV="1">
              <a:off x="7991855" y="3906937"/>
              <a:ext cx="3006345" cy="1654493"/>
            </a:xfrm>
            <a:custGeom>
              <a:avLst/>
              <a:gdLst>
                <a:gd name="connsiteX0" fmla="*/ 0 w 3390900"/>
                <a:gd name="connsiteY0" fmla="*/ 0 h 1695450"/>
                <a:gd name="connsiteX1" fmla="*/ 3390900 w 3390900"/>
                <a:gd name="connsiteY1" fmla="*/ 0 h 1695450"/>
                <a:gd name="connsiteX2" fmla="*/ 1695450 w 3390900"/>
                <a:gd name="connsiteY2" fmla="*/ 1695450 h 1695450"/>
                <a:gd name="connsiteX3" fmla="*/ 0 w 3390900"/>
                <a:gd name="connsiteY3" fmla="*/ 0 h 1695450"/>
              </a:gdLst>
              <a:ahLst/>
              <a:cxnLst>
                <a:cxn ang="0">
                  <a:pos x="connsiteX0" y="connsiteY0"/>
                </a:cxn>
                <a:cxn ang="0">
                  <a:pos x="connsiteX1" y="connsiteY1"/>
                </a:cxn>
                <a:cxn ang="0">
                  <a:pos x="connsiteX2" y="connsiteY2"/>
                </a:cxn>
                <a:cxn ang="0">
                  <a:pos x="connsiteX3" y="connsiteY3"/>
                </a:cxn>
              </a:cxnLst>
              <a:rect l="l" t="t" r="r" b="b"/>
              <a:pathLst>
                <a:path w="3390900" h="1695450">
                  <a:moveTo>
                    <a:pt x="0" y="0"/>
                  </a:moveTo>
                  <a:lnTo>
                    <a:pt x="3390900" y="0"/>
                  </a:lnTo>
                  <a:cubicBezTo>
                    <a:pt x="3390900" y="936371"/>
                    <a:pt x="2631821" y="1695450"/>
                    <a:pt x="1695450" y="1695450"/>
                  </a:cubicBezTo>
                  <a:cubicBezTo>
                    <a:pt x="759079" y="1695450"/>
                    <a:pt x="0" y="936371"/>
                    <a:pt x="0"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cxnSp>
          <p:nvCxnSpPr>
            <p:cNvPr id="10" name="Straight Connector 23"/>
            <p:cNvCxnSpPr/>
            <p:nvPr/>
          </p:nvCxnSpPr>
          <p:spPr>
            <a:xfrm flipV="1">
              <a:off x="7183676" y="3412379"/>
              <a:ext cx="0" cy="593983"/>
            </a:xfrm>
            <a:prstGeom prst="line">
              <a:avLst/>
            </a:prstGeom>
            <a:ln w="12700">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1" name="Straight Connector 25"/>
            <p:cNvCxnSpPr/>
            <p:nvPr/>
          </p:nvCxnSpPr>
          <p:spPr>
            <a:xfrm flipV="1">
              <a:off x="9504561" y="3412379"/>
              <a:ext cx="0" cy="593983"/>
            </a:xfrm>
            <a:prstGeom prst="line">
              <a:avLst/>
            </a:prstGeom>
            <a:ln w="12700">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Straight Connector 26"/>
            <p:cNvCxnSpPr/>
            <p:nvPr/>
          </p:nvCxnSpPr>
          <p:spPr>
            <a:xfrm flipV="1">
              <a:off x="4993005" y="3412379"/>
              <a:ext cx="0" cy="593983"/>
            </a:xfrm>
            <a:prstGeom prst="line">
              <a:avLst/>
            </a:prstGeom>
            <a:ln w="12700">
              <a:solidFill>
                <a:schemeClr val="bg1">
                  <a:lumMod val="7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Freeform: Shape 85"/>
            <p:cNvSpPr/>
            <p:nvPr/>
          </p:nvSpPr>
          <p:spPr bwMode="auto">
            <a:xfrm>
              <a:off x="6943494" y="4522241"/>
              <a:ext cx="509753" cy="430778"/>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endParaRPr dirty="0">
                <a:cs typeface="+mn-ea"/>
                <a:sym typeface="+mn-lt"/>
              </a:endParaRPr>
            </a:p>
          </p:txBody>
        </p:sp>
        <p:sp>
          <p:nvSpPr>
            <p:cNvPr id="14" name="Freeform: Shape 86"/>
            <p:cNvSpPr>
              <a:spLocks noChangeAspect="1"/>
            </p:cNvSpPr>
            <p:nvPr/>
          </p:nvSpPr>
          <p:spPr bwMode="auto">
            <a:xfrm>
              <a:off x="4711876" y="4487110"/>
              <a:ext cx="592896" cy="50104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accent1"/>
            </a:solidFill>
            <a:ln>
              <a:noFill/>
            </a:ln>
          </p:spPr>
          <p:txBody>
            <a:bodyPr anchor="ctr"/>
            <a:lstStyle/>
            <a:p>
              <a:pPr algn="ctr"/>
              <a:endParaRPr dirty="0">
                <a:cs typeface="+mn-ea"/>
                <a:sym typeface="+mn-lt"/>
              </a:endParaRPr>
            </a:p>
          </p:txBody>
        </p:sp>
        <p:sp>
          <p:nvSpPr>
            <p:cNvPr id="15" name="Freeform: Shape 87"/>
            <p:cNvSpPr/>
            <p:nvPr/>
          </p:nvSpPr>
          <p:spPr bwMode="auto">
            <a:xfrm>
              <a:off x="2388711" y="4498130"/>
              <a:ext cx="566817" cy="479001"/>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endParaRPr dirty="0">
                <a:cs typeface="+mn-ea"/>
                <a:sym typeface="+mn-lt"/>
              </a:endParaRPr>
            </a:p>
          </p:txBody>
        </p:sp>
        <p:sp>
          <p:nvSpPr>
            <p:cNvPr id="16" name="Freeform: Shape 88"/>
            <p:cNvSpPr/>
            <p:nvPr/>
          </p:nvSpPr>
          <p:spPr bwMode="auto">
            <a:xfrm>
              <a:off x="9192885" y="4482298"/>
              <a:ext cx="604285" cy="510664"/>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accent1"/>
            </a:solidFill>
            <a:ln>
              <a:noFill/>
            </a:ln>
          </p:spPr>
          <p:txBody>
            <a:bodyPr anchor="ctr"/>
            <a:lstStyle/>
            <a:p>
              <a:pPr algn="ctr"/>
              <a:endParaRPr dirty="0">
                <a:cs typeface="+mn-ea"/>
                <a:sym typeface="+mn-lt"/>
              </a:endParaRPr>
            </a:p>
          </p:txBody>
        </p:sp>
      </p:grpSp>
      <p:grpSp>
        <p:nvGrpSpPr>
          <p:cNvPr id="29" name="组合 28"/>
          <p:cNvGrpSpPr/>
          <p:nvPr/>
        </p:nvGrpSpPr>
        <p:grpSpPr>
          <a:xfrm>
            <a:off x="-288509" y="-190606"/>
            <a:ext cx="2002465" cy="1316037"/>
            <a:chOff x="2784891" y="-471487"/>
            <a:chExt cx="3863970" cy="2539434"/>
          </a:xfrm>
        </p:grpSpPr>
        <p:sp>
          <p:nvSpPr>
            <p:cNvPr id="30" name="矩形 15"/>
            <p:cNvSpPr/>
            <p:nvPr/>
          </p:nvSpPr>
          <p:spPr>
            <a:xfrm rot="1800000">
              <a:off x="3430991" y="340511"/>
              <a:ext cx="3217870" cy="1727436"/>
            </a:xfrm>
            <a:custGeom>
              <a:avLst/>
              <a:gdLst>
                <a:gd name="connsiteX0" fmla="*/ 0 w 3906895"/>
                <a:gd name="connsiteY0" fmla="*/ 0 h 1727086"/>
                <a:gd name="connsiteX1" fmla="*/ 3906895 w 3906895"/>
                <a:gd name="connsiteY1" fmla="*/ 0 h 1727086"/>
                <a:gd name="connsiteX2" fmla="*/ 3906895 w 3906895"/>
                <a:gd name="connsiteY2" fmla="*/ 1727086 h 1727086"/>
                <a:gd name="connsiteX3" fmla="*/ 0 w 3906895"/>
                <a:gd name="connsiteY3" fmla="*/ 1727086 h 1727086"/>
                <a:gd name="connsiteX4" fmla="*/ 0 w 3906895"/>
                <a:gd name="connsiteY4" fmla="*/ 0 h 1727086"/>
                <a:gd name="connsiteX0-1" fmla="*/ 0 w 3906895"/>
                <a:gd name="connsiteY0-2" fmla="*/ 10186 h 1737272"/>
                <a:gd name="connsiteX1-3" fmla="*/ 1259426 w 3906895"/>
                <a:gd name="connsiteY1-4" fmla="*/ 0 h 1737272"/>
                <a:gd name="connsiteX2-5" fmla="*/ 3906895 w 3906895"/>
                <a:gd name="connsiteY2-6" fmla="*/ 10186 h 1737272"/>
                <a:gd name="connsiteX3-7" fmla="*/ 3906895 w 3906895"/>
                <a:gd name="connsiteY3-8" fmla="*/ 1737272 h 1737272"/>
                <a:gd name="connsiteX4-9" fmla="*/ 0 w 3906895"/>
                <a:gd name="connsiteY4-10" fmla="*/ 1737272 h 1737272"/>
                <a:gd name="connsiteX5" fmla="*/ 0 w 3906895"/>
                <a:gd name="connsiteY5" fmla="*/ 10186 h 1737272"/>
                <a:gd name="connsiteX0-11" fmla="*/ 0 w 3906895"/>
                <a:gd name="connsiteY0-12" fmla="*/ 10186 h 1744666"/>
                <a:gd name="connsiteX1-13" fmla="*/ 1259426 w 3906895"/>
                <a:gd name="connsiteY1-14" fmla="*/ 0 h 1744666"/>
                <a:gd name="connsiteX2-15" fmla="*/ 3906895 w 3906895"/>
                <a:gd name="connsiteY2-16" fmla="*/ 10186 h 1744666"/>
                <a:gd name="connsiteX3-17" fmla="*/ 3906895 w 3906895"/>
                <a:gd name="connsiteY3-18" fmla="*/ 1737272 h 1744666"/>
                <a:gd name="connsiteX4-19" fmla="*/ 1199853 w 3906895"/>
                <a:gd name="connsiteY4-20" fmla="*/ 1744666 h 1744666"/>
                <a:gd name="connsiteX5-21" fmla="*/ 0 w 3906895"/>
                <a:gd name="connsiteY5-22" fmla="*/ 1737272 h 1744666"/>
                <a:gd name="connsiteX6" fmla="*/ 0 w 3906895"/>
                <a:gd name="connsiteY6" fmla="*/ 10186 h 1744666"/>
                <a:gd name="connsiteX0-23" fmla="*/ 0 w 3906895"/>
                <a:gd name="connsiteY0-24" fmla="*/ 10186 h 1744666"/>
                <a:gd name="connsiteX1-25" fmla="*/ 1259426 w 3906895"/>
                <a:gd name="connsiteY1-26" fmla="*/ 0 h 1744666"/>
                <a:gd name="connsiteX2-27" fmla="*/ 3906895 w 3906895"/>
                <a:gd name="connsiteY2-28" fmla="*/ 10186 h 1744666"/>
                <a:gd name="connsiteX3-29" fmla="*/ 3906895 w 3906895"/>
                <a:gd name="connsiteY3-30" fmla="*/ 1737272 h 1744666"/>
                <a:gd name="connsiteX4-31" fmla="*/ 1199853 w 3906895"/>
                <a:gd name="connsiteY4-32" fmla="*/ 1744666 h 1744666"/>
                <a:gd name="connsiteX5-33" fmla="*/ 0 w 3906895"/>
                <a:gd name="connsiteY5-34" fmla="*/ 10186 h 1744666"/>
                <a:gd name="connsiteX0-35" fmla="*/ 0 w 2707042"/>
                <a:gd name="connsiteY0-36" fmla="*/ 1744666 h 1744666"/>
                <a:gd name="connsiteX1-37" fmla="*/ 59573 w 2707042"/>
                <a:gd name="connsiteY1-38" fmla="*/ 0 h 1744666"/>
                <a:gd name="connsiteX2-39" fmla="*/ 2707042 w 2707042"/>
                <a:gd name="connsiteY2-40" fmla="*/ 10186 h 1744666"/>
                <a:gd name="connsiteX3-41" fmla="*/ 2707042 w 2707042"/>
                <a:gd name="connsiteY3-42" fmla="*/ 1737272 h 1744666"/>
                <a:gd name="connsiteX4-43" fmla="*/ 0 w 2707042"/>
                <a:gd name="connsiteY4-44" fmla="*/ 1744666 h 174466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707042" h="1744666">
                  <a:moveTo>
                    <a:pt x="0" y="1744666"/>
                  </a:moveTo>
                  <a:lnTo>
                    <a:pt x="59573" y="0"/>
                  </a:lnTo>
                  <a:lnTo>
                    <a:pt x="2707042" y="10186"/>
                  </a:lnTo>
                  <a:lnTo>
                    <a:pt x="2707042" y="1737272"/>
                  </a:lnTo>
                  <a:lnTo>
                    <a:pt x="0" y="1744666"/>
                  </a:lnTo>
                  <a:close/>
                </a:path>
              </a:pathLst>
            </a:custGeom>
            <a:gradFill flip="none" rotWithShape="1">
              <a:gsLst>
                <a:gs pos="0">
                  <a:schemeClr val="tx1">
                    <a:alpha val="20000"/>
                  </a:schemeClr>
                </a:gs>
                <a:gs pos="100000">
                  <a:srgbClr val="F2F2F2">
                    <a:alpha val="0"/>
                  </a:srgb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1" name="椭圆 30"/>
            <p:cNvSpPr/>
            <p:nvPr/>
          </p:nvSpPr>
          <p:spPr>
            <a:xfrm>
              <a:off x="2784891" y="-471487"/>
              <a:ext cx="1739900" cy="1739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32" name="组合 31"/>
          <p:cNvGrpSpPr/>
          <p:nvPr/>
        </p:nvGrpSpPr>
        <p:grpSpPr>
          <a:xfrm>
            <a:off x="792345" y="332683"/>
            <a:ext cx="5751330" cy="764173"/>
            <a:chOff x="1059045" y="332683"/>
            <a:chExt cx="5751330" cy="764173"/>
          </a:xfrm>
        </p:grpSpPr>
        <p:sp>
          <p:nvSpPr>
            <p:cNvPr id="33" name="文本框 32"/>
            <p:cNvSpPr txBox="1"/>
            <p:nvPr/>
          </p:nvSpPr>
          <p:spPr>
            <a:xfrm>
              <a:off x="1059045" y="332683"/>
              <a:ext cx="3467616" cy="584775"/>
            </a:xfrm>
            <a:prstGeom prst="rect">
              <a:avLst/>
            </a:prstGeom>
            <a:noFill/>
          </p:spPr>
          <p:txBody>
            <a:bodyPr wrap="non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3200" b="1" noProof="0" dirty="0">
                  <a:solidFill>
                    <a:schemeClr val="accent1"/>
                  </a:solidFill>
                  <a:cs typeface="+mn-ea"/>
                  <a:sym typeface="+mn-lt"/>
                </a:rPr>
                <a:t>标题文字</a:t>
              </a:r>
              <a:r>
                <a:rPr lang="zh-CN" altLang="en-US" sz="3200" b="1" noProof="0" dirty="0">
                  <a:solidFill>
                    <a:schemeClr val="tx1">
                      <a:lumMod val="75000"/>
                      <a:lumOff val="25000"/>
                    </a:schemeClr>
                  </a:solidFill>
                  <a:cs typeface="+mn-ea"/>
                  <a:sym typeface="+mn-lt"/>
                </a:rPr>
                <a:t>添加此处</a:t>
              </a:r>
              <a:endParaRPr kumimoji="0" lang="zh-CN" altLang="en-US" sz="32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34" name="文本框 33"/>
            <p:cNvSpPr txBox="1"/>
            <p:nvPr/>
          </p:nvSpPr>
          <p:spPr>
            <a:xfrm>
              <a:off x="1059045" y="794786"/>
              <a:ext cx="5751330" cy="302070"/>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5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white">
                      <a:lumMod val="50000"/>
                    </a:prstClr>
                  </a:solidFill>
                  <a:effectLst/>
                  <a:uLnTx/>
                  <a:uFillTx/>
                  <a:cs typeface="+mn-ea"/>
                  <a:sym typeface="+mn-lt"/>
                </a:rPr>
                <a:t>print the presentation and make it into a film to be used in a wider field</a:t>
              </a:r>
              <a:endParaRPr kumimoji="0" lang="en-US" altLang="zh-CN" sz="1200" b="0" i="0" u="none" strike="noStrike" kern="1200" cap="none" spc="0" normalizeH="0" baseline="0" noProof="0" dirty="0">
                <a:ln>
                  <a:noFill/>
                </a:ln>
                <a:solidFill>
                  <a:prstClr val="white">
                    <a:lumMod val="50000"/>
                  </a:prstClr>
                </a:solidFill>
                <a:effectLst/>
                <a:uLnTx/>
                <a:uFillTx/>
                <a:cs typeface="+mn-ea"/>
                <a:sym typeface="+mn-lt"/>
              </a:endParaRPr>
            </a:p>
          </p:txBody>
        </p:sp>
      </p:grpSp>
      <p:grpSp>
        <p:nvGrpSpPr>
          <p:cNvPr id="35" name="组合 34"/>
          <p:cNvGrpSpPr/>
          <p:nvPr/>
        </p:nvGrpSpPr>
        <p:grpSpPr>
          <a:xfrm>
            <a:off x="801869" y="1510945"/>
            <a:ext cx="10637655" cy="1053200"/>
            <a:chOff x="937749" y="5016378"/>
            <a:chExt cx="10637655" cy="1053200"/>
          </a:xfrm>
        </p:grpSpPr>
        <p:sp>
          <p:nvSpPr>
            <p:cNvPr id="36" name="矩形 35"/>
            <p:cNvSpPr/>
            <p:nvPr/>
          </p:nvSpPr>
          <p:spPr>
            <a:xfrm>
              <a:off x="937749" y="5369002"/>
              <a:ext cx="10637655" cy="700576"/>
            </a:xfrm>
            <a:prstGeom prst="rect">
              <a:avLst/>
            </a:prstGeom>
          </p:spPr>
          <p:txBody>
            <a:bodyPr wrap="square">
              <a:spAutoFit/>
              <a:scene3d>
                <a:camera prst="orthographicFront"/>
                <a:lightRig rig="threePt" dir="t"/>
              </a:scene3d>
              <a:sp3d contourW="12700"/>
            </a:bodyPr>
            <a:lstStyle/>
            <a:p>
              <a:pPr>
                <a:lnSpc>
                  <a:spcPct val="150000"/>
                </a:lnSpc>
              </a:pPr>
              <a:r>
                <a:rPr lang="zh-CN" altLang="en-US" sz="1400" dirty="0">
                  <a:solidFill>
                    <a:srgbClr val="7F7F7F"/>
                  </a:solidFill>
                  <a:cs typeface="+mn-ea"/>
                  <a:sym typeface="+mn-lt"/>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endParaRPr lang="zh-CN" altLang="en-US" sz="1400" dirty="0">
                <a:solidFill>
                  <a:srgbClr val="7F7F7F"/>
                </a:solidFill>
                <a:cs typeface="+mn-ea"/>
                <a:sym typeface="+mn-lt"/>
              </a:endParaRPr>
            </a:p>
          </p:txBody>
        </p:sp>
        <p:sp>
          <p:nvSpPr>
            <p:cNvPr id="37" name="矩形 36"/>
            <p:cNvSpPr/>
            <p:nvPr/>
          </p:nvSpPr>
          <p:spPr>
            <a:xfrm>
              <a:off x="937750" y="5016378"/>
              <a:ext cx="2241974"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cs typeface="+mn-ea"/>
                  <a:sym typeface="+mn-lt"/>
                </a:rPr>
                <a:t>标题文字添加</a:t>
              </a:r>
              <a:endParaRPr lang="zh-CN" altLang="en-US" b="1" dirty="0">
                <a:cs typeface="+mn-ea"/>
                <a:sym typeface="+mn-lt"/>
              </a:endParaRPr>
            </a:p>
          </p:txBody>
        </p:sp>
      </p:grpSp>
      <p:grpSp>
        <p:nvGrpSpPr>
          <p:cNvPr id="38" name="组合 37"/>
          <p:cNvGrpSpPr/>
          <p:nvPr/>
        </p:nvGrpSpPr>
        <p:grpSpPr>
          <a:xfrm>
            <a:off x="2007730" y="2931551"/>
            <a:ext cx="1951128" cy="718181"/>
            <a:chOff x="1023070" y="4236410"/>
            <a:chExt cx="1951128" cy="718181"/>
          </a:xfrm>
        </p:grpSpPr>
        <p:sp>
          <p:nvSpPr>
            <p:cNvPr id="39" name="矩形 38"/>
            <p:cNvSpPr/>
            <p:nvPr/>
          </p:nvSpPr>
          <p:spPr>
            <a:xfrm>
              <a:off x="1023070" y="4236410"/>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sp>
          <p:nvSpPr>
            <p:cNvPr id="40" name="矩形 39"/>
            <p:cNvSpPr/>
            <p:nvPr/>
          </p:nvSpPr>
          <p:spPr>
            <a:xfrm>
              <a:off x="1023070" y="4591799"/>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grpSp>
      <p:grpSp>
        <p:nvGrpSpPr>
          <p:cNvPr id="42" name="组合 41"/>
          <p:cNvGrpSpPr/>
          <p:nvPr/>
        </p:nvGrpSpPr>
        <p:grpSpPr>
          <a:xfrm>
            <a:off x="4117685" y="2931551"/>
            <a:ext cx="1951128" cy="718181"/>
            <a:chOff x="1023070" y="4236410"/>
            <a:chExt cx="1951128" cy="718181"/>
          </a:xfrm>
        </p:grpSpPr>
        <p:sp>
          <p:nvSpPr>
            <p:cNvPr id="43" name="矩形 42"/>
            <p:cNvSpPr/>
            <p:nvPr/>
          </p:nvSpPr>
          <p:spPr>
            <a:xfrm>
              <a:off x="1023070" y="4236410"/>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sp>
          <p:nvSpPr>
            <p:cNvPr id="44" name="矩形 43"/>
            <p:cNvSpPr/>
            <p:nvPr/>
          </p:nvSpPr>
          <p:spPr>
            <a:xfrm>
              <a:off x="1023070" y="4591799"/>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grpSp>
      <p:grpSp>
        <p:nvGrpSpPr>
          <p:cNvPr id="45" name="组合 44"/>
          <p:cNvGrpSpPr/>
          <p:nvPr/>
        </p:nvGrpSpPr>
        <p:grpSpPr>
          <a:xfrm>
            <a:off x="6122619" y="2931551"/>
            <a:ext cx="1951128" cy="718181"/>
            <a:chOff x="1023070" y="4236410"/>
            <a:chExt cx="1951128" cy="718181"/>
          </a:xfrm>
        </p:grpSpPr>
        <p:sp>
          <p:nvSpPr>
            <p:cNvPr id="46" name="矩形 45"/>
            <p:cNvSpPr/>
            <p:nvPr/>
          </p:nvSpPr>
          <p:spPr>
            <a:xfrm>
              <a:off x="1023070" y="4236410"/>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sp>
          <p:nvSpPr>
            <p:cNvPr id="47" name="矩形 46"/>
            <p:cNvSpPr/>
            <p:nvPr/>
          </p:nvSpPr>
          <p:spPr>
            <a:xfrm>
              <a:off x="1023070" y="4591799"/>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grpSp>
      <p:grpSp>
        <p:nvGrpSpPr>
          <p:cNvPr id="48" name="组合 47"/>
          <p:cNvGrpSpPr/>
          <p:nvPr/>
        </p:nvGrpSpPr>
        <p:grpSpPr>
          <a:xfrm>
            <a:off x="8219214" y="2931551"/>
            <a:ext cx="1951128" cy="718181"/>
            <a:chOff x="1023070" y="4236410"/>
            <a:chExt cx="1951128" cy="718181"/>
          </a:xfrm>
        </p:grpSpPr>
        <p:sp>
          <p:nvSpPr>
            <p:cNvPr id="49" name="矩形 48"/>
            <p:cNvSpPr/>
            <p:nvPr/>
          </p:nvSpPr>
          <p:spPr>
            <a:xfrm>
              <a:off x="1023070" y="4236410"/>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sp>
          <p:nvSpPr>
            <p:cNvPr id="50" name="矩形 49"/>
            <p:cNvSpPr/>
            <p:nvPr/>
          </p:nvSpPr>
          <p:spPr>
            <a:xfrm>
              <a:off x="1023070" y="4591799"/>
              <a:ext cx="1951128" cy="362792"/>
            </a:xfrm>
            <a:prstGeom prst="rect">
              <a:avLst/>
            </a:prstGeom>
          </p:spPr>
          <p:txBody>
            <a:bodyPr wrap="square">
              <a:spAutoFit/>
              <a:scene3d>
                <a:camera prst="orthographicFront"/>
                <a:lightRig rig="threePt" dir="t"/>
              </a:scene3d>
              <a:sp3d contourW="12700"/>
            </a:bodyPr>
            <a:lstStyle/>
            <a:p>
              <a:pPr marL="285750" indent="-285750" algn="just">
                <a:lnSpc>
                  <a:spcPct val="120000"/>
                </a:lnSpc>
                <a:buFont typeface="Wingdings" panose="05000000000000000000" pitchFamily="2" charset="2"/>
                <a:buChar char="l"/>
              </a:pPr>
              <a:r>
                <a:rPr lang="zh-CN" altLang="en-US" sz="1600" dirty="0">
                  <a:solidFill>
                    <a:schemeClr val="tx1">
                      <a:lumMod val="75000"/>
                      <a:lumOff val="25000"/>
                    </a:schemeClr>
                  </a:solidFill>
                  <a:cs typeface="+mn-ea"/>
                  <a:sym typeface="+mn-lt"/>
                </a:rPr>
                <a:t>标题文字添加</a:t>
              </a:r>
              <a:endParaRPr lang="zh-CN" altLang="en-US" sz="1600" dirty="0">
                <a:solidFill>
                  <a:schemeClr val="tx1">
                    <a:lumMod val="75000"/>
                    <a:lumOff val="25000"/>
                  </a:schemeClr>
                </a:solidFill>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0">
        <p:fad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1+#ppt_w/2"/>
                                          </p:val>
                                        </p:tav>
                                        <p:tav tm="100000">
                                          <p:val>
                                            <p:strVal val="#ppt_x"/>
                                          </p:val>
                                        </p:tav>
                                      </p:tavLst>
                                    </p:anim>
                                    <p:anim calcmode="lin" valueType="num">
                                      <p:cBhvr additive="base">
                                        <p:cTn id="8" dur="1000" fill="hold"/>
                                        <p:tgtEl>
                                          <p:spTgt spid="29"/>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2" presetClass="entr" presetSubtype="8" fill="hold" nodeType="after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p:tgtEl>
                                          <p:spTgt spid="32"/>
                                        </p:tgtEl>
                                        <p:attrNameLst>
                                          <p:attrName>ppt_x</p:attrName>
                                        </p:attrNameLst>
                                      </p:cBhvr>
                                      <p:tavLst>
                                        <p:tav tm="0">
                                          <p:val>
                                            <p:strVal val="#ppt_x-#ppt_w*1.125000"/>
                                          </p:val>
                                        </p:tav>
                                        <p:tav tm="100000">
                                          <p:val>
                                            <p:strVal val="#ppt_x"/>
                                          </p:val>
                                        </p:tav>
                                      </p:tavLst>
                                    </p:anim>
                                    <p:animEffect transition="in" filter="wipe(right)">
                                      <p:cBhvr>
                                        <p:cTn id="13" dur="500"/>
                                        <p:tgtEl>
                                          <p:spTgt spid="32"/>
                                        </p:tgtEl>
                                      </p:cBhvr>
                                    </p:animEffect>
                                  </p:childTnLst>
                                </p:cTn>
                              </p:par>
                            </p:childTnLst>
                          </p:cTn>
                        </p:par>
                        <p:par>
                          <p:cTn id="14" fill="hold">
                            <p:stCondLst>
                              <p:cond delay="1500"/>
                            </p:stCondLst>
                            <p:childTnLst>
                              <p:par>
                                <p:cTn id="15" presetID="22" presetClass="entr" presetSubtype="8"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500"/>
                                        <p:tgtEl>
                                          <p:spTgt spid="5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fade">
                                      <p:cBhvr>
                                        <p:cTn id="36" dur="500"/>
                                        <p:tgtEl>
                                          <p:spTgt spid="55"/>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p:cTn id="40" dur="500" fill="hold"/>
                                        <p:tgtEl>
                                          <p:spTgt spid="38"/>
                                        </p:tgtEl>
                                        <p:attrNameLst>
                                          <p:attrName>ppt_w</p:attrName>
                                        </p:attrNameLst>
                                      </p:cBhvr>
                                      <p:tavLst>
                                        <p:tav tm="0">
                                          <p:val>
                                            <p:fltVal val="0"/>
                                          </p:val>
                                        </p:tav>
                                        <p:tav tm="100000">
                                          <p:val>
                                            <p:strVal val="#ppt_w"/>
                                          </p:val>
                                        </p:tav>
                                      </p:tavLst>
                                    </p:anim>
                                    <p:anim calcmode="lin" valueType="num">
                                      <p:cBhvr>
                                        <p:cTn id="41" dur="500" fill="hold"/>
                                        <p:tgtEl>
                                          <p:spTgt spid="38"/>
                                        </p:tgtEl>
                                        <p:attrNameLst>
                                          <p:attrName>ppt_h</p:attrName>
                                        </p:attrNameLst>
                                      </p:cBhvr>
                                      <p:tavLst>
                                        <p:tav tm="0">
                                          <p:val>
                                            <p:fltVal val="0"/>
                                          </p:val>
                                        </p:tav>
                                        <p:tav tm="100000">
                                          <p:val>
                                            <p:strVal val="#ppt_h"/>
                                          </p:val>
                                        </p:tav>
                                      </p:tavLst>
                                    </p:anim>
                                    <p:animEffect transition="in" filter="fade">
                                      <p:cBhvr>
                                        <p:cTn id="42" dur="500"/>
                                        <p:tgtEl>
                                          <p:spTgt spid="38"/>
                                        </p:tgtEl>
                                      </p:cBhvr>
                                    </p:animEffect>
                                  </p:childTnLst>
                                </p:cTn>
                              </p:par>
                              <p:par>
                                <p:cTn id="43" presetID="53" presetClass="entr" presetSubtype="16"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anim calcmode="lin" valueType="num">
                                      <p:cBhvr>
                                        <p:cTn id="45" dur="500" fill="hold"/>
                                        <p:tgtEl>
                                          <p:spTgt spid="42"/>
                                        </p:tgtEl>
                                        <p:attrNameLst>
                                          <p:attrName>ppt_w</p:attrName>
                                        </p:attrNameLst>
                                      </p:cBhvr>
                                      <p:tavLst>
                                        <p:tav tm="0">
                                          <p:val>
                                            <p:fltVal val="0"/>
                                          </p:val>
                                        </p:tav>
                                        <p:tav tm="100000">
                                          <p:val>
                                            <p:strVal val="#ppt_w"/>
                                          </p:val>
                                        </p:tav>
                                      </p:tavLst>
                                    </p:anim>
                                    <p:anim calcmode="lin" valueType="num">
                                      <p:cBhvr>
                                        <p:cTn id="46" dur="500" fill="hold"/>
                                        <p:tgtEl>
                                          <p:spTgt spid="42"/>
                                        </p:tgtEl>
                                        <p:attrNameLst>
                                          <p:attrName>ppt_h</p:attrName>
                                        </p:attrNameLst>
                                      </p:cBhvr>
                                      <p:tavLst>
                                        <p:tav tm="0">
                                          <p:val>
                                            <p:fltVal val="0"/>
                                          </p:val>
                                        </p:tav>
                                        <p:tav tm="100000">
                                          <p:val>
                                            <p:strVal val="#ppt_h"/>
                                          </p:val>
                                        </p:tav>
                                      </p:tavLst>
                                    </p:anim>
                                    <p:animEffect transition="in" filter="fade">
                                      <p:cBhvr>
                                        <p:cTn id="47" dur="500"/>
                                        <p:tgtEl>
                                          <p:spTgt spid="42"/>
                                        </p:tgtEl>
                                      </p:cBhvr>
                                    </p:animEffect>
                                  </p:childTnLst>
                                </p:cTn>
                              </p:par>
                              <p:par>
                                <p:cTn id="48" presetID="53" presetClass="entr" presetSubtype="16" fill="hold" nodeType="withEffect">
                                  <p:stCondLst>
                                    <p:cond delay="0"/>
                                  </p:stCondLst>
                                  <p:childTnLst>
                                    <p:set>
                                      <p:cBhvr>
                                        <p:cTn id="49" dur="1" fill="hold">
                                          <p:stCondLst>
                                            <p:cond delay="0"/>
                                          </p:stCondLst>
                                        </p:cTn>
                                        <p:tgtEl>
                                          <p:spTgt spid="45"/>
                                        </p:tgtEl>
                                        <p:attrNameLst>
                                          <p:attrName>style.visibility</p:attrName>
                                        </p:attrNameLst>
                                      </p:cBhvr>
                                      <p:to>
                                        <p:strVal val="visible"/>
                                      </p:to>
                                    </p:set>
                                    <p:anim calcmode="lin" valueType="num">
                                      <p:cBhvr>
                                        <p:cTn id="50" dur="500" fill="hold"/>
                                        <p:tgtEl>
                                          <p:spTgt spid="45"/>
                                        </p:tgtEl>
                                        <p:attrNameLst>
                                          <p:attrName>ppt_w</p:attrName>
                                        </p:attrNameLst>
                                      </p:cBhvr>
                                      <p:tavLst>
                                        <p:tav tm="0">
                                          <p:val>
                                            <p:fltVal val="0"/>
                                          </p:val>
                                        </p:tav>
                                        <p:tav tm="100000">
                                          <p:val>
                                            <p:strVal val="#ppt_w"/>
                                          </p:val>
                                        </p:tav>
                                      </p:tavLst>
                                    </p:anim>
                                    <p:anim calcmode="lin" valueType="num">
                                      <p:cBhvr>
                                        <p:cTn id="51" dur="500" fill="hold"/>
                                        <p:tgtEl>
                                          <p:spTgt spid="45"/>
                                        </p:tgtEl>
                                        <p:attrNameLst>
                                          <p:attrName>ppt_h</p:attrName>
                                        </p:attrNameLst>
                                      </p:cBhvr>
                                      <p:tavLst>
                                        <p:tav tm="0">
                                          <p:val>
                                            <p:fltVal val="0"/>
                                          </p:val>
                                        </p:tav>
                                        <p:tav tm="100000">
                                          <p:val>
                                            <p:strVal val="#ppt_h"/>
                                          </p:val>
                                        </p:tav>
                                      </p:tavLst>
                                    </p:anim>
                                    <p:animEffect transition="in" filter="fade">
                                      <p:cBhvr>
                                        <p:cTn id="52" dur="500"/>
                                        <p:tgtEl>
                                          <p:spTgt spid="45"/>
                                        </p:tgtEl>
                                      </p:cBhvr>
                                    </p:animEffect>
                                  </p:childTnLst>
                                </p:cTn>
                              </p:par>
                              <p:par>
                                <p:cTn id="53" presetID="53" presetClass="entr" presetSubtype="16"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p:cTn id="55" dur="500" fill="hold"/>
                                        <p:tgtEl>
                                          <p:spTgt spid="48"/>
                                        </p:tgtEl>
                                        <p:attrNameLst>
                                          <p:attrName>ppt_w</p:attrName>
                                        </p:attrNameLst>
                                      </p:cBhvr>
                                      <p:tavLst>
                                        <p:tav tm="0">
                                          <p:val>
                                            <p:fltVal val="0"/>
                                          </p:val>
                                        </p:tav>
                                        <p:tav tm="100000">
                                          <p:val>
                                            <p:strVal val="#ppt_w"/>
                                          </p:val>
                                        </p:tav>
                                      </p:tavLst>
                                    </p:anim>
                                    <p:anim calcmode="lin" valueType="num">
                                      <p:cBhvr>
                                        <p:cTn id="56" dur="500" fill="hold"/>
                                        <p:tgtEl>
                                          <p:spTgt spid="48"/>
                                        </p:tgtEl>
                                        <p:attrNameLst>
                                          <p:attrName>ppt_h</p:attrName>
                                        </p:attrNameLst>
                                      </p:cBhvr>
                                      <p:tavLst>
                                        <p:tav tm="0">
                                          <p:val>
                                            <p:fltVal val="0"/>
                                          </p:val>
                                        </p:tav>
                                        <p:tav tm="100000">
                                          <p:val>
                                            <p:strVal val="#ppt_h"/>
                                          </p:val>
                                        </p:tav>
                                      </p:tavLst>
                                    </p:anim>
                                    <p:animEffect transition="in" filter="fade">
                                      <p:cBhvr>
                                        <p:cTn id="5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3" grpId="0" animBg="1"/>
      <p:bldP spid="54" grpId="0" animBg="1"/>
      <p:bldP spid="55" grpId="0" animBg="1"/>
    </p:bldLst>
  </p:timing>
</p:sld>
</file>

<file path=ppt/tags/tag1.xml><?xml version="1.0" encoding="utf-8"?>
<p:tagLst xmlns:p="http://schemas.openxmlformats.org/presentationml/2006/main">
  <p:tag name="ISPRING_PRESENTATION_TITLE" val="PowerPoint 演示文稿"/>
  <p:tag name="KSO_WPP_MARK_KEY" val="d72bd07f-011a-4391-9970-df493cca48d2"/>
  <p:tag name="COMMONDATA" val="eyJoZGlkIjoiYzkxOGU1NmExMTQ2YWQ4YmM2YWJjZjc3MTViYWQwYjAifQ=="/>
</p:tagLst>
</file>

<file path=ppt/theme/theme1.xml><?xml version="1.0" encoding="utf-8"?>
<a:theme xmlns:a="http://schemas.openxmlformats.org/drawingml/2006/main" name="第一PPT，www.1ppt.com">
  <a:themeElements>
    <a:clrScheme name="自定义 84">
      <a:dk1>
        <a:sysClr val="windowText" lastClr="000000"/>
      </a:dk1>
      <a:lt1>
        <a:sysClr val="window" lastClr="FFFFFF"/>
      </a:lt1>
      <a:dk2>
        <a:srgbClr val="44546A"/>
      </a:dk2>
      <a:lt2>
        <a:srgbClr val="E7E6E6"/>
      </a:lt2>
      <a:accent1>
        <a:srgbClr val="0070C0"/>
      </a:accent1>
      <a:accent2>
        <a:srgbClr val="FFFFFF"/>
      </a:accent2>
      <a:accent3>
        <a:srgbClr val="0070C0"/>
      </a:accent3>
      <a:accent4>
        <a:srgbClr val="FFFFFF"/>
      </a:accent4>
      <a:accent5>
        <a:srgbClr val="0070C0"/>
      </a:accent5>
      <a:accent6>
        <a:srgbClr val="FFFFFF"/>
      </a:accent6>
      <a:hlink>
        <a:srgbClr val="0563C1"/>
      </a:hlink>
      <a:folHlink>
        <a:srgbClr val="954F72"/>
      </a:folHlink>
    </a:clrScheme>
    <a:fontScheme name="oihouynf">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6072</Words>
  <Application>WPS 演示</Application>
  <PresentationFormat>自定义</PresentationFormat>
  <Paragraphs>484</Paragraphs>
  <Slides>28</Slides>
  <Notes>25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28</vt:i4>
      </vt:variant>
    </vt:vector>
  </HeadingPairs>
  <TitlesOfParts>
    <vt:vector size="40" baseType="lpstr">
      <vt:lpstr>Arial</vt:lpstr>
      <vt:lpstr>宋体</vt:lpstr>
      <vt:lpstr>Wingdings</vt:lpstr>
      <vt:lpstr>字魂59号-创粗黑</vt:lpstr>
      <vt:lpstr>黑体</vt:lpstr>
      <vt:lpstr>微软雅黑</vt:lpstr>
      <vt:lpstr>Arial Unicode MS</vt:lpstr>
      <vt:lpstr>汉仪中圆简</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蓝色圆点</dc:title>
  <dc:creator>第一PPT</dc:creator>
  <cp:keywords>www.1ppt.com</cp:keywords>
  <dc:description>www.1ppt.com</dc:description>
  <cp:lastModifiedBy>hello</cp:lastModifiedBy>
  <cp:revision>50</cp:revision>
  <dcterms:created xsi:type="dcterms:W3CDTF">2017-07-21T08:05:00Z</dcterms:created>
  <dcterms:modified xsi:type="dcterms:W3CDTF">2022-12-21T06:23:53Z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0035D988F75C4824ADDDC1F8F1D83D06</vt:lpwstr>
  </property>
  <property fmtid="{D5CDD505-2E9C-101B-9397-08002B2CF9AE}" pid="3" name="KSOProductBuildVer">
    <vt:lpwstr>2052-11.1.0.12980</vt:lpwstr>
  </property>
</Properties>
</file>