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2.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1" r:id="rId2"/>
  </p:sldMasterIdLst>
  <p:notesMasterIdLst>
    <p:notesMasterId r:id="rId29"/>
  </p:notesMasterIdLst>
  <p:sldIdLst>
    <p:sldId id="836" r:id="rId3"/>
    <p:sldId id="1132" r:id="rId4"/>
    <p:sldId id="1058" r:id="rId5"/>
    <p:sldId id="1140" r:id="rId6"/>
    <p:sldId id="1142" r:id="rId7"/>
    <p:sldId id="1138" r:id="rId8"/>
    <p:sldId id="1147" r:id="rId9"/>
    <p:sldId id="1149" r:id="rId10"/>
    <p:sldId id="1129" r:id="rId11"/>
    <p:sldId id="1137" r:id="rId12"/>
    <p:sldId id="1146" r:id="rId13"/>
    <p:sldId id="1136" r:id="rId14"/>
    <p:sldId id="1144" r:id="rId15"/>
    <p:sldId id="1130" r:id="rId16"/>
    <p:sldId id="1141" r:id="rId17"/>
    <p:sldId id="1134" r:id="rId18"/>
    <p:sldId id="1133" r:id="rId19"/>
    <p:sldId id="1148" r:id="rId20"/>
    <p:sldId id="1131" r:id="rId21"/>
    <p:sldId id="1145" r:id="rId22"/>
    <p:sldId id="1151" r:id="rId23"/>
    <p:sldId id="1139" r:id="rId24"/>
    <p:sldId id="1143" r:id="rId25"/>
    <p:sldId id="1150" r:id="rId26"/>
    <p:sldId id="1128" r:id="rId27"/>
    <p:sldId id="258" r:id="rId28"/>
  </p:sldIdLst>
  <p:sldSz cx="9144000" cy="5143500" type="screen16x9"/>
  <p:notesSz cx="6858000" cy="9144000"/>
  <p:custDataLst>
    <p:tags r:id="rId30"/>
  </p:custDataLst>
  <p:defaultText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86" autoAdjust="0"/>
    <p:restoredTop sz="93375" autoAdjust="0"/>
  </p:normalViewPr>
  <p:slideViewPr>
    <p:cSldViewPr>
      <p:cViewPr>
        <p:scale>
          <a:sx n="100" d="100"/>
          <a:sy n="100" d="100"/>
        </p:scale>
        <p:origin x="1110" y="852"/>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65" d="100"/>
          <a:sy n="65" d="100"/>
        </p:scale>
        <p:origin x="-33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pPr/>
              <a:t>2022/11/24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pPr/>
              <a:t>‹#›</a:t>
            </a:fld>
            <a:endParaRPr lang="zh-CN" altLang="en-US"/>
          </a:p>
        </p:txBody>
      </p:sp>
    </p:spTree>
    <p:extLst>
      <p:ext uri="{BB962C8B-B14F-4D97-AF65-F5344CB8AC3E}">
        <p14:creationId xmlns:p14="http://schemas.microsoft.com/office/powerpoint/2010/main" val="48234476"/>
      </p:ext>
    </p:extLst>
  </p:cSld>
  <p:clrMap bg1="lt1" tx1="dk1" bg2="lt2" tx2="dk2" accent1="accent1" accent2="accent2" accent3="accent3" accent4="accent4" accent5="accent5" accent6="accent6" hlink="hlink" folHlink="folHlink"/>
  <p:notesStyle>
    <a:lvl1pPr marL="0" algn="l" defTabSz="914282" rtl="0" eaLnBrk="1" latinLnBrk="0" hangingPunct="1">
      <a:defRPr sz="1200" kern="1200">
        <a:solidFill>
          <a:schemeClr val="tx1"/>
        </a:solidFill>
        <a:latin typeface="+mn-lt"/>
        <a:ea typeface="+mn-ea"/>
        <a:cs typeface="+mn-cs"/>
      </a:defRPr>
    </a:lvl1pPr>
    <a:lvl2pPr marL="457140" algn="l" defTabSz="914282" rtl="0" eaLnBrk="1" latinLnBrk="0" hangingPunct="1">
      <a:defRPr sz="1200" kern="1200">
        <a:solidFill>
          <a:schemeClr val="tx1"/>
        </a:solidFill>
        <a:latin typeface="+mn-lt"/>
        <a:ea typeface="+mn-ea"/>
        <a:cs typeface="+mn-cs"/>
      </a:defRPr>
    </a:lvl2pPr>
    <a:lvl3pPr marL="914282" algn="l" defTabSz="914282" rtl="0" eaLnBrk="1" latinLnBrk="0" hangingPunct="1">
      <a:defRPr sz="1200" kern="1200">
        <a:solidFill>
          <a:schemeClr val="tx1"/>
        </a:solidFill>
        <a:latin typeface="+mn-lt"/>
        <a:ea typeface="+mn-ea"/>
        <a:cs typeface="+mn-cs"/>
      </a:defRPr>
    </a:lvl3pPr>
    <a:lvl4pPr marL="1371422" algn="l" defTabSz="914282" rtl="0" eaLnBrk="1" latinLnBrk="0" hangingPunct="1">
      <a:defRPr sz="1200" kern="1200">
        <a:solidFill>
          <a:schemeClr val="tx1"/>
        </a:solidFill>
        <a:latin typeface="+mn-lt"/>
        <a:ea typeface="+mn-ea"/>
        <a:cs typeface="+mn-cs"/>
      </a:defRPr>
    </a:lvl4pPr>
    <a:lvl5pPr marL="1828563" algn="l" defTabSz="914282" rtl="0" eaLnBrk="1" latinLnBrk="0" hangingPunct="1">
      <a:defRPr sz="1200" kern="1200">
        <a:solidFill>
          <a:schemeClr val="tx1"/>
        </a:solidFill>
        <a:latin typeface="+mn-lt"/>
        <a:ea typeface="+mn-ea"/>
        <a:cs typeface="+mn-cs"/>
      </a:defRPr>
    </a:lvl5pPr>
    <a:lvl6pPr marL="2285704" algn="l" defTabSz="914282" rtl="0" eaLnBrk="1" latinLnBrk="0" hangingPunct="1">
      <a:defRPr sz="1200" kern="1200">
        <a:solidFill>
          <a:schemeClr val="tx1"/>
        </a:solidFill>
        <a:latin typeface="+mn-lt"/>
        <a:ea typeface="+mn-ea"/>
        <a:cs typeface="+mn-cs"/>
      </a:defRPr>
    </a:lvl6pPr>
    <a:lvl7pPr marL="2742845" algn="l" defTabSz="914282" rtl="0" eaLnBrk="1" latinLnBrk="0" hangingPunct="1">
      <a:defRPr sz="1200" kern="1200">
        <a:solidFill>
          <a:schemeClr val="tx1"/>
        </a:solidFill>
        <a:latin typeface="+mn-lt"/>
        <a:ea typeface="+mn-ea"/>
        <a:cs typeface="+mn-cs"/>
      </a:defRPr>
    </a:lvl7pPr>
    <a:lvl8pPr marL="3199985" algn="l" defTabSz="914282" rtl="0" eaLnBrk="1" latinLnBrk="0" hangingPunct="1">
      <a:defRPr sz="1200" kern="1200">
        <a:solidFill>
          <a:schemeClr val="tx1"/>
        </a:solidFill>
        <a:latin typeface="+mn-lt"/>
        <a:ea typeface="+mn-ea"/>
        <a:cs typeface="+mn-cs"/>
      </a:defRPr>
    </a:lvl8pPr>
    <a:lvl9pPr marL="3657126" algn="l" defTabSz="9142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379413" y="684213"/>
            <a:ext cx="6096000" cy="34290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noChangeArrowheads="1"/>
          </p:cNvSpPr>
          <p:nvPr>
            <p:ph type="body" idx="1"/>
          </p:nvPr>
        </p:nvSpPr>
        <p:spPr>
          <a:xfrm>
            <a:off x="684213" y="4341813"/>
            <a:ext cx="5486400" cy="411480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zh-CN" altLang="en-US"/>
          </a:p>
        </p:txBody>
      </p:sp>
      <p:sp>
        <p:nvSpPr>
          <p:cNvPr id="29700" name="灯片编号占位符 3"/>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46D230FF-CF30-47C2-BA4C-59A7874B97B3}" type="slidenum">
              <a:rPr lang="zh-CN" altLang="en-US"/>
              <a:pPr algn="r" eaLnBrk="1" latinLnBrk="1" hangingPunct="1">
                <a:spcBef>
                  <a:spcPct val="0"/>
                </a:spcBef>
              </a:pPr>
              <a:t>13</a:t>
            </a:fld>
            <a:endParaRPr lang="zh-CN" altLang="en-US"/>
          </a:p>
        </p:txBody>
      </p:sp>
    </p:spTree>
    <p:extLst>
      <p:ext uri="{BB962C8B-B14F-4D97-AF65-F5344CB8AC3E}">
        <p14:creationId xmlns:p14="http://schemas.microsoft.com/office/powerpoint/2010/main" val="2587404787"/>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2442092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pPr/>
              <a:t>15</a:t>
            </a:fld>
            <a:endParaRPr lang="zh-CN" altLang="en-US"/>
          </a:p>
        </p:txBody>
      </p:sp>
    </p:spTree>
    <p:extLst>
      <p:ext uri="{BB962C8B-B14F-4D97-AF65-F5344CB8AC3E}">
        <p14:creationId xmlns:p14="http://schemas.microsoft.com/office/powerpoint/2010/main" val="4131643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ChangeArrowheads="1"/>
          </p:cNvSpPr>
          <p:nvPr>
            <p:ph type="sldImg" idx="4294967295"/>
          </p:nvPr>
        </p:nvSpPr>
        <p:spPr>
          <a:ln>
            <a:miter lim="800000"/>
          </a:ln>
        </p:spPr>
      </p:sp>
      <p:sp>
        <p:nvSpPr>
          <p:cNvPr id="15362" name="备注占位符 2"/>
          <p:cNvSpPr>
            <a:spLocks noGrp="1" noChangeArrowheads="1"/>
          </p:cNvSpPr>
          <p:nvPr>
            <p:ph type="body" idx="4294967295"/>
          </p:nvPr>
        </p:nvSpPr>
        <p:spPr/>
        <p:txBody>
          <a:bodyPr/>
          <a:lstStyle/>
          <a:p>
            <a:endParaRPr lang="zh-CN" altLang="en-US"/>
          </a:p>
        </p:txBody>
      </p:sp>
      <p:sp>
        <p:nvSpPr>
          <p:cNvPr id="15363" name="灯片编号占位符 3"/>
          <p:cNvSpPr>
            <a:spLocks noGrp="1" noChangeArrowheads="1"/>
          </p:cNvSpPr>
          <p:nvPr>
            <p:ph type="sldNum" sz="quarter" idx="5"/>
          </p:nvPr>
        </p:nvSpPr>
        <p:spPr bwMode="auto">
          <a:noFill/>
          <a:ln>
            <a:miter lim="800000"/>
            <a:headEnd/>
            <a:tailEnd/>
          </a:ln>
        </p:spPr>
        <p:txBody>
          <a:bodyPr/>
          <a:lstStyle/>
          <a:p>
            <a:fld id="{BCEFD0A4-5D1E-44F4-A3F4-33C16D9CDA60}" type="slidenum">
              <a:rPr lang="zh-CN" altLang="en-US"/>
              <a:pPr/>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442092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pPr/>
              <a:t>20</a:t>
            </a:fld>
            <a:endParaRPr lang="zh-CN" altLang="en-US"/>
          </a:p>
        </p:txBody>
      </p:sp>
    </p:spTree>
    <p:extLst>
      <p:ext uri="{BB962C8B-B14F-4D97-AF65-F5344CB8AC3E}">
        <p14:creationId xmlns:p14="http://schemas.microsoft.com/office/powerpoint/2010/main" val="974530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pPr/>
              <a:t>21</a:t>
            </a:fld>
            <a:endParaRPr lang="zh-CN" altLang="en-US"/>
          </a:p>
        </p:txBody>
      </p:sp>
    </p:spTree>
    <p:extLst>
      <p:ext uri="{BB962C8B-B14F-4D97-AF65-F5344CB8AC3E}">
        <p14:creationId xmlns:p14="http://schemas.microsoft.com/office/powerpoint/2010/main" val="1889216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en-US" altLang="zh-CN"/>
          </a:p>
        </p:txBody>
      </p:sp>
      <p:sp>
        <p:nvSpPr>
          <p:cNvPr id="33796"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D8A88CB0-5585-4DC3-AF7B-F8B607B001A8}" type="slidenum">
              <a:rPr lang="zh-CN" altLang="en-US"/>
              <a:pPr algn="r" eaLnBrk="1" latinLnBrk="1" hangingPunct="1">
                <a:spcBef>
                  <a:spcPct val="0"/>
                </a:spcBef>
              </a:pPr>
              <a:t>23</a:t>
            </a:fld>
            <a:endParaRPr lang="zh-CN" altLang="en-US"/>
          </a:p>
        </p:txBody>
      </p:sp>
    </p:spTree>
    <p:extLst>
      <p:ext uri="{BB962C8B-B14F-4D97-AF65-F5344CB8AC3E}">
        <p14:creationId xmlns:p14="http://schemas.microsoft.com/office/powerpoint/2010/main" val="2708368036"/>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87318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9ABC0-61AB-43DD-A7D8-706CCBB05237}" type="slidenum">
              <a:rPr lang="zh-CN" altLang="en-US" smtClean="0"/>
              <a:pPr/>
              <a:t>2</a:t>
            </a:fld>
            <a:endParaRPr lang="zh-CN" altLang="en-US"/>
          </a:p>
        </p:txBody>
      </p:sp>
    </p:spTree>
    <p:extLst>
      <p:ext uri="{BB962C8B-B14F-4D97-AF65-F5344CB8AC3E}">
        <p14:creationId xmlns:p14="http://schemas.microsoft.com/office/powerpoint/2010/main" val="71121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44209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2106942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98623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2442092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pPr/>
              <a:t>11</a:t>
            </a:fld>
            <a:endParaRPr lang="zh-CN" altLang="en-US"/>
          </a:p>
        </p:txBody>
      </p:sp>
    </p:spTree>
    <p:extLst>
      <p:ext uri="{BB962C8B-B14F-4D97-AF65-F5344CB8AC3E}">
        <p14:creationId xmlns:p14="http://schemas.microsoft.com/office/powerpoint/2010/main" val="214123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noChangeArrowheads="1"/>
          </p:cNvSpPr>
          <p:nvPr>
            <p:ph type="sldImg" idx="4294967295"/>
          </p:nvPr>
        </p:nvSpPr>
        <p:spPr>
          <a:ln>
            <a:miter lim="800000"/>
          </a:ln>
        </p:spPr>
      </p:sp>
      <p:sp>
        <p:nvSpPr>
          <p:cNvPr id="60418" name="备注占位符 2"/>
          <p:cNvSpPr>
            <a:spLocks noGrp="1" noChangeArrowheads="1"/>
          </p:cNvSpPr>
          <p:nvPr>
            <p:ph type="body" idx="4294967295"/>
          </p:nvPr>
        </p:nvSpPr>
        <p:spPr/>
        <p:txBody>
          <a:bodyPr/>
          <a:lstStyle/>
          <a:p>
            <a:endParaRPr lang="zh-CN" altLang="en-US"/>
          </a:p>
        </p:txBody>
      </p:sp>
      <p:sp>
        <p:nvSpPr>
          <p:cNvPr id="60419" name="灯片编号占位符 3"/>
          <p:cNvSpPr>
            <a:spLocks noGrp="1" noChangeArrowheads="1"/>
          </p:cNvSpPr>
          <p:nvPr>
            <p:ph type="sldNum" sz="quarter" idx="5"/>
          </p:nvPr>
        </p:nvSpPr>
        <p:spPr bwMode="auto">
          <a:noFill/>
          <a:ln>
            <a:miter lim="800000"/>
            <a:headEnd/>
            <a:tailEnd/>
          </a:ln>
        </p:spPr>
        <p:txBody>
          <a:bodyPr/>
          <a:lstStyle/>
          <a:p>
            <a:fld id="{C8587FD6-E13E-4A20-99CA-4B7A100067EE}" type="slidenum">
              <a:rPr lang="zh-CN" altLang="en-US"/>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2022/11/24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5" name="文本框 12"/>
          <p:cNvSpPr txBox="1">
            <a:spLocks noChangeArrowheads="1"/>
          </p:cNvSpPr>
          <p:nvPr userDrawn="1"/>
        </p:nvSpPr>
        <p:spPr bwMode="auto">
          <a:xfrm>
            <a:off x="615670" y="243648"/>
            <a:ext cx="1796090"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点击添加文字</a:t>
            </a:r>
          </a:p>
        </p:txBody>
      </p:sp>
      <p:sp>
        <p:nvSpPr>
          <p:cNvPr id="6" name="燕尾形 5"/>
          <p:cNvSpPr/>
          <p:nvPr userDrawn="1"/>
        </p:nvSpPr>
        <p:spPr>
          <a:xfrm>
            <a:off x="243136" y="267494"/>
            <a:ext cx="216024" cy="2880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userDrawn="1"/>
        </p:nvSpPr>
        <p:spPr>
          <a:xfrm>
            <a:off x="395536" y="267494"/>
            <a:ext cx="216024" cy="2880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9321356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226BD-EDB7-155B-53A0-8A7F9A5ADD2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458F6BE-4902-33DA-243C-6BFA7D3BDA76}"/>
              </a:ext>
            </a:extLst>
          </p:cNvPr>
          <p:cNvSpPr>
            <a:spLocks noGrp="1"/>
          </p:cNvSpPr>
          <p:nvPr>
            <p:ph type="dt" sz="half" idx="10"/>
          </p:nvPr>
        </p:nvSpPr>
        <p:spPr/>
        <p:txBody>
          <a:bodyPr/>
          <a:lstStyle/>
          <a:p>
            <a:fld id="{02854A03-91AF-448A-9954-517C0577E5F0}" type="datetimeFigureOut">
              <a:rPr lang="zh-CN" altLang="en-US" smtClean="0"/>
              <a:pPr/>
              <a:t>2022/11/24</a:t>
            </a:fld>
            <a:endParaRPr lang="zh-CN" altLang="en-US"/>
          </a:p>
        </p:txBody>
      </p:sp>
      <p:sp>
        <p:nvSpPr>
          <p:cNvPr id="4" name="页脚占位符 3">
            <a:extLst>
              <a:ext uri="{FF2B5EF4-FFF2-40B4-BE49-F238E27FC236}">
                <a16:creationId xmlns:a16="http://schemas.microsoft.com/office/drawing/2014/main" id="{E54145C3-1020-CE2A-F0D7-D228EAC3AAA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68BD8B3-EF46-2DC3-A141-32461176AC79}"/>
              </a:ext>
            </a:extLst>
          </p:cNvPr>
          <p:cNvSpPr>
            <a:spLocks noGrp="1"/>
          </p:cNvSpPr>
          <p:nvPr>
            <p:ph type="sldNum" sz="quarter" idx="12"/>
          </p:nvPr>
        </p:nvSpPr>
        <p:spPr/>
        <p:txBody>
          <a:body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28281216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457CA-C147-192A-B47F-F66F7DE251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8D57F1-EB40-FDBD-37D2-EE7E92150128}"/>
              </a:ext>
            </a:extLst>
          </p:cNvPr>
          <p:cNvSpPr>
            <a:spLocks noGrp="1"/>
          </p:cNvSpPr>
          <p:nvPr>
            <p:ph type="dt" sz="half" idx="10"/>
          </p:nvPr>
        </p:nvSpPr>
        <p:spPr/>
        <p:txBody>
          <a:bodyPr/>
          <a:lstStyle/>
          <a:p>
            <a:fld id="{02854A03-91AF-448A-9954-517C0577E5F0}" type="datetimeFigureOut">
              <a:rPr lang="zh-CN" altLang="en-US" smtClean="0"/>
              <a:pPr/>
              <a:t>2022/11/24</a:t>
            </a:fld>
            <a:endParaRPr lang="zh-CN" altLang="en-US"/>
          </a:p>
        </p:txBody>
      </p:sp>
      <p:sp>
        <p:nvSpPr>
          <p:cNvPr id="4" name="页脚占位符 3">
            <a:extLst>
              <a:ext uri="{FF2B5EF4-FFF2-40B4-BE49-F238E27FC236}">
                <a16:creationId xmlns:a16="http://schemas.microsoft.com/office/drawing/2014/main" id="{2FEDD3DB-AAE8-46F0-401B-6984BA22AF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DDF2879-DD25-DF9A-4D56-7A0C1AC1AFED}"/>
              </a:ext>
            </a:extLst>
          </p:cNvPr>
          <p:cNvSpPr>
            <a:spLocks noGrp="1"/>
          </p:cNvSpPr>
          <p:nvPr>
            <p:ph type="sldNum" sz="quarter" idx="12"/>
          </p:nvPr>
        </p:nvSpPr>
        <p:spPr/>
        <p:txBody>
          <a:body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26869095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t>2022/11/24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0210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t>2022/11/24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31944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853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2022/11/24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工作回顾</a:t>
            </a:r>
          </a:p>
        </p:txBody>
      </p:sp>
      <p:sp>
        <p:nvSpPr>
          <p:cNvPr id="15" name="文本框 38"/>
          <p:cNvSpPr txBox="1"/>
          <p:nvPr userDrawn="1"/>
        </p:nvSpPr>
        <p:spPr>
          <a:xfrm>
            <a:off x="899592" y="432889"/>
            <a:ext cx="892058"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Work review</a:t>
            </a:r>
            <a:endParaRPr lang="zh-CN" altLang="en-US" sz="1050" dirty="0">
              <a:solidFill>
                <a:schemeClr val="tx1">
                  <a:lumMod val="50000"/>
                  <a:lumOff val="50000"/>
                </a:schemeClr>
              </a:solidFill>
              <a:cs typeface="+mn-ea"/>
              <a:sym typeface="+mn-lt"/>
            </a:endParaRPr>
          </a:p>
        </p:txBody>
      </p:sp>
      <p:pic>
        <p:nvPicPr>
          <p:cNvPr id="10" name="Picture 3" descr="C:\Users\Administrator\Desktop\微立体创业计划\005.png"/>
          <p:cNvPicPr>
            <a:picLocks noChangeAspect="1" noChangeArrowheads="1"/>
          </p:cNvPicPr>
          <p:nvPr userDrawn="1"/>
        </p:nvPicPr>
        <p: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07504" y="123478"/>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1" name="Picture 4" descr="C:\Users\Administrator\Desktop\微立体创业计划\004.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259903" y="1328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135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61BD0C8-D35A-439E-96FB-C8D4A6430554}" type="datetimeFigureOut">
              <a:rPr lang="zh-CN" altLang="en-US" smtClean="0"/>
              <a:pPr/>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0F15A6-E82C-4E1E-834E-C415C51F7DF3}" type="slidenum">
              <a:rPr lang="zh-CN" altLang="en-US" smtClean="0"/>
              <a:pPr/>
              <a:t>‹#›</a:t>
            </a:fld>
            <a:endParaRPr lang="zh-CN" altLang="en-US"/>
          </a:p>
        </p:txBody>
      </p:sp>
    </p:spTree>
    <p:extLst>
      <p:ext uri="{BB962C8B-B14F-4D97-AF65-F5344CB8AC3E}">
        <p14:creationId xmlns:p14="http://schemas.microsoft.com/office/powerpoint/2010/main" val="416459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61BD0C8-D35A-439E-96FB-C8D4A6430554}" type="datetimeFigureOut">
              <a:rPr lang="zh-CN" altLang="en-US" smtClean="0"/>
              <a:pPr/>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0F15A6-E82C-4E1E-834E-C415C51F7DF3}" type="slidenum">
              <a:rPr lang="zh-CN" altLang="en-US" smtClean="0"/>
              <a:pPr/>
              <a:t>‹#›</a:t>
            </a:fld>
            <a:endParaRPr lang="zh-CN" altLang="en-US"/>
          </a:p>
        </p:txBody>
      </p:sp>
      <p:sp>
        <p:nvSpPr>
          <p:cNvPr id="8" name="TextBox 9">
            <a:extLst>
              <a:ext uri="{FF2B5EF4-FFF2-40B4-BE49-F238E27FC236}">
                <a16:creationId xmlns:a16="http://schemas.microsoft.com/office/drawing/2014/main" id="{38360960-6438-6295-F977-A4B4AF728E19}"/>
              </a:ext>
            </a:extLst>
          </p:cNvPr>
          <p:cNvSpPr txBox="1"/>
          <p:nvPr userDrawn="1"/>
        </p:nvSpPr>
        <p:spPr>
          <a:xfrm>
            <a:off x="2123728" y="4991881"/>
            <a:ext cx="1224136" cy="118430"/>
          </a:xfrm>
          <a:prstGeom prst="rect">
            <a:avLst/>
          </a:prstGeom>
          <a:noFill/>
        </p:spPr>
        <p:txBody>
          <a:bodyPr wrap="square" rtlCol="0">
            <a:spAutoFit/>
          </a:bodyPr>
          <a:lstStyle/>
          <a:p>
            <a:pPr defTabSz="914400">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下载</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http://www.1ppt.com/xiazai/</a:t>
            </a:r>
          </a:p>
        </p:txBody>
      </p:sp>
    </p:spTree>
    <p:extLst>
      <p:ext uri="{BB962C8B-B14F-4D97-AF65-F5344CB8AC3E}">
        <p14:creationId xmlns:p14="http://schemas.microsoft.com/office/powerpoint/2010/main" val="5161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1" y="0"/>
            <a:ext cx="9143499" cy="5143500"/>
          </a:xfrm>
          <a:prstGeom prst="rect">
            <a:avLst/>
          </a:prstGeom>
        </p:spPr>
      </p:pic>
      <p:grpSp>
        <p:nvGrpSpPr>
          <p:cNvPr id="2" name="组合 3"/>
          <p:cNvGrpSpPr/>
          <p:nvPr userDrawn="1"/>
        </p:nvGrpSpPr>
        <p:grpSpPr bwMode="auto">
          <a:xfrm flipH="1">
            <a:off x="-1" y="248018"/>
            <a:ext cx="1797166" cy="50720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grpSp>
      <p:sp>
        <p:nvSpPr>
          <p:cNvPr id="6" name="文本框 12"/>
          <p:cNvSpPr txBox="1">
            <a:spLocks noChangeArrowheads="1"/>
          </p:cNvSpPr>
          <p:nvPr userDrawn="1"/>
        </p:nvSpPr>
        <p:spPr bwMode="auto">
          <a:xfrm>
            <a:off x="-2" y="339502"/>
            <a:ext cx="1979714" cy="34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点击添加标题文字</a:t>
            </a:r>
          </a:p>
        </p:txBody>
      </p:sp>
    </p:spTree>
    <p:extLst>
      <p:ext uri="{BB962C8B-B14F-4D97-AF65-F5344CB8AC3E}">
        <p14:creationId xmlns:p14="http://schemas.microsoft.com/office/powerpoint/2010/main" val="2116808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C2605-3F6C-E783-8F5B-7ACA463F276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7DAAD2-F9A5-2A57-723E-75F80CFB0DFE}"/>
              </a:ext>
            </a:extLst>
          </p:cNvPr>
          <p:cNvSpPr>
            <a:spLocks noGrp="1"/>
          </p:cNvSpPr>
          <p:nvPr>
            <p:ph type="dt" sz="half" idx="10"/>
          </p:nvPr>
        </p:nvSpPr>
        <p:spPr/>
        <p:txBody>
          <a:bodyPr/>
          <a:lstStyle/>
          <a:p>
            <a:fld id="{02854A03-91AF-448A-9954-517C0577E5F0}" type="datetimeFigureOut">
              <a:rPr lang="zh-CN" altLang="en-US" smtClean="0"/>
              <a:pPr/>
              <a:t>2022/11/24</a:t>
            </a:fld>
            <a:endParaRPr lang="zh-CN" altLang="en-US"/>
          </a:p>
        </p:txBody>
      </p:sp>
      <p:sp>
        <p:nvSpPr>
          <p:cNvPr id="4" name="页脚占位符 3">
            <a:extLst>
              <a:ext uri="{FF2B5EF4-FFF2-40B4-BE49-F238E27FC236}">
                <a16:creationId xmlns:a16="http://schemas.microsoft.com/office/drawing/2014/main" id="{E5FD6F52-76C8-96D7-A2FC-412DBCFBEF0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0A9F50-73D4-9F1C-A704-4CA0518545D9}"/>
              </a:ext>
            </a:extLst>
          </p:cNvPr>
          <p:cNvSpPr>
            <a:spLocks noGrp="1"/>
          </p:cNvSpPr>
          <p:nvPr>
            <p:ph type="sldNum" sz="quarter" idx="12"/>
          </p:nvPr>
        </p:nvSpPr>
        <p:spPr/>
        <p:txBody>
          <a:body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323218786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BDB28-C4A7-C6D7-05B2-C94498D748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D91AB2-DA15-0C82-B8CA-50E3A0A64FBE}"/>
              </a:ext>
            </a:extLst>
          </p:cNvPr>
          <p:cNvSpPr>
            <a:spLocks noGrp="1"/>
          </p:cNvSpPr>
          <p:nvPr>
            <p:ph type="dt" sz="half" idx="10"/>
          </p:nvPr>
        </p:nvSpPr>
        <p:spPr/>
        <p:txBody>
          <a:bodyPr/>
          <a:lstStyle/>
          <a:p>
            <a:fld id="{02854A03-91AF-448A-9954-517C0577E5F0}" type="datetimeFigureOut">
              <a:rPr lang="zh-CN" altLang="en-US" smtClean="0"/>
              <a:pPr/>
              <a:t>2022/11/24</a:t>
            </a:fld>
            <a:endParaRPr lang="zh-CN" altLang="en-US"/>
          </a:p>
        </p:txBody>
      </p:sp>
      <p:sp>
        <p:nvSpPr>
          <p:cNvPr id="4" name="页脚占位符 3">
            <a:extLst>
              <a:ext uri="{FF2B5EF4-FFF2-40B4-BE49-F238E27FC236}">
                <a16:creationId xmlns:a16="http://schemas.microsoft.com/office/drawing/2014/main" id="{44AE18A3-AAF8-45C7-2595-FDC9F37C41E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A4EE7EA-21E1-CAA9-385A-2E148F0540CC}"/>
              </a:ext>
            </a:extLst>
          </p:cNvPr>
          <p:cNvSpPr>
            <a:spLocks noGrp="1"/>
          </p:cNvSpPr>
          <p:nvPr>
            <p:ph type="sldNum" sz="quarter" idx="12"/>
          </p:nvPr>
        </p:nvSpPr>
        <p:spPr/>
        <p:txBody>
          <a:body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33620529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76944-B078-F4E1-582A-8EF2042816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6AFB938-A6C1-E09E-9035-CAB3264A367C}"/>
              </a:ext>
            </a:extLst>
          </p:cNvPr>
          <p:cNvSpPr>
            <a:spLocks noGrp="1"/>
          </p:cNvSpPr>
          <p:nvPr>
            <p:ph type="dt" sz="half" idx="10"/>
          </p:nvPr>
        </p:nvSpPr>
        <p:spPr/>
        <p:txBody>
          <a:bodyPr/>
          <a:lstStyle/>
          <a:p>
            <a:fld id="{02854A03-91AF-448A-9954-517C0577E5F0}" type="datetimeFigureOut">
              <a:rPr lang="zh-CN" altLang="en-US" smtClean="0"/>
              <a:pPr/>
              <a:t>2022/11/24</a:t>
            </a:fld>
            <a:endParaRPr lang="zh-CN" altLang="en-US"/>
          </a:p>
        </p:txBody>
      </p:sp>
      <p:sp>
        <p:nvSpPr>
          <p:cNvPr id="4" name="页脚占位符 3">
            <a:extLst>
              <a:ext uri="{FF2B5EF4-FFF2-40B4-BE49-F238E27FC236}">
                <a16:creationId xmlns:a16="http://schemas.microsoft.com/office/drawing/2014/main" id="{9AACFD7D-9898-0CDA-B8DF-657F923106D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0EED955-C244-126A-1BBD-FE5532859CC9}"/>
              </a:ext>
            </a:extLst>
          </p:cNvPr>
          <p:cNvSpPr>
            <a:spLocks noGrp="1"/>
          </p:cNvSpPr>
          <p:nvPr>
            <p:ph type="sldNum" sz="quarter" idx="12"/>
          </p:nvPr>
        </p:nvSpPr>
        <p:spPr/>
        <p:txBody>
          <a:body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164392142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pPr/>
              <a:t>2022/11/24</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3795072685"/>
      </p:ext>
    </p:extLst>
  </p:cSld>
  <p:clrMap bg1="lt1" tx1="dk1" bg2="lt2" tx2="dk2" accent1="accent1" accent2="accent2" accent3="accent3" accent4="accent4" accent5="accent5" accent6="accent6" hlink="hlink" folHlink="folHlink"/>
  <p:sldLayoutIdLst>
    <p:sldLayoutId id="2147483655" r:id="rId1"/>
    <p:sldLayoutId id="2147483670" r:id="rId2"/>
    <p:sldLayoutId id="2147483665" r:id="rId3"/>
    <p:sldLayoutId id="2147483675" r:id="rId4"/>
    <p:sldLayoutId id="2147483668" r:id="rId5"/>
    <p:sldLayoutId id="2147483674" r:id="rId6"/>
    <p:sldLayoutId id="2147483676" r:id="rId7"/>
    <p:sldLayoutId id="2147483677" r:id="rId8"/>
    <p:sldLayoutId id="2147483678" r:id="rId9"/>
    <p:sldLayoutId id="2147483679" r:id="rId10"/>
    <p:sldLayoutId id="2147483680" r:id="rId11"/>
  </p:sldLayoutIdLst>
  <p:transition/>
  <p:txStyles>
    <p:titleStyle>
      <a:lvl1pPr algn="ctr" defTabSz="914282" rtl="0" eaLnBrk="1" latinLnBrk="0" hangingPunct="1">
        <a:spcBef>
          <a:spcPct val="0"/>
        </a:spcBef>
        <a:buNone/>
        <a:defRPr sz="4400" kern="1200">
          <a:solidFill>
            <a:schemeClr val="tx1"/>
          </a:solidFill>
          <a:latin typeface="+mj-lt"/>
          <a:ea typeface="+mj-ea"/>
          <a:cs typeface="+mj-cs"/>
        </a:defRPr>
      </a:lvl1pPr>
    </p:titleStyle>
    <p:bodyStyle>
      <a:lvl1pPr marL="342855" indent="-342855" algn="l" defTabSz="91428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54" indent="-285713" algn="l" defTabSz="91428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52" indent="-228570" algn="l" defTabSz="91428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9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3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7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1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5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97"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972102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ca9507f98750f994ca16ba765fe38613副本.png"/>
          <p:cNvPicPr>
            <a:picLocks noChangeAspect="1" noChangeArrowheads="1"/>
          </p:cNvPicPr>
          <p:nvPr/>
        </p:nvPicPr>
        <p:blipFill>
          <a:blip r:embed="rId3" cstate="print"/>
          <a:srcRect/>
          <a:stretch>
            <a:fillRect/>
          </a:stretch>
        </p:blipFill>
        <p:spPr bwMode="auto">
          <a:xfrm>
            <a:off x="-1692696" y="-879376"/>
            <a:ext cx="6191250" cy="5467350"/>
          </a:xfrm>
          <a:prstGeom prst="rect">
            <a:avLst/>
          </a:prstGeom>
          <a:noFill/>
        </p:spPr>
      </p:pic>
      <p:sp>
        <p:nvSpPr>
          <p:cNvPr id="9" name="矩形 259"/>
          <p:cNvSpPr>
            <a:spLocks noChangeArrowheads="1"/>
          </p:cNvSpPr>
          <p:nvPr/>
        </p:nvSpPr>
        <p:spPr bwMode="auto">
          <a:xfrm>
            <a:off x="4032448" y="2131443"/>
            <a:ext cx="4572000" cy="615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000" b="1" cap="all" dirty="0">
                <a:solidFill>
                  <a:schemeClr val="tx1">
                    <a:lumMod val="65000"/>
                    <a:lumOff val="35000"/>
                  </a:schemeClr>
                </a:solidFill>
                <a:latin typeface="+mn-lt"/>
                <a:ea typeface="+mn-ea"/>
                <a:cs typeface="+mn-ea"/>
                <a:sym typeface="+mn-lt"/>
              </a:rPr>
              <a:t>述职报告</a:t>
            </a:r>
            <a:r>
              <a:rPr lang="en-US" altLang="zh-CN" sz="4000" b="1" cap="all" dirty="0">
                <a:solidFill>
                  <a:schemeClr val="tx1">
                    <a:lumMod val="65000"/>
                    <a:lumOff val="35000"/>
                  </a:schemeClr>
                </a:solidFill>
                <a:latin typeface="+mn-lt"/>
                <a:ea typeface="+mn-ea"/>
                <a:cs typeface="+mn-ea"/>
                <a:sym typeface="+mn-lt"/>
              </a:rPr>
              <a:t>PPT</a:t>
            </a:r>
            <a:r>
              <a:rPr lang="zh-CN" altLang="en-US" sz="4000" b="1" cap="all" dirty="0">
                <a:solidFill>
                  <a:schemeClr val="tx1">
                    <a:lumMod val="65000"/>
                    <a:lumOff val="35000"/>
                  </a:schemeClr>
                </a:solidFill>
                <a:latin typeface="+mn-lt"/>
                <a:ea typeface="+mn-ea"/>
                <a:cs typeface="+mn-ea"/>
                <a:sym typeface="+mn-lt"/>
              </a:rPr>
              <a:t>模版</a:t>
            </a:r>
            <a:endParaRPr lang="zh-CN" altLang="en-US" cap="all" dirty="0">
              <a:solidFill>
                <a:schemeClr val="tx1">
                  <a:lumMod val="65000"/>
                  <a:lumOff val="35000"/>
                </a:schemeClr>
              </a:solidFill>
              <a:latin typeface="+mn-lt"/>
              <a:ea typeface="+mn-ea"/>
              <a:cs typeface="+mn-ea"/>
              <a:sym typeface="+mn-lt"/>
            </a:endParaRPr>
          </a:p>
        </p:txBody>
      </p:sp>
      <p:sp>
        <p:nvSpPr>
          <p:cNvPr id="10" name="矩形 259"/>
          <p:cNvSpPr>
            <a:spLocks noChangeArrowheads="1"/>
          </p:cNvSpPr>
          <p:nvPr/>
        </p:nvSpPr>
        <p:spPr bwMode="auto">
          <a:xfrm>
            <a:off x="4032448" y="2755611"/>
            <a:ext cx="410445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000" dirty="0">
                <a:solidFill>
                  <a:schemeClr val="tx1">
                    <a:lumMod val="65000"/>
                    <a:lumOff val="35000"/>
                  </a:schemeClr>
                </a:solidFill>
                <a:latin typeface="+mn-lt"/>
                <a:ea typeface="+mn-ea"/>
                <a:cs typeface="+mn-ea"/>
                <a:sym typeface="+mn-lt"/>
              </a:rPr>
              <a:t>ANNUAL REPORT POWERPOINT</a:t>
            </a:r>
          </a:p>
        </p:txBody>
      </p:sp>
      <p:sp>
        <p:nvSpPr>
          <p:cNvPr id="11" name="矩形 259"/>
          <p:cNvSpPr>
            <a:spLocks noChangeArrowheads="1"/>
          </p:cNvSpPr>
          <p:nvPr/>
        </p:nvSpPr>
        <p:spPr bwMode="auto">
          <a:xfrm>
            <a:off x="4032448" y="3410585"/>
            <a:ext cx="3384376" cy="169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00" dirty="0">
                <a:solidFill>
                  <a:schemeClr val="tx1">
                    <a:lumMod val="65000"/>
                    <a:lumOff val="35000"/>
                  </a:schemeClr>
                </a:solidFill>
                <a:latin typeface="+mn-lt"/>
                <a:ea typeface="+mn-ea"/>
                <a:cs typeface="+mn-ea"/>
                <a:sym typeface="+mn-lt"/>
              </a:rPr>
              <a:t>汇报人：第一</a:t>
            </a:r>
            <a:r>
              <a:rPr lang="en-US" altLang="zh-CN" sz="1100" dirty="0">
                <a:solidFill>
                  <a:schemeClr val="tx1">
                    <a:lumMod val="65000"/>
                    <a:lumOff val="35000"/>
                  </a:schemeClr>
                </a:solidFill>
                <a:latin typeface="+mn-lt"/>
                <a:ea typeface="+mn-ea"/>
                <a:cs typeface="+mn-ea"/>
                <a:sym typeface="+mn-lt"/>
              </a:rPr>
              <a:t>PPT</a:t>
            </a:r>
            <a:r>
              <a:rPr lang="zh-CN" altLang="en-US" sz="1100" dirty="0">
                <a:solidFill>
                  <a:schemeClr val="tx1">
                    <a:lumMod val="65000"/>
                    <a:lumOff val="35000"/>
                  </a:schemeClr>
                </a:solidFill>
                <a:latin typeface="+mn-lt"/>
                <a:ea typeface="+mn-ea"/>
                <a:cs typeface="+mn-ea"/>
                <a:sym typeface="+mn-lt"/>
              </a:rPr>
              <a:t>        </a:t>
            </a:r>
            <a:r>
              <a:rPr lang="en-US" altLang="zh-CN" sz="1100" dirty="0">
                <a:solidFill>
                  <a:schemeClr val="tx1">
                    <a:lumMod val="65000"/>
                    <a:lumOff val="35000"/>
                  </a:schemeClr>
                </a:solidFill>
                <a:latin typeface="+mn-lt"/>
                <a:ea typeface="+mn-ea"/>
                <a:cs typeface="+mn-ea"/>
                <a:sym typeface="+mn-lt"/>
              </a:rPr>
              <a:t>Report Person: 1PPT</a:t>
            </a:r>
            <a:endParaRPr lang="zh-CN" altLang="en-US" sz="1100" dirty="0">
              <a:solidFill>
                <a:schemeClr val="tx1">
                  <a:lumMod val="65000"/>
                  <a:lumOff val="35000"/>
                </a:schemeClr>
              </a:solidFill>
              <a:latin typeface="+mn-lt"/>
              <a:ea typeface="+mn-ea"/>
              <a:cs typeface="+mn-ea"/>
              <a:sym typeface="+mn-lt"/>
            </a:endParaRPr>
          </a:p>
        </p:txBody>
      </p:sp>
      <p:sp>
        <p:nvSpPr>
          <p:cNvPr id="13" name="矩形 259"/>
          <p:cNvSpPr>
            <a:spLocks noChangeArrowheads="1"/>
          </p:cNvSpPr>
          <p:nvPr/>
        </p:nvSpPr>
        <p:spPr bwMode="auto">
          <a:xfrm>
            <a:off x="4032448" y="1263188"/>
            <a:ext cx="2483768"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6000" cap="all" dirty="0">
                <a:solidFill>
                  <a:schemeClr val="tx1">
                    <a:lumMod val="65000"/>
                    <a:lumOff val="35000"/>
                  </a:schemeClr>
                </a:solidFill>
                <a:latin typeface="+mn-lt"/>
                <a:ea typeface="+mn-ea"/>
                <a:cs typeface="+mn-ea"/>
                <a:sym typeface="+mn-lt"/>
              </a:rPr>
              <a:t>2029</a:t>
            </a:r>
            <a:endParaRPr lang="zh-CN" altLang="en-US" sz="6000" cap="all" dirty="0">
              <a:solidFill>
                <a:schemeClr val="tx1">
                  <a:lumMod val="65000"/>
                  <a:lumOff val="35000"/>
                </a:schemeClr>
              </a:solidFill>
              <a:latin typeface="+mn-lt"/>
              <a:ea typeface="+mn-ea"/>
              <a:cs typeface="+mn-ea"/>
              <a:sym typeface="+mn-lt"/>
            </a:endParaRPr>
          </a:p>
        </p:txBody>
      </p:sp>
    </p:spTree>
    <p:extLst>
      <p:ext uri="{BB962C8B-B14F-4D97-AF65-F5344CB8AC3E}">
        <p14:creationId xmlns:p14="http://schemas.microsoft.com/office/powerpoint/2010/main" val="1557010203"/>
      </p:ext>
    </p:extLst>
  </p:cSld>
  <p:clrMapOvr>
    <a:masterClrMapping/>
  </p:clrMapOvr>
  <p:transition spd="med" advClick="0" advTm="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childTnLst>
                          </p:cTn>
                        </p:par>
                        <p:par>
                          <p:cTn id="17" fill="hold">
                            <p:stCondLst>
                              <p:cond delay="115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par>
                          <p:cTn id="21" fill="hold">
                            <p:stCondLst>
                              <p:cond delay="16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9"/>
                                        </p:tgtEl>
                                        <p:attrNameLst>
                                          <p:attrName>ppt_y</p:attrName>
                                        </p:attrNameLst>
                                      </p:cBhvr>
                                      <p:tavLst>
                                        <p:tav tm="0">
                                          <p:val>
                                            <p:strVal val="#ppt_y"/>
                                          </p:val>
                                        </p:tav>
                                        <p:tav tm="100000">
                                          <p:val>
                                            <p:strVal val="#ppt_y"/>
                                          </p:val>
                                        </p:tav>
                                      </p:tavLst>
                                    </p:anim>
                                    <p:anim calcmode="lin" valueType="num">
                                      <p:cBhvr>
                                        <p:cTn id="26"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9"/>
                                        </p:tgtEl>
                                      </p:cBhvr>
                                    </p:animEffect>
                                  </p:childTnLst>
                                </p:cTn>
                              </p:par>
                            </p:childTnLst>
                          </p:cTn>
                        </p:par>
                        <p:par>
                          <p:cTn id="29" fill="hold">
                            <p:stCondLst>
                              <p:cond delay="2550"/>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9"/>
                                        </p:tgtEl>
                                      </p:cBhvr>
                                    </p:animEffect>
                                    <p:animScale>
                                      <p:cBhvr>
                                        <p:cTn id="32" dur="250" autoRev="1" fill="hold"/>
                                        <p:tgtEl>
                                          <p:spTgt spid="9"/>
                                        </p:tgtEl>
                                      </p:cBhvr>
                                      <p:by x="105000" y="105000"/>
                                    </p:animScale>
                                  </p:childTnLst>
                                </p:cTn>
                              </p:par>
                            </p:childTnLst>
                          </p:cTn>
                        </p:par>
                        <p:par>
                          <p:cTn id="33" fill="hold">
                            <p:stCondLst>
                              <p:cond delay="305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0"/>
                                        </p:tgtEl>
                                        <p:attrNameLst>
                                          <p:attrName>ppt_y</p:attrName>
                                        </p:attrNameLst>
                                      </p:cBhvr>
                                      <p:tavLst>
                                        <p:tav tm="0">
                                          <p:val>
                                            <p:strVal val="#ppt_y"/>
                                          </p:val>
                                        </p:tav>
                                        <p:tav tm="100000">
                                          <p:val>
                                            <p:strVal val="#ppt_y"/>
                                          </p:val>
                                        </p:tav>
                                      </p:tavLst>
                                    </p:anim>
                                    <p:anim calcmode="lin" valueType="num">
                                      <p:cBhvr>
                                        <p:cTn id="38"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0"/>
                                        </p:tgtEl>
                                      </p:cBhvr>
                                    </p:animEffect>
                                  </p:childTnLst>
                                </p:cTn>
                              </p:par>
                            </p:childTnLst>
                          </p:cTn>
                        </p:par>
                        <p:par>
                          <p:cTn id="41" fill="hold">
                            <p:stCondLst>
                              <p:cond delay="4600"/>
                            </p:stCondLst>
                            <p:childTnLst>
                              <p:par>
                                <p:cTn id="42" presetID="26" presetClass="emph" presetSubtype="0" fill="hold" grpId="1" nodeType="afterEffect">
                                  <p:stCondLst>
                                    <p:cond delay="0"/>
                                  </p:stCondLst>
                                  <p:iterate type="lt">
                                    <p:tmPct val="0"/>
                                  </p:iterate>
                                  <p:childTnLst>
                                    <p:animEffect transition="out" filter="fade">
                                      <p:cBhvr>
                                        <p:cTn id="43" dur="500" tmFilter="0, 0; .2, .5; .8, .5; 1, 0"/>
                                        <p:tgtEl>
                                          <p:spTgt spid="10"/>
                                        </p:tgtEl>
                                      </p:cBhvr>
                                    </p:animEffect>
                                    <p:animScale>
                                      <p:cBhvr>
                                        <p:cTn id="44" dur="250" autoRev="1" fill="hold"/>
                                        <p:tgtEl>
                                          <p:spTgt spid="10"/>
                                        </p:tgtEl>
                                      </p:cBhvr>
                                      <p:by x="105000" y="105000"/>
                                    </p:animScale>
                                  </p:childTnLst>
                                </p:cTn>
                              </p:par>
                            </p:childTnLst>
                          </p:cTn>
                        </p:par>
                        <p:par>
                          <p:cTn id="45" fill="hold">
                            <p:stCondLst>
                              <p:cond delay="510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1"/>
                                        </p:tgtEl>
                                        <p:attrNameLst>
                                          <p:attrName>ppt_y</p:attrName>
                                        </p:attrNameLst>
                                      </p:cBhvr>
                                      <p:tavLst>
                                        <p:tav tm="0">
                                          <p:val>
                                            <p:strVal val="#ppt_y"/>
                                          </p:val>
                                        </p:tav>
                                        <p:tav tm="100000">
                                          <p:val>
                                            <p:strVal val="#ppt_y"/>
                                          </p:val>
                                        </p:tav>
                                      </p:tavLst>
                                    </p:anim>
                                    <p:anim calcmode="lin" valueType="num">
                                      <p:cBhvr>
                                        <p:cTn id="50"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11"/>
                                        </p:tgtEl>
                                      </p:cBhvr>
                                    </p:animEffect>
                                  </p:childTnLst>
                                </p:cTn>
                              </p:par>
                            </p:childTnLst>
                          </p:cTn>
                        </p:par>
                        <p:par>
                          <p:cTn id="53" fill="hold">
                            <p:stCondLst>
                              <p:cond delay="6850"/>
                            </p:stCondLst>
                            <p:childTnLst>
                              <p:par>
                                <p:cTn id="54" presetID="26" presetClass="emph" presetSubtype="0" fill="hold" grpId="1" nodeType="afterEffect">
                                  <p:stCondLst>
                                    <p:cond delay="0"/>
                                  </p:stCondLst>
                                  <p:iterate type="lt">
                                    <p:tmPct val="0"/>
                                  </p:iterate>
                                  <p:childTnLst>
                                    <p:animEffect transition="out" filter="fade">
                                      <p:cBhvr>
                                        <p:cTn id="55" dur="500" tmFilter="0, 0; .2, .5; .8, .5; 1, 0"/>
                                        <p:tgtEl>
                                          <p:spTgt spid="11"/>
                                        </p:tgtEl>
                                      </p:cBhvr>
                                    </p:animEffect>
                                    <p:animScale>
                                      <p:cBhvr>
                                        <p:cTn id="5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1" grpId="1"/>
      <p:bldP spid="13" grpId="0"/>
      <p:bldP spid="1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3"/>
          <p:cNvGrpSpPr/>
          <p:nvPr/>
        </p:nvGrpSpPr>
        <p:grpSpPr>
          <a:xfrm>
            <a:off x="4891942" y="2275314"/>
            <a:ext cx="328426" cy="864363"/>
            <a:chOff x="2457450" y="777875"/>
            <a:chExt cx="1811338" cy="4765675"/>
          </a:xfrm>
          <a:solidFill>
            <a:schemeClr val="accent3"/>
          </a:solidFill>
        </p:grpSpPr>
        <p:sp>
          <p:nvSpPr>
            <p:cNvPr id="55" name="Oval 6"/>
            <p:cNvSpPr>
              <a:spLocks noChangeArrowheads="1"/>
            </p:cNvSpPr>
            <p:nvPr/>
          </p:nvSpPr>
          <p:spPr bwMode="auto">
            <a:xfrm>
              <a:off x="2997200" y="777875"/>
              <a:ext cx="731838" cy="7302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7"/>
            <p:cNvSpPr/>
            <p:nvPr/>
          </p:nvSpPr>
          <p:spPr bwMode="auto">
            <a:xfrm>
              <a:off x="2457450" y="1590675"/>
              <a:ext cx="1811338" cy="3952875"/>
            </a:xfrm>
            <a:custGeom>
              <a:avLst/>
              <a:gdLst>
                <a:gd name="T0" fmla="*/ 483 w 483"/>
                <a:gd name="T1" fmla="*/ 47 h 1054"/>
                <a:gd name="T2" fmla="*/ 432 w 483"/>
                <a:gd name="T3" fmla="*/ 0 h 1054"/>
                <a:gd name="T4" fmla="*/ 364 w 483"/>
                <a:gd name="T5" fmla="*/ 0 h 1054"/>
                <a:gd name="T6" fmla="*/ 312 w 483"/>
                <a:gd name="T7" fmla="*/ 0 h 1054"/>
                <a:gd name="T8" fmla="*/ 279 w 483"/>
                <a:gd name="T9" fmla="*/ 156 h 1054"/>
                <a:gd name="T10" fmla="*/ 252 w 483"/>
                <a:gd name="T11" fmla="*/ 69 h 1054"/>
                <a:gd name="T12" fmla="*/ 267 w 483"/>
                <a:gd name="T13" fmla="*/ 49 h 1054"/>
                <a:gd name="T14" fmla="*/ 242 w 483"/>
                <a:gd name="T15" fmla="*/ 21 h 1054"/>
                <a:gd name="T16" fmla="*/ 214 w 483"/>
                <a:gd name="T17" fmla="*/ 47 h 1054"/>
                <a:gd name="T18" fmla="*/ 230 w 483"/>
                <a:gd name="T19" fmla="*/ 69 h 1054"/>
                <a:gd name="T20" fmla="*/ 207 w 483"/>
                <a:gd name="T21" fmla="*/ 156 h 1054"/>
                <a:gd name="T22" fmla="*/ 170 w 483"/>
                <a:gd name="T23" fmla="*/ 0 h 1054"/>
                <a:gd name="T24" fmla="*/ 119 w 483"/>
                <a:gd name="T25" fmla="*/ 0 h 1054"/>
                <a:gd name="T26" fmla="*/ 52 w 483"/>
                <a:gd name="T27" fmla="*/ 0 h 1054"/>
                <a:gd name="T28" fmla="*/ 0 w 483"/>
                <a:gd name="T29" fmla="*/ 47 h 1054"/>
                <a:gd name="T30" fmla="*/ 0 w 483"/>
                <a:gd name="T31" fmla="*/ 47 h 1054"/>
                <a:gd name="T32" fmla="*/ 0 w 483"/>
                <a:gd name="T33" fmla="*/ 495 h 1054"/>
                <a:gd name="T34" fmla="*/ 0 w 483"/>
                <a:gd name="T35" fmla="*/ 495 h 1054"/>
                <a:gd name="T36" fmla="*/ 0 w 483"/>
                <a:gd name="T37" fmla="*/ 495 h 1054"/>
                <a:gd name="T38" fmla="*/ 42 w 483"/>
                <a:gd name="T39" fmla="*/ 536 h 1054"/>
                <a:gd name="T40" fmla="*/ 84 w 483"/>
                <a:gd name="T41" fmla="*/ 495 h 1054"/>
                <a:gd name="T42" fmla="*/ 84 w 483"/>
                <a:gd name="T43" fmla="*/ 495 h 1054"/>
                <a:gd name="T44" fmla="*/ 84 w 483"/>
                <a:gd name="T45" fmla="*/ 165 h 1054"/>
                <a:gd name="T46" fmla="*/ 119 w 483"/>
                <a:gd name="T47" fmla="*/ 165 h 1054"/>
                <a:gd name="T48" fmla="*/ 119 w 483"/>
                <a:gd name="T49" fmla="*/ 512 h 1054"/>
                <a:gd name="T50" fmla="*/ 119 w 483"/>
                <a:gd name="T51" fmla="*/ 1003 h 1054"/>
                <a:gd name="T52" fmla="*/ 170 w 483"/>
                <a:gd name="T53" fmla="*/ 1054 h 1054"/>
                <a:gd name="T54" fmla="*/ 222 w 483"/>
                <a:gd name="T55" fmla="*/ 1003 h 1054"/>
                <a:gd name="T56" fmla="*/ 222 w 483"/>
                <a:gd name="T57" fmla="*/ 512 h 1054"/>
                <a:gd name="T58" fmla="*/ 261 w 483"/>
                <a:gd name="T59" fmla="*/ 512 h 1054"/>
                <a:gd name="T60" fmla="*/ 261 w 483"/>
                <a:gd name="T61" fmla="*/ 1003 h 1054"/>
                <a:gd name="T62" fmla="*/ 313 w 483"/>
                <a:gd name="T63" fmla="*/ 1054 h 1054"/>
                <a:gd name="T64" fmla="*/ 364 w 483"/>
                <a:gd name="T65" fmla="*/ 1003 h 1054"/>
                <a:gd name="T66" fmla="*/ 364 w 483"/>
                <a:gd name="T67" fmla="*/ 512 h 1054"/>
                <a:gd name="T68" fmla="*/ 364 w 483"/>
                <a:gd name="T69" fmla="*/ 165 h 1054"/>
                <a:gd name="T70" fmla="*/ 399 w 483"/>
                <a:gd name="T71" fmla="*/ 165 h 1054"/>
                <a:gd name="T72" fmla="*/ 399 w 483"/>
                <a:gd name="T73" fmla="*/ 495 h 1054"/>
                <a:gd name="T74" fmla="*/ 399 w 483"/>
                <a:gd name="T75" fmla="*/ 495 h 1054"/>
                <a:gd name="T76" fmla="*/ 399 w 483"/>
                <a:gd name="T77" fmla="*/ 495 h 1054"/>
                <a:gd name="T78" fmla="*/ 441 w 483"/>
                <a:gd name="T79" fmla="*/ 536 h 1054"/>
                <a:gd name="T80" fmla="*/ 483 w 483"/>
                <a:gd name="T81" fmla="*/ 495 h 1054"/>
                <a:gd name="T82" fmla="*/ 483 w 483"/>
                <a:gd name="T83" fmla="*/ 495 h 1054"/>
                <a:gd name="T84" fmla="*/ 483 w 483"/>
                <a:gd name="T85" fmla="*/ 47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3" h="1054">
                  <a:moveTo>
                    <a:pt x="483" y="47"/>
                  </a:moveTo>
                  <a:cubicBezTo>
                    <a:pt x="480" y="20"/>
                    <a:pt x="458" y="0"/>
                    <a:pt x="432" y="0"/>
                  </a:cubicBezTo>
                  <a:cubicBezTo>
                    <a:pt x="364" y="0"/>
                    <a:pt x="364" y="0"/>
                    <a:pt x="364" y="0"/>
                  </a:cubicBezTo>
                  <a:cubicBezTo>
                    <a:pt x="312" y="0"/>
                    <a:pt x="312" y="0"/>
                    <a:pt x="312" y="0"/>
                  </a:cubicBezTo>
                  <a:cubicBezTo>
                    <a:pt x="301" y="123"/>
                    <a:pt x="279" y="156"/>
                    <a:pt x="279" y="156"/>
                  </a:cubicBezTo>
                  <a:cubicBezTo>
                    <a:pt x="252" y="69"/>
                    <a:pt x="252" y="69"/>
                    <a:pt x="252" y="69"/>
                  </a:cubicBezTo>
                  <a:cubicBezTo>
                    <a:pt x="267" y="49"/>
                    <a:pt x="267" y="49"/>
                    <a:pt x="267" y="49"/>
                  </a:cubicBezTo>
                  <a:cubicBezTo>
                    <a:pt x="242" y="21"/>
                    <a:pt x="242" y="21"/>
                    <a:pt x="242" y="21"/>
                  </a:cubicBezTo>
                  <a:cubicBezTo>
                    <a:pt x="214" y="47"/>
                    <a:pt x="214" y="47"/>
                    <a:pt x="214" y="47"/>
                  </a:cubicBezTo>
                  <a:cubicBezTo>
                    <a:pt x="230" y="69"/>
                    <a:pt x="230" y="69"/>
                    <a:pt x="230" y="69"/>
                  </a:cubicBezTo>
                  <a:cubicBezTo>
                    <a:pt x="207" y="156"/>
                    <a:pt x="207" y="156"/>
                    <a:pt x="207" y="156"/>
                  </a:cubicBezTo>
                  <a:cubicBezTo>
                    <a:pt x="185" y="132"/>
                    <a:pt x="174" y="39"/>
                    <a:pt x="170" y="0"/>
                  </a:cubicBezTo>
                  <a:cubicBezTo>
                    <a:pt x="119" y="0"/>
                    <a:pt x="119" y="0"/>
                    <a:pt x="119" y="0"/>
                  </a:cubicBezTo>
                  <a:cubicBezTo>
                    <a:pt x="52" y="0"/>
                    <a:pt x="52" y="0"/>
                    <a:pt x="52" y="0"/>
                  </a:cubicBezTo>
                  <a:cubicBezTo>
                    <a:pt x="25" y="0"/>
                    <a:pt x="3" y="20"/>
                    <a:pt x="0" y="47"/>
                  </a:cubicBezTo>
                  <a:cubicBezTo>
                    <a:pt x="0" y="47"/>
                    <a:pt x="0" y="47"/>
                    <a:pt x="0" y="47"/>
                  </a:cubicBezTo>
                  <a:cubicBezTo>
                    <a:pt x="0" y="495"/>
                    <a:pt x="0" y="495"/>
                    <a:pt x="0" y="495"/>
                  </a:cubicBezTo>
                  <a:cubicBezTo>
                    <a:pt x="0" y="495"/>
                    <a:pt x="0" y="495"/>
                    <a:pt x="0" y="495"/>
                  </a:cubicBezTo>
                  <a:cubicBezTo>
                    <a:pt x="0" y="495"/>
                    <a:pt x="0" y="495"/>
                    <a:pt x="0" y="495"/>
                  </a:cubicBezTo>
                  <a:cubicBezTo>
                    <a:pt x="0" y="518"/>
                    <a:pt x="19" y="536"/>
                    <a:pt x="42" y="536"/>
                  </a:cubicBezTo>
                  <a:cubicBezTo>
                    <a:pt x="65" y="536"/>
                    <a:pt x="84" y="518"/>
                    <a:pt x="84" y="495"/>
                  </a:cubicBezTo>
                  <a:cubicBezTo>
                    <a:pt x="84" y="495"/>
                    <a:pt x="84" y="495"/>
                    <a:pt x="84" y="495"/>
                  </a:cubicBezTo>
                  <a:cubicBezTo>
                    <a:pt x="84" y="165"/>
                    <a:pt x="84" y="165"/>
                    <a:pt x="84" y="165"/>
                  </a:cubicBezTo>
                  <a:cubicBezTo>
                    <a:pt x="119" y="165"/>
                    <a:pt x="119" y="165"/>
                    <a:pt x="119" y="165"/>
                  </a:cubicBezTo>
                  <a:cubicBezTo>
                    <a:pt x="119" y="512"/>
                    <a:pt x="119" y="512"/>
                    <a:pt x="119" y="512"/>
                  </a:cubicBezTo>
                  <a:cubicBezTo>
                    <a:pt x="119" y="1003"/>
                    <a:pt x="119" y="1003"/>
                    <a:pt x="119" y="1003"/>
                  </a:cubicBezTo>
                  <a:cubicBezTo>
                    <a:pt x="119" y="1031"/>
                    <a:pt x="142" y="1054"/>
                    <a:pt x="170" y="1054"/>
                  </a:cubicBezTo>
                  <a:cubicBezTo>
                    <a:pt x="199" y="1054"/>
                    <a:pt x="222" y="1031"/>
                    <a:pt x="222" y="1003"/>
                  </a:cubicBezTo>
                  <a:cubicBezTo>
                    <a:pt x="222" y="512"/>
                    <a:pt x="222" y="512"/>
                    <a:pt x="222" y="512"/>
                  </a:cubicBezTo>
                  <a:cubicBezTo>
                    <a:pt x="261" y="512"/>
                    <a:pt x="261" y="512"/>
                    <a:pt x="261" y="512"/>
                  </a:cubicBezTo>
                  <a:cubicBezTo>
                    <a:pt x="261" y="1003"/>
                    <a:pt x="261" y="1003"/>
                    <a:pt x="261" y="1003"/>
                  </a:cubicBezTo>
                  <a:cubicBezTo>
                    <a:pt x="261" y="1031"/>
                    <a:pt x="284" y="1054"/>
                    <a:pt x="313" y="1054"/>
                  </a:cubicBezTo>
                  <a:cubicBezTo>
                    <a:pt x="341" y="1054"/>
                    <a:pt x="364" y="1031"/>
                    <a:pt x="364" y="1003"/>
                  </a:cubicBezTo>
                  <a:cubicBezTo>
                    <a:pt x="364" y="512"/>
                    <a:pt x="364" y="512"/>
                    <a:pt x="364" y="512"/>
                  </a:cubicBezTo>
                  <a:cubicBezTo>
                    <a:pt x="364" y="165"/>
                    <a:pt x="364" y="165"/>
                    <a:pt x="364" y="165"/>
                  </a:cubicBezTo>
                  <a:cubicBezTo>
                    <a:pt x="399" y="165"/>
                    <a:pt x="399" y="165"/>
                    <a:pt x="399" y="165"/>
                  </a:cubicBezTo>
                  <a:cubicBezTo>
                    <a:pt x="399" y="495"/>
                    <a:pt x="399" y="495"/>
                    <a:pt x="399" y="495"/>
                  </a:cubicBezTo>
                  <a:cubicBezTo>
                    <a:pt x="399" y="495"/>
                    <a:pt x="399" y="495"/>
                    <a:pt x="399" y="495"/>
                  </a:cubicBezTo>
                  <a:cubicBezTo>
                    <a:pt x="399" y="495"/>
                    <a:pt x="399" y="495"/>
                    <a:pt x="399" y="495"/>
                  </a:cubicBezTo>
                  <a:cubicBezTo>
                    <a:pt x="399" y="518"/>
                    <a:pt x="418" y="536"/>
                    <a:pt x="441" y="536"/>
                  </a:cubicBezTo>
                  <a:cubicBezTo>
                    <a:pt x="465" y="536"/>
                    <a:pt x="483" y="518"/>
                    <a:pt x="483" y="495"/>
                  </a:cubicBezTo>
                  <a:cubicBezTo>
                    <a:pt x="483" y="495"/>
                    <a:pt x="483" y="495"/>
                    <a:pt x="483" y="495"/>
                  </a:cubicBezTo>
                  <a:cubicBezTo>
                    <a:pt x="483" y="47"/>
                    <a:pt x="483" y="47"/>
                    <a:pt x="483"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3" name="组合 57"/>
          <p:cNvGrpSpPr/>
          <p:nvPr/>
        </p:nvGrpSpPr>
        <p:grpSpPr>
          <a:xfrm>
            <a:off x="3918872" y="2210100"/>
            <a:ext cx="328426" cy="864363"/>
            <a:chOff x="2457450" y="777875"/>
            <a:chExt cx="1811338" cy="4765675"/>
          </a:xfrm>
          <a:solidFill>
            <a:schemeClr val="accent2"/>
          </a:solidFill>
        </p:grpSpPr>
        <p:sp>
          <p:nvSpPr>
            <p:cNvPr id="59" name="Oval 6"/>
            <p:cNvSpPr>
              <a:spLocks noChangeArrowheads="1"/>
            </p:cNvSpPr>
            <p:nvPr/>
          </p:nvSpPr>
          <p:spPr bwMode="auto">
            <a:xfrm>
              <a:off x="2997200" y="777875"/>
              <a:ext cx="731838" cy="7302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7"/>
            <p:cNvSpPr/>
            <p:nvPr/>
          </p:nvSpPr>
          <p:spPr bwMode="auto">
            <a:xfrm>
              <a:off x="2457450" y="1590675"/>
              <a:ext cx="1811338" cy="3952875"/>
            </a:xfrm>
            <a:custGeom>
              <a:avLst/>
              <a:gdLst>
                <a:gd name="T0" fmla="*/ 483 w 483"/>
                <a:gd name="T1" fmla="*/ 47 h 1054"/>
                <a:gd name="T2" fmla="*/ 432 w 483"/>
                <a:gd name="T3" fmla="*/ 0 h 1054"/>
                <a:gd name="T4" fmla="*/ 364 w 483"/>
                <a:gd name="T5" fmla="*/ 0 h 1054"/>
                <a:gd name="T6" fmla="*/ 312 w 483"/>
                <a:gd name="T7" fmla="*/ 0 h 1054"/>
                <a:gd name="T8" fmla="*/ 279 w 483"/>
                <a:gd name="T9" fmla="*/ 156 h 1054"/>
                <a:gd name="T10" fmla="*/ 252 w 483"/>
                <a:gd name="T11" fmla="*/ 69 h 1054"/>
                <a:gd name="T12" fmla="*/ 267 w 483"/>
                <a:gd name="T13" fmla="*/ 49 h 1054"/>
                <a:gd name="T14" fmla="*/ 242 w 483"/>
                <a:gd name="T15" fmla="*/ 21 h 1054"/>
                <a:gd name="T16" fmla="*/ 214 w 483"/>
                <a:gd name="T17" fmla="*/ 47 h 1054"/>
                <a:gd name="T18" fmla="*/ 230 w 483"/>
                <a:gd name="T19" fmla="*/ 69 h 1054"/>
                <a:gd name="T20" fmla="*/ 207 w 483"/>
                <a:gd name="T21" fmla="*/ 156 h 1054"/>
                <a:gd name="T22" fmla="*/ 170 w 483"/>
                <a:gd name="T23" fmla="*/ 0 h 1054"/>
                <a:gd name="T24" fmla="*/ 119 w 483"/>
                <a:gd name="T25" fmla="*/ 0 h 1054"/>
                <a:gd name="T26" fmla="*/ 52 w 483"/>
                <a:gd name="T27" fmla="*/ 0 h 1054"/>
                <a:gd name="T28" fmla="*/ 0 w 483"/>
                <a:gd name="T29" fmla="*/ 47 h 1054"/>
                <a:gd name="T30" fmla="*/ 0 w 483"/>
                <a:gd name="T31" fmla="*/ 47 h 1054"/>
                <a:gd name="T32" fmla="*/ 0 w 483"/>
                <a:gd name="T33" fmla="*/ 495 h 1054"/>
                <a:gd name="T34" fmla="*/ 0 w 483"/>
                <a:gd name="T35" fmla="*/ 495 h 1054"/>
                <a:gd name="T36" fmla="*/ 0 w 483"/>
                <a:gd name="T37" fmla="*/ 495 h 1054"/>
                <a:gd name="T38" fmla="*/ 42 w 483"/>
                <a:gd name="T39" fmla="*/ 536 h 1054"/>
                <a:gd name="T40" fmla="*/ 84 w 483"/>
                <a:gd name="T41" fmla="*/ 495 h 1054"/>
                <a:gd name="T42" fmla="*/ 84 w 483"/>
                <a:gd name="T43" fmla="*/ 495 h 1054"/>
                <a:gd name="T44" fmla="*/ 84 w 483"/>
                <a:gd name="T45" fmla="*/ 165 h 1054"/>
                <a:gd name="T46" fmla="*/ 119 w 483"/>
                <a:gd name="T47" fmla="*/ 165 h 1054"/>
                <a:gd name="T48" fmla="*/ 119 w 483"/>
                <a:gd name="T49" fmla="*/ 512 h 1054"/>
                <a:gd name="T50" fmla="*/ 119 w 483"/>
                <a:gd name="T51" fmla="*/ 1003 h 1054"/>
                <a:gd name="T52" fmla="*/ 170 w 483"/>
                <a:gd name="T53" fmla="*/ 1054 h 1054"/>
                <a:gd name="T54" fmla="*/ 222 w 483"/>
                <a:gd name="T55" fmla="*/ 1003 h 1054"/>
                <a:gd name="T56" fmla="*/ 222 w 483"/>
                <a:gd name="T57" fmla="*/ 512 h 1054"/>
                <a:gd name="T58" fmla="*/ 261 w 483"/>
                <a:gd name="T59" fmla="*/ 512 h 1054"/>
                <a:gd name="T60" fmla="*/ 261 w 483"/>
                <a:gd name="T61" fmla="*/ 1003 h 1054"/>
                <a:gd name="T62" fmla="*/ 313 w 483"/>
                <a:gd name="T63" fmla="*/ 1054 h 1054"/>
                <a:gd name="T64" fmla="*/ 364 w 483"/>
                <a:gd name="T65" fmla="*/ 1003 h 1054"/>
                <a:gd name="T66" fmla="*/ 364 w 483"/>
                <a:gd name="T67" fmla="*/ 512 h 1054"/>
                <a:gd name="T68" fmla="*/ 364 w 483"/>
                <a:gd name="T69" fmla="*/ 165 h 1054"/>
                <a:gd name="T70" fmla="*/ 399 w 483"/>
                <a:gd name="T71" fmla="*/ 165 h 1054"/>
                <a:gd name="T72" fmla="*/ 399 w 483"/>
                <a:gd name="T73" fmla="*/ 495 h 1054"/>
                <a:gd name="T74" fmla="*/ 399 w 483"/>
                <a:gd name="T75" fmla="*/ 495 h 1054"/>
                <a:gd name="T76" fmla="*/ 399 w 483"/>
                <a:gd name="T77" fmla="*/ 495 h 1054"/>
                <a:gd name="T78" fmla="*/ 441 w 483"/>
                <a:gd name="T79" fmla="*/ 536 h 1054"/>
                <a:gd name="T80" fmla="*/ 483 w 483"/>
                <a:gd name="T81" fmla="*/ 495 h 1054"/>
                <a:gd name="T82" fmla="*/ 483 w 483"/>
                <a:gd name="T83" fmla="*/ 495 h 1054"/>
                <a:gd name="T84" fmla="*/ 483 w 483"/>
                <a:gd name="T85" fmla="*/ 47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3" h="1054">
                  <a:moveTo>
                    <a:pt x="483" y="47"/>
                  </a:moveTo>
                  <a:cubicBezTo>
                    <a:pt x="480" y="20"/>
                    <a:pt x="458" y="0"/>
                    <a:pt x="432" y="0"/>
                  </a:cubicBezTo>
                  <a:cubicBezTo>
                    <a:pt x="364" y="0"/>
                    <a:pt x="364" y="0"/>
                    <a:pt x="364" y="0"/>
                  </a:cubicBezTo>
                  <a:cubicBezTo>
                    <a:pt x="312" y="0"/>
                    <a:pt x="312" y="0"/>
                    <a:pt x="312" y="0"/>
                  </a:cubicBezTo>
                  <a:cubicBezTo>
                    <a:pt x="301" y="123"/>
                    <a:pt x="279" y="156"/>
                    <a:pt x="279" y="156"/>
                  </a:cubicBezTo>
                  <a:cubicBezTo>
                    <a:pt x="252" y="69"/>
                    <a:pt x="252" y="69"/>
                    <a:pt x="252" y="69"/>
                  </a:cubicBezTo>
                  <a:cubicBezTo>
                    <a:pt x="267" y="49"/>
                    <a:pt x="267" y="49"/>
                    <a:pt x="267" y="49"/>
                  </a:cubicBezTo>
                  <a:cubicBezTo>
                    <a:pt x="242" y="21"/>
                    <a:pt x="242" y="21"/>
                    <a:pt x="242" y="21"/>
                  </a:cubicBezTo>
                  <a:cubicBezTo>
                    <a:pt x="214" y="47"/>
                    <a:pt x="214" y="47"/>
                    <a:pt x="214" y="47"/>
                  </a:cubicBezTo>
                  <a:cubicBezTo>
                    <a:pt x="230" y="69"/>
                    <a:pt x="230" y="69"/>
                    <a:pt x="230" y="69"/>
                  </a:cubicBezTo>
                  <a:cubicBezTo>
                    <a:pt x="207" y="156"/>
                    <a:pt x="207" y="156"/>
                    <a:pt x="207" y="156"/>
                  </a:cubicBezTo>
                  <a:cubicBezTo>
                    <a:pt x="185" y="132"/>
                    <a:pt x="174" y="39"/>
                    <a:pt x="170" y="0"/>
                  </a:cubicBezTo>
                  <a:cubicBezTo>
                    <a:pt x="119" y="0"/>
                    <a:pt x="119" y="0"/>
                    <a:pt x="119" y="0"/>
                  </a:cubicBezTo>
                  <a:cubicBezTo>
                    <a:pt x="52" y="0"/>
                    <a:pt x="52" y="0"/>
                    <a:pt x="52" y="0"/>
                  </a:cubicBezTo>
                  <a:cubicBezTo>
                    <a:pt x="25" y="0"/>
                    <a:pt x="3" y="20"/>
                    <a:pt x="0" y="47"/>
                  </a:cubicBezTo>
                  <a:cubicBezTo>
                    <a:pt x="0" y="47"/>
                    <a:pt x="0" y="47"/>
                    <a:pt x="0" y="47"/>
                  </a:cubicBezTo>
                  <a:cubicBezTo>
                    <a:pt x="0" y="495"/>
                    <a:pt x="0" y="495"/>
                    <a:pt x="0" y="495"/>
                  </a:cubicBezTo>
                  <a:cubicBezTo>
                    <a:pt x="0" y="495"/>
                    <a:pt x="0" y="495"/>
                    <a:pt x="0" y="495"/>
                  </a:cubicBezTo>
                  <a:cubicBezTo>
                    <a:pt x="0" y="495"/>
                    <a:pt x="0" y="495"/>
                    <a:pt x="0" y="495"/>
                  </a:cubicBezTo>
                  <a:cubicBezTo>
                    <a:pt x="0" y="518"/>
                    <a:pt x="19" y="536"/>
                    <a:pt x="42" y="536"/>
                  </a:cubicBezTo>
                  <a:cubicBezTo>
                    <a:pt x="65" y="536"/>
                    <a:pt x="84" y="518"/>
                    <a:pt x="84" y="495"/>
                  </a:cubicBezTo>
                  <a:cubicBezTo>
                    <a:pt x="84" y="495"/>
                    <a:pt x="84" y="495"/>
                    <a:pt x="84" y="495"/>
                  </a:cubicBezTo>
                  <a:cubicBezTo>
                    <a:pt x="84" y="165"/>
                    <a:pt x="84" y="165"/>
                    <a:pt x="84" y="165"/>
                  </a:cubicBezTo>
                  <a:cubicBezTo>
                    <a:pt x="119" y="165"/>
                    <a:pt x="119" y="165"/>
                    <a:pt x="119" y="165"/>
                  </a:cubicBezTo>
                  <a:cubicBezTo>
                    <a:pt x="119" y="512"/>
                    <a:pt x="119" y="512"/>
                    <a:pt x="119" y="512"/>
                  </a:cubicBezTo>
                  <a:cubicBezTo>
                    <a:pt x="119" y="1003"/>
                    <a:pt x="119" y="1003"/>
                    <a:pt x="119" y="1003"/>
                  </a:cubicBezTo>
                  <a:cubicBezTo>
                    <a:pt x="119" y="1031"/>
                    <a:pt x="142" y="1054"/>
                    <a:pt x="170" y="1054"/>
                  </a:cubicBezTo>
                  <a:cubicBezTo>
                    <a:pt x="199" y="1054"/>
                    <a:pt x="222" y="1031"/>
                    <a:pt x="222" y="1003"/>
                  </a:cubicBezTo>
                  <a:cubicBezTo>
                    <a:pt x="222" y="512"/>
                    <a:pt x="222" y="512"/>
                    <a:pt x="222" y="512"/>
                  </a:cubicBezTo>
                  <a:cubicBezTo>
                    <a:pt x="261" y="512"/>
                    <a:pt x="261" y="512"/>
                    <a:pt x="261" y="512"/>
                  </a:cubicBezTo>
                  <a:cubicBezTo>
                    <a:pt x="261" y="1003"/>
                    <a:pt x="261" y="1003"/>
                    <a:pt x="261" y="1003"/>
                  </a:cubicBezTo>
                  <a:cubicBezTo>
                    <a:pt x="261" y="1031"/>
                    <a:pt x="284" y="1054"/>
                    <a:pt x="313" y="1054"/>
                  </a:cubicBezTo>
                  <a:cubicBezTo>
                    <a:pt x="341" y="1054"/>
                    <a:pt x="364" y="1031"/>
                    <a:pt x="364" y="1003"/>
                  </a:cubicBezTo>
                  <a:cubicBezTo>
                    <a:pt x="364" y="512"/>
                    <a:pt x="364" y="512"/>
                    <a:pt x="364" y="512"/>
                  </a:cubicBezTo>
                  <a:cubicBezTo>
                    <a:pt x="364" y="165"/>
                    <a:pt x="364" y="165"/>
                    <a:pt x="364" y="165"/>
                  </a:cubicBezTo>
                  <a:cubicBezTo>
                    <a:pt x="399" y="165"/>
                    <a:pt x="399" y="165"/>
                    <a:pt x="399" y="165"/>
                  </a:cubicBezTo>
                  <a:cubicBezTo>
                    <a:pt x="399" y="495"/>
                    <a:pt x="399" y="495"/>
                    <a:pt x="399" y="495"/>
                  </a:cubicBezTo>
                  <a:cubicBezTo>
                    <a:pt x="399" y="495"/>
                    <a:pt x="399" y="495"/>
                    <a:pt x="399" y="495"/>
                  </a:cubicBezTo>
                  <a:cubicBezTo>
                    <a:pt x="399" y="495"/>
                    <a:pt x="399" y="495"/>
                    <a:pt x="399" y="495"/>
                  </a:cubicBezTo>
                  <a:cubicBezTo>
                    <a:pt x="399" y="518"/>
                    <a:pt x="418" y="536"/>
                    <a:pt x="441" y="536"/>
                  </a:cubicBezTo>
                  <a:cubicBezTo>
                    <a:pt x="465" y="536"/>
                    <a:pt x="483" y="518"/>
                    <a:pt x="483" y="495"/>
                  </a:cubicBezTo>
                  <a:cubicBezTo>
                    <a:pt x="483" y="495"/>
                    <a:pt x="483" y="495"/>
                    <a:pt x="483" y="495"/>
                  </a:cubicBezTo>
                  <a:cubicBezTo>
                    <a:pt x="483" y="47"/>
                    <a:pt x="483" y="47"/>
                    <a:pt x="483"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61" name="Freeform 8"/>
          <p:cNvSpPr/>
          <p:nvPr/>
        </p:nvSpPr>
        <p:spPr bwMode="auto">
          <a:xfrm>
            <a:off x="3161770" y="1708716"/>
            <a:ext cx="2815700" cy="2481458"/>
          </a:xfrm>
          <a:custGeom>
            <a:avLst/>
            <a:gdLst>
              <a:gd name="T0" fmla="*/ 243 w 1370"/>
              <a:gd name="T1" fmla="*/ 0 h 1207"/>
              <a:gd name="T2" fmla="*/ 0 w 1370"/>
              <a:gd name="T3" fmla="*/ 523 h 1207"/>
              <a:gd name="T4" fmla="*/ 685 w 1370"/>
              <a:gd name="T5" fmla="*/ 1207 h 1207"/>
              <a:gd name="T6" fmla="*/ 1370 w 1370"/>
              <a:gd name="T7" fmla="*/ 523 h 1207"/>
              <a:gd name="T8" fmla="*/ 1127 w 1370"/>
              <a:gd name="T9" fmla="*/ 0 h 1207"/>
            </a:gdLst>
            <a:ahLst/>
            <a:cxnLst>
              <a:cxn ang="0">
                <a:pos x="T0" y="T1"/>
              </a:cxn>
              <a:cxn ang="0">
                <a:pos x="T2" y="T3"/>
              </a:cxn>
              <a:cxn ang="0">
                <a:pos x="T4" y="T5"/>
              </a:cxn>
              <a:cxn ang="0">
                <a:pos x="T6" y="T7"/>
              </a:cxn>
              <a:cxn ang="0">
                <a:pos x="T8" y="T9"/>
              </a:cxn>
            </a:cxnLst>
            <a:rect l="0" t="0" r="r" b="b"/>
            <a:pathLst>
              <a:path w="1370" h="1207">
                <a:moveTo>
                  <a:pt x="243" y="0"/>
                </a:moveTo>
                <a:cubicBezTo>
                  <a:pt x="94" y="125"/>
                  <a:pt x="0" y="313"/>
                  <a:pt x="0" y="523"/>
                </a:cubicBezTo>
                <a:cubicBezTo>
                  <a:pt x="0" y="901"/>
                  <a:pt x="307" y="1207"/>
                  <a:pt x="685" y="1207"/>
                </a:cubicBezTo>
                <a:cubicBezTo>
                  <a:pt x="1063" y="1207"/>
                  <a:pt x="1370" y="901"/>
                  <a:pt x="1370" y="523"/>
                </a:cubicBezTo>
                <a:cubicBezTo>
                  <a:pt x="1370" y="313"/>
                  <a:pt x="1276" y="125"/>
                  <a:pt x="1127" y="0"/>
                </a:cubicBezTo>
              </a:path>
            </a:pathLst>
          </a:custGeom>
          <a:noFill/>
          <a:ln w="635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62" name="Oval 56"/>
          <p:cNvSpPr>
            <a:spLocks noChangeArrowheads="1"/>
          </p:cNvSpPr>
          <p:nvPr/>
        </p:nvSpPr>
        <p:spPr bwMode="auto">
          <a:xfrm>
            <a:off x="3347865" y="1603465"/>
            <a:ext cx="433704" cy="433838"/>
          </a:xfrm>
          <a:prstGeom prst="ellipse">
            <a:avLst/>
          </a:prstGeom>
          <a:solidFill>
            <a:schemeClr val="accent1"/>
          </a:solidFill>
          <a:ln>
            <a:noFill/>
          </a:ln>
        </p:spPr>
        <p:txBody>
          <a:bodyPr vert="horz" wrap="square" lIns="0" tIns="0" rIns="0" bIns="0" numCol="1" anchor="t" anchorCtr="0" compatLnSpc="1"/>
          <a:lstStyle/>
          <a:p>
            <a:pPr algn="ctr"/>
            <a:r>
              <a:rPr lang="en-US" altLang="zh-CN" dirty="0">
                <a:solidFill>
                  <a:schemeClr val="bg1"/>
                </a:solidFill>
                <a:cs typeface="+mn-ea"/>
                <a:sym typeface="+mn-lt"/>
              </a:rPr>
              <a:t>01</a:t>
            </a:r>
            <a:endParaRPr lang="zh-CN" altLang="en-US" dirty="0">
              <a:solidFill>
                <a:schemeClr val="bg1"/>
              </a:solidFill>
              <a:cs typeface="+mn-ea"/>
              <a:sym typeface="+mn-lt"/>
            </a:endParaRPr>
          </a:p>
        </p:txBody>
      </p:sp>
      <p:sp>
        <p:nvSpPr>
          <p:cNvPr id="63" name="Oval 57"/>
          <p:cNvSpPr>
            <a:spLocks noChangeArrowheads="1"/>
          </p:cNvSpPr>
          <p:nvPr/>
        </p:nvSpPr>
        <p:spPr bwMode="auto">
          <a:xfrm>
            <a:off x="2944919" y="2473474"/>
            <a:ext cx="433704" cy="435846"/>
          </a:xfrm>
          <a:prstGeom prst="ellipse">
            <a:avLst/>
          </a:prstGeom>
          <a:solidFill>
            <a:schemeClr val="accent2"/>
          </a:solidFill>
          <a:ln>
            <a:noFill/>
          </a:ln>
        </p:spPr>
        <p:txBody>
          <a:bodyPr vert="horz" wrap="square" lIns="0" tIns="0" rIns="0" bIns="0" numCol="1" anchor="t" anchorCtr="0" compatLnSpc="1"/>
          <a:lstStyle/>
          <a:p>
            <a:pPr algn="ctr"/>
            <a:r>
              <a:rPr lang="en-US" altLang="zh-CN" dirty="0">
                <a:solidFill>
                  <a:schemeClr val="bg1"/>
                </a:solidFill>
                <a:cs typeface="+mn-ea"/>
                <a:sym typeface="+mn-lt"/>
              </a:rPr>
              <a:t>02</a:t>
            </a:r>
            <a:endParaRPr lang="zh-CN" altLang="en-US" dirty="0">
              <a:solidFill>
                <a:schemeClr val="bg1"/>
              </a:solidFill>
              <a:cs typeface="+mn-ea"/>
              <a:sym typeface="+mn-lt"/>
            </a:endParaRPr>
          </a:p>
        </p:txBody>
      </p:sp>
      <p:sp>
        <p:nvSpPr>
          <p:cNvPr id="64" name="Oval 58"/>
          <p:cNvSpPr>
            <a:spLocks noChangeArrowheads="1"/>
          </p:cNvSpPr>
          <p:nvPr/>
        </p:nvSpPr>
        <p:spPr bwMode="auto">
          <a:xfrm>
            <a:off x="3239137" y="3361370"/>
            <a:ext cx="433704" cy="433838"/>
          </a:xfrm>
          <a:prstGeom prst="ellipse">
            <a:avLst/>
          </a:prstGeom>
          <a:solidFill>
            <a:schemeClr val="accent3"/>
          </a:solidFill>
          <a:ln>
            <a:noFill/>
          </a:ln>
        </p:spPr>
        <p:txBody>
          <a:bodyPr vert="horz" wrap="square" lIns="0" tIns="0" rIns="0" bIns="0" numCol="1" anchor="t" anchorCtr="0" compatLnSpc="1"/>
          <a:lstStyle/>
          <a:p>
            <a:pPr algn="ctr"/>
            <a:r>
              <a:rPr lang="en-US" altLang="zh-CN" dirty="0">
                <a:solidFill>
                  <a:schemeClr val="bg1"/>
                </a:solidFill>
                <a:cs typeface="+mn-ea"/>
                <a:sym typeface="+mn-lt"/>
              </a:rPr>
              <a:t>03</a:t>
            </a:r>
            <a:endParaRPr lang="zh-CN" altLang="en-US" dirty="0">
              <a:solidFill>
                <a:schemeClr val="bg1"/>
              </a:solidFill>
              <a:cs typeface="+mn-ea"/>
              <a:sym typeface="+mn-lt"/>
            </a:endParaRPr>
          </a:p>
        </p:txBody>
      </p:sp>
      <p:sp>
        <p:nvSpPr>
          <p:cNvPr id="65" name="Oval 59"/>
          <p:cNvSpPr>
            <a:spLocks noChangeArrowheads="1"/>
          </p:cNvSpPr>
          <p:nvPr/>
        </p:nvSpPr>
        <p:spPr bwMode="auto">
          <a:xfrm>
            <a:off x="5331459" y="1603465"/>
            <a:ext cx="435712" cy="433838"/>
          </a:xfrm>
          <a:prstGeom prst="ellipse">
            <a:avLst/>
          </a:prstGeom>
          <a:solidFill>
            <a:schemeClr val="accent4"/>
          </a:solidFill>
          <a:ln>
            <a:noFill/>
          </a:ln>
        </p:spPr>
        <p:txBody>
          <a:bodyPr vert="horz" wrap="square" lIns="0" tIns="0" rIns="0" bIns="0" numCol="1" anchor="t" anchorCtr="0" compatLnSpc="1"/>
          <a:lstStyle/>
          <a:p>
            <a:pPr algn="ctr"/>
            <a:r>
              <a:rPr lang="en-US" altLang="zh-CN" dirty="0">
                <a:solidFill>
                  <a:schemeClr val="bg1"/>
                </a:solidFill>
                <a:cs typeface="+mn-ea"/>
                <a:sym typeface="+mn-lt"/>
              </a:rPr>
              <a:t>04</a:t>
            </a:r>
            <a:endParaRPr lang="zh-CN" altLang="en-US" dirty="0">
              <a:solidFill>
                <a:schemeClr val="bg1"/>
              </a:solidFill>
              <a:cs typeface="+mn-ea"/>
              <a:sym typeface="+mn-lt"/>
            </a:endParaRPr>
          </a:p>
        </p:txBody>
      </p:sp>
      <p:sp>
        <p:nvSpPr>
          <p:cNvPr id="66" name="Oval 60"/>
          <p:cNvSpPr>
            <a:spLocks noChangeArrowheads="1"/>
          </p:cNvSpPr>
          <p:nvPr/>
        </p:nvSpPr>
        <p:spPr bwMode="auto">
          <a:xfrm>
            <a:off x="5759614" y="2473474"/>
            <a:ext cx="435712" cy="435846"/>
          </a:xfrm>
          <a:prstGeom prst="ellipse">
            <a:avLst/>
          </a:prstGeom>
          <a:solidFill>
            <a:schemeClr val="accent1"/>
          </a:solidFill>
          <a:ln>
            <a:noFill/>
          </a:ln>
        </p:spPr>
        <p:txBody>
          <a:bodyPr vert="horz" wrap="square" lIns="0" tIns="0" rIns="0" bIns="0" numCol="1" anchor="t" anchorCtr="0" compatLnSpc="1"/>
          <a:lstStyle/>
          <a:p>
            <a:pPr algn="ctr"/>
            <a:r>
              <a:rPr lang="en-US" altLang="zh-CN" dirty="0">
                <a:solidFill>
                  <a:schemeClr val="bg1"/>
                </a:solidFill>
                <a:cs typeface="+mn-ea"/>
                <a:sym typeface="+mn-lt"/>
              </a:rPr>
              <a:t>05</a:t>
            </a:r>
            <a:endParaRPr lang="zh-CN" altLang="en-US" dirty="0">
              <a:solidFill>
                <a:schemeClr val="bg1"/>
              </a:solidFill>
              <a:cs typeface="+mn-ea"/>
              <a:sym typeface="+mn-lt"/>
            </a:endParaRPr>
          </a:p>
        </p:txBody>
      </p:sp>
      <p:sp>
        <p:nvSpPr>
          <p:cNvPr id="67" name="Oval 61"/>
          <p:cNvSpPr>
            <a:spLocks noChangeArrowheads="1"/>
          </p:cNvSpPr>
          <p:nvPr/>
        </p:nvSpPr>
        <p:spPr bwMode="auto">
          <a:xfrm>
            <a:off x="5467987" y="3361370"/>
            <a:ext cx="433704" cy="433838"/>
          </a:xfrm>
          <a:prstGeom prst="ellipse">
            <a:avLst/>
          </a:prstGeom>
          <a:solidFill>
            <a:schemeClr val="accent2"/>
          </a:solidFill>
          <a:ln>
            <a:noFill/>
          </a:ln>
        </p:spPr>
        <p:txBody>
          <a:bodyPr vert="horz" wrap="square" lIns="0" tIns="0" rIns="0" bIns="0" numCol="1" anchor="t" anchorCtr="0" compatLnSpc="1"/>
          <a:lstStyle/>
          <a:p>
            <a:pPr algn="ctr"/>
            <a:r>
              <a:rPr lang="en-US" altLang="zh-CN" dirty="0">
                <a:solidFill>
                  <a:schemeClr val="bg1"/>
                </a:solidFill>
                <a:cs typeface="+mn-ea"/>
                <a:sym typeface="+mn-lt"/>
              </a:rPr>
              <a:t>06</a:t>
            </a:r>
            <a:endParaRPr lang="zh-CN" altLang="en-US" dirty="0">
              <a:solidFill>
                <a:schemeClr val="bg1"/>
              </a:solidFill>
              <a:cs typeface="+mn-ea"/>
              <a:sym typeface="+mn-lt"/>
            </a:endParaRPr>
          </a:p>
        </p:txBody>
      </p:sp>
      <p:sp>
        <p:nvSpPr>
          <p:cNvPr id="68" name="Rectangle 24"/>
          <p:cNvSpPr>
            <a:spLocks noChangeArrowheads="1"/>
          </p:cNvSpPr>
          <p:nvPr/>
        </p:nvSpPr>
        <p:spPr bwMode="auto">
          <a:xfrm>
            <a:off x="5977470" y="1487113"/>
            <a:ext cx="2299340"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200" b="1" dirty="0">
                <a:solidFill>
                  <a:schemeClr val="bg1">
                    <a:lumMod val="50000"/>
                  </a:schemeClr>
                </a:solidFill>
                <a:cs typeface="+mn-ea"/>
                <a:sym typeface="+mn-lt"/>
              </a:rPr>
              <a:t>单击填加标题</a:t>
            </a:r>
          </a:p>
          <a:p>
            <a:pPr defTabSz="914400">
              <a:lnSpc>
                <a:spcPct val="120000"/>
              </a:lnSpc>
              <a:spcBef>
                <a:spcPts val="300"/>
              </a:spcBef>
              <a:defRPr/>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a:lnSpc>
                <a:spcPct val="130000"/>
              </a:lnSpc>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p:txBody>
      </p:sp>
      <p:sp>
        <p:nvSpPr>
          <p:cNvPr id="69" name="Rectangle 24"/>
          <p:cNvSpPr>
            <a:spLocks noChangeArrowheads="1"/>
          </p:cNvSpPr>
          <p:nvPr/>
        </p:nvSpPr>
        <p:spPr bwMode="auto">
          <a:xfrm>
            <a:off x="6372201" y="2358126"/>
            <a:ext cx="2299340"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200" b="1" dirty="0">
                <a:solidFill>
                  <a:schemeClr val="bg1">
                    <a:lumMod val="50000"/>
                  </a:schemeClr>
                </a:solidFill>
                <a:cs typeface="+mn-ea"/>
                <a:sym typeface="+mn-lt"/>
              </a:rPr>
              <a:t>单击填加标题</a:t>
            </a:r>
          </a:p>
          <a:p>
            <a:pPr defTabSz="914400">
              <a:lnSpc>
                <a:spcPct val="120000"/>
              </a:lnSpc>
              <a:spcBef>
                <a:spcPts val="300"/>
              </a:spcBef>
              <a:defRPr/>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a:lnSpc>
                <a:spcPct val="130000"/>
              </a:lnSpc>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p:txBody>
      </p:sp>
      <p:sp>
        <p:nvSpPr>
          <p:cNvPr id="70" name="Rectangle 24"/>
          <p:cNvSpPr>
            <a:spLocks noChangeArrowheads="1"/>
          </p:cNvSpPr>
          <p:nvPr/>
        </p:nvSpPr>
        <p:spPr bwMode="auto">
          <a:xfrm>
            <a:off x="6131328" y="3246399"/>
            <a:ext cx="2299340"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200" b="1" dirty="0">
                <a:solidFill>
                  <a:schemeClr val="bg1">
                    <a:lumMod val="50000"/>
                  </a:schemeClr>
                </a:solidFill>
                <a:cs typeface="+mn-ea"/>
                <a:sym typeface="+mn-lt"/>
              </a:rPr>
              <a:t>单击填加标题</a:t>
            </a:r>
          </a:p>
          <a:p>
            <a:pPr defTabSz="914400">
              <a:lnSpc>
                <a:spcPct val="120000"/>
              </a:lnSpc>
              <a:spcBef>
                <a:spcPts val="300"/>
              </a:spcBef>
              <a:defRPr/>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a:lnSpc>
                <a:spcPct val="130000"/>
              </a:lnSpc>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p:txBody>
      </p:sp>
      <p:sp>
        <p:nvSpPr>
          <p:cNvPr id="71" name="Rectangle 24"/>
          <p:cNvSpPr>
            <a:spLocks noChangeArrowheads="1"/>
          </p:cNvSpPr>
          <p:nvPr/>
        </p:nvSpPr>
        <p:spPr bwMode="auto">
          <a:xfrm>
            <a:off x="748719" y="1487113"/>
            <a:ext cx="2398903"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200" b="1" dirty="0">
                <a:solidFill>
                  <a:schemeClr val="bg1">
                    <a:lumMod val="50000"/>
                  </a:schemeClr>
                </a:solidFill>
                <a:cs typeface="+mn-ea"/>
                <a:sym typeface="+mn-lt"/>
              </a:rPr>
              <a:t>单击填加标题</a:t>
            </a:r>
          </a:p>
          <a:p>
            <a:pPr algn="r" defTabSz="914400">
              <a:lnSpc>
                <a:spcPct val="120000"/>
              </a:lnSpc>
              <a:spcBef>
                <a:spcPts val="300"/>
              </a:spcBef>
              <a:defRPr/>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algn="r">
              <a:lnSpc>
                <a:spcPct val="130000"/>
              </a:lnSpc>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p:txBody>
      </p:sp>
      <p:sp>
        <p:nvSpPr>
          <p:cNvPr id="72" name="Rectangle 24"/>
          <p:cNvSpPr>
            <a:spLocks noChangeArrowheads="1"/>
          </p:cNvSpPr>
          <p:nvPr/>
        </p:nvSpPr>
        <p:spPr bwMode="auto">
          <a:xfrm>
            <a:off x="352672" y="2358126"/>
            <a:ext cx="2398903"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200" b="1" dirty="0">
                <a:solidFill>
                  <a:schemeClr val="bg1">
                    <a:lumMod val="50000"/>
                  </a:schemeClr>
                </a:solidFill>
                <a:cs typeface="+mn-ea"/>
                <a:sym typeface="+mn-lt"/>
              </a:rPr>
              <a:t>单击填加标题</a:t>
            </a:r>
          </a:p>
          <a:p>
            <a:pPr algn="r" defTabSz="914400">
              <a:lnSpc>
                <a:spcPct val="120000"/>
              </a:lnSpc>
              <a:spcBef>
                <a:spcPts val="300"/>
              </a:spcBef>
              <a:defRPr/>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algn="r">
              <a:lnSpc>
                <a:spcPct val="130000"/>
              </a:lnSpc>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p:txBody>
      </p:sp>
      <p:sp>
        <p:nvSpPr>
          <p:cNvPr id="73" name="Rectangle 24"/>
          <p:cNvSpPr>
            <a:spLocks noChangeArrowheads="1"/>
          </p:cNvSpPr>
          <p:nvPr/>
        </p:nvSpPr>
        <p:spPr bwMode="auto">
          <a:xfrm>
            <a:off x="621477" y="3245019"/>
            <a:ext cx="2398903" cy="75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200" b="1" dirty="0">
                <a:solidFill>
                  <a:schemeClr val="bg1">
                    <a:lumMod val="50000"/>
                  </a:schemeClr>
                </a:solidFill>
                <a:cs typeface="+mn-ea"/>
                <a:sym typeface="+mn-lt"/>
              </a:rPr>
              <a:t>单击填加标题</a:t>
            </a:r>
          </a:p>
          <a:p>
            <a:pPr algn="r" defTabSz="914400">
              <a:lnSpc>
                <a:spcPct val="120000"/>
              </a:lnSpc>
              <a:spcBef>
                <a:spcPts val="300"/>
              </a:spcBef>
              <a:defRPr/>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algn="r">
              <a:lnSpc>
                <a:spcPct val="130000"/>
              </a:lnSpc>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algn="r">
              <a:lnSpc>
                <a:spcPct val="120000"/>
              </a:lnSpc>
              <a:spcBef>
                <a:spcPts val="300"/>
              </a:spcBef>
            </a:pPr>
            <a:r>
              <a:rPr lang="en-US" altLang="zh-CN" sz="800" dirty="0">
                <a:solidFill>
                  <a:schemeClr val="bg1">
                    <a:lumMod val="50000"/>
                  </a:schemeClr>
                </a:solidFill>
                <a:cs typeface="+mn-ea"/>
                <a:sym typeface="+mn-lt"/>
              </a:rPr>
              <a:t>. </a:t>
            </a:r>
          </a:p>
        </p:txBody>
      </p:sp>
      <p:sp>
        <p:nvSpPr>
          <p:cNvPr id="74" name="Rectangle 5"/>
          <p:cNvSpPr>
            <a:spLocks noChangeArrowheads="1"/>
          </p:cNvSpPr>
          <p:nvPr/>
        </p:nvSpPr>
        <p:spPr bwMode="auto">
          <a:xfrm>
            <a:off x="4345112" y="2906243"/>
            <a:ext cx="449016" cy="458046"/>
          </a:xfrm>
          <a:prstGeom prst="rect">
            <a:avLst/>
          </a:prstGeom>
          <a:solidFill>
            <a:schemeClr val="bg1">
              <a:lumMod val="50000"/>
            </a:schemeClr>
          </a:solidFill>
          <a:ln>
            <a:noFill/>
          </a:ln>
        </p:spPr>
        <p:txBody>
          <a:bodyPr vert="horz" wrap="square" lIns="0" tIns="0" rIns="0" bIns="0" numCol="1" anchor="ctr" anchorCtr="0" compatLnSpc="1"/>
          <a:lstStyle/>
          <a:p>
            <a:pPr algn="ctr"/>
            <a:r>
              <a:rPr lang="en-US" altLang="zh-CN" sz="1400" b="1" dirty="0">
                <a:solidFill>
                  <a:schemeClr val="bg1"/>
                </a:solidFill>
                <a:cs typeface="+mn-ea"/>
                <a:sym typeface="+mn-lt"/>
              </a:rPr>
              <a:t>1</a:t>
            </a:r>
            <a:endParaRPr lang="zh-CN" altLang="en-US" sz="1400" b="1" dirty="0">
              <a:solidFill>
                <a:schemeClr val="bg1"/>
              </a:solidFill>
              <a:cs typeface="+mn-ea"/>
              <a:sym typeface="+mn-lt"/>
            </a:endParaRPr>
          </a:p>
        </p:txBody>
      </p:sp>
      <p:sp>
        <p:nvSpPr>
          <p:cNvPr id="75" name="Rectangle 6"/>
          <p:cNvSpPr>
            <a:spLocks noChangeArrowheads="1"/>
          </p:cNvSpPr>
          <p:nvPr/>
        </p:nvSpPr>
        <p:spPr bwMode="auto">
          <a:xfrm>
            <a:off x="3858578" y="3091536"/>
            <a:ext cx="449014" cy="272752"/>
          </a:xfrm>
          <a:prstGeom prst="rect">
            <a:avLst/>
          </a:prstGeom>
          <a:solidFill>
            <a:schemeClr val="bg1">
              <a:lumMod val="50000"/>
            </a:schemeClr>
          </a:solidFill>
          <a:ln>
            <a:noFill/>
          </a:ln>
        </p:spPr>
        <p:txBody>
          <a:bodyPr vert="horz" wrap="square" lIns="0" tIns="0" rIns="0" bIns="0" numCol="1" anchor="ctr" anchorCtr="0" compatLnSpc="1"/>
          <a:lstStyle/>
          <a:p>
            <a:pPr algn="ctr"/>
            <a:r>
              <a:rPr lang="en-US" altLang="zh-CN" sz="1100" b="1" dirty="0">
                <a:solidFill>
                  <a:schemeClr val="bg1"/>
                </a:solidFill>
                <a:cs typeface="+mn-ea"/>
                <a:sym typeface="+mn-lt"/>
              </a:rPr>
              <a:t>2</a:t>
            </a:r>
            <a:endParaRPr lang="zh-CN" altLang="en-US" sz="1100" b="1" dirty="0">
              <a:solidFill>
                <a:schemeClr val="bg1"/>
              </a:solidFill>
              <a:cs typeface="+mn-ea"/>
              <a:sym typeface="+mn-lt"/>
            </a:endParaRPr>
          </a:p>
        </p:txBody>
      </p:sp>
      <p:sp>
        <p:nvSpPr>
          <p:cNvPr id="76" name="Rectangle 9"/>
          <p:cNvSpPr>
            <a:spLocks noChangeArrowheads="1"/>
          </p:cNvSpPr>
          <p:nvPr/>
        </p:nvSpPr>
        <p:spPr bwMode="auto">
          <a:xfrm>
            <a:off x="4831645" y="3156552"/>
            <a:ext cx="449018" cy="207530"/>
          </a:xfrm>
          <a:prstGeom prst="rect">
            <a:avLst/>
          </a:prstGeom>
          <a:solidFill>
            <a:schemeClr val="bg1">
              <a:lumMod val="50000"/>
            </a:schemeClr>
          </a:solidFill>
          <a:ln>
            <a:noFill/>
          </a:ln>
        </p:spPr>
        <p:txBody>
          <a:bodyPr vert="horz" wrap="square" lIns="0" tIns="0" rIns="0" bIns="0" numCol="1" anchor="ctr" anchorCtr="0" compatLnSpc="1"/>
          <a:lstStyle/>
          <a:p>
            <a:pPr algn="ctr"/>
            <a:r>
              <a:rPr lang="en-US" altLang="zh-CN" sz="1100" b="1" dirty="0">
                <a:solidFill>
                  <a:schemeClr val="bg1"/>
                </a:solidFill>
                <a:cs typeface="+mn-ea"/>
                <a:sym typeface="+mn-lt"/>
              </a:rPr>
              <a:t>3</a:t>
            </a:r>
            <a:endParaRPr lang="zh-CN" altLang="en-US" sz="1100" b="1" dirty="0">
              <a:solidFill>
                <a:schemeClr val="bg1"/>
              </a:solidFill>
              <a:cs typeface="+mn-ea"/>
              <a:sym typeface="+mn-lt"/>
            </a:endParaRPr>
          </a:p>
        </p:txBody>
      </p:sp>
      <p:grpSp>
        <p:nvGrpSpPr>
          <p:cNvPr id="4" name="组合 76"/>
          <p:cNvGrpSpPr/>
          <p:nvPr/>
        </p:nvGrpSpPr>
        <p:grpSpPr>
          <a:xfrm>
            <a:off x="4248788" y="2003927"/>
            <a:ext cx="641662" cy="843459"/>
            <a:chOff x="4225925" y="1973263"/>
            <a:chExt cx="687388" cy="903287"/>
          </a:xfrm>
          <a:solidFill>
            <a:schemeClr val="accent1"/>
          </a:solidFill>
        </p:grpSpPr>
        <p:sp>
          <p:nvSpPr>
            <p:cNvPr id="78" name="Oval 12"/>
            <p:cNvSpPr>
              <a:spLocks noChangeArrowheads="1"/>
            </p:cNvSpPr>
            <p:nvPr/>
          </p:nvSpPr>
          <p:spPr bwMode="auto">
            <a:xfrm>
              <a:off x="4500563" y="1989138"/>
              <a:ext cx="138113" cy="1349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13"/>
            <p:cNvSpPr/>
            <p:nvPr/>
          </p:nvSpPr>
          <p:spPr bwMode="auto">
            <a:xfrm>
              <a:off x="4225925" y="1973263"/>
              <a:ext cx="687388" cy="903287"/>
            </a:xfrm>
            <a:custGeom>
              <a:avLst/>
              <a:gdLst>
                <a:gd name="T0" fmla="*/ 963 w 975"/>
                <a:gd name="T1" fmla="*/ 14 h 1279"/>
                <a:gd name="T2" fmla="*/ 918 w 975"/>
                <a:gd name="T3" fmla="*/ 13 h 1279"/>
                <a:gd name="T4" fmla="*/ 678 w 975"/>
                <a:gd name="T5" fmla="*/ 235 h 1279"/>
                <a:gd name="T6" fmla="*/ 678 w 975"/>
                <a:gd name="T7" fmla="*/ 235 h 1279"/>
                <a:gd name="T8" fmla="*/ 609 w 975"/>
                <a:gd name="T9" fmla="*/ 235 h 1279"/>
                <a:gd name="T10" fmla="*/ 558 w 975"/>
                <a:gd name="T11" fmla="*/ 235 h 1279"/>
                <a:gd name="T12" fmla="*/ 524 w 975"/>
                <a:gd name="T13" fmla="*/ 389 h 1279"/>
                <a:gd name="T14" fmla="*/ 498 w 975"/>
                <a:gd name="T15" fmla="*/ 303 h 1279"/>
                <a:gd name="T16" fmla="*/ 513 w 975"/>
                <a:gd name="T17" fmla="*/ 283 h 1279"/>
                <a:gd name="T18" fmla="*/ 488 w 975"/>
                <a:gd name="T19" fmla="*/ 255 h 1279"/>
                <a:gd name="T20" fmla="*/ 460 w 975"/>
                <a:gd name="T21" fmla="*/ 281 h 1279"/>
                <a:gd name="T22" fmla="*/ 477 w 975"/>
                <a:gd name="T23" fmla="*/ 303 h 1279"/>
                <a:gd name="T24" fmla="*/ 453 w 975"/>
                <a:gd name="T25" fmla="*/ 389 h 1279"/>
                <a:gd name="T26" fmla="*/ 417 w 975"/>
                <a:gd name="T27" fmla="*/ 235 h 1279"/>
                <a:gd name="T28" fmla="*/ 366 w 975"/>
                <a:gd name="T29" fmla="*/ 235 h 1279"/>
                <a:gd name="T30" fmla="*/ 298 w 975"/>
                <a:gd name="T31" fmla="*/ 235 h 1279"/>
                <a:gd name="T32" fmla="*/ 298 w 975"/>
                <a:gd name="T33" fmla="*/ 235 h 1279"/>
                <a:gd name="T34" fmla="*/ 56 w 975"/>
                <a:gd name="T35" fmla="*/ 13 h 1279"/>
                <a:gd name="T36" fmla="*/ 12 w 975"/>
                <a:gd name="T37" fmla="*/ 14 h 1279"/>
                <a:gd name="T38" fmla="*/ 13 w 975"/>
                <a:gd name="T39" fmla="*/ 59 h 1279"/>
                <a:gd name="T40" fmla="*/ 366 w 975"/>
                <a:gd name="T41" fmla="*/ 398 h 1279"/>
                <a:gd name="T42" fmla="*/ 366 w 975"/>
                <a:gd name="T43" fmla="*/ 742 h 1279"/>
                <a:gd name="T44" fmla="*/ 366 w 975"/>
                <a:gd name="T45" fmla="*/ 1228 h 1279"/>
                <a:gd name="T46" fmla="*/ 417 w 975"/>
                <a:gd name="T47" fmla="*/ 1279 h 1279"/>
                <a:gd name="T48" fmla="*/ 468 w 975"/>
                <a:gd name="T49" fmla="*/ 1228 h 1279"/>
                <a:gd name="T50" fmla="*/ 468 w 975"/>
                <a:gd name="T51" fmla="*/ 742 h 1279"/>
                <a:gd name="T52" fmla="*/ 507 w 975"/>
                <a:gd name="T53" fmla="*/ 742 h 1279"/>
                <a:gd name="T54" fmla="*/ 507 w 975"/>
                <a:gd name="T55" fmla="*/ 1228 h 1279"/>
                <a:gd name="T56" fmla="*/ 558 w 975"/>
                <a:gd name="T57" fmla="*/ 1279 h 1279"/>
                <a:gd name="T58" fmla="*/ 609 w 975"/>
                <a:gd name="T59" fmla="*/ 1228 h 1279"/>
                <a:gd name="T60" fmla="*/ 609 w 975"/>
                <a:gd name="T61" fmla="*/ 742 h 1279"/>
                <a:gd name="T62" fmla="*/ 609 w 975"/>
                <a:gd name="T63" fmla="*/ 398 h 1279"/>
                <a:gd name="T64" fmla="*/ 961 w 975"/>
                <a:gd name="T65" fmla="*/ 59 h 1279"/>
                <a:gd name="T66" fmla="*/ 963 w 975"/>
                <a:gd name="T67" fmla="*/ 14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5" h="1279">
                  <a:moveTo>
                    <a:pt x="963" y="14"/>
                  </a:moveTo>
                  <a:cubicBezTo>
                    <a:pt x="951" y="2"/>
                    <a:pt x="930" y="0"/>
                    <a:pt x="918" y="13"/>
                  </a:cubicBezTo>
                  <a:cubicBezTo>
                    <a:pt x="678" y="235"/>
                    <a:pt x="678" y="235"/>
                    <a:pt x="678" y="235"/>
                  </a:cubicBezTo>
                  <a:cubicBezTo>
                    <a:pt x="678" y="235"/>
                    <a:pt x="678" y="235"/>
                    <a:pt x="678" y="235"/>
                  </a:cubicBezTo>
                  <a:cubicBezTo>
                    <a:pt x="609" y="235"/>
                    <a:pt x="609" y="235"/>
                    <a:pt x="609" y="235"/>
                  </a:cubicBezTo>
                  <a:cubicBezTo>
                    <a:pt x="558" y="235"/>
                    <a:pt x="558" y="235"/>
                    <a:pt x="558" y="235"/>
                  </a:cubicBezTo>
                  <a:cubicBezTo>
                    <a:pt x="546" y="357"/>
                    <a:pt x="524" y="389"/>
                    <a:pt x="524" y="389"/>
                  </a:cubicBezTo>
                  <a:cubicBezTo>
                    <a:pt x="498" y="303"/>
                    <a:pt x="498" y="303"/>
                    <a:pt x="498" y="303"/>
                  </a:cubicBezTo>
                  <a:cubicBezTo>
                    <a:pt x="513" y="283"/>
                    <a:pt x="513" y="283"/>
                    <a:pt x="513" y="283"/>
                  </a:cubicBezTo>
                  <a:cubicBezTo>
                    <a:pt x="488" y="255"/>
                    <a:pt x="488" y="255"/>
                    <a:pt x="488" y="255"/>
                  </a:cubicBezTo>
                  <a:cubicBezTo>
                    <a:pt x="460" y="281"/>
                    <a:pt x="460" y="281"/>
                    <a:pt x="460" y="281"/>
                  </a:cubicBezTo>
                  <a:cubicBezTo>
                    <a:pt x="477" y="303"/>
                    <a:pt x="477" y="303"/>
                    <a:pt x="477" y="303"/>
                  </a:cubicBezTo>
                  <a:cubicBezTo>
                    <a:pt x="453" y="389"/>
                    <a:pt x="453" y="389"/>
                    <a:pt x="453" y="389"/>
                  </a:cubicBezTo>
                  <a:cubicBezTo>
                    <a:pt x="432" y="365"/>
                    <a:pt x="421" y="274"/>
                    <a:pt x="417" y="235"/>
                  </a:cubicBezTo>
                  <a:cubicBezTo>
                    <a:pt x="366" y="235"/>
                    <a:pt x="366" y="235"/>
                    <a:pt x="366" y="235"/>
                  </a:cubicBezTo>
                  <a:cubicBezTo>
                    <a:pt x="298" y="235"/>
                    <a:pt x="298" y="235"/>
                    <a:pt x="298" y="235"/>
                  </a:cubicBezTo>
                  <a:cubicBezTo>
                    <a:pt x="298" y="235"/>
                    <a:pt x="298" y="235"/>
                    <a:pt x="298" y="235"/>
                  </a:cubicBezTo>
                  <a:cubicBezTo>
                    <a:pt x="56" y="13"/>
                    <a:pt x="56" y="13"/>
                    <a:pt x="56" y="13"/>
                  </a:cubicBezTo>
                  <a:cubicBezTo>
                    <a:pt x="44" y="0"/>
                    <a:pt x="24" y="2"/>
                    <a:pt x="12" y="14"/>
                  </a:cubicBezTo>
                  <a:cubicBezTo>
                    <a:pt x="0" y="27"/>
                    <a:pt x="0" y="48"/>
                    <a:pt x="13" y="59"/>
                  </a:cubicBezTo>
                  <a:cubicBezTo>
                    <a:pt x="366" y="398"/>
                    <a:pt x="366" y="398"/>
                    <a:pt x="366" y="398"/>
                  </a:cubicBezTo>
                  <a:cubicBezTo>
                    <a:pt x="366" y="742"/>
                    <a:pt x="366" y="742"/>
                    <a:pt x="366" y="742"/>
                  </a:cubicBezTo>
                  <a:cubicBezTo>
                    <a:pt x="366" y="1228"/>
                    <a:pt x="366" y="1228"/>
                    <a:pt x="366" y="1228"/>
                  </a:cubicBezTo>
                  <a:cubicBezTo>
                    <a:pt x="366" y="1256"/>
                    <a:pt x="389" y="1279"/>
                    <a:pt x="417" y="1279"/>
                  </a:cubicBezTo>
                  <a:cubicBezTo>
                    <a:pt x="444" y="1279"/>
                    <a:pt x="468" y="1256"/>
                    <a:pt x="468" y="1228"/>
                  </a:cubicBezTo>
                  <a:cubicBezTo>
                    <a:pt x="468" y="742"/>
                    <a:pt x="468" y="742"/>
                    <a:pt x="468" y="742"/>
                  </a:cubicBezTo>
                  <a:cubicBezTo>
                    <a:pt x="507" y="742"/>
                    <a:pt x="507" y="742"/>
                    <a:pt x="507" y="742"/>
                  </a:cubicBezTo>
                  <a:cubicBezTo>
                    <a:pt x="507" y="1228"/>
                    <a:pt x="507" y="1228"/>
                    <a:pt x="507" y="1228"/>
                  </a:cubicBezTo>
                  <a:cubicBezTo>
                    <a:pt x="507" y="1256"/>
                    <a:pt x="530" y="1279"/>
                    <a:pt x="558" y="1279"/>
                  </a:cubicBezTo>
                  <a:cubicBezTo>
                    <a:pt x="585" y="1279"/>
                    <a:pt x="609" y="1256"/>
                    <a:pt x="609" y="1228"/>
                  </a:cubicBezTo>
                  <a:cubicBezTo>
                    <a:pt x="609" y="742"/>
                    <a:pt x="609" y="742"/>
                    <a:pt x="609" y="742"/>
                  </a:cubicBezTo>
                  <a:cubicBezTo>
                    <a:pt x="609" y="398"/>
                    <a:pt x="609" y="398"/>
                    <a:pt x="609" y="398"/>
                  </a:cubicBezTo>
                  <a:cubicBezTo>
                    <a:pt x="961" y="59"/>
                    <a:pt x="961" y="59"/>
                    <a:pt x="961" y="59"/>
                  </a:cubicBezTo>
                  <a:cubicBezTo>
                    <a:pt x="974" y="48"/>
                    <a:pt x="975" y="27"/>
                    <a:pt x="963" y="14"/>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0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7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80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500"/>
                                        <p:tgtEl>
                                          <p:spTgt spid="75"/>
                                        </p:tgtEl>
                                      </p:cBhvr>
                                    </p:animEffect>
                                    <p:anim calcmode="lin" valueType="num">
                                      <p:cBhvr>
                                        <p:cTn id="18" dur="500" fill="hold"/>
                                        <p:tgtEl>
                                          <p:spTgt spid="75"/>
                                        </p:tgtEl>
                                        <p:attrNameLst>
                                          <p:attrName>ppt_x</p:attrName>
                                        </p:attrNameLst>
                                      </p:cBhvr>
                                      <p:tavLst>
                                        <p:tav tm="0">
                                          <p:val>
                                            <p:strVal val="#ppt_x"/>
                                          </p:val>
                                        </p:tav>
                                        <p:tav tm="100000">
                                          <p:val>
                                            <p:strVal val="#ppt_x"/>
                                          </p:val>
                                        </p:tav>
                                      </p:tavLst>
                                    </p:anim>
                                    <p:anim calcmode="lin" valueType="num">
                                      <p:cBhvr>
                                        <p:cTn id="19" dur="500" fill="hold"/>
                                        <p:tgtEl>
                                          <p:spTgt spid="75"/>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8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90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500"/>
                                        <p:tgtEl>
                                          <p:spTgt spid="76"/>
                                        </p:tgtEl>
                                      </p:cBhvr>
                                    </p:animEffect>
                                    <p:anim calcmode="lin" valueType="num">
                                      <p:cBhvr>
                                        <p:cTn id="28" dur="500" fill="hold"/>
                                        <p:tgtEl>
                                          <p:spTgt spid="76"/>
                                        </p:tgtEl>
                                        <p:attrNameLst>
                                          <p:attrName>ppt_x</p:attrName>
                                        </p:attrNameLst>
                                      </p:cBhvr>
                                      <p:tavLst>
                                        <p:tav tm="0">
                                          <p:val>
                                            <p:strVal val="#ppt_x"/>
                                          </p:val>
                                        </p:tav>
                                        <p:tav tm="100000">
                                          <p:val>
                                            <p:strVal val="#ppt_x"/>
                                          </p:val>
                                        </p:tav>
                                      </p:tavLst>
                                    </p:anim>
                                    <p:anim calcmode="lin" valueType="num">
                                      <p:cBhvr>
                                        <p:cTn id="29" dur="500" fill="hold"/>
                                        <p:tgtEl>
                                          <p:spTgt spid="76"/>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90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anim calcmode="lin" valueType="num">
                                      <p:cBhvr>
                                        <p:cTn id="33" dur="500" fill="hold"/>
                                        <p:tgtEl>
                                          <p:spTgt spid="2"/>
                                        </p:tgtEl>
                                        <p:attrNameLst>
                                          <p:attrName>ppt_x</p:attrName>
                                        </p:attrNameLst>
                                      </p:cBhvr>
                                      <p:tavLst>
                                        <p:tav tm="0">
                                          <p:val>
                                            <p:strVal val="#ppt_x"/>
                                          </p:val>
                                        </p:tav>
                                        <p:tav tm="100000">
                                          <p:val>
                                            <p:strVal val="#ppt_x"/>
                                          </p:val>
                                        </p:tav>
                                      </p:tavLst>
                                    </p:anim>
                                    <p:anim calcmode="lin" valueType="num">
                                      <p:cBhvr>
                                        <p:cTn id="34" dur="500" fill="hold"/>
                                        <p:tgtEl>
                                          <p:spTgt spid="2"/>
                                        </p:tgtEl>
                                        <p:attrNameLst>
                                          <p:attrName>ppt_y</p:attrName>
                                        </p:attrNameLst>
                                      </p:cBhvr>
                                      <p:tavLst>
                                        <p:tav tm="0">
                                          <p:val>
                                            <p:strVal val="#ppt_y-.1"/>
                                          </p:val>
                                        </p:tav>
                                        <p:tav tm="100000">
                                          <p:val>
                                            <p:strVal val="#ppt_y"/>
                                          </p:val>
                                        </p:tav>
                                      </p:tavLst>
                                    </p:anim>
                                  </p:childTnLst>
                                </p:cTn>
                              </p:par>
                              <p:par>
                                <p:cTn id="35" presetID="21" presetClass="entr" presetSubtype="1" fill="hold" grpId="0" nodeType="withEffect">
                                  <p:stCondLst>
                                    <p:cond delay="1500"/>
                                  </p:stCondLst>
                                  <p:childTnLst>
                                    <p:set>
                                      <p:cBhvr>
                                        <p:cTn id="36" dur="1" fill="hold">
                                          <p:stCondLst>
                                            <p:cond delay="0"/>
                                          </p:stCondLst>
                                        </p:cTn>
                                        <p:tgtEl>
                                          <p:spTgt spid="61"/>
                                        </p:tgtEl>
                                        <p:attrNameLst>
                                          <p:attrName>style.visibility</p:attrName>
                                        </p:attrNameLst>
                                      </p:cBhvr>
                                      <p:to>
                                        <p:strVal val="visible"/>
                                      </p:to>
                                    </p:set>
                                    <p:animEffect transition="in" filter="wheel(1)">
                                      <p:cBhvr>
                                        <p:cTn id="37" dur="500"/>
                                        <p:tgtEl>
                                          <p:spTgt spid="61"/>
                                        </p:tgtEl>
                                      </p:cBhvr>
                                    </p:animEffect>
                                  </p:childTnLst>
                                </p:cTn>
                              </p:par>
                              <p:par>
                                <p:cTn id="38" presetID="53" presetClass="entr" presetSubtype="16" fill="hold" grpId="0" nodeType="withEffect">
                                  <p:stCondLst>
                                    <p:cond delay="1900"/>
                                  </p:stCondLst>
                                  <p:childTnLst>
                                    <p:set>
                                      <p:cBhvr>
                                        <p:cTn id="39" dur="1" fill="hold">
                                          <p:stCondLst>
                                            <p:cond delay="0"/>
                                          </p:stCondLst>
                                        </p:cTn>
                                        <p:tgtEl>
                                          <p:spTgt spid="62"/>
                                        </p:tgtEl>
                                        <p:attrNameLst>
                                          <p:attrName>style.visibility</p:attrName>
                                        </p:attrNameLst>
                                      </p:cBhvr>
                                      <p:to>
                                        <p:strVal val="visible"/>
                                      </p:to>
                                    </p:set>
                                    <p:anim calcmode="lin" valueType="num">
                                      <p:cBhvr>
                                        <p:cTn id="40" dur="500" fill="hold"/>
                                        <p:tgtEl>
                                          <p:spTgt spid="62"/>
                                        </p:tgtEl>
                                        <p:attrNameLst>
                                          <p:attrName>ppt_w</p:attrName>
                                        </p:attrNameLst>
                                      </p:cBhvr>
                                      <p:tavLst>
                                        <p:tav tm="0">
                                          <p:val>
                                            <p:fltVal val="0"/>
                                          </p:val>
                                        </p:tav>
                                        <p:tav tm="100000">
                                          <p:val>
                                            <p:strVal val="#ppt_w"/>
                                          </p:val>
                                        </p:tav>
                                      </p:tavLst>
                                    </p:anim>
                                    <p:anim calcmode="lin" valueType="num">
                                      <p:cBhvr>
                                        <p:cTn id="41" dur="500" fill="hold"/>
                                        <p:tgtEl>
                                          <p:spTgt spid="62"/>
                                        </p:tgtEl>
                                        <p:attrNameLst>
                                          <p:attrName>ppt_h</p:attrName>
                                        </p:attrNameLst>
                                      </p:cBhvr>
                                      <p:tavLst>
                                        <p:tav tm="0">
                                          <p:val>
                                            <p:fltVal val="0"/>
                                          </p:val>
                                        </p:tav>
                                        <p:tav tm="100000">
                                          <p:val>
                                            <p:strVal val="#ppt_h"/>
                                          </p:val>
                                        </p:tav>
                                      </p:tavLst>
                                    </p:anim>
                                    <p:animEffect transition="in" filter="fade">
                                      <p:cBhvr>
                                        <p:cTn id="42" dur="500"/>
                                        <p:tgtEl>
                                          <p:spTgt spid="62"/>
                                        </p:tgtEl>
                                      </p:cBhvr>
                                    </p:animEffect>
                                  </p:childTnLst>
                                </p:cTn>
                              </p:par>
                              <p:par>
                                <p:cTn id="43" presetID="2" presetClass="entr" presetSubtype="8" fill="hold" grpId="0" nodeType="withEffect">
                                  <p:stCondLst>
                                    <p:cond delay="2400"/>
                                  </p:stCondLst>
                                  <p:childTnLst>
                                    <p:set>
                                      <p:cBhvr>
                                        <p:cTn id="44" dur="1" fill="hold">
                                          <p:stCondLst>
                                            <p:cond delay="0"/>
                                          </p:stCondLst>
                                        </p:cTn>
                                        <p:tgtEl>
                                          <p:spTgt spid="71"/>
                                        </p:tgtEl>
                                        <p:attrNameLst>
                                          <p:attrName>style.visibility</p:attrName>
                                        </p:attrNameLst>
                                      </p:cBhvr>
                                      <p:to>
                                        <p:strVal val="visible"/>
                                      </p:to>
                                    </p:set>
                                    <p:anim calcmode="lin" valueType="num">
                                      <p:cBhvr additive="base">
                                        <p:cTn id="45" dur="500" fill="hold"/>
                                        <p:tgtEl>
                                          <p:spTgt spid="71"/>
                                        </p:tgtEl>
                                        <p:attrNameLst>
                                          <p:attrName>ppt_x</p:attrName>
                                        </p:attrNameLst>
                                      </p:cBhvr>
                                      <p:tavLst>
                                        <p:tav tm="0">
                                          <p:val>
                                            <p:strVal val="0-#ppt_w/2"/>
                                          </p:val>
                                        </p:tav>
                                        <p:tav tm="100000">
                                          <p:val>
                                            <p:strVal val="#ppt_x"/>
                                          </p:val>
                                        </p:tav>
                                      </p:tavLst>
                                    </p:anim>
                                    <p:anim calcmode="lin" valueType="num">
                                      <p:cBhvr additive="base">
                                        <p:cTn id="46" dur="500" fill="hold"/>
                                        <p:tgtEl>
                                          <p:spTgt spid="71"/>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240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Effect transition="in" filter="fade">
                                      <p:cBhvr>
                                        <p:cTn id="51" dur="500"/>
                                        <p:tgtEl>
                                          <p:spTgt spid="63"/>
                                        </p:tgtEl>
                                      </p:cBhvr>
                                    </p:animEffect>
                                  </p:childTnLst>
                                </p:cTn>
                              </p:par>
                              <p:par>
                                <p:cTn id="52" presetID="2" presetClass="entr" presetSubtype="8" fill="hold" grpId="0" nodeType="withEffect">
                                  <p:stCondLst>
                                    <p:cond delay="2900"/>
                                  </p:stCondLst>
                                  <p:childTnLst>
                                    <p:set>
                                      <p:cBhvr>
                                        <p:cTn id="53" dur="1" fill="hold">
                                          <p:stCondLst>
                                            <p:cond delay="0"/>
                                          </p:stCondLst>
                                        </p:cTn>
                                        <p:tgtEl>
                                          <p:spTgt spid="72"/>
                                        </p:tgtEl>
                                        <p:attrNameLst>
                                          <p:attrName>style.visibility</p:attrName>
                                        </p:attrNameLst>
                                      </p:cBhvr>
                                      <p:to>
                                        <p:strVal val="visible"/>
                                      </p:to>
                                    </p:set>
                                    <p:anim calcmode="lin" valueType="num">
                                      <p:cBhvr additive="base">
                                        <p:cTn id="54" dur="500" fill="hold"/>
                                        <p:tgtEl>
                                          <p:spTgt spid="72"/>
                                        </p:tgtEl>
                                        <p:attrNameLst>
                                          <p:attrName>ppt_x</p:attrName>
                                        </p:attrNameLst>
                                      </p:cBhvr>
                                      <p:tavLst>
                                        <p:tav tm="0">
                                          <p:val>
                                            <p:strVal val="0-#ppt_w/2"/>
                                          </p:val>
                                        </p:tav>
                                        <p:tav tm="100000">
                                          <p:val>
                                            <p:strVal val="#ppt_x"/>
                                          </p:val>
                                        </p:tav>
                                      </p:tavLst>
                                    </p:anim>
                                    <p:anim calcmode="lin" valueType="num">
                                      <p:cBhvr additive="base">
                                        <p:cTn id="55" dur="500" fill="hold"/>
                                        <p:tgtEl>
                                          <p:spTgt spid="72"/>
                                        </p:tgtEl>
                                        <p:attrNameLst>
                                          <p:attrName>ppt_y</p:attrName>
                                        </p:attrNameLst>
                                      </p:cBhvr>
                                      <p:tavLst>
                                        <p:tav tm="0">
                                          <p:val>
                                            <p:strVal val="#ppt_y"/>
                                          </p:val>
                                        </p:tav>
                                        <p:tav tm="100000">
                                          <p:val>
                                            <p:strVal val="#ppt_y"/>
                                          </p:val>
                                        </p:tav>
                                      </p:tavLst>
                                    </p:anim>
                                  </p:childTnLst>
                                </p:cTn>
                              </p:par>
                              <p:par>
                                <p:cTn id="56" presetID="53" presetClass="entr" presetSubtype="16" fill="hold" grpId="0" nodeType="withEffect">
                                  <p:stCondLst>
                                    <p:cond delay="2900"/>
                                  </p:stCondLst>
                                  <p:childTnLst>
                                    <p:set>
                                      <p:cBhvr>
                                        <p:cTn id="57" dur="1" fill="hold">
                                          <p:stCondLst>
                                            <p:cond delay="0"/>
                                          </p:stCondLst>
                                        </p:cTn>
                                        <p:tgtEl>
                                          <p:spTgt spid="64"/>
                                        </p:tgtEl>
                                        <p:attrNameLst>
                                          <p:attrName>style.visibility</p:attrName>
                                        </p:attrNameLst>
                                      </p:cBhvr>
                                      <p:to>
                                        <p:strVal val="visible"/>
                                      </p:to>
                                    </p:set>
                                    <p:anim calcmode="lin" valueType="num">
                                      <p:cBhvr>
                                        <p:cTn id="58" dur="500" fill="hold"/>
                                        <p:tgtEl>
                                          <p:spTgt spid="64"/>
                                        </p:tgtEl>
                                        <p:attrNameLst>
                                          <p:attrName>ppt_w</p:attrName>
                                        </p:attrNameLst>
                                      </p:cBhvr>
                                      <p:tavLst>
                                        <p:tav tm="0">
                                          <p:val>
                                            <p:fltVal val="0"/>
                                          </p:val>
                                        </p:tav>
                                        <p:tav tm="100000">
                                          <p:val>
                                            <p:strVal val="#ppt_w"/>
                                          </p:val>
                                        </p:tav>
                                      </p:tavLst>
                                    </p:anim>
                                    <p:anim calcmode="lin" valueType="num">
                                      <p:cBhvr>
                                        <p:cTn id="59" dur="500" fill="hold"/>
                                        <p:tgtEl>
                                          <p:spTgt spid="64"/>
                                        </p:tgtEl>
                                        <p:attrNameLst>
                                          <p:attrName>ppt_h</p:attrName>
                                        </p:attrNameLst>
                                      </p:cBhvr>
                                      <p:tavLst>
                                        <p:tav tm="0">
                                          <p:val>
                                            <p:fltVal val="0"/>
                                          </p:val>
                                        </p:tav>
                                        <p:tav tm="100000">
                                          <p:val>
                                            <p:strVal val="#ppt_h"/>
                                          </p:val>
                                        </p:tav>
                                      </p:tavLst>
                                    </p:anim>
                                    <p:animEffect transition="in" filter="fade">
                                      <p:cBhvr>
                                        <p:cTn id="60" dur="500"/>
                                        <p:tgtEl>
                                          <p:spTgt spid="64"/>
                                        </p:tgtEl>
                                      </p:cBhvr>
                                    </p:animEffect>
                                  </p:childTnLst>
                                </p:cTn>
                              </p:par>
                              <p:par>
                                <p:cTn id="61" presetID="2" presetClass="entr" presetSubtype="8" fill="hold" grpId="0" nodeType="withEffect">
                                  <p:stCondLst>
                                    <p:cond delay="3400"/>
                                  </p:stCondLst>
                                  <p:childTnLst>
                                    <p:set>
                                      <p:cBhvr>
                                        <p:cTn id="62" dur="1" fill="hold">
                                          <p:stCondLst>
                                            <p:cond delay="0"/>
                                          </p:stCondLst>
                                        </p:cTn>
                                        <p:tgtEl>
                                          <p:spTgt spid="73"/>
                                        </p:tgtEl>
                                        <p:attrNameLst>
                                          <p:attrName>style.visibility</p:attrName>
                                        </p:attrNameLst>
                                      </p:cBhvr>
                                      <p:to>
                                        <p:strVal val="visible"/>
                                      </p:to>
                                    </p:set>
                                    <p:anim calcmode="lin" valueType="num">
                                      <p:cBhvr additive="base">
                                        <p:cTn id="63" dur="500" fill="hold"/>
                                        <p:tgtEl>
                                          <p:spTgt spid="73"/>
                                        </p:tgtEl>
                                        <p:attrNameLst>
                                          <p:attrName>ppt_x</p:attrName>
                                        </p:attrNameLst>
                                      </p:cBhvr>
                                      <p:tavLst>
                                        <p:tav tm="0">
                                          <p:val>
                                            <p:strVal val="0-#ppt_w/2"/>
                                          </p:val>
                                        </p:tav>
                                        <p:tav tm="100000">
                                          <p:val>
                                            <p:strVal val="#ppt_x"/>
                                          </p:val>
                                        </p:tav>
                                      </p:tavLst>
                                    </p:anim>
                                    <p:anim calcmode="lin" valueType="num">
                                      <p:cBhvr additive="base">
                                        <p:cTn id="64" dur="500" fill="hold"/>
                                        <p:tgtEl>
                                          <p:spTgt spid="73"/>
                                        </p:tgtEl>
                                        <p:attrNameLst>
                                          <p:attrName>ppt_y</p:attrName>
                                        </p:attrNameLst>
                                      </p:cBhvr>
                                      <p:tavLst>
                                        <p:tav tm="0">
                                          <p:val>
                                            <p:strVal val="#ppt_y"/>
                                          </p:val>
                                        </p:tav>
                                        <p:tav tm="100000">
                                          <p:val>
                                            <p:strVal val="#ppt_y"/>
                                          </p:val>
                                        </p:tav>
                                      </p:tavLst>
                                    </p:anim>
                                  </p:childTnLst>
                                </p:cTn>
                              </p:par>
                              <p:par>
                                <p:cTn id="65" presetID="53" presetClass="entr" presetSubtype="16" fill="hold" grpId="0" nodeType="withEffect">
                                  <p:stCondLst>
                                    <p:cond delay="3400"/>
                                  </p:stCondLst>
                                  <p:childTnLst>
                                    <p:set>
                                      <p:cBhvr>
                                        <p:cTn id="66" dur="1" fill="hold">
                                          <p:stCondLst>
                                            <p:cond delay="0"/>
                                          </p:stCondLst>
                                        </p:cTn>
                                        <p:tgtEl>
                                          <p:spTgt spid="65"/>
                                        </p:tgtEl>
                                        <p:attrNameLst>
                                          <p:attrName>style.visibility</p:attrName>
                                        </p:attrNameLst>
                                      </p:cBhvr>
                                      <p:to>
                                        <p:strVal val="visible"/>
                                      </p:to>
                                    </p:set>
                                    <p:anim calcmode="lin" valueType="num">
                                      <p:cBhvr>
                                        <p:cTn id="67" dur="500" fill="hold"/>
                                        <p:tgtEl>
                                          <p:spTgt spid="65"/>
                                        </p:tgtEl>
                                        <p:attrNameLst>
                                          <p:attrName>ppt_w</p:attrName>
                                        </p:attrNameLst>
                                      </p:cBhvr>
                                      <p:tavLst>
                                        <p:tav tm="0">
                                          <p:val>
                                            <p:fltVal val="0"/>
                                          </p:val>
                                        </p:tav>
                                        <p:tav tm="100000">
                                          <p:val>
                                            <p:strVal val="#ppt_w"/>
                                          </p:val>
                                        </p:tav>
                                      </p:tavLst>
                                    </p:anim>
                                    <p:anim calcmode="lin" valueType="num">
                                      <p:cBhvr>
                                        <p:cTn id="68" dur="500" fill="hold"/>
                                        <p:tgtEl>
                                          <p:spTgt spid="65"/>
                                        </p:tgtEl>
                                        <p:attrNameLst>
                                          <p:attrName>ppt_h</p:attrName>
                                        </p:attrNameLst>
                                      </p:cBhvr>
                                      <p:tavLst>
                                        <p:tav tm="0">
                                          <p:val>
                                            <p:fltVal val="0"/>
                                          </p:val>
                                        </p:tav>
                                        <p:tav tm="100000">
                                          <p:val>
                                            <p:strVal val="#ppt_h"/>
                                          </p:val>
                                        </p:tav>
                                      </p:tavLst>
                                    </p:anim>
                                    <p:animEffect transition="in" filter="fade">
                                      <p:cBhvr>
                                        <p:cTn id="69" dur="500"/>
                                        <p:tgtEl>
                                          <p:spTgt spid="65"/>
                                        </p:tgtEl>
                                      </p:cBhvr>
                                    </p:animEffect>
                                  </p:childTnLst>
                                </p:cTn>
                              </p:par>
                              <p:par>
                                <p:cTn id="70" presetID="2" presetClass="entr" presetSubtype="2" fill="hold" grpId="0" nodeType="withEffect">
                                  <p:stCondLst>
                                    <p:cond delay="3900"/>
                                  </p:stCondLst>
                                  <p:childTnLst>
                                    <p:set>
                                      <p:cBhvr>
                                        <p:cTn id="71" dur="1" fill="hold">
                                          <p:stCondLst>
                                            <p:cond delay="0"/>
                                          </p:stCondLst>
                                        </p:cTn>
                                        <p:tgtEl>
                                          <p:spTgt spid="68"/>
                                        </p:tgtEl>
                                        <p:attrNameLst>
                                          <p:attrName>style.visibility</p:attrName>
                                        </p:attrNameLst>
                                      </p:cBhvr>
                                      <p:to>
                                        <p:strVal val="visible"/>
                                      </p:to>
                                    </p:set>
                                    <p:anim calcmode="lin" valueType="num">
                                      <p:cBhvr additive="base">
                                        <p:cTn id="72" dur="500" fill="hold"/>
                                        <p:tgtEl>
                                          <p:spTgt spid="68"/>
                                        </p:tgtEl>
                                        <p:attrNameLst>
                                          <p:attrName>ppt_x</p:attrName>
                                        </p:attrNameLst>
                                      </p:cBhvr>
                                      <p:tavLst>
                                        <p:tav tm="0">
                                          <p:val>
                                            <p:strVal val="1+#ppt_w/2"/>
                                          </p:val>
                                        </p:tav>
                                        <p:tav tm="100000">
                                          <p:val>
                                            <p:strVal val="#ppt_x"/>
                                          </p:val>
                                        </p:tav>
                                      </p:tavLst>
                                    </p:anim>
                                    <p:anim calcmode="lin" valueType="num">
                                      <p:cBhvr additive="base">
                                        <p:cTn id="73" dur="500" fill="hold"/>
                                        <p:tgtEl>
                                          <p:spTgt spid="68"/>
                                        </p:tgtEl>
                                        <p:attrNameLst>
                                          <p:attrName>ppt_y</p:attrName>
                                        </p:attrNameLst>
                                      </p:cBhvr>
                                      <p:tavLst>
                                        <p:tav tm="0">
                                          <p:val>
                                            <p:strVal val="#ppt_y"/>
                                          </p:val>
                                        </p:tav>
                                        <p:tav tm="100000">
                                          <p:val>
                                            <p:strVal val="#ppt_y"/>
                                          </p:val>
                                        </p:tav>
                                      </p:tavLst>
                                    </p:anim>
                                  </p:childTnLst>
                                </p:cTn>
                              </p:par>
                              <p:par>
                                <p:cTn id="74" presetID="53" presetClass="entr" presetSubtype="16" fill="hold" grpId="0" nodeType="withEffect">
                                  <p:stCondLst>
                                    <p:cond delay="3900"/>
                                  </p:stCondLst>
                                  <p:childTnLst>
                                    <p:set>
                                      <p:cBhvr>
                                        <p:cTn id="75" dur="1" fill="hold">
                                          <p:stCondLst>
                                            <p:cond delay="0"/>
                                          </p:stCondLst>
                                        </p:cTn>
                                        <p:tgtEl>
                                          <p:spTgt spid="66"/>
                                        </p:tgtEl>
                                        <p:attrNameLst>
                                          <p:attrName>style.visibility</p:attrName>
                                        </p:attrNameLst>
                                      </p:cBhvr>
                                      <p:to>
                                        <p:strVal val="visible"/>
                                      </p:to>
                                    </p:set>
                                    <p:anim calcmode="lin" valueType="num">
                                      <p:cBhvr>
                                        <p:cTn id="76" dur="500" fill="hold"/>
                                        <p:tgtEl>
                                          <p:spTgt spid="66"/>
                                        </p:tgtEl>
                                        <p:attrNameLst>
                                          <p:attrName>ppt_w</p:attrName>
                                        </p:attrNameLst>
                                      </p:cBhvr>
                                      <p:tavLst>
                                        <p:tav tm="0">
                                          <p:val>
                                            <p:fltVal val="0"/>
                                          </p:val>
                                        </p:tav>
                                        <p:tav tm="100000">
                                          <p:val>
                                            <p:strVal val="#ppt_w"/>
                                          </p:val>
                                        </p:tav>
                                      </p:tavLst>
                                    </p:anim>
                                    <p:anim calcmode="lin" valueType="num">
                                      <p:cBhvr>
                                        <p:cTn id="77" dur="500" fill="hold"/>
                                        <p:tgtEl>
                                          <p:spTgt spid="66"/>
                                        </p:tgtEl>
                                        <p:attrNameLst>
                                          <p:attrName>ppt_h</p:attrName>
                                        </p:attrNameLst>
                                      </p:cBhvr>
                                      <p:tavLst>
                                        <p:tav tm="0">
                                          <p:val>
                                            <p:fltVal val="0"/>
                                          </p:val>
                                        </p:tav>
                                        <p:tav tm="100000">
                                          <p:val>
                                            <p:strVal val="#ppt_h"/>
                                          </p:val>
                                        </p:tav>
                                      </p:tavLst>
                                    </p:anim>
                                    <p:animEffect transition="in" filter="fade">
                                      <p:cBhvr>
                                        <p:cTn id="78" dur="500"/>
                                        <p:tgtEl>
                                          <p:spTgt spid="66"/>
                                        </p:tgtEl>
                                      </p:cBhvr>
                                    </p:animEffect>
                                  </p:childTnLst>
                                </p:cTn>
                              </p:par>
                              <p:par>
                                <p:cTn id="79" presetID="2" presetClass="entr" presetSubtype="2" fill="hold" grpId="0" nodeType="withEffect">
                                  <p:stCondLst>
                                    <p:cond delay="4400"/>
                                  </p:stCondLst>
                                  <p:childTnLst>
                                    <p:set>
                                      <p:cBhvr>
                                        <p:cTn id="80" dur="1" fill="hold">
                                          <p:stCondLst>
                                            <p:cond delay="0"/>
                                          </p:stCondLst>
                                        </p:cTn>
                                        <p:tgtEl>
                                          <p:spTgt spid="69"/>
                                        </p:tgtEl>
                                        <p:attrNameLst>
                                          <p:attrName>style.visibility</p:attrName>
                                        </p:attrNameLst>
                                      </p:cBhvr>
                                      <p:to>
                                        <p:strVal val="visible"/>
                                      </p:to>
                                    </p:set>
                                    <p:anim calcmode="lin" valueType="num">
                                      <p:cBhvr additive="base">
                                        <p:cTn id="81" dur="500" fill="hold"/>
                                        <p:tgtEl>
                                          <p:spTgt spid="69"/>
                                        </p:tgtEl>
                                        <p:attrNameLst>
                                          <p:attrName>ppt_x</p:attrName>
                                        </p:attrNameLst>
                                      </p:cBhvr>
                                      <p:tavLst>
                                        <p:tav tm="0">
                                          <p:val>
                                            <p:strVal val="1+#ppt_w/2"/>
                                          </p:val>
                                        </p:tav>
                                        <p:tav tm="100000">
                                          <p:val>
                                            <p:strVal val="#ppt_x"/>
                                          </p:val>
                                        </p:tav>
                                      </p:tavLst>
                                    </p:anim>
                                    <p:anim calcmode="lin" valueType="num">
                                      <p:cBhvr additive="base">
                                        <p:cTn id="82" dur="500" fill="hold"/>
                                        <p:tgtEl>
                                          <p:spTgt spid="69"/>
                                        </p:tgtEl>
                                        <p:attrNameLst>
                                          <p:attrName>ppt_y</p:attrName>
                                        </p:attrNameLst>
                                      </p:cBhvr>
                                      <p:tavLst>
                                        <p:tav tm="0">
                                          <p:val>
                                            <p:strVal val="#ppt_y"/>
                                          </p:val>
                                        </p:tav>
                                        <p:tav tm="100000">
                                          <p:val>
                                            <p:strVal val="#ppt_y"/>
                                          </p:val>
                                        </p:tav>
                                      </p:tavLst>
                                    </p:anim>
                                  </p:childTnLst>
                                </p:cTn>
                              </p:par>
                              <p:par>
                                <p:cTn id="83" presetID="53" presetClass="entr" presetSubtype="16" fill="hold" grpId="0" nodeType="withEffect">
                                  <p:stCondLst>
                                    <p:cond delay="4400"/>
                                  </p:stCondLst>
                                  <p:childTnLst>
                                    <p:set>
                                      <p:cBhvr>
                                        <p:cTn id="84" dur="1" fill="hold">
                                          <p:stCondLst>
                                            <p:cond delay="0"/>
                                          </p:stCondLst>
                                        </p:cTn>
                                        <p:tgtEl>
                                          <p:spTgt spid="67"/>
                                        </p:tgtEl>
                                        <p:attrNameLst>
                                          <p:attrName>style.visibility</p:attrName>
                                        </p:attrNameLst>
                                      </p:cBhvr>
                                      <p:to>
                                        <p:strVal val="visible"/>
                                      </p:to>
                                    </p:set>
                                    <p:anim calcmode="lin" valueType="num">
                                      <p:cBhvr>
                                        <p:cTn id="85" dur="500" fill="hold"/>
                                        <p:tgtEl>
                                          <p:spTgt spid="67"/>
                                        </p:tgtEl>
                                        <p:attrNameLst>
                                          <p:attrName>ppt_w</p:attrName>
                                        </p:attrNameLst>
                                      </p:cBhvr>
                                      <p:tavLst>
                                        <p:tav tm="0">
                                          <p:val>
                                            <p:fltVal val="0"/>
                                          </p:val>
                                        </p:tav>
                                        <p:tav tm="100000">
                                          <p:val>
                                            <p:strVal val="#ppt_w"/>
                                          </p:val>
                                        </p:tav>
                                      </p:tavLst>
                                    </p:anim>
                                    <p:anim calcmode="lin" valueType="num">
                                      <p:cBhvr>
                                        <p:cTn id="86" dur="500" fill="hold"/>
                                        <p:tgtEl>
                                          <p:spTgt spid="67"/>
                                        </p:tgtEl>
                                        <p:attrNameLst>
                                          <p:attrName>ppt_h</p:attrName>
                                        </p:attrNameLst>
                                      </p:cBhvr>
                                      <p:tavLst>
                                        <p:tav tm="0">
                                          <p:val>
                                            <p:fltVal val="0"/>
                                          </p:val>
                                        </p:tav>
                                        <p:tav tm="100000">
                                          <p:val>
                                            <p:strVal val="#ppt_h"/>
                                          </p:val>
                                        </p:tav>
                                      </p:tavLst>
                                    </p:anim>
                                    <p:animEffect transition="in" filter="fade">
                                      <p:cBhvr>
                                        <p:cTn id="87" dur="500"/>
                                        <p:tgtEl>
                                          <p:spTgt spid="67"/>
                                        </p:tgtEl>
                                      </p:cBhvr>
                                    </p:animEffect>
                                  </p:childTnLst>
                                </p:cTn>
                              </p:par>
                              <p:par>
                                <p:cTn id="88" presetID="2" presetClass="entr" presetSubtype="2" fill="hold" grpId="0" nodeType="withEffect">
                                  <p:stCondLst>
                                    <p:cond delay="4900"/>
                                  </p:stCondLst>
                                  <p:childTnLst>
                                    <p:set>
                                      <p:cBhvr>
                                        <p:cTn id="89" dur="1" fill="hold">
                                          <p:stCondLst>
                                            <p:cond delay="0"/>
                                          </p:stCondLst>
                                        </p:cTn>
                                        <p:tgtEl>
                                          <p:spTgt spid="70"/>
                                        </p:tgtEl>
                                        <p:attrNameLst>
                                          <p:attrName>style.visibility</p:attrName>
                                        </p:attrNameLst>
                                      </p:cBhvr>
                                      <p:to>
                                        <p:strVal val="visible"/>
                                      </p:to>
                                    </p:set>
                                    <p:anim calcmode="lin" valueType="num">
                                      <p:cBhvr additive="base">
                                        <p:cTn id="90" dur="500" fill="hold"/>
                                        <p:tgtEl>
                                          <p:spTgt spid="70"/>
                                        </p:tgtEl>
                                        <p:attrNameLst>
                                          <p:attrName>ppt_x</p:attrName>
                                        </p:attrNameLst>
                                      </p:cBhvr>
                                      <p:tavLst>
                                        <p:tav tm="0">
                                          <p:val>
                                            <p:strVal val="1+#ppt_w/2"/>
                                          </p:val>
                                        </p:tav>
                                        <p:tav tm="100000">
                                          <p:val>
                                            <p:strVal val="#ppt_x"/>
                                          </p:val>
                                        </p:tav>
                                      </p:tavLst>
                                    </p:anim>
                                    <p:anim calcmode="lin" valueType="num">
                                      <p:cBhvr additive="base">
                                        <p:cTn id="91"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7" grpId="0" animBg="1"/>
      <p:bldP spid="68" grpId="0"/>
      <p:bldP spid="69" grpId="0"/>
      <p:bldP spid="70" grpId="0"/>
      <p:bldP spid="71" grpId="0"/>
      <p:bldP spid="72" grpId="0"/>
      <p:bldP spid="73" grpId="0"/>
      <p:bldP spid="74" grpId="0" animBg="1"/>
      <p:bldP spid="75" grpId="0" animBg="1"/>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115"/>
          <p:cNvSpPr txBox="1"/>
          <p:nvPr/>
        </p:nvSpPr>
        <p:spPr>
          <a:xfrm>
            <a:off x="10733573" y="1132062"/>
            <a:ext cx="1674186" cy="411765"/>
          </a:xfrm>
          <a:prstGeom prst="rect">
            <a:avLst/>
          </a:prstGeom>
          <a:noFill/>
        </p:spPr>
        <p:txBody>
          <a:bodyPr wrap="square" lIns="68566" tIns="34283" rIns="68566" bIns="34283" rtlCol="0">
            <a:spAutoFit/>
          </a:bodyPr>
          <a:lstStyle/>
          <a:p>
            <a:pPr algn="ctr">
              <a:lnSpc>
                <a:spcPct val="130000"/>
              </a:lnSpc>
            </a:pPr>
            <a:r>
              <a:rPr lang="zh-CN" altLang="en-US" sz="900" dirty="0">
                <a:solidFill>
                  <a:schemeClr val="bg1">
                    <a:lumMod val="75000"/>
                  </a:schemeClr>
                </a:solidFill>
                <a:cs typeface="+mn-ea"/>
                <a:sym typeface="+mn-lt"/>
              </a:rPr>
              <a:t>您的内容打在这里，或者通过复制您的文本后，</a:t>
            </a:r>
          </a:p>
        </p:txBody>
      </p:sp>
      <p:sp>
        <p:nvSpPr>
          <p:cNvPr id="117" name="TextBox 116"/>
          <p:cNvSpPr txBox="1"/>
          <p:nvPr/>
        </p:nvSpPr>
        <p:spPr>
          <a:xfrm>
            <a:off x="10901955" y="785816"/>
            <a:ext cx="1330707" cy="305468"/>
          </a:xfrm>
          <a:prstGeom prst="rect">
            <a:avLst/>
          </a:prstGeom>
          <a:noFill/>
        </p:spPr>
        <p:txBody>
          <a:bodyPr wrap="square" lIns="68566" tIns="0" rIns="68566" bIns="0" rtlCol="0" anchor="t">
            <a:spAutoFit/>
          </a:bodyPr>
          <a:lstStyle/>
          <a:p>
            <a:pPr algn="ctr">
              <a:lnSpc>
                <a:spcPct val="150000"/>
              </a:lnSpc>
            </a:pPr>
            <a:r>
              <a:rPr lang="zh-CN" altLang="en-US" sz="1500" dirty="0">
                <a:solidFill>
                  <a:schemeClr val="bg1">
                    <a:lumMod val="75000"/>
                  </a:schemeClr>
                </a:solidFill>
                <a:cs typeface="+mn-ea"/>
                <a:sym typeface="+mn-lt"/>
              </a:rPr>
              <a:t>添加标题</a:t>
            </a:r>
          </a:p>
        </p:txBody>
      </p:sp>
      <p:sp>
        <p:nvSpPr>
          <p:cNvPr id="119" name="TextBox 118"/>
          <p:cNvSpPr txBox="1"/>
          <p:nvPr/>
        </p:nvSpPr>
        <p:spPr>
          <a:xfrm>
            <a:off x="13766084" y="791998"/>
            <a:ext cx="1330707" cy="305468"/>
          </a:xfrm>
          <a:prstGeom prst="rect">
            <a:avLst/>
          </a:prstGeom>
          <a:noFill/>
        </p:spPr>
        <p:txBody>
          <a:bodyPr wrap="square" lIns="68566" tIns="0" rIns="68566" bIns="0" rtlCol="0" anchor="t">
            <a:spAutoFit/>
          </a:bodyPr>
          <a:lstStyle/>
          <a:p>
            <a:pPr algn="ctr">
              <a:lnSpc>
                <a:spcPct val="150000"/>
              </a:lnSpc>
            </a:pPr>
            <a:r>
              <a:rPr lang="zh-CN" altLang="en-US" sz="1500" dirty="0">
                <a:solidFill>
                  <a:schemeClr val="bg1">
                    <a:lumMod val="75000"/>
                  </a:schemeClr>
                </a:solidFill>
                <a:cs typeface="+mn-ea"/>
                <a:sym typeface="+mn-lt"/>
              </a:rPr>
              <a:t>添加标题</a:t>
            </a:r>
          </a:p>
        </p:txBody>
      </p:sp>
      <p:sp>
        <p:nvSpPr>
          <p:cNvPr id="124" name="TextBox 123"/>
          <p:cNvSpPr txBox="1"/>
          <p:nvPr/>
        </p:nvSpPr>
        <p:spPr>
          <a:xfrm>
            <a:off x="13624713" y="1138242"/>
            <a:ext cx="1674186" cy="411765"/>
          </a:xfrm>
          <a:prstGeom prst="rect">
            <a:avLst/>
          </a:prstGeom>
          <a:noFill/>
        </p:spPr>
        <p:txBody>
          <a:bodyPr wrap="square" lIns="68566" tIns="34283" rIns="68566" bIns="34283" rtlCol="0">
            <a:spAutoFit/>
          </a:bodyPr>
          <a:lstStyle/>
          <a:p>
            <a:pPr algn="ctr">
              <a:lnSpc>
                <a:spcPct val="130000"/>
              </a:lnSpc>
            </a:pPr>
            <a:r>
              <a:rPr lang="zh-CN" altLang="en-US" sz="900" dirty="0">
                <a:solidFill>
                  <a:schemeClr val="bg1">
                    <a:lumMod val="75000"/>
                  </a:schemeClr>
                </a:solidFill>
                <a:cs typeface="+mn-ea"/>
                <a:sym typeface="+mn-lt"/>
              </a:rPr>
              <a:t>您的内容打在这里，或者通过复制您的文本后，</a:t>
            </a:r>
          </a:p>
        </p:txBody>
      </p:sp>
      <p:pic>
        <p:nvPicPr>
          <p:cNvPr id="49" name="图片 4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04526" y="1529413"/>
            <a:ext cx="1580386" cy="1054187"/>
          </a:xfrm>
          <a:prstGeom prst="rect">
            <a:avLst/>
          </a:prstGeom>
          <a:blipFill>
            <a:blip r:embed="rId4" cstate="email">
              <a:extLst>
                <a:ext uri="{28A0092B-C50C-407E-A947-70E740481C1C}">
                  <a14:useLocalDpi xmlns:a14="http://schemas.microsoft.com/office/drawing/2010/main"/>
                </a:ext>
              </a:extLst>
            </a:blip>
            <a:stretch>
              <a:fillRect/>
            </a:stretch>
          </a:blipFill>
          <a:ln>
            <a:noFill/>
          </a:ln>
        </p:spPr>
      </p:pic>
      <p:pic>
        <p:nvPicPr>
          <p:cNvPr id="50" name="图片 4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804526" y="2985284"/>
            <a:ext cx="1580386" cy="1053590"/>
          </a:xfrm>
          <a:prstGeom prst="rect">
            <a:avLst/>
          </a:prstGeom>
          <a:noFill/>
          <a:ln>
            <a:noFill/>
          </a:ln>
        </p:spPr>
      </p:pic>
      <p:pic>
        <p:nvPicPr>
          <p:cNvPr id="51" name="图片 5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522928" y="1551689"/>
            <a:ext cx="1553185" cy="1034592"/>
          </a:xfrm>
          <a:prstGeom prst="rect">
            <a:avLst/>
          </a:prstGeom>
          <a:noFill/>
          <a:ln>
            <a:noFill/>
          </a:ln>
        </p:spPr>
      </p:pic>
      <p:pic>
        <p:nvPicPr>
          <p:cNvPr id="52" name="图片 5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509344" y="2988415"/>
            <a:ext cx="1569621" cy="1047331"/>
          </a:xfrm>
          <a:prstGeom prst="rect">
            <a:avLst/>
          </a:prstGeom>
          <a:noFill/>
          <a:ln>
            <a:noFill/>
          </a:ln>
        </p:spPr>
      </p:pic>
      <p:grpSp>
        <p:nvGrpSpPr>
          <p:cNvPr id="2" name="组合 1"/>
          <p:cNvGrpSpPr/>
          <p:nvPr/>
        </p:nvGrpSpPr>
        <p:grpSpPr>
          <a:xfrm>
            <a:off x="6378430" y="1607768"/>
            <a:ext cx="1712576" cy="2341811"/>
            <a:chOff x="8503778" y="2237214"/>
            <a:chExt cx="2283434" cy="3122414"/>
          </a:xfrm>
        </p:grpSpPr>
        <p:sp>
          <p:nvSpPr>
            <p:cNvPr id="43" name="TextBox 42"/>
            <p:cNvSpPr txBox="1"/>
            <p:nvPr/>
          </p:nvSpPr>
          <p:spPr>
            <a:xfrm>
              <a:off x="8503778" y="2798120"/>
              <a:ext cx="2232247" cy="498332"/>
            </a:xfrm>
            <a:prstGeom prst="rect">
              <a:avLst/>
            </a:prstGeom>
            <a:noFill/>
          </p:spPr>
          <p:txBody>
            <a:bodyPr wrap="square" lIns="68573" tIns="34286" rIns="68573" bIns="34286" rtlCol="0">
              <a:spAutoFit/>
            </a:bodyPr>
            <a:lstStyle/>
            <a:p>
              <a:pPr algn="just">
                <a:lnSpc>
                  <a:spcPct val="130000"/>
                </a:lnSpc>
              </a:pPr>
              <a:r>
                <a:rPr lang="zh-CN" altLang="en-US" sz="800" dirty="0">
                  <a:solidFill>
                    <a:schemeClr val="bg1">
                      <a:lumMod val="50000"/>
                    </a:schemeClr>
                  </a:solidFill>
                  <a:cs typeface="+mn-ea"/>
                  <a:sym typeface="+mn-lt"/>
                </a:rPr>
                <a:t>您的内容打在这里，或者通过复制您的文本后，</a:t>
              </a:r>
            </a:p>
          </p:txBody>
        </p:sp>
        <p:sp>
          <p:nvSpPr>
            <p:cNvPr id="44" name="TextBox 43"/>
            <p:cNvSpPr txBox="1"/>
            <p:nvPr/>
          </p:nvSpPr>
          <p:spPr>
            <a:xfrm>
              <a:off x="8503778" y="2279309"/>
              <a:ext cx="1774274" cy="325816"/>
            </a:xfrm>
            <a:prstGeom prst="rect">
              <a:avLst/>
            </a:prstGeom>
            <a:noFill/>
          </p:spPr>
          <p:txBody>
            <a:bodyPr wrap="square" lIns="68573" tIns="0" rIns="68573" bIns="0" rtlCol="0" anchor="t">
              <a:spAutoFit/>
            </a:bodyPr>
            <a:lstStyle/>
            <a:p>
              <a:pPr>
                <a:lnSpc>
                  <a:spcPct val="150000"/>
                </a:lnSpc>
              </a:pPr>
              <a:r>
                <a:rPr lang="zh-CN" altLang="en-US" sz="1200" b="1" dirty="0">
                  <a:solidFill>
                    <a:schemeClr val="bg1">
                      <a:lumMod val="50000"/>
                    </a:schemeClr>
                  </a:solidFill>
                  <a:cs typeface="+mn-ea"/>
                  <a:sym typeface="+mn-lt"/>
                </a:rPr>
                <a:t>重点</a:t>
              </a:r>
            </a:p>
          </p:txBody>
        </p:sp>
        <p:sp>
          <p:nvSpPr>
            <p:cNvPr id="47" name="TextBox 46"/>
            <p:cNvSpPr txBox="1"/>
            <p:nvPr/>
          </p:nvSpPr>
          <p:spPr>
            <a:xfrm>
              <a:off x="8554965" y="4861296"/>
              <a:ext cx="2232247" cy="498332"/>
            </a:xfrm>
            <a:prstGeom prst="rect">
              <a:avLst/>
            </a:prstGeom>
            <a:noFill/>
          </p:spPr>
          <p:txBody>
            <a:bodyPr wrap="square" lIns="68573" tIns="34286" rIns="68573" bIns="34286" rtlCol="0">
              <a:spAutoFit/>
            </a:bodyPr>
            <a:lstStyle/>
            <a:p>
              <a:pPr algn="just">
                <a:lnSpc>
                  <a:spcPct val="130000"/>
                </a:lnSpc>
              </a:pPr>
              <a:r>
                <a:rPr lang="zh-CN" altLang="en-US" sz="800" dirty="0">
                  <a:solidFill>
                    <a:schemeClr val="bg1">
                      <a:lumMod val="50000"/>
                    </a:schemeClr>
                  </a:solidFill>
                  <a:cs typeface="+mn-ea"/>
                  <a:sym typeface="+mn-lt"/>
                </a:rPr>
                <a:t>您的内容打在这里，或者通过复制您的文本后，</a:t>
              </a:r>
            </a:p>
          </p:txBody>
        </p:sp>
        <p:sp>
          <p:nvSpPr>
            <p:cNvPr id="48" name="TextBox 47"/>
            <p:cNvSpPr txBox="1"/>
            <p:nvPr/>
          </p:nvSpPr>
          <p:spPr>
            <a:xfrm>
              <a:off x="8554965" y="4301768"/>
              <a:ext cx="1774274" cy="325816"/>
            </a:xfrm>
            <a:prstGeom prst="rect">
              <a:avLst/>
            </a:prstGeom>
            <a:noFill/>
          </p:spPr>
          <p:txBody>
            <a:bodyPr wrap="square" lIns="68573" tIns="0" rIns="68573" bIns="0" rtlCol="0" anchor="t">
              <a:spAutoFit/>
            </a:bodyPr>
            <a:lstStyle/>
            <a:p>
              <a:pPr>
                <a:lnSpc>
                  <a:spcPct val="150000"/>
                </a:lnSpc>
              </a:pPr>
              <a:r>
                <a:rPr lang="zh-CN" altLang="en-US" sz="1200" b="1" dirty="0">
                  <a:solidFill>
                    <a:schemeClr val="bg1">
                      <a:lumMod val="50000"/>
                    </a:schemeClr>
                  </a:solidFill>
                  <a:cs typeface="+mn-ea"/>
                  <a:sym typeface="+mn-lt"/>
                </a:rPr>
                <a:t>重点</a:t>
              </a:r>
            </a:p>
          </p:txBody>
        </p:sp>
        <p:sp>
          <p:nvSpPr>
            <p:cNvPr id="71" name="圆角矩形 70"/>
            <p:cNvSpPr/>
            <p:nvPr/>
          </p:nvSpPr>
          <p:spPr>
            <a:xfrm>
              <a:off x="9390916" y="2237214"/>
              <a:ext cx="592638" cy="54783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rtlCol="0" anchor="ctr"/>
            <a:lstStyle/>
            <a:p>
              <a:pPr algn="ctr"/>
              <a:r>
                <a:rPr lang="en-US" altLang="zh-CN" sz="2400" dirty="0">
                  <a:solidFill>
                    <a:prstClr val="white"/>
                  </a:solidFill>
                  <a:cs typeface="+mn-ea"/>
                  <a:sym typeface="+mn-lt"/>
                </a:rPr>
                <a:t>B</a:t>
              </a:r>
              <a:endParaRPr lang="zh-CN" altLang="en-US" sz="2400" dirty="0">
                <a:solidFill>
                  <a:prstClr val="white"/>
                </a:solidFill>
                <a:cs typeface="+mn-ea"/>
                <a:sym typeface="+mn-lt"/>
              </a:endParaRPr>
            </a:p>
          </p:txBody>
        </p:sp>
        <p:sp>
          <p:nvSpPr>
            <p:cNvPr id="72" name="圆角矩形 71"/>
            <p:cNvSpPr/>
            <p:nvPr/>
          </p:nvSpPr>
          <p:spPr>
            <a:xfrm>
              <a:off x="9442102" y="4259085"/>
              <a:ext cx="592638" cy="54783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rtlCol="0" anchor="ctr"/>
            <a:lstStyle/>
            <a:p>
              <a:pPr algn="ctr"/>
              <a:r>
                <a:rPr lang="en-US" altLang="zh-CN" sz="2400" dirty="0">
                  <a:solidFill>
                    <a:prstClr val="white"/>
                  </a:solidFill>
                  <a:cs typeface="+mn-ea"/>
                  <a:sym typeface="+mn-lt"/>
                </a:rPr>
                <a:t>C</a:t>
              </a:r>
              <a:endParaRPr lang="zh-CN" altLang="en-US" sz="2400" dirty="0">
                <a:solidFill>
                  <a:prstClr val="white"/>
                </a:solidFill>
                <a:cs typeface="+mn-ea"/>
                <a:sym typeface="+mn-lt"/>
              </a:endParaRPr>
            </a:p>
          </p:txBody>
        </p:sp>
      </p:grpSp>
      <p:grpSp>
        <p:nvGrpSpPr>
          <p:cNvPr id="3" name="组合 2"/>
          <p:cNvGrpSpPr/>
          <p:nvPr/>
        </p:nvGrpSpPr>
        <p:grpSpPr>
          <a:xfrm>
            <a:off x="953599" y="1744704"/>
            <a:ext cx="1711298" cy="2120148"/>
            <a:chOff x="1270670" y="2419796"/>
            <a:chExt cx="2281730" cy="2826865"/>
          </a:xfrm>
        </p:grpSpPr>
        <p:sp>
          <p:nvSpPr>
            <p:cNvPr id="41" name="TextBox 40"/>
            <p:cNvSpPr txBox="1"/>
            <p:nvPr/>
          </p:nvSpPr>
          <p:spPr>
            <a:xfrm>
              <a:off x="1296422" y="3022004"/>
              <a:ext cx="2232247" cy="498332"/>
            </a:xfrm>
            <a:prstGeom prst="rect">
              <a:avLst/>
            </a:prstGeom>
            <a:noFill/>
          </p:spPr>
          <p:txBody>
            <a:bodyPr wrap="square" lIns="68573" tIns="34286" rIns="68573" bIns="34286" rtlCol="0">
              <a:spAutoFit/>
            </a:bodyPr>
            <a:lstStyle/>
            <a:p>
              <a:pPr algn="r">
                <a:lnSpc>
                  <a:spcPct val="130000"/>
                </a:lnSpc>
              </a:pPr>
              <a:r>
                <a:rPr lang="zh-CN" altLang="en-US" sz="800" dirty="0">
                  <a:solidFill>
                    <a:schemeClr val="bg1">
                      <a:lumMod val="50000"/>
                    </a:schemeClr>
                  </a:solidFill>
                  <a:cs typeface="+mn-ea"/>
                  <a:sym typeface="+mn-lt"/>
                </a:rPr>
                <a:t>您的内容打在这里，或者通过复制您的文本后</a:t>
              </a:r>
            </a:p>
          </p:txBody>
        </p:sp>
        <p:sp>
          <p:nvSpPr>
            <p:cNvPr id="42" name="TextBox 41"/>
            <p:cNvSpPr txBox="1"/>
            <p:nvPr/>
          </p:nvSpPr>
          <p:spPr>
            <a:xfrm>
              <a:off x="1778125" y="2509979"/>
              <a:ext cx="1774275" cy="325816"/>
            </a:xfrm>
            <a:prstGeom prst="rect">
              <a:avLst/>
            </a:prstGeom>
            <a:noFill/>
          </p:spPr>
          <p:txBody>
            <a:bodyPr wrap="square" lIns="68573" tIns="0" rIns="68573" bIns="0" rtlCol="0" anchor="t">
              <a:spAutoFit/>
            </a:bodyPr>
            <a:lstStyle/>
            <a:p>
              <a:pPr algn="r">
                <a:lnSpc>
                  <a:spcPct val="150000"/>
                </a:lnSpc>
              </a:pPr>
              <a:r>
                <a:rPr lang="zh-CN" altLang="en-US" sz="1200" b="1" dirty="0">
                  <a:solidFill>
                    <a:schemeClr val="bg1">
                      <a:lumMod val="50000"/>
                    </a:schemeClr>
                  </a:solidFill>
                  <a:cs typeface="+mn-ea"/>
                  <a:sym typeface="+mn-lt"/>
                </a:rPr>
                <a:t>重点</a:t>
              </a:r>
            </a:p>
          </p:txBody>
        </p:sp>
        <p:sp>
          <p:nvSpPr>
            <p:cNvPr id="45" name="TextBox 44"/>
            <p:cNvSpPr txBox="1"/>
            <p:nvPr/>
          </p:nvSpPr>
          <p:spPr>
            <a:xfrm>
              <a:off x="1270670" y="4748329"/>
              <a:ext cx="2232247" cy="498332"/>
            </a:xfrm>
            <a:prstGeom prst="rect">
              <a:avLst/>
            </a:prstGeom>
            <a:noFill/>
          </p:spPr>
          <p:txBody>
            <a:bodyPr wrap="square" lIns="68573" tIns="34286" rIns="68573" bIns="34286" rtlCol="0">
              <a:spAutoFit/>
            </a:bodyPr>
            <a:lstStyle/>
            <a:p>
              <a:pPr algn="r">
                <a:lnSpc>
                  <a:spcPct val="130000"/>
                </a:lnSpc>
              </a:pPr>
              <a:r>
                <a:rPr lang="zh-CN" altLang="en-US" sz="800" dirty="0">
                  <a:solidFill>
                    <a:schemeClr val="bg1">
                      <a:lumMod val="50000"/>
                    </a:schemeClr>
                  </a:solidFill>
                  <a:cs typeface="+mn-ea"/>
                  <a:sym typeface="+mn-lt"/>
                </a:rPr>
                <a:t>您的内容打在这里，或者通过复制您的文本后</a:t>
              </a:r>
            </a:p>
          </p:txBody>
        </p:sp>
        <p:sp>
          <p:nvSpPr>
            <p:cNvPr id="46" name="TextBox 45"/>
            <p:cNvSpPr txBox="1"/>
            <p:nvPr/>
          </p:nvSpPr>
          <p:spPr>
            <a:xfrm>
              <a:off x="1728642" y="4245951"/>
              <a:ext cx="1774275" cy="325816"/>
            </a:xfrm>
            <a:prstGeom prst="rect">
              <a:avLst/>
            </a:prstGeom>
            <a:noFill/>
          </p:spPr>
          <p:txBody>
            <a:bodyPr wrap="square" lIns="68573" tIns="0" rIns="68573" bIns="0" rtlCol="0" anchor="t">
              <a:spAutoFit/>
            </a:bodyPr>
            <a:lstStyle/>
            <a:p>
              <a:pPr algn="r">
                <a:lnSpc>
                  <a:spcPct val="150000"/>
                </a:lnSpc>
              </a:pPr>
              <a:r>
                <a:rPr lang="zh-CN" altLang="en-US" sz="1200" b="1" dirty="0">
                  <a:solidFill>
                    <a:schemeClr val="bg1">
                      <a:lumMod val="50000"/>
                    </a:schemeClr>
                  </a:solidFill>
                  <a:cs typeface="+mn-ea"/>
                  <a:sym typeface="+mn-lt"/>
                </a:rPr>
                <a:t>重点</a:t>
              </a:r>
            </a:p>
          </p:txBody>
        </p:sp>
        <p:sp>
          <p:nvSpPr>
            <p:cNvPr id="70" name="圆角矩形 69"/>
            <p:cNvSpPr/>
            <p:nvPr/>
          </p:nvSpPr>
          <p:spPr>
            <a:xfrm>
              <a:off x="2125863" y="2419796"/>
              <a:ext cx="592638" cy="54783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rtlCol="0" anchor="ctr"/>
            <a:lstStyle/>
            <a:p>
              <a:pPr algn="ctr"/>
              <a:r>
                <a:rPr lang="en-US" altLang="zh-CN" sz="2400" dirty="0">
                  <a:solidFill>
                    <a:prstClr val="white"/>
                  </a:solidFill>
                  <a:cs typeface="+mn-ea"/>
                  <a:sym typeface="+mn-lt"/>
                </a:rPr>
                <a:t>A</a:t>
              </a:r>
              <a:endParaRPr lang="zh-CN" altLang="en-US" sz="2400" dirty="0">
                <a:solidFill>
                  <a:prstClr val="white"/>
                </a:solidFill>
                <a:cs typeface="+mn-ea"/>
                <a:sym typeface="+mn-lt"/>
              </a:endParaRPr>
            </a:p>
          </p:txBody>
        </p:sp>
        <p:sp>
          <p:nvSpPr>
            <p:cNvPr id="73" name="圆角矩形 72"/>
            <p:cNvSpPr/>
            <p:nvPr/>
          </p:nvSpPr>
          <p:spPr>
            <a:xfrm>
              <a:off x="2100113" y="4221088"/>
              <a:ext cx="592638" cy="54783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rtlCol="0" anchor="ctr"/>
            <a:lstStyle/>
            <a:p>
              <a:pPr algn="ctr"/>
              <a:r>
                <a:rPr lang="en-US" altLang="zh-CN" sz="2400" dirty="0">
                  <a:solidFill>
                    <a:prstClr val="white"/>
                  </a:solidFill>
                  <a:cs typeface="+mn-ea"/>
                  <a:sym typeface="+mn-lt"/>
                </a:rPr>
                <a:t>D</a:t>
              </a:r>
              <a:endParaRPr lang="zh-CN" altLang="en-US" sz="2400" dirty="0">
                <a:solidFill>
                  <a:prstClr val="white"/>
                </a:solidFill>
                <a:cs typeface="+mn-ea"/>
                <a:sym typeface="+mn-lt"/>
              </a:endParaRPr>
            </a:p>
          </p:txBody>
        </p:sp>
      </p:grpSp>
    </p:spTree>
    <p:extLst>
      <p:ext uri="{BB962C8B-B14F-4D97-AF65-F5344CB8AC3E}">
        <p14:creationId xmlns:p14="http://schemas.microsoft.com/office/powerpoint/2010/main" val="1989802102"/>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 calcmode="lin" valueType="num">
                                      <p:cBhvr>
                                        <p:cTn id="9" dur="500" fill="hold"/>
                                        <p:tgtEl>
                                          <p:spTgt spid="49"/>
                                        </p:tgtEl>
                                        <p:attrNameLst>
                                          <p:attrName>style.rotation</p:attrName>
                                        </p:attrNameLst>
                                      </p:cBhvr>
                                      <p:tavLst>
                                        <p:tav tm="0">
                                          <p:val>
                                            <p:fltVal val="360"/>
                                          </p:val>
                                        </p:tav>
                                        <p:tav tm="100000">
                                          <p:val>
                                            <p:fltVal val="0"/>
                                          </p:val>
                                        </p:tav>
                                      </p:tavLst>
                                    </p:anim>
                                    <p:animEffect transition="in" filter="fade">
                                      <p:cBhvr>
                                        <p:cTn id="10" dur="500"/>
                                        <p:tgtEl>
                                          <p:spTgt spid="49"/>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p:cTn id="13" dur="500" fill="hold"/>
                                        <p:tgtEl>
                                          <p:spTgt spid="51"/>
                                        </p:tgtEl>
                                        <p:attrNameLst>
                                          <p:attrName>ppt_w</p:attrName>
                                        </p:attrNameLst>
                                      </p:cBhvr>
                                      <p:tavLst>
                                        <p:tav tm="0">
                                          <p:val>
                                            <p:fltVal val="0"/>
                                          </p:val>
                                        </p:tav>
                                        <p:tav tm="100000">
                                          <p:val>
                                            <p:strVal val="#ppt_w"/>
                                          </p:val>
                                        </p:tav>
                                      </p:tavLst>
                                    </p:anim>
                                    <p:anim calcmode="lin" valueType="num">
                                      <p:cBhvr>
                                        <p:cTn id="14" dur="500" fill="hold"/>
                                        <p:tgtEl>
                                          <p:spTgt spid="51"/>
                                        </p:tgtEl>
                                        <p:attrNameLst>
                                          <p:attrName>ppt_h</p:attrName>
                                        </p:attrNameLst>
                                      </p:cBhvr>
                                      <p:tavLst>
                                        <p:tav tm="0">
                                          <p:val>
                                            <p:fltVal val="0"/>
                                          </p:val>
                                        </p:tav>
                                        <p:tav tm="100000">
                                          <p:val>
                                            <p:strVal val="#ppt_h"/>
                                          </p:val>
                                        </p:tav>
                                      </p:tavLst>
                                    </p:anim>
                                    <p:anim calcmode="lin" valueType="num">
                                      <p:cBhvr>
                                        <p:cTn id="15" dur="500" fill="hold"/>
                                        <p:tgtEl>
                                          <p:spTgt spid="51"/>
                                        </p:tgtEl>
                                        <p:attrNameLst>
                                          <p:attrName>style.rotation</p:attrName>
                                        </p:attrNameLst>
                                      </p:cBhvr>
                                      <p:tavLst>
                                        <p:tav tm="0">
                                          <p:val>
                                            <p:fltVal val="360"/>
                                          </p:val>
                                        </p:tav>
                                        <p:tav tm="100000">
                                          <p:val>
                                            <p:fltVal val="0"/>
                                          </p:val>
                                        </p:tav>
                                      </p:tavLst>
                                    </p:anim>
                                    <p:animEffect transition="in" filter="fade">
                                      <p:cBhvr>
                                        <p:cTn id="16" dur="500"/>
                                        <p:tgtEl>
                                          <p:spTgt spid="51"/>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500" fill="hold"/>
                                        <p:tgtEl>
                                          <p:spTgt spid="50"/>
                                        </p:tgtEl>
                                        <p:attrNameLst>
                                          <p:attrName>ppt_w</p:attrName>
                                        </p:attrNameLst>
                                      </p:cBhvr>
                                      <p:tavLst>
                                        <p:tav tm="0">
                                          <p:val>
                                            <p:fltVal val="0"/>
                                          </p:val>
                                        </p:tav>
                                        <p:tav tm="100000">
                                          <p:val>
                                            <p:strVal val="#ppt_w"/>
                                          </p:val>
                                        </p:tav>
                                      </p:tavLst>
                                    </p:anim>
                                    <p:anim calcmode="lin" valueType="num">
                                      <p:cBhvr>
                                        <p:cTn id="20" dur="500" fill="hold"/>
                                        <p:tgtEl>
                                          <p:spTgt spid="50"/>
                                        </p:tgtEl>
                                        <p:attrNameLst>
                                          <p:attrName>ppt_h</p:attrName>
                                        </p:attrNameLst>
                                      </p:cBhvr>
                                      <p:tavLst>
                                        <p:tav tm="0">
                                          <p:val>
                                            <p:fltVal val="0"/>
                                          </p:val>
                                        </p:tav>
                                        <p:tav tm="100000">
                                          <p:val>
                                            <p:strVal val="#ppt_h"/>
                                          </p:val>
                                        </p:tav>
                                      </p:tavLst>
                                    </p:anim>
                                    <p:anim calcmode="lin" valueType="num">
                                      <p:cBhvr>
                                        <p:cTn id="21" dur="500" fill="hold"/>
                                        <p:tgtEl>
                                          <p:spTgt spid="50"/>
                                        </p:tgtEl>
                                        <p:attrNameLst>
                                          <p:attrName>style.rotation</p:attrName>
                                        </p:attrNameLst>
                                      </p:cBhvr>
                                      <p:tavLst>
                                        <p:tav tm="0">
                                          <p:val>
                                            <p:fltVal val="360"/>
                                          </p:val>
                                        </p:tav>
                                        <p:tav tm="100000">
                                          <p:val>
                                            <p:fltVal val="0"/>
                                          </p:val>
                                        </p:tav>
                                      </p:tavLst>
                                    </p:anim>
                                    <p:animEffect transition="in" filter="fade">
                                      <p:cBhvr>
                                        <p:cTn id="22" dur="500"/>
                                        <p:tgtEl>
                                          <p:spTgt spid="50"/>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p:cTn id="25" dur="500" fill="hold"/>
                                        <p:tgtEl>
                                          <p:spTgt spid="52"/>
                                        </p:tgtEl>
                                        <p:attrNameLst>
                                          <p:attrName>ppt_w</p:attrName>
                                        </p:attrNameLst>
                                      </p:cBhvr>
                                      <p:tavLst>
                                        <p:tav tm="0">
                                          <p:val>
                                            <p:fltVal val="0"/>
                                          </p:val>
                                        </p:tav>
                                        <p:tav tm="100000">
                                          <p:val>
                                            <p:strVal val="#ppt_w"/>
                                          </p:val>
                                        </p:tav>
                                      </p:tavLst>
                                    </p:anim>
                                    <p:anim calcmode="lin" valueType="num">
                                      <p:cBhvr>
                                        <p:cTn id="26" dur="500" fill="hold"/>
                                        <p:tgtEl>
                                          <p:spTgt spid="52"/>
                                        </p:tgtEl>
                                        <p:attrNameLst>
                                          <p:attrName>ppt_h</p:attrName>
                                        </p:attrNameLst>
                                      </p:cBhvr>
                                      <p:tavLst>
                                        <p:tav tm="0">
                                          <p:val>
                                            <p:fltVal val="0"/>
                                          </p:val>
                                        </p:tav>
                                        <p:tav tm="100000">
                                          <p:val>
                                            <p:strVal val="#ppt_h"/>
                                          </p:val>
                                        </p:tav>
                                      </p:tavLst>
                                    </p:anim>
                                    <p:anim calcmode="lin" valueType="num">
                                      <p:cBhvr>
                                        <p:cTn id="27" dur="500" fill="hold"/>
                                        <p:tgtEl>
                                          <p:spTgt spid="52"/>
                                        </p:tgtEl>
                                        <p:attrNameLst>
                                          <p:attrName>style.rotation</p:attrName>
                                        </p:attrNameLst>
                                      </p:cBhvr>
                                      <p:tavLst>
                                        <p:tav tm="0">
                                          <p:val>
                                            <p:fltVal val="360"/>
                                          </p:val>
                                        </p:tav>
                                        <p:tav tm="100000">
                                          <p:val>
                                            <p:fltVal val="0"/>
                                          </p:val>
                                        </p:tav>
                                      </p:tavLst>
                                    </p:anim>
                                    <p:animEffect transition="in" filter="fade">
                                      <p:cBhvr>
                                        <p:cTn id="28" dur="500"/>
                                        <p:tgtEl>
                                          <p:spTgt spid="52"/>
                                        </p:tgtEl>
                                      </p:cBhvr>
                                    </p:animEffect>
                                  </p:childTnLst>
                                </p:cTn>
                              </p:par>
                            </p:childTnLst>
                          </p:cTn>
                        </p:par>
                        <p:par>
                          <p:cTn id="29" fill="hold">
                            <p:stCondLst>
                              <p:cond delay="500"/>
                            </p:stCondLst>
                            <p:childTnLst>
                              <p:par>
                                <p:cTn id="30" presetID="12" presetClass="entr" presetSubtype="8"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p:tgtEl>
                                          <p:spTgt spid="2"/>
                                        </p:tgtEl>
                                        <p:attrNameLst>
                                          <p:attrName>ppt_x</p:attrName>
                                        </p:attrNameLst>
                                      </p:cBhvr>
                                      <p:tavLst>
                                        <p:tav tm="0">
                                          <p:val>
                                            <p:strVal val="#ppt_x-#ppt_w*1.125000"/>
                                          </p:val>
                                        </p:tav>
                                        <p:tav tm="100000">
                                          <p:val>
                                            <p:strVal val="#ppt_x"/>
                                          </p:val>
                                        </p:tav>
                                      </p:tavLst>
                                    </p:anim>
                                    <p:animEffect transition="in" filter="wipe(right)">
                                      <p:cBhvr>
                                        <p:cTn id="33" dur="500"/>
                                        <p:tgtEl>
                                          <p:spTgt spid="2"/>
                                        </p:tgtEl>
                                      </p:cBhvr>
                                    </p:animEffect>
                                  </p:childTnLst>
                                </p:cTn>
                              </p:par>
                              <p:par>
                                <p:cTn id="34" presetID="12" presetClass="entr" presetSubtype="2"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p:tgtEl>
                                          <p:spTgt spid="3"/>
                                        </p:tgtEl>
                                        <p:attrNameLst>
                                          <p:attrName>ppt_x</p:attrName>
                                        </p:attrNameLst>
                                      </p:cBhvr>
                                      <p:tavLst>
                                        <p:tav tm="0">
                                          <p:val>
                                            <p:strVal val="#ppt_x+#ppt_w*1.125000"/>
                                          </p:val>
                                        </p:tav>
                                        <p:tav tm="100000">
                                          <p:val>
                                            <p:strVal val="#ppt_x"/>
                                          </p:val>
                                        </p:tav>
                                      </p:tavLst>
                                    </p:anim>
                                    <p:animEffect transition="in" filter="wipe(lef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bwMode="auto">
          <a:xfrm>
            <a:off x="2366628" y="1131591"/>
            <a:ext cx="1442867" cy="845091"/>
            <a:chOff x="0" y="0"/>
            <a:chExt cx="9801" cy="6692"/>
          </a:xfrm>
          <a:solidFill>
            <a:schemeClr val="accent1"/>
          </a:solidFill>
        </p:grpSpPr>
        <p:sp>
          <p:nvSpPr>
            <p:cNvPr id="22" name="曲线 948"/>
            <p:cNvSpPr/>
            <p:nvPr/>
          </p:nvSpPr>
          <p:spPr bwMode="auto">
            <a:xfrm>
              <a:off x="2263" y="0"/>
              <a:ext cx="5780" cy="6693"/>
            </a:xfrm>
            <a:custGeom>
              <a:avLst/>
              <a:gdLst>
                <a:gd name="T0" fmla="*/ 13513 w 21600"/>
                <a:gd name="T1" fmla="*/ 693 h 21600"/>
                <a:gd name="T2" fmla="*/ 15646 w 21600"/>
                <a:gd name="T3" fmla="*/ 2743 h 21600"/>
                <a:gd name="T4" fmla="*/ 16293 w 21600"/>
                <a:gd name="T5" fmla="*/ 5076 h 21600"/>
                <a:gd name="T6" fmla="*/ 14013 w 21600"/>
                <a:gd name="T7" fmla="*/ 10033 h 21600"/>
                <a:gd name="T8" fmla="*/ 15000 w 21600"/>
                <a:gd name="T9" fmla="*/ 12047 h 21600"/>
                <a:gd name="T10" fmla="*/ 18939 w 21600"/>
                <a:gd name="T11" fmla="*/ 12550 h 21600"/>
                <a:gd name="T12" fmla="*/ 20878 w 21600"/>
                <a:gd name="T13" fmla="*/ 15742 h 21600"/>
                <a:gd name="T14" fmla="*/ 21054 w 21600"/>
                <a:gd name="T15" fmla="*/ 19957 h 21600"/>
                <a:gd name="T16" fmla="*/ 9652 w 21600"/>
                <a:gd name="T17" fmla="*/ 21374 h 21600"/>
                <a:gd name="T18" fmla="*/ 455 w 21600"/>
                <a:gd name="T19" fmla="*/ 19563 h 21600"/>
                <a:gd name="T20" fmla="*/ 2201 w 21600"/>
                <a:gd name="T21" fmla="*/ 13225 h 21600"/>
                <a:gd name="T22" fmla="*/ 6270 w 21600"/>
                <a:gd name="T23" fmla="*/ 12189 h 21600"/>
                <a:gd name="T24" fmla="*/ 7447 w 21600"/>
                <a:gd name="T25" fmla="*/ 10075 h 21600"/>
                <a:gd name="T26" fmla="*/ 5239 w 21600"/>
                <a:gd name="T27" fmla="*/ 4682 h 21600"/>
                <a:gd name="T28" fmla="*/ 8512 w 21600"/>
                <a:gd name="T29" fmla="*/ 603 h 21600"/>
                <a:gd name="T30" fmla="*/ 12963 w 21600"/>
                <a:gd name="T31" fmla="*/ 54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513" y="693"/>
                  </a:moveTo>
                  <a:cubicBezTo>
                    <a:pt x="14488" y="1348"/>
                    <a:pt x="15048" y="1452"/>
                    <a:pt x="15646" y="2743"/>
                  </a:cubicBezTo>
                  <a:cubicBezTo>
                    <a:pt x="16244" y="4034"/>
                    <a:pt x="16241" y="4282"/>
                    <a:pt x="16293" y="5076"/>
                  </a:cubicBezTo>
                  <a:cubicBezTo>
                    <a:pt x="16607" y="8768"/>
                    <a:pt x="14540" y="9197"/>
                    <a:pt x="14013" y="10033"/>
                  </a:cubicBezTo>
                  <a:cubicBezTo>
                    <a:pt x="13983" y="10846"/>
                    <a:pt x="14152" y="11627"/>
                    <a:pt x="15000" y="12047"/>
                  </a:cubicBezTo>
                  <a:cubicBezTo>
                    <a:pt x="15852" y="12466"/>
                    <a:pt x="17732" y="11766"/>
                    <a:pt x="18939" y="12550"/>
                  </a:cubicBezTo>
                  <a:cubicBezTo>
                    <a:pt x="20146" y="13335"/>
                    <a:pt x="20280" y="14170"/>
                    <a:pt x="20878" y="15742"/>
                  </a:cubicBezTo>
                  <a:cubicBezTo>
                    <a:pt x="21476" y="17314"/>
                    <a:pt x="21600" y="19224"/>
                    <a:pt x="21054" y="19957"/>
                  </a:cubicBezTo>
                  <a:cubicBezTo>
                    <a:pt x="17698" y="20802"/>
                    <a:pt x="13826" y="21600"/>
                    <a:pt x="9652" y="21374"/>
                  </a:cubicBezTo>
                  <a:cubicBezTo>
                    <a:pt x="5478" y="21309"/>
                    <a:pt x="1401" y="21306"/>
                    <a:pt x="455" y="19563"/>
                  </a:cubicBezTo>
                  <a:cubicBezTo>
                    <a:pt x="0" y="17398"/>
                    <a:pt x="1278" y="14700"/>
                    <a:pt x="2201" y="13225"/>
                  </a:cubicBezTo>
                  <a:cubicBezTo>
                    <a:pt x="3124" y="11750"/>
                    <a:pt x="5422" y="12308"/>
                    <a:pt x="6270" y="12189"/>
                  </a:cubicBezTo>
                  <a:cubicBezTo>
                    <a:pt x="7119" y="12069"/>
                    <a:pt x="7773" y="11634"/>
                    <a:pt x="7447" y="10075"/>
                  </a:cubicBezTo>
                  <a:cubicBezTo>
                    <a:pt x="6147" y="8565"/>
                    <a:pt x="4854" y="6609"/>
                    <a:pt x="5239" y="4682"/>
                  </a:cubicBezTo>
                  <a:cubicBezTo>
                    <a:pt x="5624" y="2756"/>
                    <a:pt x="6917" y="1368"/>
                    <a:pt x="8512" y="603"/>
                  </a:cubicBezTo>
                  <a:cubicBezTo>
                    <a:pt x="10108" y="0"/>
                    <a:pt x="12186" y="258"/>
                    <a:pt x="12963" y="542"/>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fontAlgn="auto"/>
              <a:endParaRPr lang="zh-CN" altLang="en-US" noProof="1">
                <a:cs typeface="+mn-ea"/>
                <a:sym typeface="+mn-lt"/>
              </a:endParaRPr>
            </a:p>
          </p:txBody>
        </p:sp>
        <p:sp>
          <p:nvSpPr>
            <p:cNvPr id="23" name="曲线 948"/>
            <p:cNvSpPr/>
            <p:nvPr/>
          </p:nvSpPr>
          <p:spPr bwMode="auto">
            <a:xfrm>
              <a:off x="0" y="0"/>
              <a:ext cx="3885" cy="4606"/>
            </a:xfrm>
            <a:custGeom>
              <a:avLst/>
              <a:gdLst>
                <a:gd name="T0" fmla="*/ 13877 w 21600"/>
                <a:gd name="T1" fmla="*/ 647 h 21600"/>
                <a:gd name="T2" fmla="*/ 16040 w 21600"/>
                <a:gd name="T3" fmla="*/ 2715 h 21600"/>
                <a:gd name="T4" fmla="*/ 16690 w 21600"/>
                <a:gd name="T5" fmla="*/ 5069 h 21600"/>
                <a:gd name="T6" fmla="*/ 14383 w 21600"/>
                <a:gd name="T7" fmla="*/ 10068 h 21600"/>
                <a:gd name="T8" fmla="*/ 15495 w 21600"/>
                <a:gd name="T9" fmla="*/ 11986 h 21600"/>
                <a:gd name="T10" fmla="*/ 18725 w 21600"/>
                <a:gd name="T11" fmla="*/ 12460 h 21600"/>
                <a:gd name="T12" fmla="*/ 20932 w 21600"/>
                <a:gd name="T13" fmla="*/ 14790 h 21600"/>
                <a:gd name="T14" fmla="*/ 16796 w 21600"/>
                <a:gd name="T15" fmla="*/ 15475 h 21600"/>
                <a:gd name="T16" fmla="*/ 12020 w 21600"/>
                <a:gd name="T17" fmla="*/ 21529 h 21600"/>
                <a:gd name="T18" fmla="*/ 394 w 21600"/>
                <a:gd name="T19" fmla="*/ 19836 h 21600"/>
                <a:gd name="T20" fmla="*/ 2429 w 21600"/>
                <a:gd name="T21" fmla="*/ 13290 h 21600"/>
                <a:gd name="T22" fmla="*/ 6549 w 21600"/>
                <a:gd name="T23" fmla="*/ 12244 h 21600"/>
                <a:gd name="T24" fmla="*/ 7739 w 21600"/>
                <a:gd name="T25" fmla="*/ 10110 h 21600"/>
                <a:gd name="T26" fmla="*/ 5504 w 21600"/>
                <a:gd name="T27" fmla="*/ 4670 h 21600"/>
                <a:gd name="T28" fmla="*/ 8817 w 21600"/>
                <a:gd name="T29" fmla="*/ 553 h 21600"/>
                <a:gd name="T30" fmla="*/ 13321 w 21600"/>
                <a:gd name="T31" fmla="*/ 49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877" y="647"/>
                  </a:moveTo>
                  <a:cubicBezTo>
                    <a:pt x="14867" y="1308"/>
                    <a:pt x="15434" y="1411"/>
                    <a:pt x="16040" y="2715"/>
                  </a:cubicBezTo>
                  <a:cubicBezTo>
                    <a:pt x="16646" y="4018"/>
                    <a:pt x="16640" y="4267"/>
                    <a:pt x="16690" y="5069"/>
                  </a:cubicBezTo>
                  <a:cubicBezTo>
                    <a:pt x="17013" y="8792"/>
                    <a:pt x="14917" y="9229"/>
                    <a:pt x="14383" y="10068"/>
                  </a:cubicBezTo>
                  <a:cubicBezTo>
                    <a:pt x="14355" y="10889"/>
                    <a:pt x="14639" y="11559"/>
                    <a:pt x="15495" y="11986"/>
                  </a:cubicBezTo>
                  <a:cubicBezTo>
                    <a:pt x="16357" y="12408"/>
                    <a:pt x="17902" y="11906"/>
                    <a:pt x="18725" y="12460"/>
                  </a:cubicBezTo>
                  <a:cubicBezTo>
                    <a:pt x="19948" y="13252"/>
                    <a:pt x="20326" y="13205"/>
                    <a:pt x="20932" y="14790"/>
                  </a:cubicBezTo>
                  <a:cubicBezTo>
                    <a:pt x="21600" y="16375"/>
                    <a:pt x="17352" y="14734"/>
                    <a:pt x="16796" y="15475"/>
                  </a:cubicBezTo>
                  <a:cubicBezTo>
                    <a:pt x="13399" y="16328"/>
                    <a:pt x="13365" y="19349"/>
                    <a:pt x="12020" y="21529"/>
                  </a:cubicBezTo>
                  <a:cubicBezTo>
                    <a:pt x="7794" y="21431"/>
                    <a:pt x="1356" y="21600"/>
                    <a:pt x="394" y="19836"/>
                  </a:cubicBezTo>
                  <a:cubicBezTo>
                    <a:pt x="0" y="17651"/>
                    <a:pt x="1495" y="14781"/>
                    <a:pt x="2429" y="13290"/>
                  </a:cubicBezTo>
                  <a:cubicBezTo>
                    <a:pt x="3363" y="11803"/>
                    <a:pt x="5693" y="12366"/>
                    <a:pt x="6549" y="12244"/>
                  </a:cubicBezTo>
                  <a:cubicBezTo>
                    <a:pt x="7405" y="12127"/>
                    <a:pt x="8067" y="11686"/>
                    <a:pt x="7739" y="10110"/>
                  </a:cubicBezTo>
                  <a:cubicBezTo>
                    <a:pt x="6421" y="8591"/>
                    <a:pt x="5115" y="6616"/>
                    <a:pt x="5504" y="4670"/>
                  </a:cubicBezTo>
                  <a:cubicBezTo>
                    <a:pt x="5893" y="2729"/>
                    <a:pt x="7205" y="1327"/>
                    <a:pt x="8817" y="553"/>
                  </a:cubicBezTo>
                  <a:cubicBezTo>
                    <a:pt x="10435" y="0"/>
                    <a:pt x="12537" y="206"/>
                    <a:pt x="13321" y="492"/>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fontAlgn="auto"/>
              <a:endParaRPr lang="zh-CN" altLang="en-US" noProof="1">
                <a:cs typeface="+mn-ea"/>
                <a:sym typeface="+mn-lt"/>
              </a:endParaRPr>
            </a:p>
          </p:txBody>
        </p:sp>
        <p:sp>
          <p:nvSpPr>
            <p:cNvPr id="24" name="曲线 950"/>
            <p:cNvSpPr/>
            <p:nvPr/>
          </p:nvSpPr>
          <p:spPr bwMode="auto">
            <a:xfrm>
              <a:off x="6721" y="290"/>
              <a:ext cx="3080" cy="4121"/>
            </a:xfrm>
            <a:custGeom>
              <a:avLst/>
              <a:gdLst>
                <a:gd name="T0" fmla="*/ 2749 w 21600"/>
                <a:gd name="T1" fmla="*/ 9083 h 21600"/>
                <a:gd name="T2" fmla="*/ 4130 w 21600"/>
                <a:gd name="T3" fmla="*/ 2148 h 21600"/>
                <a:gd name="T4" fmla="*/ 10743 w 21600"/>
                <a:gd name="T5" fmla="*/ 15 h 21600"/>
                <a:gd name="T6" fmla="*/ 15989 w 21600"/>
                <a:gd name="T7" fmla="*/ 1839 h 21600"/>
                <a:gd name="T8" fmla="*/ 17686 w 21600"/>
                <a:gd name="T9" fmla="*/ 5309 h 21600"/>
                <a:gd name="T10" fmla="*/ 17897 w 21600"/>
                <a:gd name="T11" fmla="*/ 8611 h 21600"/>
                <a:gd name="T12" fmla="*/ 16564 w 21600"/>
                <a:gd name="T13" fmla="*/ 9764 h 21600"/>
                <a:gd name="T14" fmla="*/ 14250 w 21600"/>
                <a:gd name="T15" fmla="*/ 10393 h 21600"/>
                <a:gd name="T16" fmla="*/ 13198 w 21600"/>
                <a:gd name="T17" fmla="*/ 12385 h 21600"/>
                <a:gd name="T18" fmla="*/ 14811 w 21600"/>
                <a:gd name="T19" fmla="*/ 13643 h 21600"/>
                <a:gd name="T20" fmla="*/ 18738 w 21600"/>
                <a:gd name="T21" fmla="*/ 14010 h 21600"/>
                <a:gd name="T22" fmla="*/ 20520 w 21600"/>
                <a:gd name="T23" fmla="*/ 14953 h 21600"/>
                <a:gd name="T24" fmla="*/ 21263 w 21600"/>
                <a:gd name="T25" fmla="*/ 17207 h 21600"/>
                <a:gd name="T26" fmla="*/ 21123 w 21600"/>
                <a:gd name="T27" fmla="*/ 20247 h 21600"/>
                <a:gd name="T28" fmla="*/ 9481 w 21600"/>
                <a:gd name="T29" fmla="*/ 21400 h 21600"/>
                <a:gd name="T30" fmla="*/ 5273 w 21600"/>
                <a:gd name="T31" fmla="*/ 16159 h 21600"/>
                <a:gd name="T32" fmla="*/ 855 w 21600"/>
                <a:gd name="T33" fmla="*/ 15635 h 21600"/>
                <a:gd name="T34" fmla="*/ 715 w 21600"/>
                <a:gd name="T35" fmla="*/ 14534 h 21600"/>
                <a:gd name="T36" fmla="*/ 3352 w 21600"/>
                <a:gd name="T37" fmla="*/ 13779 h 21600"/>
                <a:gd name="T38" fmla="*/ 6480 w 21600"/>
                <a:gd name="T39" fmla="*/ 13538 h 21600"/>
                <a:gd name="T40" fmla="*/ 7307 w 21600"/>
                <a:gd name="T41" fmla="*/ 11651 h 21600"/>
                <a:gd name="T42" fmla="*/ 6255 w 21600"/>
                <a:gd name="T43" fmla="*/ 11180 h 21600"/>
                <a:gd name="T44" fmla="*/ 5414 w 21600"/>
                <a:gd name="T45" fmla="*/ 9922 h 21600"/>
                <a:gd name="T46" fmla="*/ 3590 w 21600"/>
                <a:gd name="T47" fmla="*/ 9712 h 21600"/>
                <a:gd name="T48" fmla="*/ 3029 w 21600"/>
                <a:gd name="T49" fmla="*/ 945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600" h="21600">
                  <a:moveTo>
                    <a:pt x="2749" y="9083"/>
                  </a:moveTo>
                  <a:cubicBezTo>
                    <a:pt x="2959" y="7605"/>
                    <a:pt x="2531" y="3962"/>
                    <a:pt x="4130" y="2148"/>
                  </a:cubicBezTo>
                  <a:cubicBezTo>
                    <a:pt x="5729" y="372"/>
                    <a:pt x="8485" y="0"/>
                    <a:pt x="10743" y="15"/>
                  </a:cubicBezTo>
                  <a:cubicBezTo>
                    <a:pt x="13002" y="36"/>
                    <a:pt x="14601" y="780"/>
                    <a:pt x="15989" y="1839"/>
                  </a:cubicBezTo>
                  <a:cubicBezTo>
                    <a:pt x="17378" y="2898"/>
                    <a:pt x="17280" y="3915"/>
                    <a:pt x="17686" y="5309"/>
                  </a:cubicBezTo>
                  <a:cubicBezTo>
                    <a:pt x="18121" y="6703"/>
                    <a:pt x="18121" y="7720"/>
                    <a:pt x="17897" y="8611"/>
                  </a:cubicBezTo>
                  <a:cubicBezTo>
                    <a:pt x="17672" y="9502"/>
                    <a:pt x="17294" y="9408"/>
                    <a:pt x="16564" y="9764"/>
                  </a:cubicBezTo>
                  <a:cubicBezTo>
                    <a:pt x="15835" y="10121"/>
                    <a:pt x="14923" y="9869"/>
                    <a:pt x="14250" y="10393"/>
                  </a:cubicBezTo>
                  <a:cubicBezTo>
                    <a:pt x="13577" y="10917"/>
                    <a:pt x="13086" y="11735"/>
                    <a:pt x="13198" y="12385"/>
                  </a:cubicBezTo>
                  <a:cubicBezTo>
                    <a:pt x="13310" y="13035"/>
                    <a:pt x="13703" y="13318"/>
                    <a:pt x="14811" y="13643"/>
                  </a:cubicBezTo>
                  <a:cubicBezTo>
                    <a:pt x="15919" y="13968"/>
                    <a:pt x="17609" y="13748"/>
                    <a:pt x="18738" y="14010"/>
                  </a:cubicBezTo>
                  <a:cubicBezTo>
                    <a:pt x="19874" y="14272"/>
                    <a:pt x="19987" y="14314"/>
                    <a:pt x="20520" y="14953"/>
                  </a:cubicBezTo>
                  <a:cubicBezTo>
                    <a:pt x="20996" y="15593"/>
                    <a:pt x="21137" y="16148"/>
                    <a:pt x="21263" y="17207"/>
                  </a:cubicBezTo>
                  <a:cubicBezTo>
                    <a:pt x="21389" y="18266"/>
                    <a:pt x="21600" y="19786"/>
                    <a:pt x="21123" y="20247"/>
                  </a:cubicBezTo>
                  <a:cubicBezTo>
                    <a:pt x="18766" y="21086"/>
                    <a:pt x="13584" y="21600"/>
                    <a:pt x="9481" y="21400"/>
                  </a:cubicBezTo>
                  <a:cubicBezTo>
                    <a:pt x="8738" y="19587"/>
                    <a:pt x="7020" y="17312"/>
                    <a:pt x="5273" y="16159"/>
                  </a:cubicBezTo>
                  <a:cubicBezTo>
                    <a:pt x="3548" y="15006"/>
                    <a:pt x="1767" y="15960"/>
                    <a:pt x="855" y="15635"/>
                  </a:cubicBezTo>
                  <a:cubicBezTo>
                    <a:pt x="0" y="15310"/>
                    <a:pt x="252" y="14922"/>
                    <a:pt x="715" y="14534"/>
                  </a:cubicBezTo>
                  <a:cubicBezTo>
                    <a:pt x="1178" y="14146"/>
                    <a:pt x="2202" y="13978"/>
                    <a:pt x="3352" y="13779"/>
                  </a:cubicBezTo>
                  <a:cubicBezTo>
                    <a:pt x="4502" y="13580"/>
                    <a:pt x="5638" y="13947"/>
                    <a:pt x="6480" y="13538"/>
                  </a:cubicBezTo>
                  <a:cubicBezTo>
                    <a:pt x="7293" y="13129"/>
                    <a:pt x="7349" y="12123"/>
                    <a:pt x="7307" y="11651"/>
                  </a:cubicBezTo>
                  <a:cubicBezTo>
                    <a:pt x="7265" y="11180"/>
                    <a:pt x="6634" y="11525"/>
                    <a:pt x="6255" y="11180"/>
                  </a:cubicBezTo>
                  <a:cubicBezTo>
                    <a:pt x="5876" y="10834"/>
                    <a:pt x="5947" y="10215"/>
                    <a:pt x="5414" y="9922"/>
                  </a:cubicBezTo>
                  <a:cubicBezTo>
                    <a:pt x="4881" y="9628"/>
                    <a:pt x="4067" y="9806"/>
                    <a:pt x="3590" y="9712"/>
                  </a:cubicBezTo>
                  <a:cubicBezTo>
                    <a:pt x="3113" y="9618"/>
                    <a:pt x="3106" y="9497"/>
                    <a:pt x="3029" y="9450"/>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fontAlgn="auto"/>
              <a:endParaRPr lang="zh-CN" altLang="en-US" noProof="1">
                <a:cs typeface="+mn-ea"/>
                <a:sym typeface="+mn-lt"/>
              </a:endParaRPr>
            </a:p>
          </p:txBody>
        </p:sp>
      </p:grpSp>
      <p:grpSp>
        <p:nvGrpSpPr>
          <p:cNvPr id="3" name="Group 12"/>
          <p:cNvGrpSpPr/>
          <p:nvPr/>
        </p:nvGrpSpPr>
        <p:grpSpPr bwMode="auto">
          <a:xfrm>
            <a:off x="5120294" y="1131591"/>
            <a:ext cx="1442867" cy="845091"/>
            <a:chOff x="0" y="0"/>
            <a:chExt cx="9801" cy="6692"/>
          </a:xfrm>
          <a:solidFill>
            <a:schemeClr val="accent2"/>
          </a:solidFill>
        </p:grpSpPr>
        <p:sp>
          <p:nvSpPr>
            <p:cNvPr id="45" name="曲线 948"/>
            <p:cNvSpPr/>
            <p:nvPr/>
          </p:nvSpPr>
          <p:spPr bwMode="auto">
            <a:xfrm>
              <a:off x="2263" y="0"/>
              <a:ext cx="5780" cy="6693"/>
            </a:xfrm>
            <a:custGeom>
              <a:avLst/>
              <a:gdLst>
                <a:gd name="T0" fmla="*/ 13513 w 21600"/>
                <a:gd name="T1" fmla="*/ 693 h 21600"/>
                <a:gd name="T2" fmla="*/ 15646 w 21600"/>
                <a:gd name="T3" fmla="*/ 2743 h 21600"/>
                <a:gd name="T4" fmla="*/ 16293 w 21600"/>
                <a:gd name="T5" fmla="*/ 5076 h 21600"/>
                <a:gd name="T6" fmla="*/ 14013 w 21600"/>
                <a:gd name="T7" fmla="*/ 10033 h 21600"/>
                <a:gd name="T8" fmla="*/ 15000 w 21600"/>
                <a:gd name="T9" fmla="*/ 12047 h 21600"/>
                <a:gd name="T10" fmla="*/ 18939 w 21600"/>
                <a:gd name="T11" fmla="*/ 12550 h 21600"/>
                <a:gd name="T12" fmla="*/ 20878 w 21600"/>
                <a:gd name="T13" fmla="*/ 15742 h 21600"/>
                <a:gd name="T14" fmla="*/ 21054 w 21600"/>
                <a:gd name="T15" fmla="*/ 19957 h 21600"/>
                <a:gd name="T16" fmla="*/ 9652 w 21600"/>
                <a:gd name="T17" fmla="*/ 21374 h 21600"/>
                <a:gd name="T18" fmla="*/ 455 w 21600"/>
                <a:gd name="T19" fmla="*/ 19563 h 21600"/>
                <a:gd name="T20" fmla="*/ 2201 w 21600"/>
                <a:gd name="T21" fmla="*/ 13225 h 21600"/>
                <a:gd name="T22" fmla="*/ 6270 w 21600"/>
                <a:gd name="T23" fmla="*/ 12189 h 21600"/>
                <a:gd name="T24" fmla="*/ 7447 w 21600"/>
                <a:gd name="T25" fmla="*/ 10075 h 21600"/>
                <a:gd name="T26" fmla="*/ 5239 w 21600"/>
                <a:gd name="T27" fmla="*/ 4682 h 21600"/>
                <a:gd name="T28" fmla="*/ 8512 w 21600"/>
                <a:gd name="T29" fmla="*/ 603 h 21600"/>
                <a:gd name="T30" fmla="*/ 12963 w 21600"/>
                <a:gd name="T31" fmla="*/ 54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513" y="693"/>
                  </a:moveTo>
                  <a:cubicBezTo>
                    <a:pt x="14488" y="1348"/>
                    <a:pt x="15048" y="1452"/>
                    <a:pt x="15646" y="2743"/>
                  </a:cubicBezTo>
                  <a:cubicBezTo>
                    <a:pt x="16244" y="4034"/>
                    <a:pt x="16241" y="4282"/>
                    <a:pt x="16293" y="5076"/>
                  </a:cubicBezTo>
                  <a:cubicBezTo>
                    <a:pt x="16607" y="8768"/>
                    <a:pt x="14540" y="9197"/>
                    <a:pt x="14013" y="10033"/>
                  </a:cubicBezTo>
                  <a:cubicBezTo>
                    <a:pt x="13983" y="10846"/>
                    <a:pt x="14152" y="11627"/>
                    <a:pt x="15000" y="12047"/>
                  </a:cubicBezTo>
                  <a:cubicBezTo>
                    <a:pt x="15852" y="12466"/>
                    <a:pt x="17732" y="11766"/>
                    <a:pt x="18939" y="12550"/>
                  </a:cubicBezTo>
                  <a:cubicBezTo>
                    <a:pt x="20146" y="13335"/>
                    <a:pt x="20280" y="14170"/>
                    <a:pt x="20878" y="15742"/>
                  </a:cubicBezTo>
                  <a:cubicBezTo>
                    <a:pt x="21476" y="17314"/>
                    <a:pt x="21600" y="19224"/>
                    <a:pt x="21054" y="19957"/>
                  </a:cubicBezTo>
                  <a:cubicBezTo>
                    <a:pt x="17698" y="20802"/>
                    <a:pt x="13826" y="21600"/>
                    <a:pt x="9652" y="21374"/>
                  </a:cubicBezTo>
                  <a:cubicBezTo>
                    <a:pt x="5478" y="21309"/>
                    <a:pt x="1401" y="21306"/>
                    <a:pt x="455" y="19563"/>
                  </a:cubicBezTo>
                  <a:cubicBezTo>
                    <a:pt x="0" y="17398"/>
                    <a:pt x="1278" y="14700"/>
                    <a:pt x="2201" y="13225"/>
                  </a:cubicBezTo>
                  <a:cubicBezTo>
                    <a:pt x="3124" y="11750"/>
                    <a:pt x="5422" y="12308"/>
                    <a:pt x="6270" y="12189"/>
                  </a:cubicBezTo>
                  <a:cubicBezTo>
                    <a:pt x="7119" y="12069"/>
                    <a:pt x="7773" y="11634"/>
                    <a:pt x="7447" y="10075"/>
                  </a:cubicBezTo>
                  <a:cubicBezTo>
                    <a:pt x="6147" y="8565"/>
                    <a:pt x="4854" y="6609"/>
                    <a:pt x="5239" y="4682"/>
                  </a:cubicBezTo>
                  <a:cubicBezTo>
                    <a:pt x="5624" y="2756"/>
                    <a:pt x="6917" y="1368"/>
                    <a:pt x="8512" y="603"/>
                  </a:cubicBezTo>
                  <a:cubicBezTo>
                    <a:pt x="10108" y="0"/>
                    <a:pt x="12186" y="258"/>
                    <a:pt x="12963" y="542"/>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algn="ctr" fontAlgn="auto"/>
              <a:endParaRPr lang="zh-CN" altLang="en-US" sz="1400" b="1" noProof="1">
                <a:solidFill>
                  <a:srgbClr val="F8F8F8"/>
                </a:solidFill>
                <a:cs typeface="+mn-ea"/>
                <a:sym typeface="+mn-lt"/>
              </a:endParaRPr>
            </a:p>
          </p:txBody>
        </p:sp>
        <p:sp>
          <p:nvSpPr>
            <p:cNvPr id="46" name="曲线 948"/>
            <p:cNvSpPr/>
            <p:nvPr/>
          </p:nvSpPr>
          <p:spPr bwMode="auto">
            <a:xfrm>
              <a:off x="0" y="0"/>
              <a:ext cx="3885" cy="4606"/>
            </a:xfrm>
            <a:custGeom>
              <a:avLst/>
              <a:gdLst>
                <a:gd name="T0" fmla="*/ 13877 w 21600"/>
                <a:gd name="T1" fmla="*/ 647 h 21600"/>
                <a:gd name="T2" fmla="*/ 16040 w 21600"/>
                <a:gd name="T3" fmla="*/ 2715 h 21600"/>
                <a:gd name="T4" fmla="*/ 16690 w 21600"/>
                <a:gd name="T5" fmla="*/ 5069 h 21600"/>
                <a:gd name="T6" fmla="*/ 14383 w 21600"/>
                <a:gd name="T7" fmla="*/ 10068 h 21600"/>
                <a:gd name="T8" fmla="*/ 15495 w 21600"/>
                <a:gd name="T9" fmla="*/ 11986 h 21600"/>
                <a:gd name="T10" fmla="*/ 18725 w 21600"/>
                <a:gd name="T11" fmla="*/ 12460 h 21600"/>
                <a:gd name="T12" fmla="*/ 20932 w 21600"/>
                <a:gd name="T13" fmla="*/ 14790 h 21600"/>
                <a:gd name="T14" fmla="*/ 16796 w 21600"/>
                <a:gd name="T15" fmla="*/ 15475 h 21600"/>
                <a:gd name="T16" fmla="*/ 12020 w 21600"/>
                <a:gd name="T17" fmla="*/ 21529 h 21600"/>
                <a:gd name="T18" fmla="*/ 394 w 21600"/>
                <a:gd name="T19" fmla="*/ 19836 h 21600"/>
                <a:gd name="T20" fmla="*/ 2429 w 21600"/>
                <a:gd name="T21" fmla="*/ 13290 h 21600"/>
                <a:gd name="T22" fmla="*/ 6549 w 21600"/>
                <a:gd name="T23" fmla="*/ 12244 h 21600"/>
                <a:gd name="T24" fmla="*/ 7739 w 21600"/>
                <a:gd name="T25" fmla="*/ 10110 h 21600"/>
                <a:gd name="T26" fmla="*/ 5504 w 21600"/>
                <a:gd name="T27" fmla="*/ 4670 h 21600"/>
                <a:gd name="T28" fmla="*/ 8817 w 21600"/>
                <a:gd name="T29" fmla="*/ 553 h 21600"/>
                <a:gd name="T30" fmla="*/ 13321 w 21600"/>
                <a:gd name="T31" fmla="*/ 49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877" y="647"/>
                  </a:moveTo>
                  <a:cubicBezTo>
                    <a:pt x="14867" y="1308"/>
                    <a:pt x="15434" y="1411"/>
                    <a:pt x="16040" y="2715"/>
                  </a:cubicBezTo>
                  <a:cubicBezTo>
                    <a:pt x="16646" y="4018"/>
                    <a:pt x="16640" y="4267"/>
                    <a:pt x="16690" y="5069"/>
                  </a:cubicBezTo>
                  <a:cubicBezTo>
                    <a:pt x="17013" y="8792"/>
                    <a:pt x="14917" y="9229"/>
                    <a:pt x="14383" y="10068"/>
                  </a:cubicBezTo>
                  <a:cubicBezTo>
                    <a:pt x="14355" y="10889"/>
                    <a:pt x="14639" y="11559"/>
                    <a:pt x="15495" y="11986"/>
                  </a:cubicBezTo>
                  <a:cubicBezTo>
                    <a:pt x="16357" y="12408"/>
                    <a:pt x="17902" y="11906"/>
                    <a:pt x="18725" y="12460"/>
                  </a:cubicBezTo>
                  <a:cubicBezTo>
                    <a:pt x="19948" y="13252"/>
                    <a:pt x="20326" y="13205"/>
                    <a:pt x="20932" y="14790"/>
                  </a:cubicBezTo>
                  <a:cubicBezTo>
                    <a:pt x="21600" y="16375"/>
                    <a:pt x="17352" y="14734"/>
                    <a:pt x="16796" y="15475"/>
                  </a:cubicBezTo>
                  <a:cubicBezTo>
                    <a:pt x="13399" y="16328"/>
                    <a:pt x="13365" y="19349"/>
                    <a:pt x="12020" y="21529"/>
                  </a:cubicBezTo>
                  <a:cubicBezTo>
                    <a:pt x="7794" y="21431"/>
                    <a:pt x="1356" y="21600"/>
                    <a:pt x="394" y="19836"/>
                  </a:cubicBezTo>
                  <a:cubicBezTo>
                    <a:pt x="0" y="17651"/>
                    <a:pt x="1495" y="14781"/>
                    <a:pt x="2429" y="13290"/>
                  </a:cubicBezTo>
                  <a:cubicBezTo>
                    <a:pt x="3363" y="11803"/>
                    <a:pt x="5693" y="12366"/>
                    <a:pt x="6549" y="12244"/>
                  </a:cubicBezTo>
                  <a:cubicBezTo>
                    <a:pt x="7405" y="12127"/>
                    <a:pt x="8067" y="11686"/>
                    <a:pt x="7739" y="10110"/>
                  </a:cubicBezTo>
                  <a:cubicBezTo>
                    <a:pt x="6421" y="8591"/>
                    <a:pt x="5115" y="6616"/>
                    <a:pt x="5504" y="4670"/>
                  </a:cubicBezTo>
                  <a:cubicBezTo>
                    <a:pt x="5893" y="2729"/>
                    <a:pt x="7205" y="1327"/>
                    <a:pt x="8817" y="553"/>
                  </a:cubicBezTo>
                  <a:cubicBezTo>
                    <a:pt x="10435" y="0"/>
                    <a:pt x="12537" y="206"/>
                    <a:pt x="13321" y="492"/>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algn="ctr" fontAlgn="auto"/>
              <a:endParaRPr lang="zh-CN" altLang="en-US" sz="1400" b="1" noProof="1">
                <a:solidFill>
                  <a:srgbClr val="F8F8F8"/>
                </a:solidFill>
                <a:cs typeface="+mn-ea"/>
                <a:sym typeface="+mn-lt"/>
              </a:endParaRPr>
            </a:p>
          </p:txBody>
        </p:sp>
        <p:sp>
          <p:nvSpPr>
            <p:cNvPr id="47" name="曲线 950"/>
            <p:cNvSpPr/>
            <p:nvPr/>
          </p:nvSpPr>
          <p:spPr bwMode="auto">
            <a:xfrm>
              <a:off x="6721" y="290"/>
              <a:ext cx="3080" cy="4121"/>
            </a:xfrm>
            <a:custGeom>
              <a:avLst/>
              <a:gdLst>
                <a:gd name="T0" fmla="*/ 2749 w 21600"/>
                <a:gd name="T1" fmla="*/ 9083 h 21600"/>
                <a:gd name="T2" fmla="*/ 4130 w 21600"/>
                <a:gd name="T3" fmla="*/ 2148 h 21600"/>
                <a:gd name="T4" fmla="*/ 10743 w 21600"/>
                <a:gd name="T5" fmla="*/ 15 h 21600"/>
                <a:gd name="T6" fmla="*/ 15989 w 21600"/>
                <a:gd name="T7" fmla="*/ 1839 h 21600"/>
                <a:gd name="T8" fmla="*/ 17686 w 21600"/>
                <a:gd name="T9" fmla="*/ 5309 h 21600"/>
                <a:gd name="T10" fmla="*/ 17897 w 21600"/>
                <a:gd name="T11" fmla="*/ 8611 h 21600"/>
                <a:gd name="T12" fmla="*/ 16564 w 21600"/>
                <a:gd name="T13" fmla="*/ 9764 h 21600"/>
                <a:gd name="T14" fmla="*/ 14250 w 21600"/>
                <a:gd name="T15" fmla="*/ 10393 h 21600"/>
                <a:gd name="T16" fmla="*/ 13198 w 21600"/>
                <a:gd name="T17" fmla="*/ 12385 h 21600"/>
                <a:gd name="T18" fmla="*/ 14811 w 21600"/>
                <a:gd name="T19" fmla="*/ 13643 h 21600"/>
                <a:gd name="T20" fmla="*/ 18738 w 21600"/>
                <a:gd name="T21" fmla="*/ 14010 h 21600"/>
                <a:gd name="T22" fmla="*/ 20520 w 21600"/>
                <a:gd name="T23" fmla="*/ 14953 h 21600"/>
                <a:gd name="T24" fmla="*/ 21263 w 21600"/>
                <a:gd name="T25" fmla="*/ 17207 h 21600"/>
                <a:gd name="T26" fmla="*/ 21123 w 21600"/>
                <a:gd name="T27" fmla="*/ 20247 h 21600"/>
                <a:gd name="T28" fmla="*/ 9481 w 21600"/>
                <a:gd name="T29" fmla="*/ 21400 h 21600"/>
                <a:gd name="T30" fmla="*/ 5273 w 21600"/>
                <a:gd name="T31" fmla="*/ 16159 h 21600"/>
                <a:gd name="T32" fmla="*/ 855 w 21600"/>
                <a:gd name="T33" fmla="*/ 15635 h 21600"/>
                <a:gd name="T34" fmla="*/ 715 w 21600"/>
                <a:gd name="T35" fmla="*/ 14534 h 21600"/>
                <a:gd name="T36" fmla="*/ 3352 w 21600"/>
                <a:gd name="T37" fmla="*/ 13779 h 21600"/>
                <a:gd name="T38" fmla="*/ 6480 w 21600"/>
                <a:gd name="T39" fmla="*/ 13538 h 21600"/>
                <a:gd name="T40" fmla="*/ 7307 w 21600"/>
                <a:gd name="T41" fmla="*/ 11651 h 21600"/>
                <a:gd name="T42" fmla="*/ 6255 w 21600"/>
                <a:gd name="T43" fmla="*/ 11180 h 21600"/>
                <a:gd name="T44" fmla="*/ 5414 w 21600"/>
                <a:gd name="T45" fmla="*/ 9922 h 21600"/>
                <a:gd name="T46" fmla="*/ 3590 w 21600"/>
                <a:gd name="T47" fmla="*/ 9712 h 21600"/>
                <a:gd name="T48" fmla="*/ 3029 w 21600"/>
                <a:gd name="T49" fmla="*/ 945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600" h="21600">
                  <a:moveTo>
                    <a:pt x="2749" y="9083"/>
                  </a:moveTo>
                  <a:cubicBezTo>
                    <a:pt x="2959" y="7605"/>
                    <a:pt x="2531" y="3962"/>
                    <a:pt x="4130" y="2148"/>
                  </a:cubicBezTo>
                  <a:cubicBezTo>
                    <a:pt x="5729" y="372"/>
                    <a:pt x="8485" y="0"/>
                    <a:pt x="10743" y="15"/>
                  </a:cubicBezTo>
                  <a:cubicBezTo>
                    <a:pt x="13002" y="36"/>
                    <a:pt x="14601" y="780"/>
                    <a:pt x="15989" y="1839"/>
                  </a:cubicBezTo>
                  <a:cubicBezTo>
                    <a:pt x="17378" y="2898"/>
                    <a:pt x="17280" y="3915"/>
                    <a:pt x="17686" y="5309"/>
                  </a:cubicBezTo>
                  <a:cubicBezTo>
                    <a:pt x="18121" y="6703"/>
                    <a:pt x="18121" y="7720"/>
                    <a:pt x="17897" y="8611"/>
                  </a:cubicBezTo>
                  <a:cubicBezTo>
                    <a:pt x="17672" y="9502"/>
                    <a:pt x="17294" y="9408"/>
                    <a:pt x="16564" y="9764"/>
                  </a:cubicBezTo>
                  <a:cubicBezTo>
                    <a:pt x="15835" y="10121"/>
                    <a:pt x="14923" y="9869"/>
                    <a:pt x="14250" y="10393"/>
                  </a:cubicBezTo>
                  <a:cubicBezTo>
                    <a:pt x="13577" y="10917"/>
                    <a:pt x="13086" y="11735"/>
                    <a:pt x="13198" y="12385"/>
                  </a:cubicBezTo>
                  <a:cubicBezTo>
                    <a:pt x="13310" y="13035"/>
                    <a:pt x="13703" y="13318"/>
                    <a:pt x="14811" y="13643"/>
                  </a:cubicBezTo>
                  <a:cubicBezTo>
                    <a:pt x="15919" y="13968"/>
                    <a:pt x="17609" y="13748"/>
                    <a:pt x="18738" y="14010"/>
                  </a:cubicBezTo>
                  <a:cubicBezTo>
                    <a:pt x="19874" y="14272"/>
                    <a:pt x="19987" y="14314"/>
                    <a:pt x="20520" y="14953"/>
                  </a:cubicBezTo>
                  <a:cubicBezTo>
                    <a:pt x="20996" y="15593"/>
                    <a:pt x="21137" y="16148"/>
                    <a:pt x="21263" y="17207"/>
                  </a:cubicBezTo>
                  <a:cubicBezTo>
                    <a:pt x="21389" y="18266"/>
                    <a:pt x="21600" y="19786"/>
                    <a:pt x="21123" y="20247"/>
                  </a:cubicBezTo>
                  <a:cubicBezTo>
                    <a:pt x="18766" y="21086"/>
                    <a:pt x="13584" y="21600"/>
                    <a:pt x="9481" y="21400"/>
                  </a:cubicBezTo>
                  <a:cubicBezTo>
                    <a:pt x="8738" y="19587"/>
                    <a:pt x="7020" y="17312"/>
                    <a:pt x="5273" y="16159"/>
                  </a:cubicBezTo>
                  <a:cubicBezTo>
                    <a:pt x="3548" y="15006"/>
                    <a:pt x="1767" y="15960"/>
                    <a:pt x="855" y="15635"/>
                  </a:cubicBezTo>
                  <a:cubicBezTo>
                    <a:pt x="0" y="15310"/>
                    <a:pt x="252" y="14922"/>
                    <a:pt x="715" y="14534"/>
                  </a:cubicBezTo>
                  <a:cubicBezTo>
                    <a:pt x="1178" y="14146"/>
                    <a:pt x="2202" y="13978"/>
                    <a:pt x="3352" y="13779"/>
                  </a:cubicBezTo>
                  <a:cubicBezTo>
                    <a:pt x="4502" y="13580"/>
                    <a:pt x="5638" y="13947"/>
                    <a:pt x="6480" y="13538"/>
                  </a:cubicBezTo>
                  <a:cubicBezTo>
                    <a:pt x="7293" y="13129"/>
                    <a:pt x="7349" y="12123"/>
                    <a:pt x="7307" y="11651"/>
                  </a:cubicBezTo>
                  <a:cubicBezTo>
                    <a:pt x="7265" y="11180"/>
                    <a:pt x="6634" y="11525"/>
                    <a:pt x="6255" y="11180"/>
                  </a:cubicBezTo>
                  <a:cubicBezTo>
                    <a:pt x="5876" y="10834"/>
                    <a:pt x="5947" y="10215"/>
                    <a:pt x="5414" y="9922"/>
                  </a:cubicBezTo>
                  <a:cubicBezTo>
                    <a:pt x="4881" y="9628"/>
                    <a:pt x="4067" y="9806"/>
                    <a:pt x="3590" y="9712"/>
                  </a:cubicBezTo>
                  <a:cubicBezTo>
                    <a:pt x="3113" y="9618"/>
                    <a:pt x="3106" y="9497"/>
                    <a:pt x="3029" y="9450"/>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algn="ctr" fontAlgn="auto"/>
              <a:endParaRPr lang="zh-CN" altLang="en-US" sz="1400" b="1" noProof="1">
                <a:solidFill>
                  <a:srgbClr val="F8F8F8"/>
                </a:solidFill>
                <a:cs typeface="+mn-ea"/>
                <a:sym typeface="+mn-lt"/>
              </a:endParaRPr>
            </a:p>
          </p:txBody>
        </p:sp>
      </p:grpSp>
      <p:sp>
        <p:nvSpPr>
          <p:cNvPr id="48" name="Text Box 16"/>
          <p:cNvSpPr txBox="1">
            <a:spLocks noChangeArrowheads="1"/>
          </p:cNvSpPr>
          <p:nvPr/>
        </p:nvSpPr>
        <p:spPr bwMode="auto">
          <a:xfrm>
            <a:off x="2366963" y="2090738"/>
            <a:ext cx="1611312" cy="250825"/>
          </a:xfrm>
          <a:prstGeom prst="rect">
            <a:avLst/>
          </a:prstGeom>
          <a:solidFill>
            <a:schemeClr val="accent1"/>
          </a:solidFill>
          <a:ln w="3175">
            <a:noFill/>
            <a:bevel/>
            <a:headEnd/>
            <a:tailEnd/>
          </a:ln>
        </p:spPr>
        <p:txBody>
          <a:bodyPr lIns="62111" tIns="31055" rIns="62111" bIns="31055" anchor="ctr"/>
          <a:lstStyle/>
          <a:p>
            <a:pPr algn="ctr">
              <a:lnSpc>
                <a:spcPct val="130000"/>
              </a:lnSpc>
            </a:pPr>
            <a:r>
              <a:rPr lang="en-US" altLang="zh-CN" sz="1100" b="1" dirty="0">
                <a:solidFill>
                  <a:srgbClr val="F8F8F8"/>
                </a:solidFill>
                <a:cs typeface="+mn-ea"/>
                <a:sym typeface="+mn-lt"/>
              </a:rPr>
              <a:t>A</a:t>
            </a:r>
            <a:r>
              <a:rPr lang="zh-CN" altLang="en-US" sz="1100" b="1" dirty="0">
                <a:solidFill>
                  <a:srgbClr val="F8F8F8"/>
                </a:solidFill>
                <a:cs typeface="+mn-ea"/>
                <a:sym typeface="+mn-lt"/>
              </a:rPr>
              <a:t>团队</a:t>
            </a:r>
          </a:p>
        </p:txBody>
      </p:sp>
      <p:sp>
        <p:nvSpPr>
          <p:cNvPr id="49" name="Rectangle 17"/>
          <p:cNvSpPr>
            <a:spLocks noChangeArrowheads="1"/>
          </p:cNvSpPr>
          <p:nvPr/>
        </p:nvSpPr>
        <p:spPr bwMode="auto">
          <a:xfrm>
            <a:off x="2366963" y="2384425"/>
            <a:ext cx="1612900" cy="1462088"/>
          </a:xfrm>
          <a:prstGeom prst="rect">
            <a:avLst/>
          </a:prstGeom>
          <a:solidFill>
            <a:schemeClr val="accent1"/>
          </a:solidFill>
          <a:ln w="9525">
            <a:noFill/>
            <a:miter lim="800000"/>
            <a:headEnd/>
            <a:tailEnd/>
          </a:ln>
        </p:spPr>
        <p:txBody>
          <a:bodyPr lIns="62111" tIns="31055" rIns="62111" bIns="31055" anchor="ctr"/>
          <a:lstStyle/>
          <a:p>
            <a:pPr>
              <a:lnSpc>
                <a:spcPct val="130000"/>
              </a:lnSpc>
            </a:pPr>
            <a:endParaRPr lang="zh-CN" altLang="en-US" sz="1000" dirty="0">
              <a:cs typeface="+mn-ea"/>
              <a:sym typeface="+mn-lt"/>
            </a:endParaRPr>
          </a:p>
        </p:txBody>
      </p:sp>
      <p:sp>
        <p:nvSpPr>
          <p:cNvPr id="50" name="Text Box 18"/>
          <p:cNvSpPr txBox="1">
            <a:spLocks noChangeArrowheads="1"/>
          </p:cNvSpPr>
          <p:nvPr/>
        </p:nvSpPr>
        <p:spPr bwMode="auto">
          <a:xfrm>
            <a:off x="5119688" y="2090738"/>
            <a:ext cx="1612900" cy="273050"/>
          </a:xfrm>
          <a:prstGeom prst="rect">
            <a:avLst/>
          </a:prstGeom>
          <a:solidFill>
            <a:schemeClr val="accent2"/>
          </a:solidFill>
          <a:ln w="3175">
            <a:noFill/>
            <a:bevel/>
            <a:headEnd/>
            <a:tailEnd/>
          </a:ln>
        </p:spPr>
        <p:txBody>
          <a:bodyPr lIns="62111" tIns="31055" rIns="62111" bIns="31055" anchor="ctr"/>
          <a:lstStyle/>
          <a:p>
            <a:pPr algn="ctr">
              <a:lnSpc>
                <a:spcPct val="130000"/>
              </a:lnSpc>
            </a:pPr>
            <a:r>
              <a:rPr lang="en-US" altLang="zh-CN" sz="1100" b="1" dirty="0">
                <a:solidFill>
                  <a:srgbClr val="F8F8F8"/>
                </a:solidFill>
                <a:cs typeface="+mn-ea"/>
                <a:sym typeface="+mn-lt"/>
              </a:rPr>
              <a:t>B</a:t>
            </a:r>
            <a:r>
              <a:rPr lang="zh-CN" altLang="en-US" sz="1100" b="1" dirty="0">
                <a:solidFill>
                  <a:srgbClr val="F8F8F8"/>
                </a:solidFill>
                <a:cs typeface="+mn-ea"/>
                <a:sym typeface="+mn-lt"/>
              </a:rPr>
              <a:t>团队</a:t>
            </a:r>
          </a:p>
        </p:txBody>
      </p:sp>
      <p:sp>
        <p:nvSpPr>
          <p:cNvPr id="51" name="Rectangle 19"/>
          <p:cNvSpPr>
            <a:spLocks noChangeArrowheads="1"/>
          </p:cNvSpPr>
          <p:nvPr/>
        </p:nvSpPr>
        <p:spPr bwMode="auto">
          <a:xfrm>
            <a:off x="5119688" y="2384425"/>
            <a:ext cx="1612900" cy="1462088"/>
          </a:xfrm>
          <a:prstGeom prst="rect">
            <a:avLst/>
          </a:prstGeom>
          <a:solidFill>
            <a:schemeClr val="accent2"/>
          </a:solidFill>
          <a:ln w="9525">
            <a:noFill/>
            <a:miter lim="800000"/>
            <a:headEnd/>
            <a:tailEnd/>
          </a:ln>
        </p:spPr>
        <p:txBody>
          <a:bodyPr lIns="62111" tIns="31055" rIns="62111" bIns="31055" anchor="ctr"/>
          <a:lstStyle/>
          <a:p>
            <a:pPr>
              <a:lnSpc>
                <a:spcPct val="130000"/>
              </a:lnSpc>
            </a:pPr>
            <a:endParaRPr lang="zh-CN" altLang="en-US" sz="1000" dirty="0">
              <a:cs typeface="+mn-ea"/>
              <a:sym typeface="+mn-lt"/>
            </a:endParaRPr>
          </a:p>
        </p:txBody>
      </p:sp>
      <p:sp>
        <p:nvSpPr>
          <p:cNvPr id="52" name="Text Box 20"/>
          <p:cNvSpPr txBox="1">
            <a:spLocks noChangeArrowheads="1"/>
          </p:cNvSpPr>
          <p:nvPr/>
        </p:nvSpPr>
        <p:spPr bwMode="auto">
          <a:xfrm>
            <a:off x="2486025" y="2676477"/>
            <a:ext cx="1401763" cy="702892"/>
          </a:xfrm>
          <a:prstGeom prst="rect">
            <a:avLst/>
          </a:prstGeom>
          <a:noFill/>
          <a:ln w="9525">
            <a:noFill/>
            <a:miter lim="800000"/>
            <a:headEnd/>
            <a:tailEnd/>
          </a:ln>
        </p:spPr>
        <p:txBody>
          <a:bodyPr lIns="62111" tIns="31055" rIns="62111" bIns="31055">
            <a:spAutoFit/>
          </a:bodyPr>
          <a:lstStyle/>
          <a:p>
            <a:pPr>
              <a:lnSpc>
                <a:spcPct val="130000"/>
              </a:lnSpc>
            </a:pPr>
            <a:r>
              <a:rPr lang="zh-CN" altLang="en-US" sz="800" dirty="0">
                <a:solidFill>
                  <a:srgbClr val="F8F8F8"/>
                </a:solidFill>
                <a:cs typeface="+mn-ea"/>
                <a:sym typeface="+mn-lt"/>
              </a:rPr>
              <a:t>您的内容打在这里，或者通过复制您的文本后，在此框中选择粘贴，并选择只保留文字。</a:t>
            </a:r>
          </a:p>
        </p:txBody>
      </p:sp>
      <p:sp>
        <p:nvSpPr>
          <p:cNvPr id="53" name="Text Box 21"/>
          <p:cNvSpPr txBox="1">
            <a:spLocks noChangeArrowheads="1"/>
          </p:cNvSpPr>
          <p:nvPr/>
        </p:nvSpPr>
        <p:spPr bwMode="auto">
          <a:xfrm>
            <a:off x="5240338" y="2676477"/>
            <a:ext cx="1401762" cy="702892"/>
          </a:xfrm>
          <a:prstGeom prst="rect">
            <a:avLst/>
          </a:prstGeom>
          <a:noFill/>
          <a:ln w="9525">
            <a:noFill/>
            <a:miter lim="800000"/>
            <a:headEnd/>
            <a:tailEnd/>
          </a:ln>
        </p:spPr>
        <p:txBody>
          <a:bodyPr lIns="62111" tIns="31055" rIns="62111" bIns="31055">
            <a:spAutoFit/>
          </a:bodyPr>
          <a:lstStyle/>
          <a:p>
            <a:pPr>
              <a:lnSpc>
                <a:spcPct val="130000"/>
              </a:lnSpc>
            </a:pPr>
            <a:r>
              <a:rPr lang="zh-CN" altLang="en-US" sz="800" dirty="0">
                <a:solidFill>
                  <a:srgbClr val="F8F8F8"/>
                </a:solidFill>
                <a:cs typeface="+mn-ea"/>
                <a:sym typeface="+mn-lt"/>
              </a:rPr>
              <a:t>您的内容打在这里，或者通过复制您的文本后，在此框中选择粘贴，并选择只保留文字。</a:t>
            </a:r>
          </a:p>
        </p:txBody>
      </p:sp>
      <p:grpSp>
        <p:nvGrpSpPr>
          <p:cNvPr id="4" name="Group 22"/>
          <p:cNvGrpSpPr/>
          <p:nvPr/>
        </p:nvGrpSpPr>
        <p:grpSpPr bwMode="auto">
          <a:xfrm>
            <a:off x="4199674" y="2005144"/>
            <a:ext cx="733160" cy="733910"/>
            <a:chOff x="0" y="0"/>
            <a:chExt cx="1700" cy="1700"/>
          </a:xfrm>
          <a:solidFill>
            <a:schemeClr val="bg1">
              <a:lumMod val="65000"/>
            </a:schemeClr>
          </a:solidFill>
        </p:grpSpPr>
        <p:sp>
          <p:nvSpPr>
            <p:cNvPr id="55" name="Oval 23"/>
            <p:cNvSpPr>
              <a:spLocks noChangeArrowheads="1"/>
            </p:cNvSpPr>
            <p:nvPr/>
          </p:nvSpPr>
          <p:spPr bwMode="auto">
            <a:xfrm>
              <a:off x="0" y="0"/>
              <a:ext cx="1700" cy="1700"/>
            </a:xfrm>
            <a:prstGeom prst="ellipse">
              <a:avLst/>
            </a:prstGeom>
            <a:solidFill>
              <a:schemeClr val="accent3"/>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auto">
                <a:lnSpc>
                  <a:spcPct val="130000"/>
                </a:lnSpc>
              </a:pPr>
              <a:endParaRPr lang="zh-CN" altLang="en-US" sz="1000" noProof="1">
                <a:cs typeface="+mn-ea"/>
                <a:sym typeface="+mn-lt"/>
              </a:endParaRPr>
            </a:p>
          </p:txBody>
        </p:sp>
        <p:sp>
          <p:nvSpPr>
            <p:cNvPr id="56" name="WordArt 24"/>
            <p:cNvSpPr>
              <a:spLocks noChangeArrowheads="1" noChangeShapeType="1"/>
            </p:cNvSpPr>
            <p:nvPr/>
          </p:nvSpPr>
          <p:spPr bwMode="auto">
            <a:xfrm>
              <a:off x="215" y="350"/>
              <a:ext cx="1245" cy="950"/>
            </a:xfrm>
            <a:prstGeom prst="rect">
              <a:avLst/>
            </a:prstGeom>
            <a:noFill/>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auto">
                <a:lnSpc>
                  <a:spcPct val="130000"/>
                </a:lnSpc>
              </a:pPr>
              <a:r>
                <a:rPr lang="en-US" altLang="zh-CN" sz="1000" b="1" noProof="1">
                  <a:solidFill>
                    <a:srgbClr val="F8F8F8"/>
                  </a:solidFill>
                  <a:cs typeface="+mn-ea"/>
                  <a:sym typeface="+mn-lt"/>
                </a:rPr>
                <a:t>VS</a:t>
              </a:r>
              <a:endParaRPr lang="zh-CN" altLang="en-US" sz="1000" b="1" noProof="1">
                <a:solidFill>
                  <a:srgbClr val="F8F8F8"/>
                </a:solidFill>
                <a:cs typeface="+mn-ea"/>
                <a:sym typeface="+mn-lt"/>
              </a:endParaRPr>
            </a:p>
          </p:txBody>
        </p:sp>
      </p:grpSp>
      <p:sp>
        <p:nvSpPr>
          <p:cNvPr id="57" name="Rectangle 269"/>
          <p:cNvSpPr/>
          <p:nvPr/>
        </p:nvSpPr>
        <p:spPr>
          <a:xfrm>
            <a:off x="1116014" y="4062413"/>
            <a:ext cx="6985000" cy="596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2111" tIns="31055" rIns="62111" bIns="31055" anchor="ctr"/>
          <a:lstStyle/>
          <a:p>
            <a:pPr algn="ctr" fontAlgn="auto"/>
            <a:endParaRPr lang="en-US" sz="700" noProof="1">
              <a:solidFill>
                <a:schemeClr val="accent1">
                  <a:lumMod val="75000"/>
                </a:schemeClr>
              </a:solidFill>
              <a:cs typeface="+mn-ea"/>
              <a:sym typeface="+mn-lt"/>
            </a:endParaRPr>
          </a:p>
        </p:txBody>
      </p:sp>
      <p:sp>
        <p:nvSpPr>
          <p:cNvPr id="58" name="Text Box 7"/>
          <p:cNvSpPr txBox="1">
            <a:spLocks noChangeArrowheads="1"/>
          </p:cNvSpPr>
          <p:nvPr/>
        </p:nvSpPr>
        <p:spPr bwMode="auto">
          <a:xfrm>
            <a:off x="1547813" y="4176259"/>
            <a:ext cx="5986462" cy="335866"/>
          </a:xfrm>
          <a:prstGeom prst="rect">
            <a:avLst/>
          </a:prstGeom>
          <a:noFill/>
          <a:ln w="9525">
            <a:noFill/>
            <a:miter lim="800000"/>
            <a:headEnd/>
            <a:tailEnd/>
          </a:ln>
        </p:spPr>
        <p:txBody>
          <a:bodyPr lIns="31055" tIns="15528" rIns="31055" bIns="15528" anchor="ctr">
            <a:spAutoFit/>
          </a:bodyPr>
          <a:lstStyle/>
          <a:p>
            <a:pPr algn="ctr" defTabSz="739701">
              <a:lnSpc>
                <a:spcPct val="130000"/>
              </a:lnSpc>
            </a:pPr>
            <a:r>
              <a:rPr lang="zh-CN" altLang="en-US" sz="800" dirty="0">
                <a:solidFill>
                  <a:schemeClr val="bg1"/>
                </a:solidFill>
                <a:cs typeface="+mn-ea"/>
                <a:sym typeface="+mn-lt"/>
              </a:rPr>
              <a:t>您的内容打在这里，或者通过复制您的文本后，在此框中选择粘贴，并选择只保留文字。在此录入上述图表的综合描述说明，在此录入上述图表的综合描述说明。</a:t>
            </a:r>
            <a:endParaRPr lang="en-US" altLang="en-US" sz="800" dirty="0">
              <a:solidFill>
                <a:schemeClr val="bg1"/>
              </a:solidFill>
              <a:cs typeface="+mn-ea"/>
              <a:sym typeface="+mn-lt"/>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48"/>
                                        </p:tgtEl>
                                        <p:attrNameLst>
                                          <p:attrName>style.visibility</p:attrName>
                                        </p:attrNameLst>
                                      </p:cBhvr>
                                      <p:to>
                                        <p:strVal val="visible"/>
                                      </p:to>
                                    </p:set>
                                    <p:anim calcmode="lin" valueType="num">
                                      <p:cBhvr>
                                        <p:cTn id="11" dur="500" fill="hold"/>
                                        <p:tgtEl>
                                          <p:spTgt spid="48"/>
                                        </p:tgtEl>
                                        <p:attrNameLst>
                                          <p:attrName>ppt_x</p:attrName>
                                        </p:attrNameLst>
                                      </p:cBhvr>
                                      <p:tavLst>
                                        <p:tav tm="0">
                                          <p:val>
                                            <p:strVal val="#ppt_x"/>
                                          </p:val>
                                        </p:tav>
                                        <p:tav tm="100000">
                                          <p:val>
                                            <p:strVal val="#ppt_x"/>
                                          </p:val>
                                        </p:tav>
                                      </p:tavLst>
                                    </p:anim>
                                    <p:anim calcmode="lin" valueType="num">
                                      <p:cBhvr>
                                        <p:cTn id="12" dur="500" fill="hold"/>
                                        <p:tgtEl>
                                          <p:spTgt spid="48"/>
                                        </p:tgtEl>
                                        <p:attrNameLst>
                                          <p:attrName>ppt_y</p:attrName>
                                        </p:attrNameLst>
                                      </p:cBhvr>
                                      <p:tavLst>
                                        <p:tav tm="0">
                                          <p:val>
                                            <p:strVal val="0-#ppt_h/2"/>
                                          </p:val>
                                        </p:tav>
                                        <p:tav tm="100000">
                                          <p:val>
                                            <p:strVal val="#ppt_y"/>
                                          </p:val>
                                        </p:tav>
                                      </p:tavLst>
                                    </p:anim>
                                  </p:childTnLst>
                                </p:cTn>
                              </p:par>
                            </p:childTnLst>
                          </p:cTn>
                        </p:par>
                        <p:par>
                          <p:cTn id="13" fill="hold">
                            <p:stCondLst>
                              <p:cond delay="700"/>
                            </p:stCondLst>
                            <p:childTnLst>
                              <p:par>
                                <p:cTn id="14" presetID="22" presetClass="entr" presetSubtype="1"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up)">
                                      <p:cBhvr>
                                        <p:cTn id="16" dur="500"/>
                                        <p:tgtEl>
                                          <p:spTgt spid="49"/>
                                        </p:tgtEl>
                                      </p:cBhvr>
                                    </p:animEffect>
                                  </p:childTnLst>
                                </p:cTn>
                              </p:par>
                              <p:par>
                                <p:cTn id="17" presetID="22" presetClass="entr" presetSubtype="1" fill="hold" grpId="0" nodeType="withEffect">
                                  <p:stCondLst>
                                    <p:cond delay="600"/>
                                  </p:stCondLst>
                                  <p:childTnLst>
                                    <p:set>
                                      <p:cBhvr>
                                        <p:cTn id="18" dur="1" fill="hold">
                                          <p:stCondLst>
                                            <p:cond delay="0"/>
                                          </p:stCondLst>
                                        </p:cTn>
                                        <p:tgtEl>
                                          <p:spTgt spid="52"/>
                                        </p:tgtEl>
                                        <p:attrNameLst>
                                          <p:attrName>style.visibility</p:attrName>
                                        </p:attrNameLst>
                                      </p:cBhvr>
                                      <p:to>
                                        <p:strVal val="visible"/>
                                      </p:to>
                                    </p:set>
                                    <p:animEffect transition="in" filter="wipe(up)">
                                      <p:cBhvr>
                                        <p:cTn id="19" dur="500"/>
                                        <p:tgtEl>
                                          <p:spTgt spid="52"/>
                                        </p:tgtEl>
                                      </p:cBhvr>
                                    </p:animEffect>
                                  </p:childTnLst>
                                </p:cTn>
                              </p:par>
                            </p:childTnLst>
                          </p:cTn>
                        </p:par>
                        <p:par>
                          <p:cTn id="20" fill="hold">
                            <p:stCondLst>
                              <p:cond delay="1800"/>
                            </p:stCondLst>
                            <p:childTnLst>
                              <p:par>
                                <p:cTn id="21" presetID="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
                                  </p:stCondLst>
                                  <p:childTnLst>
                                    <p:set>
                                      <p:cBhvr>
                                        <p:cTn id="26" dur="1" fill="hold">
                                          <p:stCondLst>
                                            <p:cond delay="0"/>
                                          </p:stCondLst>
                                        </p:cTn>
                                        <p:tgtEl>
                                          <p:spTgt spid="50"/>
                                        </p:tgtEl>
                                        <p:attrNameLst>
                                          <p:attrName>style.visibility</p:attrName>
                                        </p:attrNameLst>
                                      </p:cBhvr>
                                      <p:to>
                                        <p:strVal val="visible"/>
                                      </p:to>
                                    </p:set>
                                    <p:anim calcmode="lin" valueType="num">
                                      <p:cBhvr>
                                        <p:cTn id="27" dur="500" fill="hold"/>
                                        <p:tgtEl>
                                          <p:spTgt spid="50"/>
                                        </p:tgtEl>
                                        <p:attrNameLst>
                                          <p:attrName>ppt_x</p:attrName>
                                        </p:attrNameLst>
                                      </p:cBhvr>
                                      <p:tavLst>
                                        <p:tav tm="0">
                                          <p:val>
                                            <p:strVal val="#ppt_x"/>
                                          </p:val>
                                        </p:tav>
                                        <p:tav tm="100000">
                                          <p:val>
                                            <p:strVal val="#ppt_x"/>
                                          </p:val>
                                        </p:tav>
                                      </p:tavLst>
                                    </p:anim>
                                    <p:anim calcmode="lin" valueType="num">
                                      <p:cBhvr>
                                        <p:cTn id="28" dur="500" fill="hold"/>
                                        <p:tgtEl>
                                          <p:spTgt spid="5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up)">
                                      <p:cBhvr>
                                        <p:cTn id="32" dur="500"/>
                                        <p:tgtEl>
                                          <p:spTgt spid="51"/>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up)">
                                      <p:cBhvr>
                                        <p:cTn id="36" dur="500"/>
                                        <p:tgtEl>
                                          <p:spTgt spid="53"/>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ppt_w</p:attrName>
                                        </p:attrNameLst>
                                      </p:cBhvr>
                                      <p:tavLst>
                                        <p:tav tm="0">
                                          <p:val>
                                            <p:fltVal val="0"/>
                                          </p:val>
                                        </p:tav>
                                        <p:tav tm="100000">
                                          <p:val>
                                            <p:strVal val="#ppt_w"/>
                                          </p:val>
                                        </p:tav>
                                      </p:tavLst>
                                    </p:anim>
                                    <p:anim calcmode="lin" valueType="num">
                                      <p:cBhvr>
                                        <p:cTn id="41" dur="500" fill="hold"/>
                                        <p:tgtEl>
                                          <p:spTgt spid="4"/>
                                        </p:tgtEl>
                                        <p:attrNameLst>
                                          <p:attrName>ppt_h</p:attrName>
                                        </p:attrNameLst>
                                      </p:cBhvr>
                                      <p:tavLst>
                                        <p:tav tm="0">
                                          <p:val>
                                            <p:fltVal val="0"/>
                                          </p:val>
                                        </p:tav>
                                        <p:tav tm="100000">
                                          <p:val>
                                            <p:strVal val="#ppt_h"/>
                                          </p:val>
                                        </p:tav>
                                      </p:tavLst>
                                    </p:anim>
                                    <p:animEffect transition="in" filter="fade">
                                      <p:cBhvr>
                                        <p:cTn id="42" dur="500"/>
                                        <p:tgtEl>
                                          <p:spTgt spid="4"/>
                                        </p:tgtEl>
                                      </p:cBhvr>
                                    </p:animEffect>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p:cTn id="46" dur="250" fill="hold"/>
                                        <p:tgtEl>
                                          <p:spTgt spid="57"/>
                                        </p:tgtEl>
                                        <p:attrNameLst>
                                          <p:attrName>ppt_x</p:attrName>
                                        </p:attrNameLst>
                                      </p:cBhvr>
                                      <p:tavLst>
                                        <p:tav tm="0">
                                          <p:val>
                                            <p:strVal val="#ppt_x"/>
                                          </p:val>
                                        </p:tav>
                                        <p:tav tm="100000">
                                          <p:val>
                                            <p:strVal val="#ppt_x"/>
                                          </p:val>
                                        </p:tav>
                                      </p:tavLst>
                                    </p:anim>
                                    <p:anim calcmode="lin" valueType="num">
                                      <p:cBhvr>
                                        <p:cTn id="47" dur="250" fill="hold"/>
                                        <p:tgtEl>
                                          <p:spTgt spid="57"/>
                                        </p:tgtEl>
                                        <p:attrNameLst>
                                          <p:attrName>ppt_y</p:attrName>
                                        </p:attrNameLst>
                                      </p:cBhvr>
                                      <p:tavLst>
                                        <p:tav tm="0">
                                          <p:val>
                                            <p:strVal val="1+#ppt_h/2"/>
                                          </p:val>
                                        </p:tav>
                                        <p:tav tm="100000">
                                          <p:val>
                                            <p:strVal val="#ppt_y"/>
                                          </p:val>
                                        </p:tav>
                                      </p:tavLst>
                                    </p:anim>
                                  </p:childTnLst>
                                </p:cTn>
                              </p:par>
                            </p:childTnLst>
                          </p:cTn>
                        </p:par>
                        <p:par>
                          <p:cTn id="48" fill="hold">
                            <p:stCondLst>
                              <p:cond delay="4250"/>
                            </p:stCondLst>
                            <p:childTnLst>
                              <p:par>
                                <p:cTn id="49" presetID="2" presetClass="entr" presetSubtype="4"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p:cTn id="51" dur="250" fill="hold"/>
                                        <p:tgtEl>
                                          <p:spTgt spid="58"/>
                                        </p:tgtEl>
                                        <p:attrNameLst>
                                          <p:attrName>ppt_x</p:attrName>
                                        </p:attrNameLst>
                                      </p:cBhvr>
                                      <p:tavLst>
                                        <p:tav tm="0">
                                          <p:val>
                                            <p:strVal val="#ppt_x"/>
                                          </p:val>
                                        </p:tav>
                                        <p:tav tm="100000">
                                          <p:val>
                                            <p:strVal val="#ppt_x"/>
                                          </p:val>
                                        </p:tav>
                                      </p:tavLst>
                                    </p:anim>
                                    <p:anim calcmode="lin" valueType="num">
                                      <p:cBhvr>
                                        <p:cTn id="52" dur="25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animBg="1"/>
      <p:bldP spid="50" grpId="0" bldLvl="0" animBg="1"/>
      <p:bldP spid="51" grpId="0" animBg="1"/>
      <p:bldP spid="52" grpId="0" bldLvl="0"/>
      <p:bldP spid="53" grpId="0"/>
      <p:bldP spid="57" grpId="0" animBg="1"/>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31695" y="1682077"/>
            <a:ext cx="3162126" cy="2476499"/>
            <a:chOff x="1591445" y="2300385"/>
            <a:chExt cx="4446740" cy="3482386"/>
          </a:xfrm>
        </p:grpSpPr>
        <p:sp>
          <p:nvSpPr>
            <p:cNvPr id="28674" name="MH_Other_1"/>
            <p:cNvSpPr>
              <a:spLocks/>
            </p:cNvSpPr>
            <p:nvPr/>
          </p:nvSpPr>
          <p:spPr bwMode="auto">
            <a:xfrm>
              <a:off x="1591445" y="4054972"/>
              <a:ext cx="3964564" cy="189188"/>
            </a:xfrm>
            <a:custGeom>
              <a:avLst/>
              <a:gdLst>
                <a:gd name="T0" fmla="*/ 0 w 3759200"/>
                <a:gd name="T1" fmla="*/ 76116 h 179488"/>
                <a:gd name="T2" fmla="*/ 2070100 w 3759200"/>
                <a:gd name="T3" fmla="*/ 177602 h 179488"/>
                <a:gd name="T4" fmla="*/ 3759200 w 3759200"/>
                <a:gd name="T5" fmla="*/ 0 h 179488"/>
                <a:gd name="T6" fmla="*/ 0 60000 65536"/>
                <a:gd name="T7" fmla="*/ 0 60000 65536"/>
                <a:gd name="T8" fmla="*/ 0 60000 65536"/>
              </a:gdLst>
              <a:ahLst/>
              <a:cxnLst>
                <a:cxn ang="T6">
                  <a:pos x="T0" y="T1"/>
                </a:cxn>
                <a:cxn ang="T7">
                  <a:pos x="T2" y="T3"/>
                </a:cxn>
                <a:cxn ang="T8">
                  <a:pos x="T4" y="T5"/>
                </a:cxn>
              </a:cxnLst>
              <a:rect l="0" t="0" r="r" b="b"/>
              <a:pathLst>
                <a:path w="3759200" h="179488">
                  <a:moveTo>
                    <a:pt x="0" y="76200"/>
                  </a:moveTo>
                  <a:cubicBezTo>
                    <a:pt x="921808" y="129116"/>
                    <a:pt x="1443567" y="190500"/>
                    <a:pt x="2070100" y="177800"/>
                  </a:cubicBezTo>
                  <a:cubicBezTo>
                    <a:pt x="2696633" y="165100"/>
                    <a:pt x="3440641" y="86783"/>
                    <a:pt x="3759200" y="0"/>
                  </a:cubicBezTo>
                </a:path>
              </a:pathLst>
            </a:custGeom>
            <a:noFill/>
            <a:ln w="9525" cap="flat" cmpd="sng">
              <a:solidFill>
                <a:schemeClr val="accent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8675" name="MH_Other_2"/>
            <p:cNvSpPr>
              <a:spLocks/>
            </p:cNvSpPr>
            <p:nvPr/>
          </p:nvSpPr>
          <p:spPr bwMode="auto">
            <a:xfrm>
              <a:off x="1591445" y="2300385"/>
              <a:ext cx="3442206" cy="1861737"/>
            </a:xfrm>
            <a:custGeom>
              <a:avLst/>
              <a:gdLst>
                <a:gd name="T0" fmla="*/ 0 w 3263900"/>
                <a:gd name="T1" fmla="*/ 1778000 h 1778000"/>
                <a:gd name="T2" fmla="*/ 2070100 w 3263900"/>
                <a:gd name="T3" fmla="*/ 1016000 h 1778000"/>
                <a:gd name="T4" fmla="*/ 3263900 w 3263900"/>
                <a:gd name="T5" fmla="*/ 0 h 1778000"/>
                <a:gd name="T6" fmla="*/ 0 60000 65536"/>
                <a:gd name="T7" fmla="*/ 0 60000 65536"/>
                <a:gd name="T8" fmla="*/ 0 60000 65536"/>
              </a:gdLst>
              <a:ahLst/>
              <a:cxnLst>
                <a:cxn ang="T6">
                  <a:pos x="T0" y="T1"/>
                </a:cxn>
                <a:cxn ang="T7">
                  <a:pos x="T2" y="T3"/>
                </a:cxn>
                <a:cxn ang="T8">
                  <a:pos x="T4" y="T5"/>
                </a:cxn>
              </a:cxnLst>
              <a:rect l="0" t="0" r="r" b="b"/>
              <a:pathLst>
                <a:path w="3263900" h="1778000">
                  <a:moveTo>
                    <a:pt x="0" y="1778000"/>
                  </a:moveTo>
                  <a:cubicBezTo>
                    <a:pt x="594783" y="1656291"/>
                    <a:pt x="1526117" y="1312333"/>
                    <a:pt x="2070100" y="1016000"/>
                  </a:cubicBezTo>
                  <a:cubicBezTo>
                    <a:pt x="2614083" y="719667"/>
                    <a:pt x="2897716" y="483658"/>
                    <a:pt x="3263900" y="0"/>
                  </a:cubicBezTo>
                </a:path>
              </a:pathLst>
            </a:custGeom>
            <a:noFill/>
            <a:ln w="9525" cap="flat" cmpd="sng">
              <a:solidFill>
                <a:schemeClr val="accent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8676" name="MH_Other_3"/>
            <p:cNvSpPr>
              <a:spLocks/>
            </p:cNvSpPr>
            <p:nvPr/>
          </p:nvSpPr>
          <p:spPr bwMode="auto">
            <a:xfrm>
              <a:off x="1591445" y="3184375"/>
              <a:ext cx="4433347" cy="991141"/>
            </a:xfrm>
            <a:custGeom>
              <a:avLst/>
              <a:gdLst>
                <a:gd name="T0" fmla="*/ 0 w 4203700"/>
                <a:gd name="T1" fmla="*/ 939800 h 939800"/>
                <a:gd name="T2" fmla="*/ 2387600 w 4203700"/>
                <a:gd name="T3" fmla="*/ 622300 h 939800"/>
                <a:gd name="T4" fmla="*/ 4203700 w 4203700"/>
                <a:gd name="T5" fmla="*/ 0 h 939800"/>
                <a:gd name="T6" fmla="*/ 0 60000 65536"/>
                <a:gd name="T7" fmla="*/ 0 60000 65536"/>
                <a:gd name="T8" fmla="*/ 0 60000 65536"/>
              </a:gdLst>
              <a:ahLst/>
              <a:cxnLst>
                <a:cxn ang="T6">
                  <a:pos x="T0" y="T1"/>
                </a:cxn>
                <a:cxn ang="T7">
                  <a:pos x="T2" y="T3"/>
                </a:cxn>
                <a:cxn ang="T8">
                  <a:pos x="T4" y="T5"/>
                </a:cxn>
              </a:cxnLst>
              <a:rect l="0" t="0" r="r" b="b"/>
              <a:pathLst>
                <a:path w="4203700" h="939800">
                  <a:moveTo>
                    <a:pt x="0" y="939800"/>
                  </a:moveTo>
                  <a:cubicBezTo>
                    <a:pt x="919691" y="827616"/>
                    <a:pt x="1686983" y="778933"/>
                    <a:pt x="2387600" y="622300"/>
                  </a:cubicBezTo>
                  <a:cubicBezTo>
                    <a:pt x="3088217" y="465667"/>
                    <a:pt x="3722158" y="201083"/>
                    <a:pt x="4203700" y="0"/>
                  </a:cubicBezTo>
                </a:path>
              </a:pathLst>
            </a:custGeom>
            <a:noFill/>
            <a:ln w="9525" cap="flat" cmpd="sng">
              <a:solidFill>
                <a:schemeClr val="accent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8677" name="MH_Other_4"/>
            <p:cNvSpPr>
              <a:spLocks/>
            </p:cNvSpPr>
            <p:nvPr/>
          </p:nvSpPr>
          <p:spPr bwMode="auto">
            <a:xfrm>
              <a:off x="1658414" y="4162122"/>
              <a:ext cx="4379771" cy="723265"/>
            </a:xfrm>
            <a:custGeom>
              <a:avLst/>
              <a:gdLst>
                <a:gd name="T0" fmla="*/ 0 w 4152900"/>
                <a:gd name="T1" fmla="*/ 0 h 685800"/>
                <a:gd name="T2" fmla="*/ 2959100 w 4152900"/>
                <a:gd name="T3" fmla="*/ 368300 h 685800"/>
                <a:gd name="T4" fmla="*/ 4152900 w 4152900"/>
                <a:gd name="T5" fmla="*/ 685800 h 685800"/>
                <a:gd name="T6" fmla="*/ 0 60000 65536"/>
                <a:gd name="T7" fmla="*/ 0 60000 65536"/>
                <a:gd name="T8" fmla="*/ 0 60000 65536"/>
              </a:gdLst>
              <a:ahLst/>
              <a:cxnLst>
                <a:cxn ang="T6">
                  <a:pos x="T0" y="T1"/>
                </a:cxn>
                <a:cxn ang="T7">
                  <a:pos x="T2" y="T3"/>
                </a:cxn>
                <a:cxn ang="T8">
                  <a:pos x="T4" y="T5"/>
                </a:cxn>
              </a:cxnLst>
              <a:rect l="0" t="0" r="r" b="b"/>
              <a:pathLst>
                <a:path w="4152900" h="685800">
                  <a:moveTo>
                    <a:pt x="0" y="0"/>
                  </a:moveTo>
                  <a:cubicBezTo>
                    <a:pt x="1133475" y="127000"/>
                    <a:pt x="2266950" y="254000"/>
                    <a:pt x="2959100" y="368300"/>
                  </a:cubicBezTo>
                  <a:cubicBezTo>
                    <a:pt x="3651250" y="482600"/>
                    <a:pt x="3902075" y="584200"/>
                    <a:pt x="4152900" y="685800"/>
                  </a:cubicBezTo>
                </a:path>
              </a:pathLst>
            </a:custGeom>
            <a:noFill/>
            <a:ln w="9525" cap="flat" cmpd="sng">
              <a:solidFill>
                <a:schemeClr val="accent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8678" name="MH_Other_5"/>
            <p:cNvSpPr>
              <a:spLocks/>
            </p:cNvSpPr>
            <p:nvPr/>
          </p:nvSpPr>
          <p:spPr bwMode="auto">
            <a:xfrm>
              <a:off x="1604839" y="4162122"/>
              <a:ext cx="3428812" cy="1620649"/>
            </a:xfrm>
            <a:custGeom>
              <a:avLst/>
              <a:gdLst>
                <a:gd name="T0" fmla="*/ 0 w 3251200"/>
                <a:gd name="T1" fmla="*/ 0 h 1536700"/>
                <a:gd name="T2" fmla="*/ 2235200 w 3251200"/>
                <a:gd name="T3" fmla="*/ 787400 h 1536700"/>
                <a:gd name="T4" fmla="*/ 3251200 w 3251200"/>
                <a:gd name="T5" fmla="*/ 1536700 h 1536700"/>
                <a:gd name="T6" fmla="*/ 0 60000 65536"/>
                <a:gd name="T7" fmla="*/ 0 60000 65536"/>
                <a:gd name="T8" fmla="*/ 0 60000 65536"/>
              </a:gdLst>
              <a:ahLst/>
              <a:cxnLst>
                <a:cxn ang="T6">
                  <a:pos x="T0" y="T1"/>
                </a:cxn>
                <a:cxn ang="T7">
                  <a:pos x="T2" y="T3"/>
                </a:cxn>
                <a:cxn ang="T8">
                  <a:pos x="T4" y="T5"/>
                </a:cxn>
              </a:cxnLst>
              <a:rect l="0" t="0" r="r" b="b"/>
              <a:pathLst>
                <a:path w="3251200" h="1536700">
                  <a:moveTo>
                    <a:pt x="0" y="0"/>
                  </a:moveTo>
                  <a:cubicBezTo>
                    <a:pt x="1049866" y="208491"/>
                    <a:pt x="1693333" y="531283"/>
                    <a:pt x="2235200" y="787400"/>
                  </a:cubicBezTo>
                  <a:cubicBezTo>
                    <a:pt x="2777067" y="1043517"/>
                    <a:pt x="3141133" y="1359958"/>
                    <a:pt x="3251200" y="1536700"/>
                  </a:cubicBezTo>
                </a:path>
              </a:pathLst>
            </a:custGeom>
            <a:noFill/>
            <a:ln w="9525" cap="flat" cmpd="sng">
              <a:solidFill>
                <a:schemeClr val="accent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grpSp>
      <p:sp>
        <p:nvSpPr>
          <p:cNvPr id="28684" name="MH_Other_6"/>
          <p:cNvSpPr>
            <a:spLocks noChangeArrowheads="1"/>
          </p:cNvSpPr>
          <p:nvPr/>
        </p:nvSpPr>
        <p:spPr bwMode="auto">
          <a:xfrm>
            <a:off x="3358041" y="1412996"/>
            <a:ext cx="501226" cy="501253"/>
          </a:xfrm>
          <a:prstGeom prst="ellipse">
            <a:avLst/>
          </a:prstGeom>
          <a:solidFill>
            <a:schemeClr val="accent1"/>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rgbClr val="FFFFFF"/>
                </a:solidFill>
                <a:latin typeface="+mn-lt"/>
                <a:ea typeface="+mn-ea"/>
                <a:cs typeface="+mn-ea"/>
                <a:sym typeface="+mn-lt"/>
              </a:rPr>
              <a:t>01</a:t>
            </a:r>
            <a:endParaRPr lang="zh-CN" altLang="en-US" dirty="0">
              <a:solidFill>
                <a:srgbClr val="FFFFFF"/>
              </a:solidFill>
              <a:latin typeface="+mn-lt"/>
              <a:ea typeface="+mn-ea"/>
              <a:cs typeface="+mn-ea"/>
              <a:sym typeface="+mn-lt"/>
            </a:endParaRPr>
          </a:p>
        </p:txBody>
      </p:sp>
      <p:sp>
        <p:nvSpPr>
          <p:cNvPr id="28685" name="MH_Other_7"/>
          <p:cNvSpPr>
            <a:spLocks noChangeArrowheads="1"/>
          </p:cNvSpPr>
          <p:nvPr/>
        </p:nvSpPr>
        <p:spPr bwMode="auto">
          <a:xfrm>
            <a:off x="4054519" y="2016644"/>
            <a:ext cx="501225" cy="501253"/>
          </a:xfrm>
          <a:prstGeom prst="ellipse">
            <a:avLst/>
          </a:prstGeom>
          <a:solidFill>
            <a:schemeClr val="accent2"/>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rgbClr val="FFFFFF"/>
                </a:solidFill>
                <a:latin typeface="+mn-lt"/>
                <a:ea typeface="+mn-ea"/>
                <a:cs typeface="+mn-ea"/>
                <a:sym typeface="+mn-lt"/>
              </a:rPr>
              <a:t>02</a:t>
            </a:r>
            <a:endParaRPr lang="zh-CN" altLang="en-US" dirty="0">
              <a:solidFill>
                <a:srgbClr val="FFFFFF"/>
              </a:solidFill>
              <a:latin typeface="+mn-lt"/>
              <a:ea typeface="+mn-ea"/>
              <a:cs typeface="+mn-ea"/>
              <a:sym typeface="+mn-lt"/>
            </a:endParaRPr>
          </a:p>
        </p:txBody>
      </p:sp>
      <p:sp>
        <p:nvSpPr>
          <p:cNvPr id="28686" name="MH_Other_8"/>
          <p:cNvSpPr>
            <a:spLocks noChangeArrowheads="1"/>
          </p:cNvSpPr>
          <p:nvPr/>
        </p:nvSpPr>
        <p:spPr bwMode="auto">
          <a:xfrm>
            <a:off x="3698541" y="2667916"/>
            <a:ext cx="501226" cy="502444"/>
          </a:xfrm>
          <a:prstGeom prst="ellipse">
            <a:avLst/>
          </a:prstGeom>
          <a:solidFill>
            <a:schemeClr val="accent3"/>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rgbClr val="FFFFFF"/>
                </a:solidFill>
                <a:latin typeface="+mn-lt"/>
                <a:ea typeface="+mn-ea"/>
                <a:cs typeface="+mn-ea"/>
                <a:sym typeface="+mn-lt"/>
              </a:rPr>
              <a:t>03</a:t>
            </a:r>
            <a:endParaRPr lang="zh-CN" altLang="en-US" dirty="0">
              <a:solidFill>
                <a:srgbClr val="FFFFFF"/>
              </a:solidFill>
              <a:latin typeface="+mn-lt"/>
              <a:ea typeface="+mn-ea"/>
              <a:cs typeface="+mn-ea"/>
              <a:sym typeface="+mn-lt"/>
            </a:endParaRPr>
          </a:p>
        </p:txBody>
      </p:sp>
      <p:sp>
        <p:nvSpPr>
          <p:cNvPr id="28687" name="MH_Other_9"/>
          <p:cNvSpPr>
            <a:spLocks noChangeArrowheads="1"/>
          </p:cNvSpPr>
          <p:nvPr/>
        </p:nvSpPr>
        <p:spPr bwMode="auto">
          <a:xfrm>
            <a:off x="4052138" y="3223937"/>
            <a:ext cx="501225" cy="502444"/>
          </a:xfrm>
          <a:prstGeom prst="ellipse">
            <a:avLst/>
          </a:prstGeom>
          <a:solidFill>
            <a:schemeClr val="accent4"/>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rgbClr val="FFFFFF"/>
                </a:solidFill>
                <a:latin typeface="+mn-lt"/>
                <a:ea typeface="+mn-ea"/>
                <a:cs typeface="+mn-ea"/>
                <a:sym typeface="+mn-lt"/>
              </a:rPr>
              <a:t>04</a:t>
            </a:r>
            <a:endParaRPr lang="zh-CN" altLang="en-US" dirty="0">
              <a:solidFill>
                <a:srgbClr val="FFFFFF"/>
              </a:solidFill>
              <a:latin typeface="+mn-lt"/>
              <a:ea typeface="+mn-ea"/>
              <a:cs typeface="+mn-ea"/>
              <a:sym typeface="+mn-lt"/>
            </a:endParaRPr>
          </a:p>
        </p:txBody>
      </p:sp>
      <p:sp>
        <p:nvSpPr>
          <p:cNvPr id="28688" name="MH_Other_10"/>
          <p:cNvSpPr>
            <a:spLocks noChangeArrowheads="1"/>
          </p:cNvSpPr>
          <p:nvPr/>
        </p:nvSpPr>
        <p:spPr bwMode="auto">
          <a:xfrm>
            <a:off x="3334230" y="3924024"/>
            <a:ext cx="501226" cy="501253"/>
          </a:xfrm>
          <a:prstGeom prst="ellipse">
            <a:avLst/>
          </a:prstGeom>
          <a:solidFill>
            <a:schemeClr val="accent1"/>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rgbClr val="FFFFFF"/>
                </a:solidFill>
                <a:latin typeface="+mn-lt"/>
                <a:ea typeface="+mn-ea"/>
                <a:cs typeface="+mn-ea"/>
                <a:sym typeface="+mn-lt"/>
              </a:rPr>
              <a:t>05</a:t>
            </a:r>
            <a:endParaRPr lang="zh-CN" altLang="en-US" dirty="0">
              <a:solidFill>
                <a:srgbClr val="FFFFFF"/>
              </a:solidFill>
              <a:latin typeface="+mn-lt"/>
              <a:ea typeface="+mn-ea"/>
              <a:cs typeface="+mn-ea"/>
              <a:sym typeface="+mn-lt"/>
            </a:endParaRPr>
          </a:p>
        </p:txBody>
      </p:sp>
      <p:sp>
        <p:nvSpPr>
          <p:cNvPr id="28689" name="MH_Title_1"/>
          <p:cNvSpPr>
            <a:spLocks noChangeArrowheads="1"/>
          </p:cNvSpPr>
          <p:nvPr/>
        </p:nvSpPr>
        <p:spPr bwMode="auto">
          <a:xfrm>
            <a:off x="-17557" y="2132633"/>
            <a:ext cx="1177826" cy="1702292"/>
          </a:xfrm>
          <a:custGeom>
            <a:avLst/>
            <a:gdLst>
              <a:gd name="T0" fmla="*/ 272796 w 1159484"/>
              <a:gd name="T1" fmla="*/ 1430 h 1674380"/>
              <a:gd name="T2" fmla="*/ 986253 w 1159484"/>
              <a:gd name="T3" fmla="*/ 329551 h 1674380"/>
              <a:gd name="T4" fmla="*/ 983624 w 1159484"/>
              <a:gd name="T5" fmla="*/ 1349563 h 1674380"/>
              <a:gd name="T6" fmla="*/ 0 w 1159484"/>
              <a:gd name="T7" fmla="*/ 1611015 h 1674380"/>
              <a:gd name="T8" fmla="*/ 3991 w 1159484"/>
              <a:gd name="T9" fmla="*/ 63005 h 1674380"/>
              <a:gd name="T10" fmla="*/ 272796 w 1159484"/>
              <a:gd name="T11" fmla="*/ 1430 h 1674380"/>
              <a:gd name="T12" fmla="*/ 0 60000 65536"/>
              <a:gd name="T13" fmla="*/ 0 60000 65536"/>
              <a:gd name="T14" fmla="*/ 0 60000 65536"/>
              <a:gd name="T15" fmla="*/ 0 60000 65536"/>
              <a:gd name="T16" fmla="*/ 0 60000 65536"/>
              <a:gd name="T17" fmla="*/ 0 60000 65536"/>
              <a:gd name="T18" fmla="*/ 0 w 1159484"/>
              <a:gd name="T19" fmla="*/ 0 h 1674380"/>
              <a:gd name="T20" fmla="*/ 1159484 w 1159484"/>
              <a:gd name="T21" fmla="*/ 1674380 h 1674380"/>
            </a:gdLst>
            <a:ahLst/>
            <a:cxnLst>
              <a:cxn ang="T12">
                <a:pos x="T0" y="T1"/>
              </a:cxn>
              <a:cxn ang="T13">
                <a:pos x="T2" y="T3"/>
              </a:cxn>
              <a:cxn ang="T14">
                <a:pos x="T4" y="T5"/>
              </a:cxn>
              <a:cxn ang="T15">
                <a:pos x="T6" y="T7"/>
              </a:cxn>
              <a:cxn ang="T16">
                <a:pos x="T8" y="T9"/>
              </a:cxn>
              <a:cxn ang="T17">
                <a:pos x="T10" y="T11"/>
              </a:cxn>
            </a:cxnLst>
            <a:rect l="T18" t="T19" r="T20" b="T21"/>
            <a:pathLst>
              <a:path w="1159484" h="1674380">
                <a:moveTo>
                  <a:pt x="273226" y="1430"/>
                </a:moveTo>
                <a:cubicBezTo>
                  <a:pt x="545324" y="-14516"/>
                  <a:pt x="815402" y="103404"/>
                  <a:pt x="987809" y="329296"/>
                </a:cubicBezTo>
                <a:cubicBezTo>
                  <a:pt x="1217686" y="630485"/>
                  <a:pt x="1216605" y="1048522"/>
                  <a:pt x="985175" y="1348519"/>
                </a:cubicBezTo>
                <a:cubicBezTo>
                  <a:pt x="753745" y="1648515"/>
                  <a:pt x="349672" y="1755668"/>
                  <a:pt x="0" y="1609769"/>
                </a:cubicBezTo>
                <a:lnTo>
                  <a:pt x="3997" y="62957"/>
                </a:lnTo>
                <a:cubicBezTo>
                  <a:pt x="91603" y="26935"/>
                  <a:pt x="182527" y="6745"/>
                  <a:pt x="273226" y="1430"/>
                </a:cubicBezTo>
                <a:close/>
              </a:path>
            </a:pathLst>
          </a:custGeom>
          <a:solidFill>
            <a:schemeClr val="accent1"/>
          </a:solidFill>
          <a:ln w="28575">
            <a:noFill/>
          </a:ln>
        </p:spPr>
        <p:txBody>
          <a:bodyPr lIns="0" tIns="0" rIns="80944"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700" dirty="0">
                <a:solidFill>
                  <a:srgbClr val="FFFFFF"/>
                </a:solidFill>
                <a:latin typeface="+mn-lt"/>
                <a:ea typeface="+mn-ea"/>
                <a:cs typeface="+mn-ea"/>
                <a:sym typeface="+mn-lt"/>
              </a:rPr>
              <a:t>THE TITLE</a:t>
            </a:r>
            <a:endParaRPr lang="zh-CN" altLang="en-US" sz="1700" dirty="0">
              <a:solidFill>
                <a:srgbClr val="FFFFFF"/>
              </a:solidFill>
              <a:latin typeface="+mn-lt"/>
              <a:ea typeface="+mn-ea"/>
              <a:cs typeface="+mn-ea"/>
              <a:sym typeface="+mn-lt"/>
            </a:endParaRPr>
          </a:p>
        </p:txBody>
      </p:sp>
      <p:sp>
        <p:nvSpPr>
          <p:cNvPr id="21" name="TextBox 23"/>
          <p:cNvSpPr txBox="1"/>
          <p:nvPr/>
        </p:nvSpPr>
        <p:spPr>
          <a:xfrm>
            <a:off x="4314917" y="1428002"/>
            <a:ext cx="2677084" cy="413050"/>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cs typeface="+mn-ea"/>
                <a:sym typeface="+mn-lt"/>
              </a:rPr>
              <a:t>点击添加相关标题文字，点击添加相关标题文字，点击添加相关标题文字，点击添加相关标题文字</a:t>
            </a:r>
            <a:endParaRPr lang="en-GB" altLang="zh-CN" sz="800" dirty="0">
              <a:solidFill>
                <a:schemeClr val="bg1">
                  <a:lumMod val="50000"/>
                </a:schemeClr>
              </a:solidFill>
              <a:cs typeface="+mn-ea"/>
              <a:sym typeface="+mn-lt"/>
            </a:endParaRPr>
          </a:p>
        </p:txBody>
      </p:sp>
      <p:sp>
        <p:nvSpPr>
          <p:cNvPr id="22" name="TextBox 24"/>
          <p:cNvSpPr txBox="1"/>
          <p:nvPr/>
        </p:nvSpPr>
        <p:spPr>
          <a:xfrm>
            <a:off x="4314917" y="1229224"/>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cs typeface="+mn-ea"/>
                <a:sym typeface="+mn-lt"/>
              </a:rPr>
              <a:t>请替换文字内容</a:t>
            </a:r>
          </a:p>
        </p:txBody>
      </p:sp>
      <p:sp>
        <p:nvSpPr>
          <p:cNvPr id="23" name="TextBox 23"/>
          <p:cNvSpPr txBox="1"/>
          <p:nvPr/>
        </p:nvSpPr>
        <p:spPr>
          <a:xfrm>
            <a:off x="4660357" y="2143127"/>
            <a:ext cx="2677084" cy="413050"/>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cs typeface="+mn-ea"/>
                <a:sym typeface="+mn-lt"/>
              </a:rPr>
              <a:t>点击添加相关标题文字，点击添加相关标题文字，点击添加相关标题文字，点击添加相关标题文字</a:t>
            </a:r>
            <a:endParaRPr lang="en-GB" altLang="zh-CN" sz="800" dirty="0">
              <a:solidFill>
                <a:schemeClr val="bg1">
                  <a:lumMod val="50000"/>
                </a:schemeClr>
              </a:solidFill>
              <a:cs typeface="+mn-ea"/>
              <a:sym typeface="+mn-lt"/>
            </a:endParaRPr>
          </a:p>
        </p:txBody>
      </p:sp>
      <p:sp>
        <p:nvSpPr>
          <p:cNvPr id="24" name="TextBox 24"/>
          <p:cNvSpPr txBox="1"/>
          <p:nvPr/>
        </p:nvSpPr>
        <p:spPr>
          <a:xfrm>
            <a:off x="4660357" y="1944349"/>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cs typeface="+mn-ea"/>
                <a:sym typeface="+mn-lt"/>
              </a:rPr>
              <a:t>请替换文字内容</a:t>
            </a:r>
          </a:p>
        </p:txBody>
      </p:sp>
      <p:sp>
        <p:nvSpPr>
          <p:cNvPr id="25" name="TextBox 23"/>
          <p:cNvSpPr txBox="1"/>
          <p:nvPr/>
        </p:nvSpPr>
        <p:spPr>
          <a:xfrm>
            <a:off x="4443610" y="2832453"/>
            <a:ext cx="2677084" cy="413050"/>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cs typeface="+mn-ea"/>
                <a:sym typeface="+mn-lt"/>
              </a:rPr>
              <a:t>点击添加相关标题文字，点击添加相关标题文字，点击添加相关标题文字，点击添加相关标题文字</a:t>
            </a:r>
            <a:endParaRPr lang="en-GB" altLang="zh-CN" sz="800" dirty="0">
              <a:solidFill>
                <a:schemeClr val="bg1">
                  <a:lumMod val="50000"/>
                </a:schemeClr>
              </a:solidFill>
              <a:cs typeface="+mn-ea"/>
              <a:sym typeface="+mn-lt"/>
            </a:endParaRPr>
          </a:p>
        </p:txBody>
      </p:sp>
      <p:sp>
        <p:nvSpPr>
          <p:cNvPr id="26" name="TextBox 24"/>
          <p:cNvSpPr txBox="1"/>
          <p:nvPr/>
        </p:nvSpPr>
        <p:spPr>
          <a:xfrm>
            <a:off x="4443610" y="2633675"/>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cs typeface="+mn-ea"/>
                <a:sym typeface="+mn-lt"/>
              </a:rPr>
              <a:t>请替换文字内容</a:t>
            </a:r>
          </a:p>
        </p:txBody>
      </p:sp>
      <p:sp>
        <p:nvSpPr>
          <p:cNvPr id="27" name="TextBox 23"/>
          <p:cNvSpPr txBox="1"/>
          <p:nvPr/>
        </p:nvSpPr>
        <p:spPr>
          <a:xfrm>
            <a:off x="4667130" y="3469182"/>
            <a:ext cx="2677084" cy="413050"/>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cs typeface="+mn-ea"/>
                <a:sym typeface="+mn-lt"/>
              </a:rPr>
              <a:t>点击添加相关标题文字，点击添加相关标题文字，点击添加相关标题文字，点击添加相关标题文字</a:t>
            </a:r>
            <a:endParaRPr lang="en-GB" altLang="zh-CN" sz="800" dirty="0">
              <a:solidFill>
                <a:schemeClr val="bg1">
                  <a:lumMod val="50000"/>
                </a:schemeClr>
              </a:solidFill>
              <a:cs typeface="+mn-ea"/>
              <a:sym typeface="+mn-lt"/>
            </a:endParaRPr>
          </a:p>
        </p:txBody>
      </p:sp>
      <p:sp>
        <p:nvSpPr>
          <p:cNvPr id="28" name="TextBox 24"/>
          <p:cNvSpPr txBox="1"/>
          <p:nvPr/>
        </p:nvSpPr>
        <p:spPr>
          <a:xfrm>
            <a:off x="4667130" y="3270404"/>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cs typeface="+mn-ea"/>
                <a:sym typeface="+mn-lt"/>
              </a:rPr>
              <a:t>请替换文字内容</a:t>
            </a:r>
          </a:p>
        </p:txBody>
      </p:sp>
      <p:sp>
        <p:nvSpPr>
          <p:cNvPr id="29" name="TextBox 23"/>
          <p:cNvSpPr txBox="1"/>
          <p:nvPr/>
        </p:nvSpPr>
        <p:spPr>
          <a:xfrm>
            <a:off x="4111717" y="4236905"/>
            <a:ext cx="2677084" cy="413050"/>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cs typeface="+mn-ea"/>
                <a:sym typeface="+mn-lt"/>
              </a:rPr>
              <a:t>点击添加相关标题文字，点击添加相关标题文字，点击添加相关标题文字，点击添加相关标题文字</a:t>
            </a:r>
            <a:endParaRPr lang="en-GB" altLang="zh-CN" sz="800" dirty="0">
              <a:solidFill>
                <a:schemeClr val="bg1">
                  <a:lumMod val="50000"/>
                </a:schemeClr>
              </a:solidFill>
              <a:cs typeface="+mn-ea"/>
              <a:sym typeface="+mn-lt"/>
            </a:endParaRPr>
          </a:p>
        </p:txBody>
      </p:sp>
      <p:sp>
        <p:nvSpPr>
          <p:cNvPr id="30" name="TextBox 24"/>
          <p:cNvSpPr txBox="1"/>
          <p:nvPr/>
        </p:nvSpPr>
        <p:spPr>
          <a:xfrm>
            <a:off x="4111717" y="4038127"/>
            <a:ext cx="1152681" cy="240763"/>
          </a:xfrm>
          <a:prstGeom prst="rect">
            <a:avLst/>
          </a:prstGeom>
          <a:noFill/>
        </p:spPr>
        <p:txBody>
          <a:bodyPr wrap="none" lIns="65012" tIns="32506" rIns="65012" bIns="32506" rtlCol="0">
            <a:spAutoFit/>
          </a:bodyPr>
          <a:lstStyle/>
          <a:p>
            <a:r>
              <a:rPr lang="zh-CN" altLang="en-US" sz="1100" b="1" dirty="0">
                <a:solidFill>
                  <a:schemeClr val="bg1">
                    <a:lumMod val="50000"/>
                  </a:schemeClr>
                </a:solidFill>
                <a:cs typeface="+mn-ea"/>
                <a:sym typeface="+mn-lt"/>
              </a:rPr>
              <a:t>请替换文字内容</a:t>
            </a:r>
          </a:p>
        </p:txBody>
      </p:sp>
    </p:spTree>
    <p:extLst>
      <p:ext uri="{BB962C8B-B14F-4D97-AF65-F5344CB8AC3E}">
        <p14:creationId xmlns:p14="http://schemas.microsoft.com/office/powerpoint/2010/main" val="635921076"/>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689"/>
                                        </p:tgtEl>
                                        <p:attrNameLst>
                                          <p:attrName>style.visibility</p:attrName>
                                        </p:attrNameLst>
                                      </p:cBhvr>
                                      <p:to>
                                        <p:strVal val="visible"/>
                                      </p:to>
                                    </p:set>
                                    <p:anim calcmode="lin" valueType="num">
                                      <p:cBhvr additive="base">
                                        <p:cTn id="7" dur="500" fill="hold"/>
                                        <p:tgtEl>
                                          <p:spTgt spid="28689"/>
                                        </p:tgtEl>
                                        <p:attrNameLst>
                                          <p:attrName>ppt_x</p:attrName>
                                        </p:attrNameLst>
                                      </p:cBhvr>
                                      <p:tavLst>
                                        <p:tav tm="0">
                                          <p:val>
                                            <p:strVal val="0-#ppt_w/2"/>
                                          </p:val>
                                        </p:tav>
                                        <p:tav tm="100000">
                                          <p:val>
                                            <p:strVal val="#ppt_x"/>
                                          </p:val>
                                        </p:tav>
                                      </p:tavLst>
                                    </p:anim>
                                    <p:anim calcmode="lin" valueType="num">
                                      <p:cBhvr additive="base">
                                        <p:cTn id="8" dur="500" fill="hold"/>
                                        <p:tgtEl>
                                          <p:spTgt spid="2868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8684"/>
                                        </p:tgtEl>
                                        <p:attrNameLst>
                                          <p:attrName>style.visibility</p:attrName>
                                        </p:attrNameLst>
                                      </p:cBhvr>
                                      <p:to>
                                        <p:strVal val="visible"/>
                                      </p:to>
                                    </p:set>
                                    <p:animEffect transition="in" filter="wipe(left)">
                                      <p:cBhvr>
                                        <p:cTn id="16" dur="500"/>
                                        <p:tgtEl>
                                          <p:spTgt spid="2868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685"/>
                                        </p:tgtEl>
                                        <p:attrNameLst>
                                          <p:attrName>style.visibility</p:attrName>
                                        </p:attrNameLst>
                                      </p:cBhvr>
                                      <p:to>
                                        <p:strVal val="visible"/>
                                      </p:to>
                                    </p:set>
                                    <p:animEffect transition="in" filter="wipe(left)">
                                      <p:cBhvr>
                                        <p:cTn id="19" dur="500"/>
                                        <p:tgtEl>
                                          <p:spTgt spid="2868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8686"/>
                                        </p:tgtEl>
                                        <p:attrNameLst>
                                          <p:attrName>style.visibility</p:attrName>
                                        </p:attrNameLst>
                                      </p:cBhvr>
                                      <p:to>
                                        <p:strVal val="visible"/>
                                      </p:to>
                                    </p:set>
                                    <p:animEffect transition="in" filter="wipe(left)">
                                      <p:cBhvr>
                                        <p:cTn id="22" dur="500"/>
                                        <p:tgtEl>
                                          <p:spTgt spid="2868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8687"/>
                                        </p:tgtEl>
                                        <p:attrNameLst>
                                          <p:attrName>style.visibility</p:attrName>
                                        </p:attrNameLst>
                                      </p:cBhvr>
                                      <p:to>
                                        <p:strVal val="visible"/>
                                      </p:to>
                                    </p:set>
                                    <p:animEffect transition="in" filter="wipe(left)">
                                      <p:cBhvr>
                                        <p:cTn id="25" dur="500"/>
                                        <p:tgtEl>
                                          <p:spTgt spid="2868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688"/>
                                        </p:tgtEl>
                                        <p:attrNameLst>
                                          <p:attrName>style.visibility</p:attrName>
                                        </p:attrNameLst>
                                      </p:cBhvr>
                                      <p:to>
                                        <p:strVal val="visible"/>
                                      </p:to>
                                    </p:set>
                                    <p:animEffect transition="in" filter="wipe(left)">
                                      <p:cBhvr>
                                        <p:cTn id="28" dur="500"/>
                                        <p:tgtEl>
                                          <p:spTgt spid="28688"/>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p:tgtEl>
                                          <p:spTgt spid="22"/>
                                        </p:tgtEl>
                                        <p:attrNameLst>
                                          <p:attrName>ppt_y</p:attrName>
                                        </p:attrNameLst>
                                      </p:cBhvr>
                                      <p:tavLst>
                                        <p:tav tm="0">
                                          <p:val>
                                            <p:strVal val="#ppt_y-#ppt_h*1.125000"/>
                                          </p:val>
                                        </p:tav>
                                        <p:tav tm="100000">
                                          <p:val>
                                            <p:strVal val="#ppt_y"/>
                                          </p:val>
                                        </p:tav>
                                      </p:tavLst>
                                    </p:anim>
                                    <p:animEffect transition="in" filter="wipe(down)">
                                      <p:cBhvr>
                                        <p:cTn id="32" dur="500"/>
                                        <p:tgtEl>
                                          <p:spTgt spid="22"/>
                                        </p:tgtEl>
                                      </p:cBhvr>
                                    </p:animEffect>
                                  </p:childTnLst>
                                </p:cTn>
                              </p:par>
                            </p:childTnLst>
                          </p:cTn>
                        </p:par>
                        <p:par>
                          <p:cTn id="33" fill="hold">
                            <p:stCondLst>
                              <p:cond delay="1500"/>
                            </p:stCondLst>
                            <p:childTnLst>
                              <p:par>
                                <p:cTn id="34" presetID="12" presetClass="entr" presetSubtype="4"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p:tgtEl>
                                          <p:spTgt spid="21"/>
                                        </p:tgtEl>
                                        <p:attrNameLst>
                                          <p:attrName>ppt_y</p:attrName>
                                        </p:attrNameLst>
                                      </p:cBhvr>
                                      <p:tavLst>
                                        <p:tav tm="0">
                                          <p:val>
                                            <p:strVal val="#ppt_y+#ppt_h*1.125000"/>
                                          </p:val>
                                        </p:tav>
                                        <p:tav tm="100000">
                                          <p:val>
                                            <p:strVal val="#ppt_y"/>
                                          </p:val>
                                        </p:tav>
                                      </p:tavLst>
                                    </p:anim>
                                    <p:animEffect transition="in" filter="wipe(up)">
                                      <p:cBhvr>
                                        <p:cTn id="37" dur="500"/>
                                        <p:tgtEl>
                                          <p:spTgt spid="21"/>
                                        </p:tgtEl>
                                      </p:cBhvr>
                                    </p:animEffect>
                                  </p:childTnLst>
                                </p:cTn>
                              </p:par>
                            </p:childTnLst>
                          </p:cTn>
                        </p:par>
                        <p:par>
                          <p:cTn id="38" fill="hold">
                            <p:stCondLst>
                              <p:cond delay="2000"/>
                            </p:stCondLst>
                            <p:childTnLst>
                              <p:par>
                                <p:cTn id="39" presetID="12" presetClass="entr" presetSubtype="4"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p:tgtEl>
                                          <p:spTgt spid="23"/>
                                        </p:tgtEl>
                                        <p:attrNameLst>
                                          <p:attrName>ppt_y</p:attrName>
                                        </p:attrNameLst>
                                      </p:cBhvr>
                                      <p:tavLst>
                                        <p:tav tm="0">
                                          <p:val>
                                            <p:strVal val="#ppt_y+#ppt_h*1.125000"/>
                                          </p:val>
                                        </p:tav>
                                        <p:tav tm="100000">
                                          <p:val>
                                            <p:strVal val="#ppt_y"/>
                                          </p:val>
                                        </p:tav>
                                      </p:tavLst>
                                    </p:anim>
                                    <p:animEffect transition="in" filter="wipe(up)">
                                      <p:cBhvr>
                                        <p:cTn id="42" dur="500"/>
                                        <p:tgtEl>
                                          <p:spTgt spid="23"/>
                                        </p:tgtEl>
                                      </p:cBhvr>
                                    </p:animEffect>
                                  </p:childTnLst>
                                </p:cTn>
                              </p:par>
                              <p:par>
                                <p:cTn id="43" presetID="12" presetClass="entr" presetSubtype="1"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p:tgtEl>
                                          <p:spTgt spid="24"/>
                                        </p:tgtEl>
                                        <p:attrNameLst>
                                          <p:attrName>ppt_y</p:attrName>
                                        </p:attrNameLst>
                                      </p:cBhvr>
                                      <p:tavLst>
                                        <p:tav tm="0">
                                          <p:val>
                                            <p:strVal val="#ppt_y-#ppt_h*1.125000"/>
                                          </p:val>
                                        </p:tav>
                                        <p:tav tm="100000">
                                          <p:val>
                                            <p:strVal val="#ppt_y"/>
                                          </p:val>
                                        </p:tav>
                                      </p:tavLst>
                                    </p:anim>
                                    <p:animEffect transition="in" filter="wipe(down)">
                                      <p:cBhvr>
                                        <p:cTn id="46" dur="500"/>
                                        <p:tgtEl>
                                          <p:spTgt spid="24"/>
                                        </p:tgtEl>
                                      </p:cBhvr>
                                    </p:animEffect>
                                  </p:childTnLst>
                                </p:cTn>
                              </p:par>
                            </p:childTnLst>
                          </p:cTn>
                        </p:par>
                        <p:par>
                          <p:cTn id="47" fill="hold">
                            <p:stCondLst>
                              <p:cond delay="2500"/>
                            </p:stCondLst>
                            <p:childTnLst>
                              <p:par>
                                <p:cTn id="48" presetID="12" presetClass="entr" presetSubtype="4"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p:tgtEl>
                                          <p:spTgt spid="25"/>
                                        </p:tgtEl>
                                        <p:attrNameLst>
                                          <p:attrName>ppt_y</p:attrName>
                                        </p:attrNameLst>
                                      </p:cBhvr>
                                      <p:tavLst>
                                        <p:tav tm="0">
                                          <p:val>
                                            <p:strVal val="#ppt_y+#ppt_h*1.125000"/>
                                          </p:val>
                                        </p:tav>
                                        <p:tav tm="100000">
                                          <p:val>
                                            <p:strVal val="#ppt_y"/>
                                          </p:val>
                                        </p:tav>
                                      </p:tavLst>
                                    </p:anim>
                                    <p:animEffect transition="in" filter="wipe(up)">
                                      <p:cBhvr>
                                        <p:cTn id="51" dur="500"/>
                                        <p:tgtEl>
                                          <p:spTgt spid="25"/>
                                        </p:tgtEl>
                                      </p:cBhvr>
                                    </p:animEffect>
                                  </p:childTnLst>
                                </p:cTn>
                              </p:par>
                              <p:par>
                                <p:cTn id="52" presetID="12" presetClass="entr" presetSubtype="1"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p:tgtEl>
                                          <p:spTgt spid="26"/>
                                        </p:tgtEl>
                                        <p:attrNameLst>
                                          <p:attrName>ppt_y</p:attrName>
                                        </p:attrNameLst>
                                      </p:cBhvr>
                                      <p:tavLst>
                                        <p:tav tm="0">
                                          <p:val>
                                            <p:strVal val="#ppt_y-#ppt_h*1.125000"/>
                                          </p:val>
                                        </p:tav>
                                        <p:tav tm="100000">
                                          <p:val>
                                            <p:strVal val="#ppt_y"/>
                                          </p:val>
                                        </p:tav>
                                      </p:tavLst>
                                    </p:anim>
                                    <p:animEffect transition="in" filter="wipe(down)">
                                      <p:cBhvr>
                                        <p:cTn id="55" dur="500"/>
                                        <p:tgtEl>
                                          <p:spTgt spid="26"/>
                                        </p:tgtEl>
                                      </p:cBhvr>
                                    </p:animEffect>
                                  </p:childTnLst>
                                </p:cTn>
                              </p:par>
                            </p:childTnLst>
                          </p:cTn>
                        </p:par>
                        <p:par>
                          <p:cTn id="56" fill="hold">
                            <p:stCondLst>
                              <p:cond delay="3000"/>
                            </p:stCondLst>
                            <p:childTnLst>
                              <p:par>
                                <p:cTn id="57" presetID="12" presetClass="entr" presetSubtype="4"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p:tgtEl>
                                          <p:spTgt spid="27"/>
                                        </p:tgtEl>
                                        <p:attrNameLst>
                                          <p:attrName>ppt_y</p:attrName>
                                        </p:attrNameLst>
                                      </p:cBhvr>
                                      <p:tavLst>
                                        <p:tav tm="0">
                                          <p:val>
                                            <p:strVal val="#ppt_y+#ppt_h*1.125000"/>
                                          </p:val>
                                        </p:tav>
                                        <p:tav tm="100000">
                                          <p:val>
                                            <p:strVal val="#ppt_y"/>
                                          </p:val>
                                        </p:tav>
                                      </p:tavLst>
                                    </p:anim>
                                    <p:animEffect transition="in" filter="wipe(up)">
                                      <p:cBhvr>
                                        <p:cTn id="60" dur="500"/>
                                        <p:tgtEl>
                                          <p:spTgt spid="27"/>
                                        </p:tgtEl>
                                      </p:cBhvr>
                                    </p:animEffect>
                                  </p:childTnLst>
                                </p:cTn>
                              </p:par>
                              <p:par>
                                <p:cTn id="61" presetID="12" presetClass="entr" presetSubtype="1"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p:tgtEl>
                                          <p:spTgt spid="28"/>
                                        </p:tgtEl>
                                        <p:attrNameLst>
                                          <p:attrName>ppt_y</p:attrName>
                                        </p:attrNameLst>
                                      </p:cBhvr>
                                      <p:tavLst>
                                        <p:tav tm="0">
                                          <p:val>
                                            <p:strVal val="#ppt_y-#ppt_h*1.125000"/>
                                          </p:val>
                                        </p:tav>
                                        <p:tav tm="100000">
                                          <p:val>
                                            <p:strVal val="#ppt_y"/>
                                          </p:val>
                                        </p:tav>
                                      </p:tavLst>
                                    </p:anim>
                                    <p:animEffect transition="in" filter="wipe(down)">
                                      <p:cBhvr>
                                        <p:cTn id="64" dur="500"/>
                                        <p:tgtEl>
                                          <p:spTgt spid="28"/>
                                        </p:tgtEl>
                                      </p:cBhvr>
                                    </p:animEffect>
                                  </p:childTnLst>
                                </p:cTn>
                              </p:par>
                            </p:childTnLst>
                          </p:cTn>
                        </p:par>
                        <p:par>
                          <p:cTn id="65" fill="hold">
                            <p:stCondLst>
                              <p:cond delay="3500"/>
                            </p:stCondLst>
                            <p:childTnLst>
                              <p:par>
                                <p:cTn id="66" presetID="12" presetClass="entr" presetSubtype="4"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p:tgtEl>
                                          <p:spTgt spid="29"/>
                                        </p:tgtEl>
                                        <p:attrNameLst>
                                          <p:attrName>ppt_y</p:attrName>
                                        </p:attrNameLst>
                                      </p:cBhvr>
                                      <p:tavLst>
                                        <p:tav tm="0">
                                          <p:val>
                                            <p:strVal val="#ppt_y+#ppt_h*1.125000"/>
                                          </p:val>
                                        </p:tav>
                                        <p:tav tm="100000">
                                          <p:val>
                                            <p:strVal val="#ppt_y"/>
                                          </p:val>
                                        </p:tav>
                                      </p:tavLst>
                                    </p:anim>
                                    <p:animEffect transition="in" filter="wipe(up)">
                                      <p:cBhvr>
                                        <p:cTn id="69" dur="500"/>
                                        <p:tgtEl>
                                          <p:spTgt spid="29"/>
                                        </p:tgtEl>
                                      </p:cBhvr>
                                    </p:animEffect>
                                  </p:childTnLst>
                                </p:cTn>
                              </p:par>
                              <p:par>
                                <p:cTn id="70" presetID="12" presetClass="entr" presetSubtype="1"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500"/>
                                        <p:tgtEl>
                                          <p:spTgt spid="30"/>
                                        </p:tgtEl>
                                        <p:attrNameLst>
                                          <p:attrName>ppt_y</p:attrName>
                                        </p:attrNameLst>
                                      </p:cBhvr>
                                      <p:tavLst>
                                        <p:tav tm="0">
                                          <p:val>
                                            <p:strVal val="#ppt_y-#ppt_h*1.125000"/>
                                          </p:val>
                                        </p:tav>
                                        <p:tav tm="100000">
                                          <p:val>
                                            <p:strVal val="#ppt_y"/>
                                          </p:val>
                                        </p:tav>
                                      </p:tavLst>
                                    </p:anim>
                                    <p:animEffect transition="in" filter="wipe(down)">
                                      <p:cBhvr>
                                        <p:cTn id="7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4" grpId="0" animBg="1"/>
      <p:bldP spid="28685" grpId="0" animBg="1"/>
      <p:bldP spid="28686" grpId="0" animBg="1"/>
      <p:bldP spid="28687" grpId="0" animBg="1"/>
      <p:bldP spid="28688" grpId="0" animBg="1"/>
      <p:bldP spid="28689" grpId="0" animBg="1"/>
      <p:bldP spid="21" grpId="0"/>
      <p:bldP spid="22" grpId="0"/>
      <p:bldP spid="23" grpId="0"/>
      <p:bldP spid="24" grpId="0"/>
      <p:bldP spid="25" grpId="0"/>
      <p:bldP spid="26" grpId="0"/>
      <p:bldP spid="27" grpId="0"/>
      <p:bldP spid="28" grpId="0"/>
      <p:bldP spid="29"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5126207" y="1596487"/>
            <a:ext cx="1012247" cy="936104"/>
            <a:chOff x="5359953" y="1203598"/>
            <a:chExt cx="1012247" cy="936104"/>
          </a:xfrm>
        </p:grpSpPr>
        <p:sp>
          <p:nvSpPr>
            <p:cNvPr id="11" name="椭圆 10"/>
            <p:cNvSpPr/>
            <p:nvPr/>
          </p:nvSpPr>
          <p:spPr>
            <a:xfrm>
              <a:off x="5364088" y="1203598"/>
              <a:ext cx="936104" cy="9361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5359953" y="1324929"/>
              <a:ext cx="1012247" cy="742765"/>
            </a:xfrm>
            <a:prstGeom prst="rect">
              <a:avLst/>
            </a:prstGeom>
            <a:noFill/>
          </p:spPr>
          <p:txBody>
            <a:bodyPr wrap="square" lIns="65023" tIns="32511" rIns="65023" bIns="32511" rtlCol="0">
              <a:spAutoFit/>
            </a:bodyPr>
            <a:lstStyle/>
            <a:p>
              <a:pPr algn="ctr"/>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grpSp>
      <p:sp>
        <p:nvSpPr>
          <p:cNvPr id="21" name="矩形 20"/>
          <p:cNvSpPr/>
          <p:nvPr/>
        </p:nvSpPr>
        <p:spPr>
          <a:xfrm>
            <a:off x="4440648" y="2687605"/>
            <a:ext cx="2264468" cy="400110"/>
          </a:xfrm>
          <a:prstGeom prst="rect">
            <a:avLst/>
          </a:prstGeom>
        </p:spPr>
        <p:txBody>
          <a:bodyPr wrap="square" lIns="0" tIns="0" rIns="0" bIns="0">
            <a:spAutoFit/>
          </a:bodyPr>
          <a:lstStyle/>
          <a:p>
            <a:pPr algn="ctr"/>
            <a:r>
              <a:rPr lang="zh-CN" altLang="en-US" sz="2600" dirty="0">
                <a:solidFill>
                  <a:schemeClr val="accent1"/>
                </a:solidFill>
                <a:cs typeface="+mn-ea"/>
                <a:sym typeface="+mn-lt"/>
              </a:rPr>
              <a:t>单击输入标题</a:t>
            </a:r>
          </a:p>
        </p:txBody>
      </p:sp>
      <p:sp>
        <p:nvSpPr>
          <p:cNvPr id="22" name="TextBox 11"/>
          <p:cNvSpPr txBox="1"/>
          <p:nvPr/>
        </p:nvSpPr>
        <p:spPr>
          <a:xfrm>
            <a:off x="4211960" y="3247281"/>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a:solidFill>
                  <a:schemeClr val="bg1">
                    <a:lumMod val="50000"/>
                  </a:schemeClr>
                </a:solidFill>
                <a:cs typeface="+mn-ea"/>
                <a:sym typeface="+mn-lt"/>
              </a:rPr>
              <a:t>添加相关标题文字</a:t>
            </a:r>
            <a:endParaRPr lang="en-US" altLang="zh-CN" sz="1100" dirty="0">
              <a:solidFill>
                <a:schemeClr val="bg1">
                  <a:lumMod val="50000"/>
                </a:schemeClr>
              </a:solidFill>
              <a:cs typeface="+mn-ea"/>
              <a:sym typeface="+mn-lt"/>
            </a:endParaRPr>
          </a:p>
        </p:txBody>
      </p:sp>
      <p:sp>
        <p:nvSpPr>
          <p:cNvPr id="23" name="TextBox 11"/>
          <p:cNvSpPr txBox="1"/>
          <p:nvPr/>
        </p:nvSpPr>
        <p:spPr>
          <a:xfrm>
            <a:off x="5781311" y="3247281"/>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a:solidFill>
                  <a:schemeClr val="bg1">
                    <a:lumMod val="50000"/>
                  </a:schemeClr>
                </a:solidFill>
                <a:cs typeface="+mn-ea"/>
                <a:sym typeface="+mn-lt"/>
              </a:rPr>
              <a:t>添加相关标题文字</a:t>
            </a:r>
            <a:endParaRPr lang="en-US" altLang="zh-CN" sz="1100" dirty="0">
              <a:solidFill>
                <a:schemeClr val="bg1">
                  <a:lumMod val="50000"/>
                </a:schemeClr>
              </a:solidFill>
              <a:cs typeface="+mn-ea"/>
              <a:sym typeface="+mn-lt"/>
            </a:endParaRPr>
          </a:p>
        </p:txBody>
      </p:sp>
      <p:sp>
        <p:nvSpPr>
          <p:cNvPr id="24" name="TextBox 11"/>
          <p:cNvSpPr txBox="1"/>
          <p:nvPr/>
        </p:nvSpPr>
        <p:spPr>
          <a:xfrm>
            <a:off x="4211960" y="3482593"/>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a:solidFill>
                  <a:schemeClr val="bg1">
                    <a:lumMod val="50000"/>
                  </a:schemeClr>
                </a:solidFill>
                <a:cs typeface="+mn-ea"/>
                <a:sym typeface="+mn-lt"/>
              </a:rPr>
              <a:t>添加相关标题文字</a:t>
            </a:r>
            <a:endParaRPr lang="en-US" altLang="zh-CN" sz="1100" dirty="0">
              <a:solidFill>
                <a:schemeClr val="bg1">
                  <a:lumMod val="50000"/>
                </a:schemeClr>
              </a:solidFill>
              <a:cs typeface="+mn-ea"/>
              <a:sym typeface="+mn-lt"/>
            </a:endParaRPr>
          </a:p>
        </p:txBody>
      </p:sp>
      <p:sp>
        <p:nvSpPr>
          <p:cNvPr id="25" name="TextBox 11"/>
          <p:cNvSpPr txBox="1"/>
          <p:nvPr/>
        </p:nvSpPr>
        <p:spPr>
          <a:xfrm>
            <a:off x="5781311" y="3482593"/>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a:solidFill>
                  <a:schemeClr val="bg1">
                    <a:lumMod val="50000"/>
                  </a:schemeClr>
                </a:solidFill>
                <a:cs typeface="+mn-ea"/>
                <a:sym typeface="+mn-lt"/>
              </a:rPr>
              <a:t>添加相关标题文字</a:t>
            </a:r>
            <a:endParaRPr lang="en-US" altLang="zh-CN" sz="1100" dirty="0">
              <a:solidFill>
                <a:schemeClr val="bg1">
                  <a:lumMod val="50000"/>
                </a:schemeClr>
              </a:solidFill>
              <a:cs typeface="+mn-ea"/>
              <a:sym typeface="+mn-lt"/>
            </a:endParaRPr>
          </a:p>
        </p:txBody>
      </p:sp>
      <p:pic>
        <p:nvPicPr>
          <p:cNvPr id="15" name="Picture 2" descr="C:\Users\Administrator\Desktop\ca9507f98750f994ca16ba765fe38613副本.png"/>
          <p:cNvPicPr>
            <a:picLocks noChangeAspect="1" noChangeArrowheads="1"/>
          </p:cNvPicPr>
          <p:nvPr/>
        </p:nvPicPr>
        <p:blipFill>
          <a:blip r:embed="rId3" cstate="print"/>
          <a:srcRect/>
          <a:stretch>
            <a:fillRect/>
          </a:stretch>
        </p:blipFill>
        <p:spPr bwMode="auto">
          <a:xfrm>
            <a:off x="-1692696" y="-879376"/>
            <a:ext cx="6191250" cy="5467350"/>
          </a:xfrm>
          <a:prstGeom prst="rect">
            <a:avLst/>
          </a:prstGeom>
          <a:noFill/>
        </p:spPr>
      </p:pic>
    </p:spTree>
    <p:extLst>
      <p:ext uri="{BB962C8B-B14F-4D97-AF65-F5344CB8AC3E}">
        <p14:creationId xmlns:p14="http://schemas.microsoft.com/office/powerpoint/2010/main" val="3153635420"/>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32"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strVal val="4*#ppt_w"/>
                                          </p:val>
                                        </p:tav>
                                        <p:tav tm="100000">
                                          <p:val>
                                            <p:strVal val="#ppt_w"/>
                                          </p:val>
                                        </p:tav>
                                      </p:tavLst>
                                    </p:anim>
                                    <p:anim calcmode="lin" valueType="num">
                                      <p:cBhvr>
                                        <p:cTn id="21" dur="500" fill="hold"/>
                                        <p:tgtEl>
                                          <p:spTgt spid="21"/>
                                        </p:tgtEl>
                                        <p:attrNameLst>
                                          <p:attrName>ppt_h</p:attrName>
                                        </p:attrNameLst>
                                      </p:cBhvr>
                                      <p:tavLst>
                                        <p:tav tm="0">
                                          <p:val>
                                            <p:strVal val="4*#ppt_h"/>
                                          </p:val>
                                        </p:tav>
                                        <p:tav tm="100000">
                                          <p:val>
                                            <p:strVal val="#ppt_h"/>
                                          </p:val>
                                        </p:tav>
                                      </p:tavLst>
                                    </p:anim>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ppt_x</p:attrName>
                                        </p:attrNameLst>
                                      </p:cBhvr>
                                      <p:tavLst>
                                        <p:tav tm="0">
                                          <p:val>
                                            <p:strVal val="#ppt_x-#ppt_w*1.125000"/>
                                          </p:val>
                                        </p:tav>
                                        <p:tav tm="100000">
                                          <p:val>
                                            <p:strVal val="#ppt_x"/>
                                          </p:val>
                                        </p:tav>
                                      </p:tavLst>
                                    </p:anim>
                                    <p:animEffect transition="in" filter="wipe(right)">
                                      <p:cBhvr>
                                        <p:cTn id="26" dur="500"/>
                                        <p:tgtEl>
                                          <p:spTgt spid="22"/>
                                        </p:tgtEl>
                                      </p:cBhvr>
                                    </p:animEffect>
                                  </p:childTnLst>
                                </p:cTn>
                              </p:par>
                            </p:childTnLst>
                          </p:cTn>
                        </p:par>
                        <p:par>
                          <p:cTn id="27" fill="hold">
                            <p:stCondLst>
                              <p:cond delay="1000"/>
                            </p:stCondLst>
                            <p:childTnLst>
                              <p:par>
                                <p:cTn id="28" presetID="1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right)">
                                      <p:cBhvr>
                                        <p:cTn id="31" dur="500"/>
                                        <p:tgtEl>
                                          <p:spTgt spid="23"/>
                                        </p:tgtEl>
                                      </p:cBhvr>
                                    </p:animEffect>
                                  </p:childTnLst>
                                </p:cTn>
                              </p:par>
                            </p:childTnLst>
                          </p:cTn>
                        </p:par>
                        <p:par>
                          <p:cTn id="32" fill="hold">
                            <p:stCondLst>
                              <p:cond delay="1500"/>
                            </p:stCondLst>
                            <p:childTnLst>
                              <p:par>
                                <p:cTn id="33" presetID="12" presetClass="entr" presetSubtype="8"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p:tgtEl>
                                          <p:spTgt spid="24"/>
                                        </p:tgtEl>
                                        <p:attrNameLst>
                                          <p:attrName>ppt_x</p:attrName>
                                        </p:attrNameLst>
                                      </p:cBhvr>
                                      <p:tavLst>
                                        <p:tav tm="0">
                                          <p:val>
                                            <p:strVal val="#ppt_x-#ppt_w*1.125000"/>
                                          </p:val>
                                        </p:tav>
                                        <p:tav tm="100000">
                                          <p:val>
                                            <p:strVal val="#ppt_x"/>
                                          </p:val>
                                        </p:tav>
                                      </p:tavLst>
                                    </p:anim>
                                    <p:animEffect transition="in" filter="wipe(right)">
                                      <p:cBhvr>
                                        <p:cTn id="36" dur="500"/>
                                        <p:tgtEl>
                                          <p:spTgt spid="24"/>
                                        </p:tgtEl>
                                      </p:cBhvr>
                                    </p:animEffect>
                                  </p:childTnLst>
                                </p:cTn>
                              </p:par>
                            </p:childTnLst>
                          </p:cTn>
                        </p:par>
                        <p:par>
                          <p:cTn id="37" fill="hold">
                            <p:stCondLst>
                              <p:cond delay="2000"/>
                            </p:stCondLst>
                            <p:childTnLst>
                              <p:par>
                                <p:cTn id="38" presetID="12" presetClass="entr" presetSubtype="8"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p:tgtEl>
                                          <p:spTgt spid="25"/>
                                        </p:tgtEl>
                                        <p:attrNameLst>
                                          <p:attrName>ppt_x</p:attrName>
                                        </p:attrNameLst>
                                      </p:cBhvr>
                                      <p:tavLst>
                                        <p:tav tm="0">
                                          <p:val>
                                            <p:strVal val="#ppt_x-#ppt_w*1.125000"/>
                                          </p:val>
                                        </p:tav>
                                        <p:tav tm="100000">
                                          <p:val>
                                            <p:strVal val="#ppt_x"/>
                                          </p:val>
                                        </p:tav>
                                      </p:tavLst>
                                    </p:anim>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85798" y="1542180"/>
            <a:ext cx="1454727" cy="1205892"/>
          </a:xfrm>
          <a:prstGeom prst="rect">
            <a:avLst/>
          </a:prstGeom>
          <a:solidFill>
            <a:schemeClr val="accent1"/>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cs typeface="+mn-ea"/>
                <a:sym typeface="+mn-lt"/>
              </a:rPr>
              <a:t>在此输入标题</a:t>
            </a:r>
          </a:p>
        </p:txBody>
      </p:sp>
      <p:sp>
        <p:nvSpPr>
          <p:cNvPr id="14" name="文本框 13"/>
          <p:cNvSpPr txBox="1"/>
          <p:nvPr/>
        </p:nvSpPr>
        <p:spPr>
          <a:xfrm>
            <a:off x="765755"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50000"/>
                  </a:schemeClr>
                </a:solidFill>
                <a:cs typeface="+mn-ea"/>
                <a:sym typeface="+mn-lt"/>
              </a:rPr>
              <a:t>在此输入关于此标题或图形的文字描述内容或者相关的数据。</a:t>
            </a:r>
            <a:endParaRPr lang="en-US" altLang="zh-CN" sz="800" dirty="0">
              <a:solidFill>
                <a:schemeClr val="bg1">
                  <a:lumMod val="50000"/>
                </a:schemeClr>
              </a:solidFill>
              <a:cs typeface="+mn-ea"/>
              <a:sym typeface="+mn-lt"/>
            </a:endParaRPr>
          </a:p>
        </p:txBody>
      </p:sp>
      <p:sp>
        <p:nvSpPr>
          <p:cNvPr id="16" name="矩形 15"/>
          <p:cNvSpPr/>
          <p:nvPr/>
        </p:nvSpPr>
        <p:spPr>
          <a:xfrm>
            <a:off x="2853239" y="1542180"/>
            <a:ext cx="1454727" cy="1205892"/>
          </a:xfrm>
          <a:prstGeom prst="rect">
            <a:avLst/>
          </a:prstGeom>
          <a:solidFill>
            <a:schemeClr val="accent2"/>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cs typeface="+mn-ea"/>
                <a:sym typeface="+mn-lt"/>
              </a:rPr>
              <a:t>在此输入标题</a:t>
            </a:r>
          </a:p>
        </p:txBody>
      </p:sp>
      <p:sp>
        <p:nvSpPr>
          <p:cNvPr id="17" name="文本框 16"/>
          <p:cNvSpPr txBox="1"/>
          <p:nvPr/>
        </p:nvSpPr>
        <p:spPr>
          <a:xfrm>
            <a:off x="2733195"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50000"/>
                  </a:schemeClr>
                </a:solidFill>
                <a:cs typeface="+mn-ea"/>
                <a:sym typeface="+mn-lt"/>
              </a:rPr>
              <a:t>在此输入关于此标题或图形的文字描述内容或者相关的数据。</a:t>
            </a:r>
            <a:endParaRPr lang="en-US" altLang="zh-CN" sz="800" dirty="0">
              <a:solidFill>
                <a:schemeClr val="bg1">
                  <a:lumMod val="50000"/>
                </a:schemeClr>
              </a:solidFill>
              <a:cs typeface="+mn-ea"/>
              <a:sym typeface="+mn-lt"/>
            </a:endParaRPr>
          </a:p>
        </p:txBody>
      </p:sp>
      <p:sp>
        <p:nvSpPr>
          <p:cNvPr id="19" name="矩形 18"/>
          <p:cNvSpPr/>
          <p:nvPr/>
        </p:nvSpPr>
        <p:spPr>
          <a:xfrm>
            <a:off x="4692043" y="1542180"/>
            <a:ext cx="1454727" cy="1205892"/>
          </a:xfrm>
          <a:prstGeom prst="rect">
            <a:avLst/>
          </a:prstGeom>
          <a:solidFill>
            <a:schemeClr val="accent3"/>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cs typeface="+mn-ea"/>
                <a:sym typeface="+mn-lt"/>
              </a:rPr>
              <a:t>在此输入标题</a:t>
            </a:r>
          </a:p>
        </p:txBody>
      </p:sp>
      <p:sp>
        <p:nvSpPr>
          <p:cNvPr id="20" name="文本框 19"/>
          <p:cNvSpPr txBox="1"/>
          <p:nvPr/>
        </p:nvSpPr>
        <p:spPr>
          <a:xfrm>
            <a:off x="4572000"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50000"/>
                  </a:schemeClr>
                </a:solidFill>
                <a:cs typeface="+mn-ea"/>
                <a:sym typeface="+mn-lt"/>
              </a:rPr>
              <a:t>在此输入关于此标题或图形的文字描述内容或者相关的数据。</a:t>
            </a:r>
            <a:endParaRPr lang="en-US" altLang="zh-CN" sz="800" dirty="0">
              <a:solidFill>
                <a:schemeClr val="bg1">
                  <a:lumMod val="50000"/>
                </a:schemeClr>
              </a:solidFill>
              <a:cs typeface="+mn-ea"/>
              <a:sym typeface="+mn-lt"/>
            </a:endParaRPr>
          </a:p>
        </p:txBody>
      </p:sp>
      <p:sp>
        <p:nvSpPr>
          <p:cNvPr id="22" name="矩形 21"/>
          <p:cNvSpPr/>
          <p:nvPr/>
        </p:nvSpPr>
        <p:spPr>
          <a:xfrm>
            <a:off x="6699984" y="1542180"/>
            <a:ext cx="1454727" cy="1205892"/>
          </a:xfrm>
          <a:prstGeom prst="rect">
            <a:avLst/>
          </a:prstGeom>
          <a:solidFill>
            <a:schemeClr val="accent4"/>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cs typeface="+mn-ea"/>
                <a:sym typeface="+mn-lt"/>
              </a:rPr>
              <a:t>在此输入标题</a:t>
            </a:r>
          </a:p>
        </p:txBody>
      </p:sp>
      <p:sp>
        <p:nvSpPr>
          <p:cNvPr id="23" name="文本框 22"/>
          <p:cNvSpPr txBox="1"/>
          <p:nvPr/>
        </p:nvSpPr>
        <p:spPr>
          <a:xfrm>
            <a:off x="6579940"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50000"/>
                  </a:schemeClr>
                </a:solidFill>
                <a:cs typeface="+mn-ea"/>
                <a:sym typeface="+mn-lt"/>
              </a:rPr>
              <a:t>在此输入关于此标题或图形的文字描述内容或者相关的数据。</a:t>
            </a:r>
            <a:endParaRPr lang="en-US" altLang="zh-CN" sz="800" dirty="0">
              <a:solidFill>
                <a:schemeClr val="bg1">
                  <a:lumMod val="50000"/>
                </a:schemeClr>
              </a:solidFill>
              <a:cs typeface="+mn-ea"/>
              <a:sym typeface="+mn-lt"/>
            </a:endParaRPr>
          </a:p>
        </p:txBody>
      </p:sp>
    </p:spTree>
    <p:extLst>
      <p:ext uri="{BB962C8B-B14F-4D97-AF65-F5344CB8AC3E}">
        <p14:creationId xmlns:p14="http://schemas.microsoft.com/office/powerpoint/2010/main" val="577551483"/>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8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1000"/>
                                        <p:tgtEl>
                                          <p:spTgt spid="16"/>
                                        </p:tgtEl>
                                      </p:cBhvr>
                                    </p:animEffect>
                                  </p:childTnLst>
                                </p:cTn>
                              </p:par>
                            </p:childTnLst>
                          </p:cTn>
                        </p:par>
                        <p:par>
                          <p:cTn id="16" fill="hold">
                            <p:stCondLst>
                              <p:cond delay="3800"/>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600"/>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1000"/>
                                        <p:tgtEl>
                                          <p:spTgt spid="19"/>
                                        </p:tgtEl>
                                      </p:cBhvr>
                                    </p:animEffect>
                                  </p:childTnLst>
                                </p:cTn>
                              </p:par>
                            </p:childTnLst>
                          </p:cTn>
                        </p:par>
                        <p:par>
                          <p:cTn id="24" fill="hold">
                            <p:stCondLst>
                              <p:cond delay="6600"/>
                            </p:stCondLst>
                            <p:childTnLst>
                              <p:par>
                                <p:cTn id="25" presetID="10" presetClass="entr" presetSubtype="0" fill="hold" grpId="0" nodeType="afterEffect">
                                  <p:stCondLst>
                                    <p:cond delay="0"/>
                                  </p:stCondLst>
                                  <p:iterate type="lt">
                                    <p:tmPct val="10000"/>
                                  </p:iterate>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84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1000"/>
                                        <p:tgtEl>
                                          <p:spTgt spid="22"/>
                                        </p:tgtEl>
                                      </p:cBhvr>
                                    </p:animEffect>
                                  </p:childTnLst>
                                </p:cTn>
                              </p:par>
                            </p:childTnLst>
                          </p:cTn>
                        </p:par>
                        <p:par>
                          <p:cTn id="32" fill="hold">
                            <p:stCondLst>
                              <p:cond delay="9400"/>
                            </p:stCondLst>
                            <p:childTnLst>
                              <p:par>
                                <p:cTn id="33" presetID="10" presetClass="entr" presetSubtype="0" fill="hold" grpId="0" nodeType="afterEffect">
                                  <p:stCondLst>
                                    <p:cond delay="0"/>
                                  </p:stCondLst>
                                  <p:iterate type="lt">
                                    <p:tmPct val="10000"/>
                                  </p:iterate>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9" grpId="0" animBg="1"/>
      <p:bldP spid="20" grpId="0"/>
      <p:bldP spid="22"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箭头3"/>
          <p:cNvSpPr>
            <a:spLocks noChangeArrowheads="1"/>
          </p:cNvSpPr>
          <p:nvPr/>
        </p:nvSpPr>
        <p:spPr bwMode="auto">
          <a:xfrm flipV="1">
            <a:off x="1531938" y="2745484"/>
            <a:ext cx="819150" cy="1141413"/>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6A6A6"/>
          </a:solidFill>
          <a:ln w="9525">
            <a:noFill/>
            <a:round/>
            <a:headEnd/>
            <a:tailEnd/>
          </a:ln>
        </p:spPr>
        <p:txBody>
          <a:bodyPr wrap="none" lIns="62111" tIns="31055" rIns="62111" bIns="31055" anchor="ctr"/>
          <a:lstStyle/>
          <a:p>
            <a:endParaRPr lang="zh-CN" altLang="en-US" sz="900" dirty="0">
              <a:solidFill>
                <a:srgbClr val="000000"/>
              </a:solidFill>
              <a:cs typeface="+mn-ea"/>
              <a:sym typeface="+mn-lt"/>
            </a:endParaRPr>
          </a:p>
        </p:txBody>
      </p:sp>
      <p:sp>
        <p:nvSpPr>
          <p:cNvPr id="28" name="箭头2"/>
          <p:cNvSpPr>
            <a:spLocks noChangeArrowheads="1"/>
          </p:cNvSpPr>
          <p:nvPr/>
        </p:nvSpPr>
        <p:spPr bwMode="auto">
          <a:xfrm rot="-5400000">
            <a:off x="1747839" y="2270821"/>
            <a:ext cx="244475" cy="974725"/>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A6A6A6"/>
          </a:solidFill>
          <a:ln w="9525">
            <a:noFill/>
            <a:round/>
            <a:headEnd/>
            <a:tailEnd/>
          </a:ln>
        </p:spPr>
        <p:txBody>
          <a:bodyPr wrap="none" lIns="62111" tIns="31055" rIns="62111" bIns="31055" anchor="ctr"/>
          <a:lstStyle/>
          <a:p>
            <a:endParaRPr lang="zh-CN" altLang="en-US" sz="900" dirty="0">
              <a:solidFill>
                <a:srgbClr val="000000"/>
              </a:solidFill>
              <a:cs typeface="+mn-ea"/>
              <a:sym typeface="+mn-lt"/>
            </a:endParaRPr>
          </a:p>
        </p:txBody>
      </p:sp>
      <p:sp>
        <p:nvSpPr>
          <p:cNvPr id="29" name="箭头1"/>
          <p:cNvSpPr>
            <a:spLocks noChangeArrowheads="1"/>
          </p:cNvSpPr>
          <p:nvPr/>
        </p:nvSpPr>
        <p:spPr bwMode="auto">
          <a:xfrm>
            <a:off x="1527175" y="1499296"/>
            <a:ext cx="819150" cy="1322387"/>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6A6A6"/>
          </a:solidFill>
          <a:ln w="9525">
            <a:noFill/>
            <a:round/>
            <a:headEnd/>
            <a:tailEnd/>
          </a:ln>
        </p:spPr>
        <p:txBody>
          <a:bodyPr wrap="none" lIns="62111" tIns="31055" rIns="62111" bIns="31055" anchor="ctr"/>
          <a:lstStyle/>
          <a:p>
            <a:endParaRPr lang="zh-CN" altLang="en-US" sz="900" dirty="0">
              <a:solidFill>
                <a:srgbClr val="000000"/>
              </a:solidFill>
              <a:cs typeface="+mn-ea"/>
              <a:sym typeface="+mn-lt"/>
            </a:endParaRPr>
          </a:p>
        </p:txBody>
      </p:sp>
      <p:sp>
        <p:nvSpPr>
          <p:cNvPr id="30" name="文本1"/>
          <p:cNvSpPr>
            <a:spLocks noChangeArrowheads="1"/>
          </p:cNvSpPr>
          <p:nvPr/>
        </p:nvSpPr>
        <p:spPr bwMode="auto">
          <a:xfrm>
            <a:off x="3378200" y="1208783"/>
            <a:ext cx="4433888" cy="896938"/>
          </a:xfrm>
          <a:prstGeom prst="roundRect">
            <a:avLst>
              <a:gd name="adj" fmla="val 11505"/>
            </a:avLst>
          </a:prstGeom>
          <a:noFill/>
          <a:ln w="15875">
            <a:solidFill>
              <a:schemeClr val="bg1">
                <a:lumMod val="75000"/>
              </a:schemeClr>
            </a:solidFill>
            <a:round/>
            <a:headEnd/>
            <a:tailEnd/>
          </a:ln>
        </p:spPr>
        <p:txBody>
          <a:bodyPr lIns="62111" tIns="31055" rIns="62111" bIns="31055" anchor="ctr"/>
          <a:lstStyle/>
          <a:p>
            <a:pPr>
              <a:lnSpc>
                <a:spcPct val="120000"/>
              </a:lnSpc>
            </a:pPr>
            <a:r>
              <a:rPr lang="zh-CN" altLang="en-US" sz="800" dirty="0">
                <a:solidFill>
                  <a:schemeClr val="bg1">
                    <a:lumMod val="50000"/>
                  </a:schemeClr>
                </a:solidFill>
                <a:cs typeface="+mn-ea"/>
                <a:sym typeface="+mn-lt"/>
              </a:rPr>
              <a:t>您的内容打在这里，或者通过复制您的文本后，在此框中选择粘贴，并选择只保留文字。在此录入上述图表的综合描述说明</a:t>
            </a:r>
            <a:r>
              <a:rPr lang="zh-CN" altLang="en-US" sz="1200" dirty="0">
                <a:solidFill>
                  <a:srgbClr val="404040"/>
                </a:solidFill>
                <a:cs typeface="+mn-ea"/>
                <a:sym typeface="+mn-lt"/>
              </a:rPr>
              <a:t>。</a:t>
            </a:r>
            <a:endParaRPr lang="zh-CN" altLang="zh-CN" sz="1200" dirty="0">
              <a:solidFill>
                <a:srgbClr val="404040"/>
              </a:solidFill>
              <a:cs typeface="+mn-ea"/>
              <a:sym typeface="+mn-lt"/>
            </a:endParaRPr>
          </a:p>
        </p:txBody>
      </p:sp>
      <p:sp>
        <p:nvSpPr>
          <p:cNvPr id="31" name="标题1"/>
          <p:cNvSpPr>
            <a:spLocks noChangeArrowheads="1"/>
          </p:cNvSpPr>
          <p:nvPr/>
        </p:nvSpPr>
        <p:spPr bwMode="auto">
          <a:xfrm>
            <a:off x="2446338" y="1204020"/>
            <a:ext cx="931862" cy="901700"/>
          </a:xfrm>
          <a:prstGeom prst="roundRect">
            <a:avLst>
              <a:gd name="adj" fmla="val 11921"/>
            </a:avLst>
          </a:prstGeom>
          <a:solidFill>
            <a:schemeClr val="accent2"/>
          </a:solidFill>
          <a:ln w="25400">
            <a:noFill/>
            <a:round/>
            <a:headEnd/>
            <a:tailEnd/>
          </a:ln>
        </p:spPr>
        <p:txBody>
          <a:bodyPr lIns="62111" tIns="31055" rIns="62111" bIns="31055" anchor="ctr"/>
          <a:lstStyle/>
          <a:p>
            <a:pPr algn="ctr">
              <a:lnSpc>
                <a:spcPct val="120000"/>
              </a:lnSpc>
            </a:pPr>
            <a:r>
              <a:rPr lang="zh-CN" altLang="en-US" sz="1200" b="1" dirty="0">
                <a:solidFill>
                  <a:srgbClr val="F2F2F2"/>
                </a:solidFill>
                <a:cs typeface="+mn-ea"/>
                <a:sym typeface="+mn-lt"/>
              </a:rPr>
              <a:t>添加标题</a:t>
            </a:r>
            <a:endParaRPr lang="zh-CN" altLang="zh-CN" sz="1200" b="1" dirty="0">
              <a:solidFill>
                <a:srgbClr val="F2F2F2"/>
              </a:solidFill>
              <a:cs typeface="+mn-ea"/>
              <a:sym typeface="+mn-lt"/>
            </a:endParaRPr>
          </a:p>
        </p:txBody>
      </p:sp>
      <p:sp>
        <p:nvSpPr>
          <p:cNvPr id="32" name="文本2"/>
          <p:cNvSpPr>
            <a:spLocks noChangeArrowheads="1"/>
          </p:cNvSpPr>
          <p:nvPr/>
        </p:nvSpPr>
        <p:spPr bwMode="auto">
          <a:xfrm>
            <a:off x="3378200" y="2297807"/>
            <a:ext cx="4433888" cy="895350"/>
          </a:xfrm>
          <a:prstGeom prst="roundRect">
            <a:avLst>
              <a:gd name="adj" fmla="val 11505"/>
            </a:avLst>
          </a:prstGeom>
          <a:noFill/>
          <a:ln w="15875">
            <a:solidFill>
              <a:schemeClr val="bg1">
                <a:lumMod val="75000"/>
              </a:schemeClr>
            </a:solidFill>
            <a:round/>
            <a:headEnd/>
            <a:tailEnd/>
          </a:ln>
        </p:spPr>
        <p:txBody>
          <a:bodyPr lIns="62111" tIns="31055" rIns="62111" bIns="31055" anchor="ctr"/>
          <a:lstStyle/>
          <a:p>
            <a:pPr>
              <a:lnSpc>
                <a:spcPct val="120000"/>
              </a:lnSpc>
            </a:pPr>
            <a:r>
              <a:rPr lang="zh-CN" altLang="en-US" sz="800" dirty="0">
                <a:solidFill>
                  <a:schemeClr val="bg1">
                    <a:lumMod val="50000"/>
                  </a:schemeClr>
                </a:solidFill>
                <a:cs typeface="+mn-ea"/>
                <a:sym typeface="+mn-lt"/>
              </a:rPr>
              <a:t>您的内容打在这里，或者通过复制您的文本后，在此框中选择粘贴，并选择只保留文字。</a:t>
            </a:r>
            <a:endParaRPr lang="zh-CN" altLang="zh-CN" sz="800" dirty="0">
              <a:solidFill>
                <a:schemeClr val="bg1">
                  <a:lumMod val="50000"/>
                </a:schemeClr>
              </a:solidFill>
              <a:cs typeface="+mn-ea"/>
              <a:sym typeface="+mn-lt"/>
            </a:endParaRPr>
          </a:p>
        </p:txBody>
      </p:sp>
      <p:sp>
        <p:nvSpPr>
          <p:cNvPr id="33" name="标题2"/>
          <p:cNvSpPr>
            <a:spLocks noChangeArrowheads="1"/>
          </p:cNvSpPr>
          <p:nvPr/>
        </p:nvSpPr>
        <p:spPr bwMode="auto">
          <a:xfrm>
            <a:off x="2446338" y="2297807"/>
            <a:ext cx="931862" cy="895350"/>
          </a:xfrm>
          <a:prstGeom prst="roundRect">
            <a:avLst>
              <a:gd name="adj" fmla="val 11921"/>
            </a:avLst>
          </a:prstGeom>
          <a:solidFill>
            <a:schemeClr val="accent3"/>
          </a:solidFill>
          <a:ln w="25400">
            <a:noFill/>
            <a:round/>
            <a:headEnd/>
            <a:tailEnd/>
          </a:ln>
        </p:spPr>
        <p:txBody>
          <a:bodyPr lIns="62111" tIns="31055" rIns="62111" bIns="31055" anchor="ctr"/>
          <a:lstStyle/>
          <a:p>
            <a:pPr algn="ctr">
              <a:lnSpc>
                <a:spcPct val="120000"/>
              </a:lnSpc>
            </a:pPr>
            <a:r>
              <a:rPr lang="zh-CN" altLang="en-US" sz="1200" b="1" dirty="0">
                <a:solidFill>
                  <a:srgbClr val="F2F2F2"/>
                </a:solidFill>
                <a:cs typeface="+mn-ea"/>
                <a:sym typeface="+mn-lt"/>
              </a:rPr>
              <a:t>添加标题</a:t>
            </a:r>
            <a:endParaRPr lang="zh-CN" altLang="zh-CN" sz="1200" b="1" dirty="0">
              <a:solidFill>
                <a:srgbClr val="F2F2F2"/>
              </a:solidFill>
              <a:cs typeface="+mn-ea"/>
              <a:sym typeface="+mn-lt"/>
            </a:endParaRPr>
          </a:p>
        </p:txBody>
      </p:sp>
      <p:sp>
        <p:nvSpPr>
          <p:cNvPr id="34" name="文本3"/>
          <p:cNvSpPr>
            <a:spLocks noChangeArrowheads="1"/>
          </p:cNvSpPr>
          <p:nvPr/>
        </p:nvSpPr>
        <p:spPr bwMode="auto">
          <a:xfrm>
            <a:off x="3378200" y="3378896"/>
            <a:ext cx="4433888" cy="885825"/>
          </a:xfrm>
          <a:prstGeom prst="roundRect">
            <a:avLst>
              <a:gd name="adj" fmla="val 11505"/>
            </a:avLst>
          </a:prstGeom>
          <a:noFill/>
          <a:ln w="15875">
            <a:solidFill>
              <a:schemeClr val="bg1">
                <a:lumMod val="75000"/>
              </a:schemeClr>
            </a:solidFill>
            <a:round/>
            <a:headEnd/>
            <a:tailEnd/>
          </a:ln>
        </p:spPr>
        <p:txBody>
          <a:bodyPr lIns="62111" tIns="31055" rIns="62111" bIns="31055" anchor="ctr"/>
          <a:lstStyle/>
          <a:p>
            <a:pPr>
              <a:lnSpc>
                <a:spcPct val="120000"/>
              </a:lnSpc>
            </a:pPr>
            <a:r>
              <a:rPr lang="zh-CN" altLang="en-US" sz="800" dirty="0">
                <a:solidFill>
                  <a:schemeClr val="bg1">
                    <a:lumMod val="50000"/>
                  </a:schemeClr>
                </a:solidFill>
                <a:cs typeface="+mn-ea"/>
                <a:sym typeface="+mn-lt"/>
              </a:rPr>
              <a:t>您的内容打在这里，或者通过复制您的文本后，在此框中选择粘贴，并选择只保留文字。在此录入上述图表的综合描述说明。</a:t>
            </a:r>
            <a:endParaRPr lang="zh-CN" altLang="zh-CN" sz="800" dirty="0">
              <a:solidFill>
                <a:schemeClr val="bg1">
                  <a:lumMod val="50000"/>
                </a:schemeClr>
              </a:solidFill>
              <a:cs typeface="+mn-ea"/>
              <a:sym typeface="+mn-lt"/>
            </a:endParaRPr>
          </a:p>
        </p:txBody>
      </p:sp>
      <p:sp>
        <p:nvSpPr>
          <p:cNvPr id="35" name="标题3"/>
          <p:cNvSpPr>
            <a:spLocks noChangeArrowheads="1"/>
          </p:cNvSpPr>
          <p:nvPr/>
        </p:nvSpPr>
        <p:spPr bwMode="auto">
          <a:xfrm>
            <a:off x="2446338" y="3378896"/>
            <a:ext cx="931862" cy="885825"/>
          </a:xfrm>
          <a:prstGeom prst="roundRect">
            <a:avLst>
              <a:gd name="adj" fmla="val 11921"/>
            </a:avLst>
          </a:prstGeom>
          <a:solidFill>
            <a:schemeClr val="accent4"/>
          </a:solidFill>
          <a:ln w="25400">
            <a:noFill/>
            <a:round/>
            <a:headEnd/>
            <a:tailEnd/>
          </a:ln>
        </p:spPr>
        <p:txBody>
          <a:bodyPr lIns="62111" tIns="31055" rIns="62111" bIns="31055" anchor="ctr"/>
          <a:lstStyle/>
          <a:p>
            <a:pPr algn="ctr">
              <a:lnSpc>
                <a:spcPct val="120000"/>
              </a:lnSpc>
            </a:pPr>
            <a:r>
              <a:rPr lang="zh-CN" altLang="en-US" sz="1200" b="1" dirty="0">
                <a:solidFill>
                  <a:srgbClr val="F2F2F2"/>
                </a:solidFill>
                <a:cs typeface="+mn-ea"/>
                <a:sym typeface="+mn-lt"/>
              </a:rPr>
              <a:t>添加标题</a:t>
            </a:r>
            <a:endParaRPr lang="zh-CN" altLang="zh-CN" sz="1200" b="1" dirty="0">
              <a:solidFill>
                <a:srgbClr val="F2F2F2"/>
              </a:solidFill>
              <a:cs typeface="+mn-ea"/>
              <a:sym typeface="+mn-lt"/>
            </a:endParaRPr>
          </a:p>
        </p:txBody>
      </p:sp>
      <p:sp>
        <p:nvSpPr>
          <p:cNvPr id="36" name="Oval 19"/>
          <p:cNvSpPr>
            <a:spLocks noChangeArrowheads="1"/>
          </p:cNvSpPr>
          <p:nvPr/>
        </p:nvSpPr>
        <p:spPr bwMode="auto">
          <a:xfrm>
            <a:off x="1111251" y="2297807"/>
            <a:ext cx="893763" cy="895350"/>
          </a:xfrm>
          <a:prstGeom prst="ellipse">
            <a:avLst/>
          </a:prstGeom>
          <a:solidFill>
            <a:schemeClr val="accent1"/>
          </a:solidFill>
          <a:ln w="9525">
            <a:noFill/>
            <a:round/>
            <a:headEnd/>
            <a:tailEnd/>
          </a:ln>
        </p:spPr>
        <p:txBody>
          <a:bodyPr lIns="62111" tIns="31055" rIns="62111" bIns="31055" anchor="ctr"/>
          <a:lstStyle/>
          <a:p>
            <a:pPr algn="ctr">
              <a:lnSpc>
                <a:spcPct val="120000"/>
              </a:lnSpc>
            </a:pPr>
            <a:r>
              <a:rPr lang="zh-CN" altLang="en-US" sz="1900" b="1" dirty="0">
                <a:solidFill>
                  <a:schemeClr val="bg1"/>
                </a:solidFill>
                <a:cs typeface="+mn-ea"/>
                <a:sym typeface="+mn-lt"/>
              </a:rPr>
              <a:t>工作</a:t>
            </a:r>
            <a:endParaRPr lang="en-US" altLang="zh-CN" sz="1900" b="1" dirty="0">
              <a:solidFill>
                <a:schemeClr val="bg1"/>
              </a:solidFill>
              <a:cs typeface="+mn-ea"/>
              <a:sym typeface="+mn-lt"/>
            </a:endParaRPr>
          </a:p>
          <a:p>
            <a:pPr algn="ctr">
              <a:lnSpc>
                <a:spcPct val="120000"/>
              </a:lnSpc>
            </a:pPr>
            <a:r>
              <a:rPr lang="zh-CN" altLang="en-US" sz="1900" b="1" dirty="0">
                <a:solidFill>
                  <a:schemeClr val="bg1"/>
                </a:solidFill>
                <a:cs typeface="+mn-ea"/>
                <a:sym typeface="+mn-lt"/>
              </a:rPr>
              <a:t>概述</a:t>
            </a: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6324600" y="1506142"/>
            <a:ext cx="1524000" cy="1524000"/>
            <a:chOff x="6324600" y="1506086"/>
            <a:chExt cx="1524000" cy="1524000"/>
          </a:xfrm>
        </p:grpSpPr>
        <p:sp>
          <p:nvSpPr>
            <p:cNvPr id="34" name="Oval 55"/>
            <p:cNvSpPr/>
            <p:nvPr/>
          </p:nvSpPr>
          <p:spPr>
            <a:xfrm>
              <a:off x="6324600" y="1506086"/>
              <a:ext cx="1524000" cy="1524000"/>
            </a:xfrm>
            <a:prstGeom prst="ellipse">
              <a:avLst/>
            </a:prstGeom>
            <a:solidFill>
              <a:schemeClr val="accent1">
                <a:alpha val="85000"/>
              </a:schemeClr>
            </a:solidFill>
            <a:ln w="25400" cap="flat" cmpd="sng" algn="ctr">
              <a:noFill/>
              <a:prstDash val="solid"/>
            </a:ln>
            <a:effectLst/>
          </p:spPr>
          <p:txBody>
            <a:bodyPr anchor="ctr"/>
            <a:lstStyle/>
            <a:p>
              <a:pPr algn="ctr" defTabSz="913772">
                <a:defRPr/>
              </a:pPr>
              <a:endParaRPr lang="en-US" sz="2400" kern="0" dirty="0">
                <a:solidFill>
                  <a:prstClr val="white"/>
                </a:solidFill>
                <a:cs typeface="+mn-ea"/>
                <a:sym typeface="+mn-lt"/>
              </a:endParaRPr>
            </a:p>
          </p:txBody>
        </p:sp>
        <p:sp>
          <p:nvSpPr>
            <p:cNvPr id="35" name="Freeform 11"/>
            <p:cNvSpPr/>
            <p:nvPr/>
          </p:nvSpPr>
          <p:spPr bwMode="auto">
            <a:xfrm>
              <a:off x="6913960" y="2050201"/>
              <a:ext cx="345281" cy="435769"/>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ysClr val="window" lastClr="FFFFFF"/>
            </a:solidFill>
            <a:ln>
              <a:noFill/>
            </a:ln>
          </p:spPr>
          <p:txBody>
            <a:bodyPr lIns="121920" tIns="60960" rIns="121920" bIns="60960"/>
            <a:lstStyle/>
            <a:p>
              <a:pPr defTabSz="913772">
                <a:defRPr/>
              </a:pPr>
              <a:endParaRPr lang="en-US" sz="2400" kern="0" dirty="0">
                <a:solidFill>
                  <a:srgbClr val="95A5A6"/>
                </a:solidFill>
                <a:cs typeface="+mn-ea"/>
                <a:sym typeface="+mn-lt"/>
              </a:endParaRPr>
            </a:p>
          </p:txBody>
        </p:sp>
      </p:grpSp>
      <p:grpSp>
        <p:nvGrpSpPr>
          <p:cNvPr id="3" name="Group 12"/>
          <p:cNvGrpSpPr>
            <a:grpSpLocks/>
          </p:cNvGrpSpPr>
          <p:nvPr/>
        </p:nvGrpSpPr>
        <p:grpSpPr bwMode="auto">
          <a:xfrm>
            <a:off x="4993481" y="1506142"/>
            <a:ext cx="1524000" cy="1524000"/>
            <a:chOff x="4993943" y="1506086"/>
            <a:chExt cx="1524000" cy="1524000"/>
          </a:xfrm>
        </p:grpSpPr>
        <p:sp>
          <p:nvSpPr>
            <p:cNvPr id="37" name="Oval 50"/>
            <p:cNvSpPr/>
            <p:nvPr/>
          </p:nvSpPr>
          <p:spPr>
            <a:xfrm>
              <a:off x="4993943" y="1506086"/>
              <a:ext cx="1524000" cy="1524000"/>
            </a:xfrm>
            <a:prstGeom prst="ellipse">
              <a:avLst/>
            </a:prstGeom>
            <a:solidFill>
              <a:schemeClr val="accent4">
                <a:alpha val="85000"/>
              </a:schemeClr>
            </a:solidFill>
            <a:ln w="25400" cap="flat" cmpd="sng" algn="ctr">
              <a:noFill/>
              <a:prstDash val="solid"/>
            </a:ln>
            <a:effectLst/>
          </p:spPr>
          <p:txBody>
            <a:bodyPr anchor="ctr"/>
            <a:lstStyle/>
            <a:p>
              <a:pPr algn="ctr" defTabSz="913772">
                <a:defRPr/>
              </a:pPr>
              <a:endParaRPr lang="en-US" sz="2400" kern="0" dirty="0">
                <a:solidFill>
                  <a:prstClr val="white"/>
                </a:solidFill>
                <a:cs typeface="+mn-ea"/>
                <a:sym typeface="+mn-lt"/>
              </a:endParaRPr>
            </a:p>
          </p:txBody>
        </p:sp>
        <p:sp>
          <p:nvSpPr>
            <p:cNvPr id="38" name="Freeform 6"/>
            <p:cNvSpPr>
              <a:spLocks noEditPoints="1"/>
            </p:cNvSpPr>
            <p:nvPr/>
          </p:nvSpPr>
          <p:spPr bwMode="auto">
            <a:xfrm>
              <a:off x="5546393" y="2070442"/>
              <a:ext cx="419100" cy="419100"/>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ysClr val="window" lastClr="FFFFFF"/>
            </a:solidFill>
            <a:ln>
              <a:noFill/>
            </a:ln>
          </p:spPr>
          <p:txBody>
            <a:bodyPr lIns="121920" tIns="60960" rIns="121920" bIns="60960"/>
            <a:lstStyle/>
            <a:p>
              <a:pPr defTabSz="913772">
                <a:defRPr/>
              </a:pPr>
              <a:endParaRPr lang="en-US" sz="2400" kern="0" dirty="0">
                <a:solidFill>
                  <a:srgbClr val="95A5A6"/>
                </a:solidFill>
                <a:cs typeface="+mn-ea"/>
                <a:sym typeface="+mn-lt"/>
              </a:endParaRPr>
            </a:p>
          </p:txBody>
        </p:sp>
      </p:grpSp>
      <p:grpSp>
        <p:nvGrpSpPr>
          <p:cNvPr id="4" name="Group 10"/>
          <p:cNvGrpSpPr>
            <a:grpSpLocks/>
          </p:cNvGrpSpPr>
          <p:nvPr/>
        </p:nvGrpSpPr>
        <p:grpSpPr bwMode="auto">
          <a:xfrm>
            <a:off x="3733800" y="1506142"/>
            <a:ext cx="1524000" cy="1524000"/>
            <a:chOff x="3733800" y="1506086"/>
            <a:chExt cx="1524000" cy="1524000"/>
          </a:xfrm>
        </p:grpSpPr>
        <p:sp>
          <p:nvSpPr>
            <p:cNvPr id="57" name="Oval 49"/>
            <p:cNvSpPr/>
            <p:nvPr/>
          </p:nvSpPr>
          <p:spPr>
            <a:xfrm>
              <a:off x="3733800" y="1506086"/>
              <a:ext cx="1524000" cy="1524000"/>
            </a:xfrm>
            <a:prstGeom prst="ellipse">
              <a:avLst/>
            </a:prstGeom>
            <a:solidFill>
              <a:schemeClr val="accent3">
                <a:alpha val="85000"/>
              </a:schemeClr>
            </a:solidFill>
            <a:ln w="25400" cap="flat" cmpd="sng" algn="ctr">
              <a:noFill/>
              <a:prstDash val="solid"/>
            </a:ln>
            <a:effectLst/>
          </p:spPr>
          <p:txBody>
            <a:bodyPr anchor="ctr"/>
            <a:lstStyle/>
            <a:p>
              <a:pPr algn="ctr" defTabSz="913772">
                <a:defRPr/>
              </a:pPr>
              <a:endParaRPr lang="en-US" sz="2400" kern="0" dirty="0">
                <a:solidFill>
                  <a:prstClr val="white"/>
                </a:solidFill>
                <a:cs typeface="+mn-ea"/>
                <a:sym typeface="+mn-lt"/>
              </a:endParaRPr>
            </a:p>
          </p:txBody>
        </p:sp>
        <p:sp>
          <p:nvSpPr>
            <p:cNvPr id="58" name="Freeform 6"/>
            <p:cNvSpPr>
              <a:spLocks noEditPoints="1"/>
            </p:cNvSpPr>
            <p:nvPr/>
          </p:nvSpPr>
          <p:spPr bwMode="auto">
            <a:xfrm>
              <a:off x="4270772" y="2056155"/>
              <a:ext cx="450056" cy="450056"/>
            </a:xfrm>
            <a:custGeom>
              <a:avLst/>
              <a:gdLst>
                <a:gd name="T0" fmla="*/ 176 w 352"/>
                <a:gd name="T1" fmla="*/ 0 h 352"/>
                <a:gd name="T2" fmla="*/ 0 w 352"/>
                <a:gd name="T3" fmla="*/ 176 h 352"/>
                <a:gd name="T4" fmla="*/ 44 w 352"/>
                <a:gd name="T5" fmla="*/ 292 h 352"/>
                <a:gd name="T6" fmla="*/ 152 w 352"/>
                <a:gd name="T7" fmla="*/ 250 h 352"/>
                <a:gd name="T8" fmla="*/ 276 w 352"/>
                <a:gd name="T9" fmla="*/ 321 h 352"/>
                <a:gd name="T10" fmla="*/ 352 w 352"/>
                <a:gd name="T11" fmla="*/ 176 h 352"/>
                <a:gd name="T12" fmla="*/ 176 w 352"/>
                <a:gd name="T13" fmla="*/ 0 h 352"/>
                <a:gd name="T14" fmla="*/ 262 w 352"/>
                <a:gd name="T15" fmla="*/ 239 h 352"/>
                <a:gd name="T16" fmla="*/ 247 w 352"/>
                <a:gd name="T17" fmla="*/ 242 h 352"/>
                <a:gd name="T18" fmla="*/ 95 w 352"/>
                <a:gd name="T19" fmla="*/ 226 h 352"/>
                <a:gd name="T20" fmla="*/ 82 w 352"/>
                <a:gd name="T21" fmla="*/ 217 h 352"/>
                <a:gd name="T22" fmla="*/ 90 w 352"/>
                <a:gd name="T23" fmla="*/ 204 h 352"/>
                <a:gd name="T24" fmla="*/ 259 w 352"/>
                <a:gd name="T25" fmla="*/ 224 h 352"/>
                <a:gd name="T26" fmla="*/ 262 w 352"/>
                <a:gd name="T27" fmla="*/ 239 h 352"/>
                <a:gd name="T28" fmla="*/ 283 w 352"/>
                <a:gd name="T29" fmla="*/ 189 h 352"/>
                <a:gd name="T30" fmla="*/ 265 w 352"/>
                <a:gd name="T31" fmla="*/ 193 h 352"/>
                <a:gd name="T32" fmla="*/ 92 w 352"/>
                <a:gd name="T33" fmla="*/ 173 h 352"/>
                <a:gd name="T34" fmla="*/ 75 w 352"/>
                <a:gd name="T35" fmla="*/ 164 h 352"/>
                <a:gd name="T36" fmla="*/ 84 w 352"/>
                <a:gd name="T37" fmla="*/ 147 h 352"/>
                <a:gd name="T38" fmla="*/ 279 w 352"/>
                <a:gd name="T39" fmla="*/ 170 h 352"/>
                <a:gd name="T40" fmla="*/ 283 w 352"/>
                <a:gd name="T41" fmla="*/ 189 h 352"/>
                <a:gd name="T42" fmla="*/ 285 w 352"/>
                <a:gd name="T43" fmla="*/ 137 h 352"/>
                <a:gd name="T44" fmla="*/ 84 w 352"/>
                <a:gd name="T45" fmla="*/ 117 h 352"/>
                <a:gd name="T46" fmla="*/ 64 w 352"/>
                <a:gd name="T47" fmla="*/ 106 h 352"/>
                <a:gd name="T48" fmla="*/ 74 w 352"/>
                <a:gd name="T49" fmla="*/ 86 h 352"/>
                <a:gd name="T50" fmla="*/ 302 w 352"/>
                <a:gd name="T51" fmla="*/ 109 h 352"/>
                <a:gd name="T52" fmla="*/ 308 w 352"/>
                <a:gd name="T53" fmla="*/ 131 h 352"/>
                <a:gd name="T54" fmla="*/ 285 w 352"/>
                <a:gd name="T55" fmla="*/ 137 h 352"/>
                <a:gd name="T56" fmla="*/ 151 w 352"/>
                <a:gd name="T57" fmla="*/ 303 h 352"/>
                <a:gd name="T58" fmla="*/ 91 w 352"/>
                <a:gd name="T59" fmla="*/ 330 h 352"/>
                <a:gd name="T60" fmla="*/ 176 w 352"/>
                <a:gd name="T61" fmla="*/ 352 h 352"/>
                <a:gd name="T62" fmla="*/ 220 w 352"/>
                <a:gd name="T63" fmla="*/ 347 h 352"/>
                <a:gd name="T64" fmla="*/ 151 w 352"/>
                <a:gd name="T65" fmla="*/ 30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20"/>
                    <a:pt x="17" y="261"/>
                    <a:pt x="44" y="292"/>
                  </a:cubicBezTo>
                  <a:cubicBezTo>
                    <a:pt x="71" y="264"/>
                    <a:pt x="109" y="249"/>
                    <a:pt x="152" y="250"/>
                  </a:cubicBezTo>
                  <a:cubicBezTo>
                    <a:pt x="208" y="252"/>
                    <a:pt x="251" y="278"/>
                    <a:pt x="276" y="321"/>
                  </a:cubicBezTo>
                  <a:cubicBezTo>
                    <a:pt x="322" y="289"/>
                    <a:pt x="352" y="236"/>
                    <a:pt x="352" y="176"/>
                  </a:cubicBezTo>
                  <a:cubicBezTo>
                    <a:pt x="352" y="79"/>
                    <a:pt x="273" y="0"/>
                    <a:pt x="176" y="0"/>
                  </a:cubicBezTo>
                  <a:close/>
                  <a:moveTo>
                    <a:pt x="262" y="239"/>
                  </a:moveTo>
                  <a:cubicBezTo>
                    <a:pt x="259" y="244"/>
                    <a:pt x="253" y="245"/>
                    <a:pt x="247" y="242"/>
                  </a:cubicBezTo>
                  <a:cubicBezTo>
                    <a:pt x="207" y="217"/>
                    <a:pt x="155" y="212"/>
                    <a:pt x="95" y="226"/>
                  </a:cubicBezTo>
                  <a:cubicBezTo>
                    <a:pt x="89" y="227"/>
                    <a:pt x="83" y="223"/>
                    <a:pt x="82" y="217"/>
                  </a:cubicBezTo>
                  <a:cubicBezTo>
                    <a:pt x="81" y="212"/>
                    <a:pt x="84" y="206"/>
                    <a:pt x="90" y="204"/>
                  </a:cubicBezTo>
                  <a:cubicBezTo>
                    <a:pt x="156" y="189"/>
                    <a:pt x="213" y="196"/>
                    <a:pt x="259" y="224"/>
                  </a:cubicBezTo>
                  <a:cubicBezTo>
                    <a:pt x="264" y="227"/>
                    <a:pt x="265" y="234"/>
                    <a:pt x="262" y="239"/>
                  </a:cubicBezTo>
                  <a:close/>
                  <a:moveTo>
                    <a:pt x="283" y="189"/>
                  </a:moveTo>
                  <a:cubicBezTo>
                    <a:pt x="280" y="195"/>
                    <a:pt x="271" y="197"/>
                    <a:pt x="265" y="193"/>
                  </a:cubicBezTo>
                  <a:cubicBezTo>
                    <a:pt x="218" y="164"/>
                    <a:pt x="147" y="156"/>
                    <a:pt x="92" y="173"/>
                  </a:cubicBezTo>
                  <a:cubicBezTo>
                    <a:pt x="85" y="175"/>
                    <a:pt x="77" y="171"/>
                    <a:pt x="75" y="164"/>
                  </a:cubicBezTo>
                  <a:cubicBezTo>
                    <a:pt x="73" y="157"/>
                    <a:pt x="77" y="149"/>
                    <a:pt x="84" y="147"/>
                  </a:cubicBezTo>
                  <a:cubicBezTo>
                    <a:pt x="147" y="128"/>
                    <a:pt x="226" y="137"/>
                    <a:pt x="279" y="170"/>
                  </a:cubicBezTo>
                  <a:cubicBezTo>
                    <a:pt x="285" y="174"/>
                    <a:pt x="287" y="182"/>
                    <a:pt x="283" y="189"/>
                  </a:cubicBezTo>
                  <a:close/>
                  <a:moveTo>
                    <a:pt x="285" y="137"/>
                  </a:moveTo>
                  <a:cubicBezTo>
                    <a:pt x="229" y="104"/>
                    <a:pt x="137" y="101"/>
                    <a:pt x="84" y="117"/>
                  </a:cubicBezTo>
                  <a:cubicBezTo>
                    <a:pt x="75" y="120"/>
                    <a:pt x="66" y="115"/>
                    <a:pt x="64" y="106"/>
                  </a:cubicBezTo>
                  <a:cubicBezTo>
                    <a:pt x="61" y="98"/>
                    <a:pt x="66" y="88"/>
                    <a:pt x="74" y="86"/>
                  </a:cubicBezTo>
                  <a:cubicBezTo>
                    <a:pt x="136" y="67"/>
                    <a:pt x="238" y="71"/>
                    <a:pt x="302" y="109"/>
                  </a:cubicBezTo>
                  <a:cubicBezTo>
                    <a:pt x="310" y="114"/>
                    <a:pt x="312" y="124"/>
                    <a:pt x="308" y="131"/>
                  </a:cubicBezTo>
                  <a:cubicBezTo>
                    <a:pt x="303" y="139"/>
                    <a:pt x="293" y="142"/>
                    <a:pt x="285" y="137"/>
                  </a:cubicBezTo>
                  <a:close/>
                  <a:moveTo>
                    <a:pt x="151" y="303"/>
                  </a:moveTo>
                  <a:cubicBezTo>
                    <a:pt x="126" y="302"/>
                    <a:pt x="106" y="312"/>
                    <a:pt x="91" y="330"/>
                  </a:cubicBezTo>
                  <a:cubicBezTo>
                    <a:pt x="116" y="344"/>
                    <a:pt x="145" y="352"/>
                    <a:pt x="176" y="352"/>
                  </a:cubicBezTo>
                  <a:cubicBezTo>
                    <a:pt x="191" y="352"/>
                    <a:pt x="206" y="350"/>
                    <a:pt x="220" y="347"/>
                  </a:cubicBezTo>
                  <a:cubicBezTo>
                    <a:pt x="206" y="319"/>
                    <a:pt x="183" y="304"/>
                    <a:pt x="151" y="303"/>
                  </a:cubicBezTo>
                  <a:close/>
                </a:path>
              </a:pathLst>
            </a:custGeom>
            <a:solidFill>
              <a:sysClr val="window" lastClr="FFFFFF"/>
            </a:solidFill>
            <a:ln>
              <a:noFill/>
            </a:ln>
          </p:spPr>
          <p:txBody>
            <a:bodyPr lIns="121920" tIns="60960" rIns="121920" bIns="60960"/>
            <a:lstStyle/>
            <a:p>
              <a:pPr defTabSz="913772">
                <a:defRPr/>
              </a:pPr>
              <a:endParaRPr lang="en-US" sz="2400" kern="0" dirty="0">
                <a:solidFill>
                  <a:srgbClr val="95A5A6"/>
                </a:solidFill>
                <a:cs typeface="+mn-ea"/>
                <a:sym typeface="+mn-lt"/>
              </a:endParaRPr>
            </a:p>
          </p:txBody>
        </p:sp>
      </p:grpSp>
      <p:grpSp>
        <p:nvGrpSpPr>
          <p:cNvPr id="5" name="Group 4"/>
          <p:cNvGrpSpPr>
            <a:grpSpLocks/>
          </p:cNvGrpSpPr>
          <p:nvPr/>
        </p:nvGrpSpPr>
        <p:grpSpPr bwMode="auto">
          <a:xfrm>
            <a:off x="2438400" y="1506142"/>
            <a:ext cx="1524000" cy="1524000"/>
            <a:chOff x="2438400" y="1506086"/>
            <a:chExt cx="1524000" cy="1524000"/>
          </a:xfrm>
        </p:grpSpPr>
        <p:sp>
          <p:nvSpPr>
            <p:cNvPr id="60" name="Oval 47"/>
            <p:cNvSpPr/>
            <p:nvPr/>
          </p:nvSpPr>
          <p:spPr>
            <a:xfrm>
              <a:off x="2438400" y="1506086"/>
              <a:ext cx="1524000" cy="1524000"/>
            </a:xfrm>
            <a:prstGeom prst="ellipse">
              <a:avLst/>
            </a:prstGeom>
            <a:solidFill>
              <a:schemeClr val="accent2">
                <a:alpha val="85000"/>
              </a:schemeClr>
            </a:solidFill>
            <a:ln w="25400" cap="flat" cmpd="sng" algn="ctr">
              <a:noFill/>
              <a:prstDash val="solid"/>
            </a:ln>
            <a:effectLst/>
          </p:spPr>
          <p:txBody>
            <a:bodyPr anchor="ctr"/>
            <a:lstStyle/>
            <a:p>
              <a:pPr algn="ctr" defTabSz="913772">
                <a:defRPr/>
              </a:pPr>
              <a:endParaRPr lang="en-US" sz="2400" kern="0" dirty="0">
                <a:solidFill>
                  <a:prstClr val="white"/>
                </a:solidFill>
                <a:cs typeface="+mn-ea"/>
                <a:sym typeface="+mn-lt"/>
              </a:endParaRPr>
            </a:p>
          </p:txBody>
        </p:sp>
        <p:sp>
          <p:nvSpPr>
            <p:cNvPr id="61" name="Freeform 11"/>
            <p:cNvSpPr/>
            <p:nvPr/>
          </p:nvSpPr>
          <p:spPr bwMode="auto">
            <a:xfrm>
              <a:off x="2980135" y="2050201"/>
              <a:ext cx="440531" cy="434579"/>
            </a:xfrm>
            <a:custGeom>
              <a:avLst/>
              <a:gdLst>
                <a:gd name="T0" fmla="*/ 358 w 378"/>
                <a:gd name="T1" fmla="*/ 116 h 374"/>
                <a:gd name="T2" fmla="*/ 192 w 378"/>
                <a:gd name="T3" fmla="*/ 351 h 374"/>
                <a:gd name="T4" fmla="*/ 116 w 378"/>
                <a:gd name="T5" fmla="*/ 319 h 374"/>
                <a:gd name="T6" fmla="*/ 55 w 378"/>
                <a:gd name="T7" fmla="*/ 133 h 374"/>
                <a:gd name="T8" fmla="*/ 14 w 378"/>
                <a:gd name="T9" fmla="*/ 146 h 374"/>
                <a:gd name="T10" fmla="*/ 0 w 378"/>
                <a:gd name="T11" fmla="*/ 126 h 374"/>
                <a:gd name="T12" fmla="*/ 108 w 378"/>
                <a:gd name="T13" fmla="*/ 42 h 374"/>
                <a:gd name="T14" fmla="*/ 169 w 378"/>
                <a:gd name="T15" fmla="*/ 168 h 374"/>
                <a:gd name="T16" fmla="*/ 198 w 378"/>
                <a:gd name="T17" fmla="*/ 241 h 374"/>
                <a:gd name="T18" fmla="*/ 248 w 378"/>
                <a:gd name="T19" fmla="*/ 175 h 374"/>
                <a:gd name="T20" fmla="*/ 206 w 378"/>
                <a:gd name="T21" fmla="*/ 125 h 374"/>
                <a:gd name="T22" fmla="*/ 358 w 378"/>
                <a:gd name="T23" fmla="*/ 11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74">
                  <a:moveTo>
                    <a:pt x="358" y="116"/>
                  </a:moveTo>
                  <a:cubicBezTo>
                    <a:pt x="338" y="231"/>
                    <a:pt x="225" y="329"/>
                    <a:pt x="192" y="351"/>
                  </a:cubicBezTo>
                  <a:cubicBezTo>
                    <a:pt x="158" y="374"/>
                    <a:pt x="127" y="342"/>
                    <a:pt x="116" y="319"/>
                  </a:cubicBezTo>
                  <a:cubicBezTo>
                    <a:pt x="103" y="292"/>
                    <a:pt x="65" y="146"/>
                    <a:pt x="55" y="133"/>
                  </a:cubicBezTo>
                  <a:cubicBezTo>
                    <a:pt x="45" y="121"/>
                    <a:pt x="14" y="146"/>
                    <a:pt x="14" y="146"/>
                  </a:cubicBezTo>
                  <a:cubicBezTo>
                    <a:pt x="0" y="126"/>
                    <a:pt x="0" y="126"/>
                    <a:pt x="0" y="126"/>
                  </a:cubicBezTo>
                  <a:cubicBezTo>
                    <a:pt x="0" y="126"/>
                    <a:pt x="61" y="51"/>
                    <a:pt x="108" y="42"/>
                  </a:cubicBezTo>
                  <a:cubicBezTo>
                    <a:pt x="157" y="32"/>
                    <a:pt x="157" y="119"/>
                    <a:pt x="169" y="168"/>
                  </a:cubicBezTo>
                  <a:cubicBezTo>
                    <a:pt x="180" y="215"/>
                    <a:pt x="188" y="241"/>
                    <a:pt x="198" y="241"/>
                  </a:cubicBezTo>
                  <a:cubicBezTo>
                    <a:pt x="208" y="241"/>
                    <a:pt x="227" y="215"/>
                    <a:pt x="248" y="175"/>
                  </a:cubicBezTo>
                  <a:cubicBezTo>
                    <a:pt x="269" y="135"/>
                    <a:pt x="247" y="100"/>
                    <a:pt x="206" y="125"/>
                  </a:cubicBezTo>
                  <a:cubicBezTo>
                    <a:pt x="223" y="24"/>
                    <a:pt x="378" y="0"/>
                    <a:pt x="358" y="116"/>
                  </a:cubicBezTo>
                  <a:close/>
                </a:path>
              </a:pathLst>
            </a:custGeom>
            <a:solidFill>
              <a:sysClr val="window" lastClr="FFFFFF"/>
            </a:solidFill>
            <a:ln>
              <a:noFill/>
            </a:ln>
          </p:spPr>
          <p:txBody>
            <a:bodyPr lIns="121920" tIns="60960" rIns="121920" bIns="60960"/>
            <a:lstStyle/>
            <a:p>
              <a:pPr defTabSz="913772">
                <a:defRPr/>
              </a:pPr>
              <a:endParaRPr lang="en-US" sz="2400" kern="0" dirty="0">
                <a:solidFill>
                  <a:srgbClr val="95A5A6"/>
                </a:solidFill>
                <a:cs typeface="+mn-ea"/>
                <a:sym typeface="+mn-lt"/>
              </a:endParaRPr>
            </a:p>
          </p:txBody>
        </p:sp>
      </p:grpSp>
      <p:grpSp>
        <p:nvGrpSpPr>
          <p:cNvPr id="6" name="Group 1"/>
          <p:cNvGrpSpPr>
            <a:grpSpLocks/>
          </p:cNvGrpSpPr>
          <p:nvPr/>
        </p:nvGrpSpPr>
        <p:grpSpPr bwMode="auto">
          <a:xfrm>
            <a:off x="1295401" y="1506142"/>
            <a:ext cx="1524000" cy="1524000"/>
            <a:chOff x="1295400" y="1506086"/>
            <a:chExt cx="1524000" cy="1524000"/>
          </a:xfrm>
        </p:grpSpPr>
        <p:sp>
          <p:nvSpPr>
            <p:cNvPr id="63" name="Oval 2"/>
            <p:cNvSpPr/>
            <p:nvPr/>
          </p:nvSpPr>
          <p:spPr>
            <a:xfrm>
              <a:off x="1295400" y="1506086"/>
              <a:ext cx="1524000" cy="1524000"/>
            </a:xfrm>
            <a:prstGeom prst="ellipse">
              <a:avLst/>
            </a:prstGeom>
            <a:solidFill>
              <a:schemeClr val="accent1">
                <a:alpha val="85000"/>
              </a:schemeClr>
            </a:solidFill>
            <a:ln w="25400" cap="flat" cmpd="sng" algn="ctr">
              <a:noFill/>
              <a:prstDash val="solid"/>
            </a:ln>
            <a:effectLst/>
          </p:spPr>
          <p:txBody>
            <a:bodyPr anchor="ctr"/>
            <a:lstStyle/>
            <a:p>
              <a:pPr algn="ctr" defTabSz="913772">
                <a:defRPr/>
              </a:pPr>
              <a:endParaRPr lang="en-US" sz="2400" kern="0" dirty="0">
                <a:solidFill>
                  <a:prstClr val="white"/>
                </a:solidFill>
                <a:cs typeface="+mn-ea"/>
                <a:sym typeface="+mn-lt"/>
              </a:endParaRPr>
            </a:p>
          </p:txBody>
        </p:sp>
        <p:sp>
          <p:nvSpPr>
            <p:cNvPr id="64" name="Freeform 16"/>
            <p:cNvSpPr/>
            <p:nvPr/>
          </p:nvSpPr>
          <p:spPr bwMode="auto">
            <a:xfrm>
              <a:off x="1829991" y="2096636"/>
              <a:ext cx="454819" cy="369094"/>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ysClr val="window" lastClr="FFFFFF"/>
            </a:solidFill>
            <a:ln>
              <a:noFill/>
            </a:ln>
          </p:spPr>
          <p:txBody>
            <a:bodyPr lIns="121920" tIns="60960" rIns="121920" bIns="60960"/>
            <a:lstStyle/>
            <a:p>
              <a:pPr defTabSz="913772">
                <a:defRPr/>
              </a:pPr>
              <a:endParaRPr lang="en-US" sz="2400" kern="0" dirty="0">
                <a:solidFill>
                  <a:srgbClr val="95A5A6"/>
                </a:solidFill>
                <a:cs typeface="+mn-ea"/>
                <a:sym typeface="+mn-lt"/>
              </a:endParaRPr>
            </a:p>
          </p:txBody>
        </p:sp>
      </p:grpSp>
      <p:sp>
        <p:nvSpPr>
          <p:cNvPr id="65" name="Content Placeholder 2"/>
          <p:cNvSpPr txBox="1">
            <a:spLocks noChangeArrowheads="1"/>
          </p:cNvSpPr>
          <p:nvPr/>
        </p:nvSpPr>
        <p:spPr bwMode="auto">
          <a:xfrm>
            <a:off x="607219" y="3867150"/>
            <a:ext cx="7929563" cy="816769"/>
          </a:xfrm>
          <a:prstGeom prst="rect">
            <a:avLst/>
          </a:prstGeom>
          <a:noFill/>
          <a:ln w="9525">
            <a:noFill/>
            <a:miter lim="800000"/>
            <a:headEnd/>
            <a:tailEnd/>
          </a:ln>
        </p:spPr>
        <p:txBody>
          <a:bodyPr lIns="91425" tIns="45712" rIns="91425" bIns="45712"/>
          <a:lstStyle/>
          <a:p>
            <a:pPr algn="ctr">
              <a:lnSpc>
                <a:spcPct val="130000"/>
              </a:lnSpc>
            </a:pPr>
            <a:r>
              <a:rPr lang="zh-CN" altLang="en-US" sz="800" dirty="0">
                <a:solidFill>
                  <a:schemeClr val="bg1">
                    <a:lumMod val="50000"/>
                  </a:schemeClr>
                </a:solidFill>
                <a:cs typeface="+mn-ea"/>
                <a:sym typeface="+mn-lt"/>
              </a:rPr>
              <a:t>您的内容打在这里，或者通过复制您的文本后，在此框中选择粘贴，并选择只保留文字。您的内容打在这里，或者通过通过复制您的文本。您的内容打在这里，或者通过通过复制您的文本。您的内容打在这里，或者通过复制您的文本后，在此框中选择粘贴，并选择只保留文字。您的内容打在这里，或者通过复制您的文本后，在此框中选择粘贴，并选择只保留文字。您的内容打在这里，或者通过通过复制您的文本。您的内容打在这里，或者通过通过复制您的文本。您的内容打在这里，或者通过复制您的文本后，在此框中选择粘贴，并选择只保留文字。</a:t>
            </a:r>
          </a:p>
          <a:p>
            <a:pPr>
              <a:lnSpc>
                <a:spcPct val="130000"/>
              </a:lnSpc>
            </a:pPr>
            <a:endParaRPr lang="zh-CN" altLang="en-US" sz="900" dirty="0">
              <a:solidFill>
                <a:schemeClr val="bg1">
                  <a:lumMod val="50000"/>
                </a:schemeClr>
              </a:solidFill>
              <a:cs typeface="+mn-ea"/>
              <a:sym typeface="+mn-lt"/>
            </a:endParaRPr>
          </a:p>
        </p:txBody>
      </p:sp>
      <p:cxnSp>
        <p:nvCxnSpPr>
          <p:cNvPr id="66" name="Straight Connector 83"/>
          <p:cNvCxnSpPr>
            <a:cxnSpLocks noChangeShapeType="1"/>
          </p:cNvCxnSpPr>
          <p:nvPr/>
        </p:nvCxnSpPr>
        <p:spPr bwMode="auto">
          <a:xfrm flipH="1">
            <a:off x="667941" y="3714750"/>
            <a:ext cx="7654528" cy="0"/>
          </a:xfrm>
          <a:prstGeom prst="line">
            <a:avLst/>
          </a:prstGeom>
          <a:noFill/>
          <a:ln w="9525">
            <a:solidFill>
              <a:srgbClr val="D9D9D9"/>
            </a:solidFill>
            <a:prstDash val="sysDot"/>
            <a:round/>
            <a:headEnd/>
            <a:tailEnd/>
          </a:ln>
        </p:spPr>
      </p:cxnSp>
      <p:sp>
        <p:nvSpPr>
          <p:cNvPr id="67" name="Rectangle 1436"/>
          <p:cNvSpPr>
            <a:spLocks noChangeArrowheads="1"/>
          </p:cNvSpPr>
          <p:nvPr/>
        </p:nvSpPr>
        <p:spPr bwMode="auto">
          <a:xfrm>
            <a:off x="1791444" y="3356373"/>
            <a:ext cx="461666" cy="138499"/>
          </a:xfrm>
          <a:prstGeom prst="rect">
            <a:avLst/>
          </a:prstGeom>
          <a:noFill/>
          <a:ln>
            <a:noFill/>
          </a:ln>
        </p:spPr>
        <p:txBody>
          <a:bodyPr wrap="none" lIns="0" tIns="0" rIns="0" bIns="0">
            <a:spAutoFit/>
          </a:bodyPr>
          <a:lstStyle/>
          <a:p>
            <a:pPr algn="ctr" defTabSz="913772">
              <a:defRPr/>
            </a:pPr>
            <a:r>
              <a:rPr lang="en-US" sz="900" kern="0" dirty="0">
                <a:solidFill>
                  <a:srgbClr val="95A5A6"/>
                </a:solidFill>
                <a:cs typeface="+mn-ea"/>
                <a:sym typeface="+mn-lt"/>
              </a:rPr>
              <a:t>53,231 K</a:t>
            </a:r>
            <a:endParaRPr lang="en-US" kern="0" dirty="0">
              <a:solidFill>
                <a:srgbClr val="95A5A6"/>
              </a:solidFill>
              <a:cs typeface="+mn-ea"/>
              <a:sym typeface="+mn-lt"/>
            </a:endParaRPr>
          </a:p>
        </p:txBody>
      </p:sp>
      <p:sp>
        <p:nvSpPr>
          <p:cNvPr id="68" name="Freeform 6"/>
          <p:cNvSpPr>
            <a:spLocks noEditPoints="1"/>
          </p:cNvSpPr>
          <p:nvPr/>
        </p:nvSpPr>
        <p:spPr bwMode="auto">
          <a:xfrm>
            <a:off x="1938337" y="3182540"/>
            <a:ext cx="166687" cy="146447"/>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accent1"/>
          </a:solidFill>
          <a:ln>
            <a:noFill/>
          </a:ln>
        </p:spPr>
        <p:txBody>
          <a:bodyPr lIns="91425" tIns="45712" rIns="91425" bIns="45712"/>
          <a:lstStyle/>
          <a:p>
            <a:pPr defTabSz="913772">
              <a:defRPr/>
            </a:pPr>
            <a:endParaRPr lang="en-US" sz="2400" kern="0" dirty="0">
              <a:solidFill>
                <a:srgbClr val="95A5A6"/>
              </a:solidFill>
              <a:cs typeface="+mn-ea"/>
              <a:sym typeface="+mn-lt"/>
            </a:endParaRPr>
          </a:p>
        </p:txBody>
      </p:sp>
      <p:sp>
        <p:nvSpPr>
          <p:cNvPr id="69" name="Rectangle 1436"/>
          <p:cNvSpPr>
            <a:spLocks noChangeArrowheads="1"/>
          </p:cNvSpPr>
          <p:nvPr/>
        </p:nvSpPr>
        <p:spPr bwMode="auto">
          <a:xfrm>
            <a:off x="2930314" y="3356373"/>
            <a:ext cx="577082" cy="138499"/>
          </a:xfrm>
          <a:prstGeom prst="rect">
            <a:avLst/>
          </a:prstGeom>
          <a:noFill/>
          <a:ln>
            <a:noFill/>
          </a:ln>
        </p:spPr>
        <p:txBody>
          <a:bodyPr wrap="none" lIns="0" tIns="0" rIns="0" bIns="0">
            <a:spAutoFit/>
          </a:bodyPr>
          <a:lstStyle/>
          <a:p>
            <a:pPr algn="ctr" defTabSz="913772">
              <a:defRPr/>
            </a:pPr>
            <a:r>
              <a:rPr lang="en-US" sz="900" kern="0" dirty="0">
                <a:solidFill>
                  <a:srgbClr val="95A5A6"/>
                </a:solidFill>
                <a:cs typeface="+mn-ea"/>
                <a:sym typeface="+mn-lt"/>
              </a:rPr>
              <a:t>5.3 Millions</a:t>
            </a:r>
            <a:endParaRPr lang="en-US" kern="0" dirty="0">
              <a:solidFill>
                <a:srgbClr val="95A5A6"/>
              </a:solidFill>
              <a:cs typeface="+mn-ea"/>
              <a:sym typeface="+mn-lt"/>
            </a:endParaRPr>
          </a:p>
        </p:txBody>
      </p:sp>
      <p:sp>
        <p:nvSpPr>
          <p:cNvPr id="70" name="Freeform 6"/>
          <p:cNvSpPr>
            <a:spLocks noEditPoints="1"/>
          </p:cNvSpPr>
          <p:nvPr/>
        </p:nvSpPr>
        <p:spPr bwMode="auto">
          <a:xfrm>
            <a:off x="3134917" y="3182540"/>
            <a:ext cx="166687" cy="146447"/>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accent2"/>
          </a:solidFill>
          <a:ln>
            <a:noFill/>
          </a:ln>
        </p:spPr>
        <p:txBody>
          <a:bodyPr lIns="91425" tIns="45712" rIns="91425" bIns="45712"/>
          <a:lstStyle/>
          <a:p>
            <a:pPr defTabSz="913772">
              <a:defRPr/>
            </a:pPr>
            <a:endParaRPr lang="en-US" sz="2400" kern="0" dirty="0">
              <a:solidFill>
                <a:srgbClr val="95A5A6"/>
              </a:solidFill>
              <a:cs typeface="+mn-ea"/>
              <a:sym typeface="+mn-lt"/>
            </a:endParaRPr>
          </a:p>
        </p:txBody>
      </p:sp>
      <p:sp>
        <p:nvSpPr>
          <p:cNvPr id="71" name="Rectangle 1436"/>
          <p:cNvSpPr>
            <a:spLocks noChangeArrowheads="1"/>
          </p:cNvSpPr>
          <p:nvPr/>
        </p:nvSpPr>
        <p:spPr bwMode="auto">
          <a:xfrm>
            <a:off x="4292222" y="3356373"/>
            <a:ext cx="365485" cy="138499"/>
          </a:xfrm>
          <a:prstGeom prst="rect">
            <a:avLst/>
          </a:prstGeom>
          <a:noFill/>
          <a:ln>
            <a:noFill/>
          </a:ln>
        </p:spPr>
        <p:txBody>
          <a:bodyPr wrap="none" lIns="0" tIns="0" rIns="0" bIns="0">
            <a:spAutoFit/>
          </a:bodyPr>
          <a:lstStyle/>
          <a:p>
            <a:pPr algn="ctr" defTabSz="913772">
              <a:defRPr/>
            </a:pPr>
            <a:r>
              <a:rPr lang="en-US" sz="900" kern="0" dirty="0">
                <a:solidFill>
                  <a:srgbClr val="95A5A6"/>
                </a:solidFill>
                <a:cs typeface="+mn-ea"/>
                <a:sym typeface="+mn-lt"/>
              </a:rPr>
              <a:t>2,356K</a:t>
            </a:r>
            <a:endParaRPr lang="en-US" kern="0" dirty="0">
              <a:solidFill>
                <a:srgbClr val="95A5A6"/>
              </a:solidFill>
              <a:cs typeface="+mn-ea"/>
              <a:sym typeface="+mn-lt"/>
            </a:endParaRPr>
          </a:p>
        </p:txBody>
      </p:sp>
      <p:sp>
        <p:nvSpPr>
          <p:cNvPr id="72" name="Freeform 6"/>
          <p:cNvSpPr>
            <a:spLocks noEditPoints="1"/>
          </p:cNvSpPr>
          <p:nvPr/>
        </p:nvSpPr>
        <p:spPr bwMode="auto">
          <a:xfrm>
            <a:off x="4391025" y="3182540"/>
            <a:ext cx="166687" cy="146447"/>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accent3"/>
          </a:solidFill>
          <a:ln>
            <a:noFill/>
          </a:ln>
        </p:spPr>
        <p:txBody>
          <a:bodyPr lIns="91425" tIns="45712" rIns="91425" bIns="45712"/>
          <a:lstStyle/>
          <a:p>
            <a:pPr defTabSz="913772">
              <a:defRPr/>
            </a:pPr>
            <a:endParaRPr lang="en-US" sz="2400" kern="0" dirty="0">
              <a:solidFill>
                <a:srgbClr val="95A5A6"/>
              </a:solidFill>
              <a:cs typeface="+mn-ea"/>
              <a:sym typeface="+mn-lt"/>
            </a:endParaRPr>
          </a:p>
        </p:txBody>
      </p:sp>
      <p:sp>
        <p:nvSpPr>
          <p:cNvPr id="73" name="Rectangle 1436"/>
          <p:cNvSpPr>
            <a:spLocks noChangeArrowheads="1"/>
          </p:cNvSpPr>
          <p:nvPr/>
        </p:nvSpPr>
        <p:spPr bwMode="auto">
          <a:xfrm>
            <a:off x="5516222" y="3356373"/>
            <a:ext cx="480901" cy="138499"/>
          </a:xfrm>
          <a:prstGeom prst="rect">
            <a:avLst/>
          </a:prstGeom>
          <a:noFill/>
          <a:ln>
            <a:noFill/>
          </a:ln>
        </p:spPr>
        <p:txBody>
          <a:bodyPr wrap="none" lIns="0" tIns="0" rIns="0" bIns="0">
            <a:spAutoFit/>
          </a:bodyPr>
          <a:lstStyle/>
          <a:p>
            <a:pPr algn="ctr" defTabSz="913772">
              <a:defRPr/>
            </a:pPr>
            <a:r>
              <a:rPr lang="en-US" sz="900" kern="0" dirty="0">
                <a:solidFill>
                  <a:srgbClr val="95A5A6"/>
                </a:solidFill>
                <a:cs typeface="+mn-ea"/>
                <a:sym typeface="+mn-lt"/>
              </a:rPr>
              <a:t>3 Millions</a:t>
            </a:r>
            <a:endParaRPr lang="en-US" kern="0" dirty="0">
              <a:solidFill>
                <a:srgbClr val="95A5A6"/>
              </a:solidFill>
              <a:cs typeface="+mn-ea"/>
              <a:sym typeface="+mn-lt"/>
            </a:endParaRPr>
          </a:p>
        </p:txBody>
      </p:sp>
      <p:sp>
        <p:nvSpPr>
          <p:cNvPr id="74" name="Freeform 6"/>
          <p:cNvSpPr>
            <a:spLocks noEditPoints="1"/>
          </p:cNvSpPr>
          <p:nvPr/>
        </p:nvSpPr>
        <p:spPr bwMode="auto">
          <a:xfrm>
            <a:off x="5672137" y="3182540"/>
            <a:ext cx="167879" cy="146447"/>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accent4"/>
          </a:solidFill>
          <a:ln>
            <a:noFill/>
          </a:ln>
        </p:spPr>
        <p:txBody>
          <a:bodyPr lIns="91425" tIns="45712" rIns="91425" bIns="45712"/>
          <a:lstStyle/>
          <a:p>
            <a:pPr defTabSz="913772">
              <a:defRPr/>
            </a:pPr>
            <a:endParaRPr lang="en-US" sz="2400" kern="0" dirty="0">
              <a:solidFill>
                <a:srgbClr val="95A5A6"/>
              </a:solidFill>
              <a:cs typeface="+mn-ea"/>
              <a:sym typeface="+mn-lt"/>
            </a:endParaRPr>
          </a:p>
        </p:txBody>
      </p:sp>
      <p:sp>
        <p:nvSpPr>
          <p:cNvPr id="75" name="Rectangle 1436"/>
          <p:cNvSpPr>
            <a:spLocks noChangeArrowheads="1"/>
          </p:cNvSpPr>
          <p:nvPr/>
        </p:nvSpPr>
        <p:spPr bwMode="auto">
          <a:xfrm>
            <a:off x="6943018" y="3356373"/>
            <a:ext cx="269306" cy="138499"/>
          </a:xfrm>
          <a:prstGeom prst="rect">
            <a:avLst/>
          </a:prstGeom>
          <a:noFill/>
          <a:ln>
            <a:noFill/>
          </a:ln>
        </p:spPr>
        <p:txBody>
          <a:bodyPr wrap="none" lIns="0" tIns="0" rIns="0" bIns="0">
            <a:spAutoFit/>
          </a:bodyPr>
          <a:lstStyle/>
          <a:p>
            <a:pPr algn="ctr" defTabSz="913772">
              <a:defRPr/>
            </a:pPr>
            <a:r>
              <a:rPr lang="en-US" sz="900" kern="0" dirty="0">
                <a:solidFill>
                  <a:srgbClr val="95A5A6"/>
                </a:solidFill>
                <a:cs typeface="+mn-ea"/>
                <a:sym typeface="+mn-lt"/>
              </a:rPr>
              <a:t>458K</a:t>
            </a:r>
            <a:endParaRPr lang="en-US" kern="0" dirty="0">
              <a:solidFill>
                <a:srgbClr val="95A5A6"/>
              </a:solidFill>
              <a:cs typeface="+mn-ea"/>
              <a:sym typeface="+mn-lt"/>
            </a:endParaRPr>
          </a:p>
        </p:txBody>
      </p:sp>
      <p:sp>
        <p:nvSpPr>
          <p:cNvPr id="76" name="Freeform 6"/>
          <p:cNvSpPr>
            <a:spLocks noEditPoints="1"/>
          </p:cNvSpPr>
          <p:nvPr/>
        </p:nvSpPr>
        <p:spPr bwMode="auto">
          <a:xfrm>
            <a:off x="6993731" y="3182540"/>
            <a:ext cx="166687" cy="146447"/>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accent1"/>
          </a:solidFill>
          <a:ln>
            <a:noFill/>
          </a:ln>
        </p:spPr>
        <p:txBody>
          <a:bodyPr lIns="91425" tIns="45712" rIns="91425" bIns="45712"/>
          <a:lstStyle/>
          <a:p>
            <a:pPr defTabSz="913772">
              <a:defRPr/>
            </a:pPr>
            <a:endParaRPr lang="en-US" sz="2400" kern="0" dirty="0">
              <a:solidFill>
                <a:srgbClr val="95A5A6"/>
              </a:solidFill>
              <a:cs typeface="+mn-ea"/>
              <a:sym typeface="+mn-lt"/>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nodeType="afterGroup">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nodeType="afterGroup">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nodeType="afterGroup">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par>
                          <p:cTn id="28" fill="hold" nodeType="afterGroup">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par>
                          <p:cTn id="34" fill="hold" nodeType="afterGroup">
                            <p:stCondLst>
                              <p:cond delay="2500"/>
                            </p:stCondLst>
                            <p:childTnLst>
                              <p:par>
                                <p:cTn id="35" presetID="16" presetClass="entr" presetSubtype="37"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barn(outVertical)">
                                      <p:cBhvr>
                                        <p:cTn id="37" dur="500"/>
                                        <p:tgtEl>
                                          <p:spTgt spid="66"/>
                                        </p:tgtEl>
                                      </p:cBhvr>
                                    </p:animEffect>
                                  </p:childTnLst>
                                </p:cTn>
                              </p:par>
                            </p:childTnLst>
                          </p:cTn>
                        </p:par>
                        <p:par>
                          <p:cTn id="38" fill="hold" nodeType="afterGroup">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845506" y="2002005"/>
            <a:ext cx="2998287" cy="1996570"/>
          </a:xfrm>
          <a:prstGeom prst="rect">
            <a:avLst/>
          </a:prstGeom>
          <a:blipFill dpi="0" rotWithShape="1">
            <a:blip r:embed="rId3" cstate="email">
              <a:extLst>
                <a:ext uri="{28A0092B-C50C-407E-A947-70E740481C1C}">
                  <a14:useLocalDpi xmlns:a14="http://schemas.microsoft.com/office/drawing/2010/main"/>
                </a:ext>
              </a:extLst>
            </a:blip>
            <a:srcRect/>
            <a:tile tx="0" ty="0" sx="100000" sy="100000" flip="none" algn="tl"/>
          </a:blipFill>
        </p:spPr>
      </p:pic>
      <p:grpSp>
        <p:nvGrpSpPr>
          <p:cNvPr id="2" name="8"/>
          <p:cNvGrpSpPr/>
          <p:nvPr/>
        </p:nvGrpSpPr>
        <p:grpSpPr>
          <a:xfrm>
            <a:off x="4190155" y="1476013"/>
            <a:ext cx="4236482" cy="3048554"/>
            <a:chOff x="4943871" y="1701800"/>
            <a:chExt cx="6552804" cy="4390504"/>
          </a:xfrm>
        </p:grpSpPr>
        <p:sp>
          <p:nvSpPr>
            <p:cNvPr id="9" name="3"/>
            <p:cNvSpPr/>
            <p:nvPr/>
          </p:nvSpPr>
          <p:spPr>
            <a:xfrm>
              <a:off x="5447928" y="1701800"/>
              <a:ext cx="6048747" cy="43905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25"/>
            <p:cNvSpPr/>
            <p:nvPr/>
          </p:nvSpPr>
          <p:spPr>
            <a:xfrm rot="16200000">
              <a:off x="3000647" y="3645024"/>
              <a:ext cx="4390504" cy="504056"/>
            </a:xfrm>
            <a:custGeom>
              <a:avLst/>
              <a:gdLst>
                <a:gd name="connsiteX0" fmla="*/ 4390504 w 4390504"/>
                <a:gd name="connsiteY0" fmla="*/ 216024 h 504056"/>
                <a:gd name="connsiteX1" fmla="*/ 4390504 w 4390504"/>
                <a:gd name="connsiteY1" fmla="*/ 504056 h 504056"/>
                <a:gd name="connsiteX2" fmla="*/ 0 w 4390504"/>
                <a:gd name="connsiteY2" fmla="*/ 504056 h 504056"/>
                <a:gd name="connsiteX3" fmla="*/ 0 w 4390504"/>
                <a:gd name="connsiteY3" fmla="*/ 216024 h 504056"/>
                <a:gd name="connsiteX4" fmla="*/ 1985629 w 4390504"/>
                <a:gd name="connsiteY4" fmla="*/ 216024 h 504056"/>
                <a:gd name="connsiteX5" fmla="*/ 2195252 w 4390504"/>
                <a:gd name="connsiteY5" fmla="*/ 0 h 504056"/>
                <a:gd name="connsiteX6" fmla="*/ 2404874 w 4390504"/>
                <a:gd name="connsiteY6" fmla="*/ 216024 h 5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0504" h="504056">
                  <a:moveTo>
                    <a:pt x="4390504" y="216024"/>
                  </a:moveTo>
                  <a:lnTo>
                    <a:pt x="4390504" y="504056"/>
                  </a:lnTo>
                  <a:lnTo>
                    <a:pt x="0" y="504056"/>
                  </a:lnTo>
                  <a:lnTo>
                    <a:pt x="0" y="216024"/>
                  </a:lnTo>
                  <a:lnTo>
                    <a:pt x="1985629" y="216024"/>
                  </a:lnTo>
                  <a:lnTo>
                    <a:pt x="2195252" y="0"/>
                  </a:lnTo>
                  <a:lnTo>
                    <a:pt x="2404874" y="2160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TextBox 19"/>
          <p:cNvSpPr txBox="1"/>
          <p:nvPr/>
        </p:nvSpPr>
        <p:spPr>
          <a:xfrm>
            <a:off x="4912516" y="1870683"/>
            <a:ext cx="2735417" cy="276934"/>
          </a:xfrm>
          <a:prstGeom prst="rect">
            <a:avLst/>
          </a:prstGeom>
          <a:noFill/>
        </p:spPr>
        <p:txBody>
          <a:bodyPr wrap="square" lIns="0" tIns="0" rIns="0" bIns="0" rtlCol="0">
            <a:spAutoFit/>
          </a:bodyPr>
          <a:lstStyle/>
          <a:p>
            <a:r>
              <a:rPr lang="zh-CN" altLang="en-US" b="1" dirty="0">
                <a:solidFill>
                  <a:schemeClr val="bg1"/>
                </a:solidFill>
                <a:cs typeface="+mn-ea"/>
                <a:sym typeface="+mn-lt"/>
              </a:rPr>
              <a:t>基本情况简介</a:t>
            </a:r>
          </a:p>
        </p:txBody>
      </p:sp>
      <p:sp>
        <p:nvSpPr>
          <p:cNvPr id="12" name="TextBox 106"/>
          <p:cNvSpPr txBox="1"/>
          <p:nvPr/>
        </p:nvSpPr>
        <p:spPr>
          <a:xfrm>
            <a:off x="4887269" y="2362150"/>
            <a:ext cx="3124311" cy="564083"/>
          </a:xfrm>
          <a:prstGeom prst="rect">
            <a:avLst/>
          </a:prstGeom>
          <a:noFill/>
        </p:spPr>
        <p:txBody>
          <a:bodyPr wrap="square" lIns="0" tIns="0" rIns="0" bIns="0" rtlCol="0">
            <a:spAutoFit/>
          </a:bodyPr>
          <a:lstStyle/>
          <a:p>
            <a:pPr algn="just">
              <a:lnSpc>
                <a:spcPts val="1125"/>
              </a:lnSpc>
            </a:pPr>
            <a:r>
              <a:rPr lang="zh-CN" altLang="en-US" sz="1100" dirty="0">
                <a:solidFill>
                  <a:schemeClr val="bg1"/>
                </a:solidFill>
                <a:cs typeface="+mn-ea"/>
                <a:sym typeface="+mn-lt"/>
              </a:rPr>
              <a:t>点击输入简要文字内容，文字内容需概括精炼，言简意赅的说明该分项专业设计</a:t>
            </a:r>
            <a:r>
              <a:rPr lang="en-US" altLang="zh-CN" sz="1100" dirty="0">
                <a:solidFill>
                  <a:schemeClr val="bg1"/>
                </a:solidFill>
                <a:cs typeface="+mn-ea"/>
                <a:sym typeface="+mn-lt"/>
              </a:rPr>
              <a:t>……</a:t>
            </a:r>
            <a:r>
              <a:rPr lang="zh-CN" altLang="en-US" sz="1100" dirty="0">
                <a:solidFill>
                  <a:schemeClr val="bg1"/>
                </a:solidFill>
                <a:cs typeface="+mn-ea"/>
                <a:sym typeface="+mn-lt"/>
              </a:rPr>
              <a:t>输入简要文字内容，文字内容需概括精炼，言简意赅的说明该分项内容。</a:t>
            </a:r>
            <a:endParaRPr lang="en-US" altLang="zh-CN" sz="1100" dirty="0">
              <a:solidFill>
                <a:schemeClr val="bg1"/>
              </a:solidFill>
              <a:cs typeface="+mn-ea"/>
              <a:sym typeface="+mn-lt"/>
            </a:endParaRPr>
          </a:p>
        </p:txBody>
      </p:sp>
      <p:sp>
        <p:nvSpPr>
          <p:cNvPr id="13" name="TextBox 19"/>
          <p:cNvSpPr txBox="1"/>
          <p:nvPr/>
        </p:nvSpPr>
        <p:spPr>
          <a:xfrm>
            <a:off x="4912516" y="3165445"/>
            <a:ext cx="2735417" cy="276914"/>
          </a:xfrm>
          <a:prstGeom prst="rect">
            <a:avLst/>
          </a:prstGeom>
          <a:noFill/>
        </p:spPr>
        <p:txBody>
          <a:bodyPr wrap="square" lIns="0" tIns="0" rIns="0" bIns="0" rtlCol="0">
            <a:spAutoFit/>
          </a:bodyPr>
          <a:lstStyle/>
          <a:p>
            <a:r>
              <a:rPr lang="zh-CN" altLang="en-US" b="1" dirty="0">
                <a:solidFill>
                  <a:schemeClr val="bg1"/>
                </a:solidFill>
                <a:cs typeface="+mn-ea"/>
                <a:sym typeface="+mn-lt"/>
              </a:rPr>
              <a:t>加入你的标题</a:t>
            </a:r>
          </a:p>
        </p:txBody>
      </p:sp>
      <p:sp>
        <p:nvSpPr>
          <p:cNvPr id="14" name="TextBox 106"/>
          <p:cNvSpPr txBox="1"/>
          <p:nvPr/>
        </p:nvSpPr>
        <p:spPr>
          <a:xfrm>
            <a:off x="4887269" y="3614229"/>
            <a:ext cx="3124311" cy="564083"/>
          </a:xfrm>
          <a:prstGeom prst="rect">
            <a:avLst/>
          </a:prstGeom>
          <a:noFill/>
        </p:spPr>
        <p:txBody>
          <a:bodyPr wrap="square" lIns="0" tIns="0" rIns="0" bIns="0" rtlCol="0">
            <a:spAutoFit/>
          </a:bodyPr>
          <a:lstStyle/>
          <a:p>
            <a:pPr algn="just">
              <a:lnSpc>
                <a:spcPts val="1125"/>
              </a:lnSpc>
            </a:pPr>
            <a:r>
              <a:rPr lang="zh-CN" altLang="en-US" sz="1100" dirty="0">
                <a:solidFill>
                  <a:schemeClr val="bg1"/>
                </a:solidFill>
                <a:cs typeface="+mn-ea"/>
                <a:sym typeface="+mn-lt"/>
              </a:rPr>
              <a:t>点击输入简要文字内容，文字内容需概括精炼，言简意赅的说明该分项专业设计</a:t>
            </a:r>
            <a:r>
              <a:rPr lang="en-US" altLang="zh-CN" sz="1100" dirty="0">
                <a:solidFill>
                  <a:schemeClr val="bg1"/>
                </a:solidFill>
                <a:cs typeface="+mn-ea"/>
                <a:sym typeface="+mn-lt"/>
              </a:rPr>
              <a:t>……</a:t>
            </a:r>
            <a:r>
              <a:rPr lang="zh-CN" altLang="en-US" sz="1100" dirty="0">
                <a:solidFill>
                  <a:schemeClr val="bg1"/>
                </a:solidFill>
                <a:cs typeface="+mn-ea"/>
                <a:sym typeface="+mn-lt"/>
              </a:rPr>
              <a:t>输入简要文字内容，文字内容需概括精炼，言简意赅的说明该分项内容。</a:t>
            </a:r>
            <a:endParaRPr lang="en-US" altLang="zh-CN" sz="1100" dirty="0">
              <a:solidFill>
                <a:schemeClr val="bg1"/>
              </a:solidFill>
              <a:cs typeface="+mn-ea"/>
              <a:sym typeface="+mn-lt"/>
            </a:endParaRPr>
          </a:p>
        </p:txBody>
      </p:sp>
      <p:cxnSp>
        <p:nvCxnSpPr>
          <p:cNvPr id="15" name="30"/>
          <p:cNvCxnSpPr/>
          <p:nvPr/>
        </p:nvCxnSpPr>
        <p:spPr>
          <a:xfrm>
            <a:off x="4937678" y="2226042"/>
            <a:ext cx="2916642" cy="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31"/>
          <p:cNvCxnSpPr/>
          <p:nvPr/>
        </p:nvCxnSpPr>
        <p:spPr>
          <a:xfrm>
            <a:off x="4937678" y="3516089"/>
            <a:ext cx="2916642" cy="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005472"/>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p:tgtEl>
                                          <p:spTgt spid="7"/>
                                        </p:tgtEl>
                                      </p:cBhvr>
                                    </p:animEffect>
                                    <p:anim calcmode="lin" valueType="num">
                                      <p:cBhvr>
                                        <p:cTn id="8" dur="800" fill="hold"/>
                                        <p:tgtEl>
                                          <p:spTgt spid="7"/>
                                        </p:tgtEl>
                                        <p:attrNameLst>
                                          <p:attrName>ppt_x</p:attrName>
                                        </p:attrNameLst>
                                      </p:cBhvr>
                                      <p:tavLst>
                                        <p:tav tm="0">
                                          <p:val>
                                            <p:strVal val="#ppt_x"/>
                                          </p:val>
                                        </p:tav>
                                        <p:tav tm="100000">
                                          <p:val>
                                            <p:strVal val="#ppt_x"/>
                                          </p:val>
                                        </p:tav>
                                      </p:tavLst>
                                    </p:anim>
                                    <p:anim calcmode="lin" valueType="num">
                                      <p:cBhvr>
                                        <p:cTn id="9" dur="8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800"/>
                            </p:stCondLst>
                            <p:childTnLst>
                              <p:par>
                                <p:cTn id="11" presetID="2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par>
                          <p:cTn id="14" fill="hold">
                            <p:stCondLst>
                              <p:cond delay="13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2300"/>
                            </p:stCondLst>
                            <p:childTnLst>
                              <p:par>
                                <p:cTn id="26" presetID="22" presetClass="entr" presetSubtype="8"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2" presetClass="entr" presetSubtype="8"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28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5126207" y="1596487"/>
            <a:ext cx="1012247" cy="936104"/>
            <a:chOff x="5359953" y="1203598"/>
            <a:chExt cx="1012247" cy="936104"/>
          </a:xfrm>
        </p:grpSpPr>
        <p:sp>
          <p:nvSpPr>
            <p:cNvPr id="11" name="椭圆 10"/>
            <p:cNvSpPr/>
            <p:nvPr/>
          </p:nvSpPr>
          <p:spPr>
            <a:xfrm>
              <a:off x="5364088" y="1203598"/>
              <a:ext cx="936104" cy="9361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5359953" y="1324929"/>
              <a:ext cx="1012247" cy="742765"/>
            </a:xfrm>
            <a:prstGeom prst="rect">
              <a:avLst/>
            </a:prstGeom>
            <a:noFill/>
          </p:spPr>
          <p:txBody>
            <a:bodyPr wrap="square" lIns="65023" tIns="32511" rIns="65023" bIns="32511" rtlCol="0">
              <a:spAutoFit/>
            </a:bodyPr>
            <a:lstStyle/>
            <a:p>
              <a:pPr algn="ctr"/>
              <a:r>
                <a:rPr lang="en-US" altLang="zh-CN" sz="4400" b="1" dirty="0">
                  <a:solidFill>
                    <a:schemeClr val="bg1"/>
                  </a:solidFill>
                  <a:cs typeface="+mn-ea"/>
                  <a:sym typeface="+mn-lt"/>
                </a:rPr>
                <a:t>04</a:t>
              </a:r>
              <a:endParaRPr lang="zh-CN" altLang="en-US" sz="4400" b="1" dirty="0">
                <a:solidFill>
                  <a:schemeClr val="bg1"/>
                </a:solidFill>
                <a:cs typeface="+mn-ea"/>
                <a:sym typeface="+mn-lt"/>
              </a:endParaRPr>
            </a:p>
          </p:txBody>
        </p:sp>
      </p:grpSp>
      <p:sp>
        <p:nvSpPr>
          <p:cNvPr id="21" name="矩形 20"/>
          <p:cNvSpPr/>
          <p:nvPr/>
        </p:nvSpPr>
        <p:spPr>
          <a:xfrm>
            <a:off x="4440648" y="2687605"/>
            <a:ext cx="2264468" cy="400110"/>
          </a:xfrm>
          <a:prstGeom prst="rect">
            <a:avLst/>
          </a:prstGeom>
        </p:spPr>
        <p:txBody>
          <a:bodyPr wrap="square" lIns="0" tIns="0" rIns="0" bIns="0">
            <a:spAutoFit/>
          </a:bodyPr>
          <a:lstStyle/>
          <a:p>
            <a:pPr algn="ctr"/>
            <a:r>
              <a:rPr lang="zh-CN" altLang="en-US" sz="2600" dirty="0">
                <a:solidFill>
                  <a:schemeClr val="accent1"/>
                </a:solidFill>
                <a:cs typeface="+mn-ea"/>
                <a:sym typeface="+mn-lt"/>
              </a:rPr>
              <a:t>单击输入标题</a:t>
            </a:r>
          </a:p>
        </p:txBody>
      </p:sp>
      <p:sp>
        <p:nvSpPr>
          <p:cNvPr id="22" name="TextBox 11"/>
          <p:cNvSpPr txBox="1"/>
          <p:nvPr/>
        </p:nvSpPr>
        <p:spPr>
          <a:xfrm>
            <a:off x="4211960" y="3247281"/>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a:solidFill>
                  <a:schemeClr val="bg1">
                    <a:lumMod val="50000"/>
                  </a:schemeClr>
                </a:solidFill>
                <a:cs typeface="+mn-ea"/>
                <a:sym typeface="+mn-lt"/>
              </a:rPr>
              <a:t>添加相关标题文字</a:t>
            </a:r>
            <a:endParaRPr lang="en-US" altLang="zh-CN" sz="1100" dirty="0">
              <a:solidFill>
                <a:schemeClr val="bg1">
                  <a:lumMod val="50000"/>
                </a:schemeClr>
              </a:solidFill>
              <a:cs typeface="+mn-ea"/>
              <a:sym typeface="+mn-lt"/>
            </a:endParaRPr>
          </a:p>
        </p:txBody>
      </p:sp>
      <p:sp>
        <p:nvSpPr>
          <p:cNvPr id="23" name="TextBox 11"/>
          <p:cNvSpPr txBox="1"/>
          <p:nvPr/>
        </p:nvSpPr>
        <p:spPr>
          <a:xfrm>
            <a:off x="5781311" y="3247281"/>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a:solidFill>
                  <a:schemeClr val="bg1">
                    <a:lumMod val="50000"/>
                  </a:schemeClr>
                </a:solidFill>
                <a:cs typeface="+mn-ea"/>
                <a:sym typeface="+mn-lt"/>
              </a:rPr>
              <a:t>添加相关标题文字</a:t>
            </a:r>
            <a:endParaRPr lang="en-US" altLang="zh-CN" sz="1100" dirty="0">
              <a:solidFill>
                <a:schemeClr val="bg1">
                  <a:lumMod val="50000"/>
                </a:schemeClr>
              </a:solidFill>
              <a:cs typeface="+mn-ea"/>
              <a:sym typeface="+mn-lt"/>
            </a:endParaRPr>
          </a:p>
        </p:txBody>
      </p:sp>
      <p:sp>
        <p:nvSpPr>
          <p:cNvPr id="24" name="TextBox 11"/>
          <p:cNvSpPr txBox="1"/>
          <p:nvPr/>
        </p:nvSpPr>
        <p:spPr>
          <a:xfrm>
            <a:off x="4211960" y="3482593"/>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a:solidFill>
                  <a:schemeClr val="bg1">
                    <a:lumMod val="50000"/>
                  </a:schemeClr>
                </a:solidFill>
                <a:cs typeface="+mn-ea"/>
                <a:sym typeface="+mn-lt"/>
              </a:rPr>
              <a:t>添加相关标题文字</a:t>
            </a:r>
            <a:endParaRPr lang="en-US" altLang="zh-CN" sz="1100" dirty="0">
              <a:solidFill>
                <a:schemeClr val="bg1">
                  <a:lumMod val="50000"/>
                </a:schemeClr>
              </a:solidFill>
              <a:cs typeface="+mn-ea"/>
              <a:sym typeface="+mn-lt"/>
            </a:endParaRPr>
          </a:p>
        </p:txBody>
      </p:sp>
      <p:sp>
        <p:nvSpPr>
          <p:cNvPr id="25" name="TextBox 11"/>
          <p:cNvSpPr txBox="1"/>
          <p:nvPr/>
        </p:nvSpPr>
        <p:spPr>
          <a:xfrm>
            <a:off x="5781311" y="3482593"/>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a:solidFill>
                  <a:schemeClr val="bg1">
                    <a:lumMod val="50000"/>
                  </a:schemeClr>
                </a:solidFill>
                <a:cs typeface="+mn-ea"/>
                <a:sym typeface="+mn-lt"/>
              </a:rPr>
              <a:t>添加相关标题文字</a:t>
            </a:r>
            <a:endParaRPr lang="en-US" altLang="zh-CN" sz="1100" dirty="0">
              <a:solidFill>
                <a:schemeClr val="bg1">
                  <a:lumMod val="50000"/>
                </a:schemeClr>
              </a:solidFill>
              <a:cs typeface="+mn-ea"/>
              <a:sym typeface="+mn-lt"/>
            </a:endParaRPr>
          </a:p>
        </p:txBody>
      </p:sp>
      <p:pic>
        <p:nvPicPr>
          <p:cNvPr id="15" name="Picture 2" descr="C:\Users\Administrator\Desktop\ca9507f98750f994ca16ba765fe38613副本.png"/>
          <p:cNvPicPr>
            <a:picLocks noChangeAspect="1" noChangeArrowheads="1"/>
          </p:cNvPicPr>
          <p:nvPr/>
        </p:nvPicPr>
        <p:blipFill>
          <a:blip r:embed="rId3" cstate="print"/>
          <a:srcRect/>
          <a:stretch>
            <a:fillRect/>
          </a:stretch>
        </p:blipFill>
        <p:spPr bwMode="auto">
          <a:xfrm>
            <a:off x="-1692696" y="-879376"/>
            <a:ext cx="6191250" cy="5467350"/>
          </a:xfrm>
          <a:prstGeom prst="rect">
            <a:avLst/>
          </a:prstGeom>
          <a:noFill/>
        </p:spPr>
      </p:pic>
    </p:spTree>
    <p:extLst>
      <p:ext uri="{BB962C8B-B14F-4D97-AF65-F5344CB8AC3E}">
        <p14:creationId xmlns:p14="http://schemas.microsoft.com/office/powerpoint/2010/main" val="3153635420"/>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32"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strVal val="4*#ppt_w"/>
                                          </p:val>
                                        </p:tav>
                                        <p:tav tm="100000">
                                          <p:val>
                                            <p:strVal val="#ppt_w"/>
                                          </p:val>
                                        </p:tav>
                                      </p:tavLst>
                                    </p:anim>
                                    <p:anim calcmode="lin" valueType="num">
                                      <p:cBhvr>
                                        <p:cTn id="21" dur="500" fill="hold"/>
                                        <p:tgtEl>
                                          <p:spTgt spid="21"/>
                                        </p:tgtEl>
                                        <p:attrNameLst>
                                          <p:attrName>ppt_h</p:attrName>
                                        </p:attrNameLst>
                                      </p:cBhvr>
                                      <p:tavLst>
                                        <p:tav tm="0">
                                          <p:val>
                                            <p:strVal val="4*#ppt_h"/>
                                          </p:val>
                                        </p:tav>
                                        <p:tav tm="100000">
                                          <p:val>
                                            <p:strVal val="#ppt_h"/>
                                          </p:val>
                                        </p:tav>
                                      </p:tavLst>
                                    </p:anim>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ppt_x</p:attrName>
                                        </p:attrNameLst>
                                      </p:cBhvr>
                                      <p:tavLst>
                                        <p:tav tm="0">
                                          <p:val>
                                            <p:strVal val="#ppt_x-#ppt_w*1.125000"/>
                                          </p:val>
                                        </p:tav>
                                        <p:tav tm="100000">
                                          <p:val>
                                            <p:strVal val="#ppt_x"/>
                                          </p:val>
                                        </p:tav>
                                      </p:tavLst>
                                    </p:anim>
                                    <p:animEffect transition="in" filter="wipe(right)">
                                      <p:cBhvr>
                                        <p:cTn id="26" dur="500"/>
                                        <p:tgtEl>
                                          <p:spTgt spid="22"/>
                                        </p:tgtEl>
                                      </p:cBhvr>
                                    </p:animEffect>
                                  </p:childTnLst>
                                </p:cTn>
                              </p:par>
                            </p:childTnLst>
                          </p:cTn>
                        </p:par>
                        <p:par>
                          <p:cTn id="27" fill="hold">
                            <p:stCondLst>
                              <p:cond delay="1000"/>
                            </p:stCondLst>
                            <p:childTnLst>
                              <p:par>
                                <p:cTn id="28" presetID="1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right)">
                                      <p:cBhvr>
                                        <p:cTn id="31" dur="500"/>
                                        <p:tgtEl>
                                          <p:spTgt spid="23"/>
                                        </p:tgtEl>
                                      </p:cBhvr>
                                    </p:animEffect>
                                  </p:childTnLst>
                                </p:cTn>
                              </p:par>
                            </p:childTnLst>
                          </p:cTn>
                        </p:par>
                        <p:par>
                          <p:cTn id="32" fill="hold">
                            <p:stCondLst>
                              <p:cond delay="1500"/>
                            </p:stCondLst>
                            <p:childTnLst>
                              <p:par>
                                <p:cTn id="33" presetID="12" presetClass="entr" presetSubtype="8"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p:tgtEl>
                                          <p:spTgt spid="24"/>
                                        </p:tgtEl>
                                        <p:attrNameLst>
                                          <p:attrName>ppt_x</p:attrName>
                                        </p:attrNameLst>
                                      </p:cBhvr>
                                      <p:tavLst>
                                        <p:tav tm="0">
                                          <p:val>
                                            <p:strVal val="#ppt_x-#ppt_w*1.125000"/>
                                          </p:val>
                                        </p:tav>
                                        <p:tav tm="100000">
                                          <p:val>
                                            <p:strVal val="#ppt_x"/>
                                          </p:val>
                                        </p:tav>
                                      </p:tavLst>
                                    </p:anim>
                                    <p:animEffect transition="in" filter="wipe(right)">
                                      <p:cBhvr>
                                        <p:cTn id="36" dur="500"/>
                                        <p:tgtEl>
                                          <p:spTgt spid="24"/>
                                        </p:tgtEl>
                                      </p:cBhvr>
                                    </p:animEffect>
                                  </p:childTnLst>
                                </p:cTn>
                              </p:par>
                            </p:childTnLst>
                          </p:cTn>
                        </p:par>
                        <p:par>
                          <p:cTn id="37" fill="hold">
                            <p:stCondLst>
                              <p:cond delay="2000"/>
                            </p:stCondLst>
                            <p:childTnLst>
                              <p:par>
                                <p:cTn id="38" presetID="12" presetClass="entr" presetSubtype="8"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p:tgtEl>
                                          <p:spTgt spid="25"/>
                                        </p:tgtEl>
                                        <p:attrNameLst>
                                          <p:attrName>ppt_x</p:attrName>
                                        </p:attrNameLst>
                                      </p:cBhvr>
                                      <p:tavLst>
                                        <p:tav tm="0">
                                          <p:val>
                                            <p:strVal val="#ppt_x-#ppt_w*1.125000"/>
                                          </p:val>
                                        </p:tav>
                                        <p:tav tm="100000">
                                          <p:val>
                                            <p:strVal val="#ppt_x"/>
                                          </p:val>
                                        </p:tav>
                                      </p:tavLst>
                                    </p:anim>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p:nvPr/>
        </p:nvGrpSpPr>
        <p:grpSpPr>
          <a:xfrm>
            <a:off x="6471524" y="2035820"/>
            <a:ext cx="2060915" cy="1904082"/>
            <a:chOff x="6572264" y="1643056"/>
            <a:chExt cx="2061184" cy="1903642"/>
          </a:xfrm>
        </p:grpSpPr>
        <p:sp>
          <p:nvSpPr>
            <p:cNvPr id="9" name="Arc 10"/>
            <p:cNvSpPr/>
            <p:nvPr/>
          </p:nvSpPr>
          <p:spPr>
            <a:xfrm>
              <a:off x="6572264" y="1643056"/>
              <a:ext cx="1903642" cy="1903642"/>
            </a:xfrm>
            <a:prstGeom prst="arc">
              <a:avLst>
                <a:gd name="adj1" fmla="val 21571566"/>
                <a:gd name="adj2" fmla="val 10822907"/>
              </a:avLst>
            </a:prstGeom>
            <a:solidFill>
              <a:schemeClr val="accent4"/>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800" spc="213" dirty="0">
                  <a:solidFill>
                    <a:schemeClr val="bg1"/>
                  </a:solidFill>
                  <a:cs typeface="+mn-ea"/>
                  <a:sym typeface="+mn-lt"/>
                </a:rPr>
                <a:t>04</a:t>
              </a:r>
            </a:p>
          </p:txBody>
        </p:sp>
        <p:sp>
          <p:nvSpPr>
            <p:cNvPr id="10" name="Rectangle 15"/>
            <p:cNvSpPr/>
            <p:nvPr/>
          </p:nvSpPr>
          <p:spPr>
            <a:xfrm>
              <a:off x="6715141" y="1714494"/>
              <a:ext cx="1918307" cy="538485"/>
            </a:xfrm>
            <a:prstGeom prst="rect">
              <a:avLst/>
            </a:prstGeom>
          </p:spPr>
          <p:txBody>
            <a:bodyPr wrap="square">
              <a:spAutoFit/>
            </a:bodyPr>
            <a:lstStyle/>
            <a:p>
              <a:pPr lvl="0" algn="ctr"/>
              <a:r>
                <a:rPr lang="zh-CN" altLang="en-US" sz="2000" dirty="0">
                  <a:solidFill>
                    <a:schemeClr val="bg1">
                      <a:lumMod val="50000"/>
                    </a:schemeClr>
                  </a:solidFill>
                  <a:cs typeface="+mn-ea"/>
                  <a:sym typeface="+mn-lt"/>
                </a:rPr>
                <a:t>明年工作计划</a:t>
              </a:r>
              <a:endParaRPr lang="en-US" altLang="zh-CN" sz="2000" dirty="0">
                <a:solidFill>
                  <a:schemeClr val="bg1">
                    <a:lumMod val="50000"/>
                  </a:schemeClr>
                </a:solidFill>
                <a:cs typeface="+mn-ea"/>
                <a:sym typeface="+mn-lt"/>
              </a:endParaRPr>
            </a:p>
            <a:p>
              <a:pPr lvl="0" algn="ctr"/>
              <a:r>
                <a:rPr lang="en-US" altLang="zh-CN" sz="900" dirty="0">
                  <a:solidFill>
                    <a:schemeClr val="bg1">
                      <a:lumMod val="50000"/>
                    </a:schemeClr>
                  </a:solidFill>
                  <a:cs typeface="+mn-ea"/>
                  <a:sym typeface="+mn-lt"/>
                </a:rPr>
                <a:t>NEXT YEAR WORK PLAN</a:t>
              </a:r>
              <a:endParaRPr lang="zh-CN" altLang="en-US" sz="900" dirty="0">
                <a:solidFill>
                  <a:schemeClr val="bg1">
                    <a:lumMod val="50000"/>
                  </a:schemeClr>
                </a:solidFill>
                <a:cs typeface="+mn-ea"/>
                <a:sym typeface="+mn-lt"/>
              </a:endParaRPr>
            </a:p>
          </p:txBody>
        </p:sp>
      </p:grpSp>
      <p:grpSp>
        <p:nvGrpSpPr>
          <p:cNvPr id="4" name="Group 39"/>
          <p:cNvGrpSpPr/>
          <p:nvPr/>
        </p:nvGrpSpPr>
        <p:grpSpPr>
          <a:xfrm>
            <a:off x="4542950" y="2035820"/>
            <a:ext cx="1973265" cy="1904082"/>
            <a:chOff x="4643438" y="1643056"/>
            <a:chExt cx="1973522" cy="1903642"/>
          </a:xfrm>
        </p:grpSpPr>
        <p:sp>
          <p:nvSpPr>
            <p:cNvPr id="22" name="Arc 9"/>
            <p:cNvSpPr/>
            <p:nvPr/>
          </p:nvSpPr>
          <p:spPr>
            <a:xfrm>
              <a:off x="4643438" y="1643056"/>
              <a:ext cx="1903642" cy="1903642"/>
            </a:xfrm>
            <a:prstGeom prst="arc">
              <a:avLst>
                <a:gd name="adj1" fmla="val 10782369"/>
                <a:gd name="adj2" fmla="val 0"/>
              </a:avLst>
            </a:prstGeom>
            <a:solidFill>
              <a:schemeClr val="accent3"/>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800" spc="213" dirty="0">
                  <a:solidFill>
                    <a:schemeClr val="bg1"/>
                  </a:solidFill>
                  <a:cs typeface="+mn-ea"/>
                  <a:sym typeface="+mn-lt"/>
                </a:rPr>
                <a:t>03</a:t>
              </a:r>
            </a:p>
          </p:txBody>
        </p:sp>
        <p:sp>
          <p:nvSpPr>
            <p:cNvPr id="23" name="Rectangle 12"/>
            <p:cNvSpPr/>
            <p:nvPr/>
          </p:nvSpPr>
          <p:spPr>
            <a:xfrm>
              <a:off x="4786313" y="2786064"/>
              <a:ext cx="1830647" cy="538484"/>
            </a:xfrm>
            <a:prstGeom prst="rect">
              <a:avLst/>
            </a:prstGeom>
          </p:spPr>
          <p:txBody>
            <a:bodyPr wrap="square">
              <a:spAutoFit/>
            </a:bodyPr>
            <a:lstStyle/>
            <a:p>
              <a:pPr lvl="0" algn="ctr"/>
              <a:r>
                <a:rPr lang="zh-CN" altLang="en-US" sz="2000" dirty="0">
                  <a:solidFill>
                    <a:schemeClr val="bg1">
                      <a:lumMod val="50000"/>
                    </a:schemeClr>
                  </a:solidFill>
                  <a:cs typeface="+mn-ea"/>
                  <a:sym typeface="+mn-lt"/>
                </a:rPr>
                <a:t>成功项目展示</a:t>
              </a:r>
              <a:r>
                <a:rPr lang="en-US" altLang="zh-CN" sz="900" dirty="0">
                  <a:solidFill>
                    <a:schemeClr val="bg1">
                      <a:lumMod val="50000"/>
                    </a:schemeClr>
                  </a:solidFill>
                  <a:cs typeface="+mn-ea"/>
                  <a:sym typeface="+mn-lt"/>
                </a:rPr>
                <a:t>SUCCESSFUL PROJECT </a:t>
              </a:r>
              <a:endParaRPr lang="zh-CN" altLang="en-US" sz="900" dirty="0">
                <a:solidFill>
                  <a:schemeClr val="bg1">
                    <a:lumMod val="50000"/>
                  </a:schemeClr>
                </a:solidFill>
                <a:cs typeface="+mn-ea"/>
                <a:sym typeface="+mn-lt"/>
              </a:endParaRPr>
            </a:p>
          </p:txBody>
        </p:sp>
      </p:grpSp>
      <p:grpSp>
        <p:nvGrpSpPr>
          <p:cNvPr id="6" name="Group 37"/>
          <p:cNvGrpSpPr/>
          <p:nvPr/>
        </p:nvGrpSpPr>
        <p:grpSpPr>
          <a:xfrm>
            <a:off x="685801" y="2035820"/>
            <a:ext cx="1941983" cy="1904082"/>
            <a:chOff x="785786" y="1643056"/>
            <a:chExt cx="1942236" cy="1903642"/>
          </a:xfrm>
        </p:grpSpPr>
        <p:sp>
          <p:nvSpPr>
            <p:cNvPr id="29" name="Arc 7"/>
            <p:cNvSpPr/>
            <p:nvPr/>
          </p:nvSpPr>
          <p:spPr>
            <a:xfrm>
              <a:off x="785786" y="1643056"/>
              <a:ext cx="1903642" cy="1903642"/>
            </a:xfrm>
            <a:prstGeom prst="arc">
              <a:avLst>
                <a:gd name="adj1" fmla="val 10782369"/>
                <a:gd name="adj2" fmla="val 0"/>
              </a:avLst>
            </a:prstGeom>
            <a:solidFill>
              <a:schemeClr val="accent1"/>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800" spc="213" dirty="0">
                  <a:solidFill>
                    <a:schemeClr val="bg1"/>
                  </a:solidFill>
                  <a:cs typeface="+mn-ea"/>
                  <a:sym typeface="+mn-lt"/>
                </a:rPr>
                <a:t>01</a:t>
              </a:r>
            </a:p>
          </p:txBody>
        </p:sp>
        <p:sp>
          <p:nvSpPr>
            <p:cNvPr id="30" name="Rectangle 13"/>
            <p:cNvSpPr/>
            <p:nvPr/>
          </p:nvSpPr>
          <p:spPr>
            <a:xfrm>
              <a:off x="928662" y="2786064"/>
              <a:ext cx="1799360" cy="538484"/>
            </a:xfrm>
            <a:prstGeom prst="rect">
              <a:avLst/>
            </a:prstGeom>
          </p:spPr>
          <p:txBody>
            <a:bodyPr wrap="square">
              <a:spAutoFit/>
            </a:bodyPr>
            <a:lstStyle/>
            <a:p>
              <a:pPr algn="ctr"/>
              <a:r>
                <a:rPr lang="zh-CN" altLang="en-US" sz="2000" dirty="0">
                  <a:solidFill>
                    <a:schemeClr val="bg1">
                      <a:lumMod val="50000"/>
                    </a:schemeClr>
                  </a:solidFill>
                  <a:cs typeface="+mn-ea"/>
                  <a:sym typeface="+mn-lt"/>
                </a:rPr>
                <a:t>年度工作概述</a:t>
              </a:r>
              <a:endParaRPr lang="en-US" altLang="zh-CN" sz="2000" dirty="0">
                <a:solidFill>
                  <a:schemeClr val="bg1">
                    <a:lumMod val="50000"/>
                  </a:schemeClr>
                </a:solidFill>
                <a:cs typeface="+mn-ea"/>
                <a:sym typeface="+mn-lt"/>
              </a:endParaRPr>
            </a:p>
            <a:p>
              <a:pPr algn="ctr"/>
              <a:r>
                <a:rPr lang="en-US" altLang="zh-CN" sz="900" dirty="0">
                  <a:solidFill>
                    <a:schemeClr val="bg1">
                      <a:lumMod val="50000"/>
                    </a:schemeClr>
                  </a:solidFill>
                  <a:cs typeface="+mn-ea"/>
                  <a:sym typeface="+mn-lt"/>
                </a:rPr>
                <a:t>ANNUAL WORK SUMMARY</a:t>
              </a:r>
              <a:endParaRPr lang="zh-CN" altLang="en-US" sz="900" dirty="0">
                <a:solidFill>
                  <a:schemeClr val="bg1">
                    <a:lumMod val="50000"/>
                  </a:schemeClr>
                </a:solidFill>
                <a:cs typeface="+mn-ea"/>
                <a:sym typeface="+mn-lt"/>
              </a:endParaRPr>
            </a:p>
          </p:txBody>
        </p:sp>
      </p:grpSp>
      <p:grpSp>
        <p:nvGrpSpPr>
          <p:cNvPr id="8" name="Group 38"/>
          <p:cNvGrpSpPr/>
          <p:nvPr/>
        </p:nvGrpSpPr>
        <p:grpSpPr>
          <a:xfrm>
            <a:off x="2614376" y="2035820"/>
            <a:ext cx="1957623" cy="1904082"/>
            <a:chOff x="2714612" y="1643056"/>
            <a:chExt cx="1957878" cy="1903642"/>
          </a:xfrm>
        </p:grpSpPr>
        <p:sp>
          <p:nvSpPr>
            <p:cNvPr id="35" name="Arc 8"/>
            <p:cNvSpPr/>
            <p:nvPr/>
          </p:nvSpPr>
          <p:spPr>
            <a:xfrm>
              <a:off x="2714612" y="1643056"/>
              <a:ext cx="1903642" cy="1903642"/>
            </a:xfrm>
            <a:prstGeom prst="arc">
              <a:avLst>
                <a:gd name="adj1" fmla="val 21571566"/>
                <a:gd name="adj2" fmla="val 10822907"/>
              </a:avLst>
            </a:prstGeom>
            <a:solidFill>
              <a:schemeClr val="accent2"/>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800" spc="213" dirty="0">
                  <a:solidFill>
                    <a:schemeClr val="bg1"/>
                  </a:solidFill>
                  <a:cs typeface="+mn-ea"/>
                  <a:sym typeface="+mn-lt"/>
                </a:rPr>
                <a:t>02</a:t>
              </a:r>
            </a:p>
          </p:txBody>
        </p:sp>
        <p:sp>
          <p:nvSpPr>
            <p:cNvPr id="36" name="Rectangle 14"/>
            <p:cNvSpPr/>
            <p:nvPr/>
          </p:nvSpPr>
          <p:spPr>
            <a:xfrm>
              <a:off x="2857487" y="1755031"/>
              <a:ext cx="1815003" cy="538485"/>
            </a:xfrm>
            <a:prstGeom prst="rect">
              <a:avLst/>
            </a:prstGeom>
          </p:spPr>
          <p:txBody>
            <a:bodyPr wrap="square">
              <a:spAutoFit/>
            </a:bodyPr>
            <a:lstStyle/>
            <a:p>
              <a:pPr lvl="0" algn="ctr"/>
              <a:r>
                <a:rPr lang="zh-CN" altLang="en-US" sz="2000" dirty="0">
                  <a:solidFill>
                    <a:schemeClr val="bg1">
                      <a:lumMod val="50000"/>
                    </a:schemeClr>
                  </a:solidFill>
                  <a:cs typeface="+mn-ea"/>
                  <a:sym typeface="+mn-lt"/>
                </a:rPr>
                <a:t>工作完成情况</a:t>
              </a:r>
              <a:r>
                <a:rPr lang="en-US" altLang="zh-CN" sz="900" dirty="0">
                  <a:solidFill>
                    <a:schemeClr val="bg1">
                      <a:lumMod val="50000"/>
                    </a:schemeClr>
                  </a:solidFill>
                  <a:cs typeface="+mn-ea"/>
                  <a:sym typeface="+mn-lt"/>
                </a:rPr>
                <a:t>COMPLETION OF WORK</a:t>
              </a:r>
              <a:endParaRPr lang="zh-CN" altLang="en-US" sz="900" dirty="0">
                <a:solidFill>
                  <a:schemeClr val="bg1">
                    <a:lumMod val="50000"/>
                  </a:schemeClr>
                </a:solidFill>
                <a:cs typeface="+mn-ea"/>
                <a:sym typeface="+mn-lt"/>
              </a:endParaRPr>
            </a:p>
          </p:txBody>
        </p:sp>
      </p:grpSp>
      <p:sp>
        <p:nvSpPr>
          <p:cNvPr id="34" name="Title 9"/>
          <p:cNvSpPr txBox="1">
            <a:spLocks/>
          </p:cNvSpPr>
          <p:nvPr/>
        </p:nvSpPr>
        <p:spPr>
          <a:xfrm>
            <a:off x="649352" y="392578"/>
            <a:ext cx="1282176" cy="522988"/>
          </a:xfrm>
          <a:prstGeom prst="rect">
            <a:avLst/>
          </a:prstGeom>
        </p:spPr>
        <p:txBody>
          <a:bodyPr lIns="65023" tIns="32511" rIns="65023" bIns="32511"/>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bg1">
                    <a:lumMod val="50000"/>
                  </a:schemeClr>
                </a:solidFill>
                <a:latin typeface="+mn-lt"/>
                <a:ea typeface="+mn-ea"/>
                <a:cs typeface="+mn-ea"/>
                <a:sym typeface="+mn-lt"/>
              </a:rPr>
              <a:t>目录</a:t>
            </a:r>
            <a:endParaRPr lang="en-AU" dirty="0">
              <a:solidFill>
                <a:schemeClr val="bg1">
                  <a:lumMod val="50000"/>
                </a:schemeClr>
              </a:solidFill>
              <a:latin typeface="+mn-lt"/>
              <a:ea typeface="+mn-ea"/>
              <a:cs typeface="+mn-ea"/>
              <a:sym typeface="+mn-lt"/>
            </a:endParaRPr>
          </a:p>
        </p:txBody>
      </p:sp>
      <p:sp>
        <p:nvSpPr>
          <p:cNvPr id="37" name="Subtitle 10"/>
          <p:cNvSpPr txBox="1">
            <a:spLocks/>
          </p:cNvSpPr>
          <p:nvPr/>
        </p:nvSpPr>
        <p:spPr>
          <a:xfrm>
            <a:off x="1859520" y="616041"/>
            <a:ext cx="1344328" cy="280593"/>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dirty="0">
                <a:solidFill>
                  <a:schemeClr val="bg1">
                    <a:lumMod val="50000"/>
                  </a:schemeClr>
                </a:solidFill>
                <a:cs typeface="+mn-ea"/>
                <a:sym typeface="+mn-lt"/>
              </a:rPr>
              <a:t>CONTENTS</a:t>
            </a:r>
          </a:p>
        </p:txBody>
      </p:sp>
    </p:spTree>
    <p:extLst>
      <p:ext uri="{BB962C8B-B14F-4D97-AF65-F5344CB8AC3E}">
        <p14:creationId xmlns:p14="http://schemas.microsoft.com/office/powerpoint/2010/main" val="2464073230"/>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Top)">
                                      <p:cBhvr>
                                        <p:cTn id="11" dur="500"/>
                                        <p:tgtEl>
                                          <p:spTgt spid="8"/>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Bottom)">
                                      <p:cBhvr>
                                        <p:cTn id="15" dur="500"/>
                                        <p:tgtEl>
                                          <p:spTgt spid="4"/>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slide(fromTop)">
                                      <p:cBhvr>
                                        <p:cTn id="19" dur="500"/>
                                        <p:tgtEl>
                                          <p:spTgt spid="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animEffect transition="in" filter="fade">
                                      <p:cBhvr>
                                        <p:cTn id="27"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空心弧 40"/>
          <p:cNvSpPr>
            <a:spLocks noChangeArrowheads="1"/>
          </p:cNvSpPr>
          <p:nvPr/>
        </p:nvSpPr>
        <p:spPr bwMode="auto">
          <a:xfrm rot="5400000">
            <a:off x="8441165" y="880790"/>
            <a:ext cx="3548474" cy="3549852"/>
          </a:xfrm>
          <a:custGeom>
            <a:avLst/>
            <a:gdLst>
              <a:gd name="T0" fmla="*/ 2045494 w 21600"/>
              <a:gd name="T1" fmla="*/ 0 h 21600"/>
              <a:gd name="T2" fmla="*/ 25379 w 21600"/>
              <a:gd name="T3" fmla="*/ 2046288 h 21600"/>
              <a:gd name="T4" fmla="*/ 2045494 w 21600"/>
              <a:gd name="T5" fmla="*/ 50968 h 21600"/>
              <a:gd name="T6" fmla="*/ 4065608 w 21600"/>
              <a:gd name="T7" fmla="*/ 2046288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269" y="10800"/>
                </a:moveTo>
                <a:cubicBezTo>
                  <a:pt x="269" y="4983"/>
                  <a:pt x="4983" y="269"/>
                  <a:pt x="10800" y="269"/>
                </a:cubicBezTo>
                <a:cubicBezTo>
                  <a:pt x="16616" y="268"/>
                  <a:pt x="21330" y="4983"/>
                  <a:pt x="21331" y="10799"/>
                </a:cubicBezTo>
                <a:lnTo>
                  <a:pt x="21600" y="10800"/>
                </a:lnTo>
                <a:cubicBezTo>
                  <a:pt x="21600" y="4835"/>
                  <a:pt x="16764" y="0"/>
                  <a:pt x="10800" y="0"/>
                </a:cubicBezTo>
                <a:cubicBezTo>
                  <a:pt x="4835" y="0"/>
                  <a:pt x="0" y="4835"/>
                  <a:pt x="0" y="10800"/>
                </a:cubicBezTo>
                <a:close/>
              </a:path>
            </a:pathLst>
          </a:custGeom>
          <a:solidFill>
            <a:srgbClr val="00CCFF">
              <a:alpha val="25000"/>
            </a:srgbClr>
          </a:solidFill>
          <a:ln w="9525">
            <a:noFill/>
            <a:miter lim="800000"/>
            <a:headEnd/>
            <a:tailEnd/>
          </a:ln>
        </p:spPr>
        <p:txBody>
          <a:bodyPr lIns="67616" tIns="35236" rIns="67616" bIns="35236" anchor="ctr"/>
          <a:lstStyle/>
          <a:p>
            <a:endParaRPr lang="zh-CN" altLang="en-US">
              <a:solidFill>
                <a:schemeClr val="tx1"/>
              </a:solidFill>
              <a:cs typeface="+mn-ea"/>
              <a:sym typeface="+mn-lt"/>
            </a:endParaRPr>
          </a:p>
        </p:txBody>
      </p:sp>
      <p:sp>
        <p:nvSpPr>
          <p:cNvPr id="57" name="直接连接符 25"/>
          <p:cNvSpPr>
            <a:spLocks noChangeShapeType="1"/>
          </p:cNvSpPr>
          <p:nvPr/>
        </p:nvSpPr>
        <p:spPr bwMode="auto">
          <a:xfrm flipH="1" flipV="1">
            <a:off x="2896530" y="3200576"/>
            <a:ext cx="161382" cy="341705"/>
          </a:xfrm>
          <a:prstGeom prst="line">
            <a:avLst/>
          </a:prstGeom>
          <a:noFill/>
          <a:ln w="6350" cap="flat" cmpd="sng">
            <a:solidFill>
              <a:srgbClr val="131426"/>
            </a:solidFill>
            <a:prstDash val="dash"/>
            <a:bevel/>
            <a:headEnd/>
            <a:tailEnd/>
          </a:ln>
          <a:extLst>
            <a:ext uri="{909E8E84-426E-40DD-AFC4-6F175D3DCCD1}">
              <a14:hiddenFill xmlns:a14="http://schemas.microsoft.com/office/drawing/2010/main">
                <a:noFill/>
              </a14:hiddenFill>
            </a:ext>
          </a:extLst>
        </p:spPr>
        <p:txBody>
          <a:bodyPr lIns="91431" tIns="45715" rIns="91431" bIns="45715"/>
          <a:lstStyle/>
          <a:p>
            <a:endParaRPr lang="zh-CN" altLang="en-US">
              <a:cs typeface="+mn-ea"/>
              <a:sym typeface="+mn-lt"/>
            </a:endParaRPr>
          </a:p>
        </p:txBody>
      </p:sp>
      <p:sp>
        <p:nvSpPr>
          <p:cNvPr id="63" name="椭圆 8"/>
          <p:cNvSpPr>
            <a:spLocks noChangeArrowheads="1"/>
          </p:cNvSpPr>
          <p:nvPr/>
        </p:nvSpPr>
        <p:spPr bwMode="auto">
          <a:xfrm rot="20334234">
            <a:off x="2806196" y="3507732"/>
            <a:ext cx="863951" cy="862521"/>
          </a:xfrm>
          <a:prstGeom prst="ellipse">
            <a:avLst/>
          </a:prstGeom>
          <a:noFill/>
          <a:ln w="130175" cap="flat" cmpd="sng">
            <a:solidFill>
              <a:schemeClr val="accent2"/>
            </a:solidFill>
            <a:bevel/>
            <a:headEnd/>
            <a:tailEnd/>
          </a:ln>
        </p:spPr>
        <p:txBody>
          <a:bodyPr lIns="91431" tIns="45715" rIns="91431" bIns="45715" anchor="ctr"/>
          <a:lstStyle/>
          <a:p>
            <a:pPr algn="ctr"/>
            <a:r>
              <a:rPr lang="zh-CN" altLang="en-US" sz="1600" b="1" spc="-113" dirty="0">
                <a:solidFill>
                  <a:schemeClr val="bg1">
                    <a:lumMod val="50000"/>
                  </a:schemeClr>
                </a:solidFill>
                <a:cs typeface="+mn-ea"/>
                <a:sym typeface="+mn-lt"/>
              </a:rPr>
              <a:t>拼搏</a:t>
            </a:r>
          </a:p>
        </p:txBody>
      </p:sp>
      <p:sp>
        <p:nvSpPr>
          <p:cNvPr id="80" name="直接连接符 25"/>
          <p:cNvSpPr>
            <a:spLocks noChangeShapeType="1"/>
          </p:cNvSpPr>
          <p:nvPr/>
        </p:nvSpPr>
        <p:spPr bwMode="auto">
          <a:xfrm rot="1510299" flipH="1" flipV="1">
            <a:off x="7662371" y="2408629"/>
            <a:ext cx="30505" cy="337094"/>
          </a:xfrm>
          <a:prstGeom prst="line">
            <a:avLst/>
          </a:prstGeom>
          <a:noFill/>
          <a:ln w="6350" cap="flat" cmpd="sng">
            <a:solidFill>
              <a:srgbClr val="131426"/>
            </a:solidFill>
            <a:prstDash val="dash"/>
            <a:bevel/>
            <a:headEnd/>
            <a:tailEnd/>
          </a:ln>
          <a:extLst>
            <a:ext uri="{909E8E84-426E-40DD-AFC4-6F175D3DCCD1}">
              <a14:hiddenFill xmlns:a14="http://schemas.microsoft.com/office/drawing/2010/main">
                <a:noFill/>
              </a14:hiddenFill>
            </a:ext>
          </a:extLst>
        </p:spPr>
        <p:txBody>
          <a:bodyPr lIns="91431" tIns="45715" rIns="91431" bIns="45715"/>
          <a:lstStyle/>
          <a:p>
            <a:endParaRPr lang="zh-CN" altLang="en-US">
              <a:cs typeface="+mn-ea"/>
              <a:sym typeface="+mn-lt"/>
            </a:endParaRPr>
          </a:p>
        </p:txBody>
      </p:sp>
      <p:sp>
        <p:nvSpPr>
          <p:cNvPr id="81" name="椭圆 8"/>
          <p:cNvSpPr>
            <a:spLocks noChangeArrowheads="1"/>
          </p:cNvSpPr>
          <p:nvPr/>
        </p:nvSpPr>
        <p:spPr bwMode="auto">
          <a:xfrm rot="1052607">
            <a:off x="7388928" y="1670782"/>
            <a:ext cx="863951" cy="862521"/>
          </a:xfrm>
          <a:prstGeom prst="ellipse">
            <a:avLst/>
          </a:prstGeom>
          <a:solidFill>
            <a:schemeClr val="bg1"/>
          </a:solidFill>
          <a:ln w="130175" cap="flat" cmpd="sng">
            <a:solidFill>
              <a:schemeClr val="accent1"/>
            </a:solidFill>
            <a:bevel/>
            <a:headEnd/>
            <a:tailEnd/>
          </a:ln>
        </p:spPr>
        <p:txBody>
          <a:bodyPr lIns="91431" tIns="45715" rIns="91431" bIns="45715" anchor="ctr"/>
          <a:lstStyle/>
          <a:p>
            <a:pPr algn="ctr"/>
            <a:r>
              <a:rPr lang="zh-CN" altLang="en-US" sz="1600" b="1" spc="-113" dirty="0">
                <a:solidFill>
                  <a:schemeClr val="bg1">
                    <a:lumMod val="50000"/>
                  </a:schemeClr>
                </a:solidFill>
                <a:cs typeface="+mn-ea"/>
                <a:sym typeface="+mn-lt"/>
              </a:rPr>
              <a:t>辉煌</a:t>
            </a:r>
          </a:p>
        </p:txBody>
      </p:sp>
      <p:grpSp>
        <p:nvGrpSpPr>
          <p:cNvPr id="2" name="组合 5"/>
          <p:cNvGrpSpPr/>
          <p:nvPr/>
        </p:nvGrpSpPr>
        <p:grpSpPr>
          <a:xfrm>
            <a:off x="-463278" y="2617471"/>
            <a:ext cx="13769957" cy="11293463"/>
            <a:chOff x="-618497" y="3489960"/>
            <a:chExt cx="18359942" cy="15057951"/>
          </a:xfrm>
        </p:grpSpPr>
        <p:grpSp>
          <p:nvGrpSpPr>
            <p:cNvPr id="3" name="组合 2"/>
            <p:cNvGrpSpPr/>
            <p:nvPr/>
          </p:nvGrpSpPr>
          <p:grpSpPr>
            <a:xfrm>
              <a:off x="-618497" y="3489960"/>
              <a:ext cx="18359942" cy="15057951"/>
              <a:chOff x="-618497" y="3489960"/>
              <a:chExt cx="18359942" cy="15057951"/>
            </a:xfrm>
          </p:grpSpPr>
          <p:sp>
            <p:nvSpPr>
              <p:cNvPr id="58" name="弧形 57"/>
              <p:cNvSpPr/>
              <p:nvPr/>
            </p:nvSpPr>
            <p:spPr>
              <a:xfrm rot="17527046">
                <a:off x="1183522" y="1989988"/>
                <a:ext cx="14755904" cy="18359942"/>
              </a:xfrm>
              <a:prstGeom prst="arc">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84" name="椭圆 83"/>
              <p:cNvSpPr/>
              <p:nvPr/>
            </p:nvSpPr>
            <p:spPr>
              <a:xfrm>
                <a:off x="2770773" y="4581763"/>
                <a:ext cx="72000" cy="72000"/>
              </a:xfrm>
              <a:prstGeom prst="ellipse">
                <a:avLst/>
              </a:prstGeom>
              <a:solidFill>
                <a:srgbClr val="00898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椭圆 84"/>
              <p:cNvSpPr/>
              <p:nvPr/>
            </p:nvSpPr>
            <p:spPr>
              <a:xfrm>
                <a:off x="6743286" y="3489960"/>
                <a:ext cx="72000" cy="72000"/>
              </a:xfrm>
              <a:prstGeom prst="ellipse">
                <a:avLst/>
              </a:prstGeom>
              <a:solidFill>
                <a:srgbClr val="00898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椭圆 85"/>
              <p:cNvSpPr/>
              <p:nvPr/>
            </p:nvSpPr>
            <p:spPr>
              <a:xfrm>
                <a:off x="8929806" y="3620163"/>
                <a:ext cx="72000" cy="72000"/>
              </a:xfrm>
              <a:prstGeom prst="ellipse">
                <a:avLst/>
              </a:prstGeom>
              <a:solidFill>
                <a:srgbClr val="00898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87" name="直接箭头连接符 86"/>
            <p:cNvCxnSpPr>
              <a:stCxn id="58" idx="2"/>
            </p:cNvCxnSpPr>
            <p:nvPr/>
          </p:nvCxnSpPr>
          <p:spPr>
            <a:xfrm flipV="1">
              <a:off x="11339318" y="3803409"/>
              <a:ext cx="397664" cy="531511"/>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4"/>
          <p:cNvGrpSpPr>
            <a:grpSpLocks/>
          </p:cNvGrpSpPr>
          <p:nvPr/>
        </p:nvGrpSpPr>
        <p:grpSpPr bwMode="auto">
          <a:xfrm rot="20200079">
            <a:off x="2444605" y="2996804"/>
            <a:ext cx="858263" cy="350000"/>
            <a:chOff x="0" y="152400"/>
            <a:chExt cx="779929" cy="377032"/>
          </a:xfrm>
          <a:solidFill>
            <a:schemeClr val="accent2"/>
          </a:solidFill>
        </p:grpSpPr>
        <p:sp>
          <p:nvSpPr>
            <p:cNvPr id="89" name="等腰三角形 5"/>
            <p:cNvSpPr>
              <a:spLocks noChangeArrowheads="1"/>
            </p:cNvSpPr>
            <p:nvPr/>
          </p:nvSpPr>
          <p:spPr bwMode="auto">
            <a:xfrm rot="10652948">
              <a:off x="264508" y="368067"/>
              <a:ext cx="259976" cy="161365"/>
            </a:xfrm>
            <a:prstGeom prst="triangle">
              <a:avLst>
                <a:gd name="adj" fmla="val 50000"/>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cs typeface="+mn-ea"/>
                <a:sym typeface="+mn-lt"/>
              </a:endParaRPr>
            </a:p>
          </p:txBody>
        </p:sp>
        <p:sp>
          <p:nvSpPr>
            <p:cNvPr id="90" name="矩形 29"/>
            <p:cNvSpPr>
              <a:spLocks noChangeArrowheads="1"/>
            </p:cNvSpPr>
            <p:nvPr/>
          </p:nvSpPr>
          <p:spPr bwMode="auto">
            <a:xfrm rot="10657330">
              <a:off x="0" y="152400"/>
              <a:ext cx="779929" cy="259719"/>
            </a:xfrm>
            <a:prstGeom prst="rect">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en-US" dirty="0">
                <a:solidFill>
                  <a:srgbClr val="FFFFFF"/>
                </a:solidFill>
                <a:cs typeface="+mn-ea"/>
                <a:sym typeface="+mn-lt"/>
              </a:endParaRPr>
            </a:p>
          </p:txBody>
        </p:sp>
      </p:grpSp>
      <p:sp>
        <p:nvSpPr>
          <p:cNvPr id="91" name="TextBox 90"/>
          <p:cNvSpPr txBox="1"/>
          <p:nvPr/>
        </p:nvSpPr>
        <p:spPr>
          <a:xfrm rot="19980902">
            <a:off x="2582935" y="2851976"/>
            <a:ext cx="870886" cy="369332"/>
          </a:xfrm>
          <a:prstGeom prst="rect">
            <a:avLst/>
          </a:prstGeom>
          <a:noFill/>
        </p:spPr>
        <p:txBody>
          <a:bodyPr wrap="square" lIns="91431" tIns="45715" rIns="91431" bIns="45715" rtlCol="0">
            <a:spAutoFit/>
          </a:bodyPr>
          <a:lstStyle/>
          <a:p>
            <a:r>
              <a:rPr lang="en-US" altLang="zh-CN" dirty="0">
                <a:solidFill>
                  <a:schemeClr val="bg1"/>
                </a:solidFill>
                <a:cs typeface="+mn-ea"/>
                <a:sym typeface="+mn-lt"/>
              </a:rPr>
              <a:t>2023</a:t>
            </a:r>
            <a:endParaRPr lang="zh-CN" altLang="en-US" dirty="0">
              <a:cs typeface="+mn-ea"/>
              <a:sym typeface="+mn-lt"/>
            </a:endParaRPr>
          </a:p>
        </p:txBody>
      </p:sp>
      <p:sp>
        <p:nvSpPr>
          <p:cNvPr id="65" name="直接连接符 25"/>
          <p:cNvSpPr>
            <a:spLocks noChangeShapeType="1"/>
          </p:cNvSpPr>
          <p:nvPr/>
        </p:nvSpPr>
        <p:spPr bwMode="auto">
          <a:xfrm rot="1926196" flipH="1" flipV="1">
            <a:off x="5865807" y="2774492"/>
            <a:ext cx="161382" cy="341705"/>
          </a:xfrm>
          <a:prstGeom prst="line">
            <a:avLst/>
          </a:prstGeom>
          <a:noFill/>
          <a:ln w="6350" cap="flat" cmpd="sng">
            <a:solidFill>
              <a:srgbClr val="131426"/>
            </a:solidFill>
            <a:prstDash val="dash"/>
            <a:bevel/>
            <a:headEnd/>
            <a:tailEnd/>
          </a:ln>
          <a:extLst>
            <a:ext uri="{909E8E84-426E-40DD-AFC4-6F175D3DCCD1}">
              <a14:hiddenFill xmlns:a14="http://schemas.microsoft.com/office/drawing/2010/main">
                <a:noFill/>
              </a14:hiddenFill>
            </a:ext>
          </a:extLst>
        </p:spPr>
        <p:txBody>
          <a:bodyPr lIns="91431" tIns="45715" rIns="91431" bIns="45715"/>
          <a:lstStyle/>
          <a:p>
            <a:endParaRPr lang="zh-CN" altLang="en-US">
              <a:cs typeface="+mn-ea"/>
              <a:sym typeface="+mn-lt"/>
            </a:endParaRPr>
          </a:p>
        </p:txBody>
      </p:sp>
      <p:sp>
        <p:nvSpPr>
          <p:cNvPr id="67" name="椭圆 8"/>
          <p:cNvSpPr>
            <a:spLocks noChangeArrowheads="1"/>
          </p:cNvSpPr>
          <p:nvPr/>
        </p:nvSpPr>
        <p:spPr bwMode="auto">
          <a:xfrm rot="660430">
            <a:off x="5433941" y="3133545"/>
            <a:ext cx="863951" cy="862521"/>
          </a:xfrm>
          <a:prstGeom prst="ellipse">
            <a:avLst/>
          </a:prstGeom>
          <a:noFill/>
          <a:ln w="130175" cap="flat" cmpd="sng">
            <a:solidFill>
              <a:schemeClr val="accent4"/>
            </a:solidFill>
            <a:bevel/>
            <a:headEnd/>
            <a:tailEnd/>
          </a:ln>
        </p:spPr>
        <p:txBody>
          <a:bodyPr lIns="91431" tIns="45715" rIns="91431" bIns="45715" anchor="ctr"/>
          <a:lstStyle/>
          <a:p>
            <a:pPr algn="ctr"/>
            <a:r>
              <a:rPr lang="zh-CN" altLang="en-US" sz="1600" b="1" spc="-225" dirty="0">
                <a:solidFill>
                  <a:schemeClr val="bg1">
                    <a:lumMod val="50000"/>
                  </a:schemeClr>
                </a:solidFill>
                <a:cs typeface="+mn-ea"/>
                <a:sym typeface="+mn-lt"/>
              </a:rPr>
              <a:t>创新</a:t>
            </a:r>
          </a:p>
        </p:txBody>
      </p:sp>
      <p:grpSp>
        <p:nvGrpSpPr>
          <p:cNvPr id="5" name="组合 6"/>
          <p:cNvGrpSpPr/>
          <p:nvPr/>
        </p:nvGrpSpPr>
        <p:grpSpPr>
          <a:xfrm>
            <a:off x="5542004" y="2417111"/>
            <a:ext cx="858263" cy="425140"/>
            <a:chOff x="7380265" y="3294812"/>
            <a:chExt cx="1144350" cy="566853"/>
          </a:xfrm>
          <a:solidFill>
            <a:schemeClr val="accent4"/>
          </a:solidFill>
        </p:grpSpPr>
        <p:grpSp>
          <p:nvGrpSpPr>
            <p:cNvPr id="6" name="组合 4"/>
            <p:cNvGrpSpPr>
              <a:grpSpLocks/>
            </p:cNvGrpSpPr>
            <p:nvPr/>
          </p:nvGrpSpPr>
          <p:grpSpPr bwMode="auto">
            <a:xfrm rot="526275">
              <a:off x="7380265" y="3394998"/>
              <a:ext cx="1144350" cy="466667"/>
              <a:chOff x="0" y="152400"/>
              <a:chExt cx="779929" cy="377032"/>
            </a:xfrm>
            <a:grpFill/>
          </p:grpSpPr>
          <p:sp>
            <p:nvSpPr>
              <p:cNvPr id="69" name="等腰三角形 5"/>
              <p:cNvSpPr>
                <a:spLocks noChangeArrowheads="1"/>
              </p:cNvSpPr>
              <p:nvPr/>
            </p:nvSpPr>
            <p:spPr bwMode="auto">
              <a:xfrm rot="10652948">
                <a:off x="264508" y="368067"/>
                <a:ext cx="259976" cy="161365"/>
              </a:xfrm>
              <a:prstGeom prst="triangle">
                <a:avLst>
                  <a:gd name="adj" fmla="val 50000"/>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cs typeface="+mn-ea"/>
                  <a:sym typeface="+mn-lt"/>
                </a:endParaRPr>
              </a:p>
            </p:txBody>
          </p:sp>
          <p:sp>
            <p:nvSpPr>
              <p:cNvPr id="70" name="矩形 29"/>
              <p:cNvSpPr>
                <a:spLocks noChangeArrowheads="1"/>
              </p:cNvSpPr>
              <p:nvPr/>
            </p:nvSpPr>
            <p:spPr bwMode="auto">
              <a:xfrm rot="10657330">
                <a:off x="0" y="152400"/>
                <a:ext cx="779929" cy="259719"/>
              </a:xfrm>
              <a:prstGeom prst="rect">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en-US" dirty="0">
                  <a:solidFill>
                    <a:srgbClr val="FFFFFF"/>
                  </a:solidFill>
                  <a:cs typeface="+mn-ea"/>
                  <a:sym typeface="+mn-lt"/>
                </a:endParaRPr>
              </a:p>
            </p:txBody>
          </p:sp>
        </p:grpSp>
        <p:sp>
          <p:nvSpPr>
            <p:cNvPr id="68" name="TextBox 67"/>
            <p:cNvSpPr txBox="1"/>
            <p:nvPr/>
          </p:nvSpPr>
          <p:spPr>
            <a:xfrm rot="307098">
              <a:off x="7498428" y="3294812"/>
              <a:ext cx="930169" cy="492442"/>
            </a:xfrm>
            <a:prstGeom prst="rect">
              <a:avLst/>
            </a:prstGeom>
            <a:noFill/>
          </p:spPr>
          <p:txBody>
            <a:bodyPr wrap="none" rtlCol="0">
              <a:spAutoFit/>
            </a:bodyPr>
            <a:lstStyle/>
            <a:p>
              <a:r>
                <a:rPr lang="en-US" altLang="zh-CN" dirty="0">
                  <a:solidFill>
                    <a:schemeClr val="bg1"/>
                  </a:solidFill>
                  <a:cs typeface="+mn-ea"/>
                  <a:sym typeface="+mn-lt"/>
                </a:rPr>
                <a:t>2027</a:t>
              </a:r>
              <a:endParaRPr lang="zh-CN" altLang="en-US" dirty="0">
                <a:solidFill>
                  <a:schemeClr val="bg1"/>
                </a:solidFill>
                <a:cs typeface="+mn-ea"/>
                <a:sym typeface="+mn-lt"/>
              </a:endParaRPr>
            </a:p>
          </p:txBody>
        </p:sp>
      </p:grpSp>
      <p:grpSp>
        <p:nvGrpSpPr>
          <p:cNvPr id="7" name="组合 4"/>
          <p:cNvGrpSpPr>
            <a:grpSpLocks/>
          </p:cNvGrpSpPr>
          <p:nvPr/>
        </p:nvGrpSpPr>
        <p:grpSpPr bwMode="auto">
          <a:xfrm rot="1076385">
            <a:off x="7147575" y="2653646"/>
            <a:ext cx="858263" cy="382571"/>
            <a:chOff x="0" y="0"/>
            <a:chExt cx="779929" cy="412119"/>
          </a:xfrm>
          <a:solidFill>
            <a:schemeClr val="accent1"/>
          </a:solidFill>
        </p:grpSpPr>
        <p:sp>
          <p:nvSpPr>
            <p:cNvPr id="82" name="等腰三角形 5"/>
            <p:cNvSpPr>
              <a:spLocks noChangeArrowheads="1"/>
            </p:cNvSpPr>
            <p:nvPr/>
          </p:nvSpPr>
          <p:spPr bwMode="auto">
            <a:xfrm>
              <a:off x="268942" y="0"/>
              <a:ext cx="259976" cy="161365"/>
            </a:xfrm>
            <a:prstGeom prst="triangle">
              <a:avLst>
                <a:gd name="adj" fmla="val 50000"/>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cs typeface="+mn-ea"/>
                <a:sym typeface="+mn-lt"/>
              </a:endParaRPr>
            </a:p>
          </p:txBody>
        </p:sp>
        <p:sp>
          <p:nvSpPr>
            <p:cNvPr id="83" name="矩形 29"/>
            <p:cNvSpPr>
              <a:spLocks noChangeArrowheads="1"/>
            </p:cNvSpPr>
            <p:nvPr/>
          </p:nvSpPr>
          <p:spPr bwMode="auto">
            <a:xfrm>
              <a:off x="0" y="152400"/>
              <a:ext cx="779929" cy="259719"/>
            </a:xfrm>
            <a:prstGeom prst="rect">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en-US" dirty="0">
                  <a:solidFill>
                    <a:srgbClr val="FFFFFF"/>
                  </a:solidFill>
                  <a:cs typeface="+mn-ea"/>
                  <a:sym typeface="+mn-lt"/>
                </a:rPr>
                <a:t>2028</a:t>
              </a:r>
              <a:endParaRPr lang="zh-CN" altLang="en-US" dirty="0">
                <a:solidFill>
                  <a:srgbClr val="FFFFFF"/>
                </a:solidFill>
                <a:cs typeface="+mn-ea"/>
                <a:sym typeface="+mn-lt"/>
              </a:endParaRPr>
            </a:p>
          </p:txBody>
        </p:sp>
      </p:grpSp>
      <p:sp>
        <p:nvSpPr>
          <p:cNvPr id="55" name="直接连接符 25"/>
          <p:cNvSpPr>
            <a:spLocks noChangeShapeType="1"/>
          </p:cNvSpPr>
          <p:nvPr/>
        </p:nvSpPr>
        <p:spPr bwMode="auto">
          <a:xfrm flipH="1" flipV="1">
            <a:off x="1130075" y="3416584"/>
            <a:ext cx="201329" cy="334731"/>
          </a:xfrm>
          <a:prstGeom prst="line">
            <a:avLst/>
          </a:prstGeom>
          <a:noFill/>
          <a:ln w="6350" cap="flat" cmpd="sng">
            <a:solidFill>
              <a:srgbClr val="00504E"/>
            </a:solidFill>
            <a:prstDash val="dash"/>
            <a:bevel/>
            <a:headEnd/>
            <a:tailEnd/>
          </a:ln>
          <a:extLst>
            <a:ext uri="{909E8E84-426E-40DD-AFC4-6F175D3DCCD1}">
              <a14:hiddenFill xmlns:a14="http://schemas.microsoft.com/office/drawing/2010/main">
                <a:noFill/>
              </a14:hiddenFill>
            </a:ext>
          </a:extLst>
        </p:spPr>
        <p:txBody>
          <a:bodyPr lIns="91431" tIns="45715" rIns="91431" bIns="45715"/>
          <a:lstStyle/>
          <a:p>
            <a:endParaRPr lang="zh-CN" altLang="en-US">
              <a:cs typeface="+mn-ea"/>
              <a:sym typeface="+mn-lt"/>
            </a:endParaRPr>
          </a:p>
        </p:txBody>
      </p:sp>
      <p:grpSp>
        <p:nvGrpSpPr>
          <p:cNvPr id="8" name="组合 4"/>
          <p:cNvGrpSpPr>
            <a:grpSpLocks/>
          </p:cNvGrpSpPr>
          <p:nvPr/>
        </p:nvGrpSpPr>
        <p:grpSpPr bwMode="auto">
          <a:xfrm rot="19174013">
            <a:off x="991667" y="3655020"/>
            <a:ext cx="858263" cy="382571"/>
            <a:chOff x="0" y="0"/>
            <a:chExt cx="779929" cy="412119"/>
          </a:xfrm>
          <a:solidFill>
            <a:schemeClr val="accent1"/>
          </a:solidFill>
        </p:grpSpPr>
        <p:sp>
          <p:nvSpPr>
            <p:cNvPr id="60" name="等腰三角形 5"/>
            <p:cNvSpPr>
              <a:spLocks noChangeArrowheads="1"/>
            </p:cNvSpPr>
            <p:nvPr/>
          </p:nvSpPr>
          <p:spPr bwMode="auto">
            <a:xfrm>
              <a:off x="268942" y="0"/>
              <a:ext cx="259976" cy="161365"/>
            </a:xfrm>
            <a:prstGeom prst="triangle">
              <a:avLst>
                <a:gd name="adj" fmla="val 50000"/>
              </a:avLst>
            </a:prstGeom>
            <a:grpFill/>
            <a:ln w="12700" cap="flat" cmpd="sng">
              <a:noFill/>
              <a:bevel/>
              <a:headEnd/>
              <a:tailEnd/>
            </a:ln>
          </p:spPr>
          <p:txBody>
            <a:bodyPr anchor="ctr"/>
            <a:lstStyle/>
            <a:p>
              <a:pPr algn="ctr"/>
              <a:endParaRPr lang="zh-CN" altLang="zh-CN">
                <a:solidFill>
                  <a:srgbClr val="FFFFFF"/>
                </a:solidFill>
                <a:cs typeface="+mn-ea"/>
                <a:sym typeface="+mn-lt"/>
              </a:endParaRPr>
            </a:p>
          </p:txBody>
        </p:sp>
        <p:sp>
          <p:nvSpPr>
            <p:cNvPr id="61" name="矩形 29"/>
            <p:cNvSpPr>
              <a:spLocks noChangeArrowheads="1"/>
            </p:cNvSpPr>
            <p:nvPr/>
          </p:nvSpPr>
          <p:spPr bwMode="auto">
            <a:xfrm>
              <a:off x="0" y="152400"/>
              <a:ext cx="779929" cy="259719"/>
            </a:xfrm>
            <a:prstGeom prst="rect">
              <a:avLst/>
            </a:prstGeom>
            <a:grpFill/>
            <a:ln w="12700" cap="flat" cmpd="sng">
              <a:noFill/>
              <a:bevel/>
              <a:headEnd/>
              <a:tailEnd/>
            </a:ln>
          </p:spPr>
          <p:txBody>
            <a:bodyPr anchor="ctr"/>
            <a:lstStyle/>
            <a:p>
              <a:pPr algn="ctr"/>
              <a:r>
                <a:rPr lang="en-US" dirty="0">
                  <a:solidFill>
                    <a:srgbClr val="FFFFFF"/>
                  </a:solidFill>
                  <a:cs typeface="+mn-ea"/>
                  <a:sym typeface="+mn-lt"/>
                </a:rPr>
                <a:t>2022</a:t>
              </a:r>
              <a:endParaRPr lang="zh-CN" altLang="en-US" dirty="0">
                <a:solidFill>
                  <a:srgbClr val="FFFFFF"/>
                </a:solidFill>
                <a:cs typeface="+mn-ea"/>
                <a:sym typeface="+mn-lt"/>
              </a:endParaRPr>
            </a:p>
          </p:txBody>
        </p:sp>
      </p:grpSp>
      <p:sp>
        <p:nvSpPr>
          <p:cNvPr id="62" name="椭圆 8"/>
          <p:cNvSpPr>
            <a:spLocks noChangeArrowheads="1"/>
          </p:cNvSpPr>
          <p:nvPr/>
        </p:nvSpPr>
        <p:spPr bwMode="auto">
          <a:xfrm rot="19610405">
            <a:off x="480788" y="2690545"/>
            <a:ext cx="863951" cy="862521"/>
          </a:xfrm>
          <a:prstGeom prst="ellipse">
            <a:avLst/>
          </a:prstGeom>
          <a:noFill/>
          <a:ln w="130175" cap="flat" cmpd="sng">
            <a:solidFill>
              <a:schemeClr val="accent1"/>
            </a:solidFill>
            <a:bevel/>
            <a:headEnd/>
            <a:tailEnd/>
          </a:ln>
        </p:spPr>
        <p:txBody>
          <a:bodyPr lIns="91431" tIns="45715" rIns="91431" bIns="45715" anchor="ctr"/>
          <a:lstStyle/>
          <a:p>
            <a:pPr algn="ctr"/>
            <a:r>
              <a:rPr lang="zh-CN" altLang="en-US" sz="1600" b="1" spc="-113" dirty="0">
                <a:solidFill>
                  <a:schemeClr val="bg1">
                    <a:lumMod val="50000"/>
                  </a:schemeClr>
                </a:solidFill>
                <a:cs typeface="+mn-ea"/>
                <a:sym typeface="+mn-lt"/>
              </a:rPr>
              <a:t>起航</a:t>
            </a:r>
          </a:p>
        </p:txBody>
      </p:sp>
      <p:sp>
        <p:nvSpPr>
          <p:cNvPr id="74" name="直接连接符 25"/>
          <p:cNvSpPr>
            <a:spLocks noChangeShapeType="1"/>
          </p:cNvSpPr>
          <p:nvPr/>
        </p:nvSpPr>
        <p:spPr bwMode="auto">
          <a:xfrm flipH="1" flipV="1">
            <a:off x="4208416" y="2208553"/>
            <a:ext cx="30505" cy="337094"/>
          </a:xfrm>
          <a:prstGeom prst="line">
            <a:avLst/>
          </a:prstGeom>
          <a:noFill/>
          <a:ln w="6350" cap="flat" cmpd="sng">
            <a:solidFill>
              <a:srgbClr val="008986"/>
            </a:solidFill>
            <a:prstDash val="dash"/>
            <a:bevel/>
            <a:headEnd/>
            <a:tailEnd/>
          </a:ln>
          <a:extLst>
            <a:ext uri="{909E8E84-426E-40DD-AFC4-6F175D3DCCD1}">
              <a14:hiddenFill xmlns:a14="http://schemas.microsoft.com/office/drawing/2010/main">
                <a:noFill/>
              </a14:hiddenFill>
            </a:ext>
          </a:extLst>
        </p:spPr>
        <p:txBody>
          <a:bodyPr lIns="91431" tIns="45715" rIns="91431" bIns="45715"/>
          <a:lstStyle/>
          <a:p>
            <a:endParaRPr lang="zh-CN" altLang="en-US">
              <a:cs typeface="+mn-ea"/>
              <a:sym typeface="+mn-lt"/>
            </a:endParaRPr>
          </a:p>
        </p:txBody>
      </p:sp>
      <p:sp>
        <p:nvSpPr>
          <p:cNvPr id="75" name="椭圆 8"/>
          <p:cNvSpPr>
            <a:spLocks noChangeArrowheads="1"/>
          </p:cNvSpPr>
          <p:nvPr/>
        </p:nvSpPr>
        <p:spPr bwMode="auto">
          <a:xfrm rot="21142308">
            <a:off x="3719276" y="1454884"/>
            <a:ext cx="863951" cy="862521"/>
          </a:xfrm>
          <a:prstGeom prst="ellipse">
            <a:avLst/>
          </a:prstGeom>
          <a:solidFill>
            <a:schemeClr val="bg1"/>
          </a:solidFill>
          <a:ln w="130175" cap="sq" cmpd="sng">
            <a:solidFill>
              <a:schemeClr val="accent3"/>
            </a:solidFill>
            <a:round/>
            <a:headEnd/>
            <a:tailEnd/>
          </a:ln>
        </p:spPr>
        <p:txBody>
          <a:bodyPr lIns="91431" tIns="45715" rIns="91431" bIns="45715" anchor="ctr"/>
          <a:lstStyle/>
          <a:p>
            <a:pPr algn="ctr"/>
            <a:r>
              <a:rPr lang="zh-CN" altLang="en-US" sz="1600" b="1" spc="-113" dirty="0">
                <a:solidFill>
                  <a:schemeClr val="bg1">
                    <a:lumMod val="50000"/>
                  </a:schemeClr>
                </a:solidFill>
                <a:cs typeface="+mn-ea"/>
                <a:sym typeface="+mn-lt"/>
              </a:rPr>
              <a:t>飞跃</a:t>
            </a:r>
          </a:p>
        </p:txBody>
      </p:sp>
      <p:grpSp>
        <p:nvGrpSpPr>
          <p:cNvPr id="9" name="组合 4"/>
          <p:cNvGrpSpPr>
            <a:grpSpLocks/>
          </p:cNvGrpSpPr>
          <p:nvPr/>
        </p:nvGrpSpPr>
        <p:grpSpPr bwMode="auto">
          <a:xfrm rot="21166086">
            <a:off x="3817086" y="2471066"/>
            <a:ext cx="858263" cy="382571"/>
            <a:chOff x="0" y="0"/>
            <a:chExt cx="779929" cy="412119"/>
          </a:xfrm>
          <a:solidFill>
            <a:schemeClr val="accent3"/>
          </a:solidFill>
        </p:grpSpPr>
        <p:sp>
          <p:nvSpPr>
            <p:cNvPr id="76" name="等腰三角形 5"/>
            <p:cNvSpPr>
              <a:spLocks noChangeArrowheads="1"/>
            </p:cNvSpPr>
            <p:nvPr/>
          </p:nvSpPr>
          <p:spPr bwMode="auto">
            <a:xfrm>
              <a:off x="268942" y="0"/>
              <a:ext cx="259976" cy="161365"/>
            </a:xfrm>
            <a:prstGeom prst="triangle">
              <a:avLst>
                <a:gd name="adj" fmla="val 50000"/>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cs typeface="+mn-ea"/>
                <a:sym typeface="+mn-lt"/>
              </a:endParaRPr>
            </a:p>
          </p:txBody>
        </p:sp>
        <p:sp>
          <p:nvSpPr>
            <p:cNvPr id="77" name="矩形 29"/>
            <p:cNvSpPr>
              <a:spLocks noChangeArrowheads="1"/>
            </p:cNvSpPr>
            <p:nvPr/>
          </p:nvSpPr>
          <p:spPr bwMode="auto">
            <a:xfrm>
              <a:off x="0" y="152400"/>
              <a:ext cx="779929" cy="259719"/>
            </a:xfrm>
            <a:prstGeom prst="rect">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en-US" dirty="0">
                  <a:solidFill>
                    <a:srgbClr val="FFFFFF"/>
                  </a:solidFill>
                  <a:cs typeface="+mn-ea"/>
                  <a:sym typeface="+mn-lt"/>
                </a:rPr>
                <a:t>2024</a:t>
              </a:r>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125570068"/>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down)">
                                      <p:cBhvr>
                                        <p:cTn id="17" dur="300"/>
                                        <p:tgtEl>
                                          <p:spTgt spid="55"/>
                                        </p:tgtEl>
                                      </p:cBhvr>
                                    </p:animEffect>
                                  </p:childTnLst>
                                </p:cTn>
                              </p:par>
                            </p:childTnLst>
                          </p:cTn>
                        </p:par>
                        <p:par>
                          <p:cTn id="18" fill="hold">
                            <p:stCondLst>
                              <p:cond delay="1800"/>
                            </p:stCondLst>
                            <p:childTnLst>
                              <p:par>
                                <p:cTn id="19" presetID="19" presetClass="entr" presetSubtype="10" fill="hold" grpId="0" nodeType="afterEffect">
                                  <p:stCondLst>
                                    <p:cond delay="0"/>
                                  </p:stCondLst>
                                  <p:childTnLst>
                                    <p:set>
                                      <p:cBhvr>
                                        <p:cTn id="20" dur="1" fill="hold">
                                          <p:stCondLst>
                                            <p:cond delay="0"/>
                                          </p:stCondLst>
                                        </p:cTn>
                                        <p:tgtEl>
                                          <p:spTgt spid="62">
                                            <p:bg/>
                                          </p:spTgt>
                                        </p:tgtEl>
                                        <p:attrNameLst>
                                          <p:attrName>style.visibility</p:attrName>
                                        </p:attrNameLst>
                                      </p:cBhvr>
                                      <p:to>
                                        <p:strVal val="visible"/>
                                      </p:to>
                                    </p:set>
                                    <p:anim calcmode="lin" valueType="num">
                                      <p:cBhvr>
                                        <p:cTn id="21" dur="400" fill="hold"/>
                                        <p:tgtEl>
                                          <p:spTgt spid="62">
                                            <p:bg/>
                                          </p:spTgt>
                                        </p:tgtEl>
                                        <p:attrNameLst>
                                          <p:attrName>ppt_w</p:attrName>
                                        </p:attrNameLst>
                                      </p:cBhvr>
                                      <p:tavLst>
                                        <p:tav tm="0" fmla="#ppt_w*sin(2.5*pi*$)">
                                          <p:val>
                                            <p:fltVal val="0"/>
                                          </p:val>
                                        </p:tav>
                                        <p:tav tm="100000">
                                          <p:val>
                                            <p:fltVal val="1"/>
                                          </p:val>
                                        </p:tav>
                                      </p:tavLst>
                                    </p:anim>
                                    <p:anim calcmode="lin" valueType="num">
                                      <p:cBhvr>
                                        <p:cTn id="22" dur="400" fill="hold"/>
                                        <p:tgtEl>
                                          <p:spTgt spid="62">
                                            <p:bg/>
                                          </p:spTgt>
                                        </p:tgtEl>
                                        <p:attrNameLst>
                                          <p:attrName>ppt_h</p:attrName>
                                        </p:attrNameLst>
                                      </p:cBhvr>
                                      <p:tavLst>
                                        <p:tav tm="0">
                                          <p:val>
                                            <p:strVal val="#ppt_h"/>
                                          </p:val>
                                        </p:tav>
                                        <p:tav tm="100000">
                                          <p:val>
                                            <p:strVal val="#ppt_h"/>
                                          </p:val>
                                        </p:tav>
                                      </p:tavLst>
                                    </p:anim>
                                  </p:childTnLst>
                                </p:cTn>
                              </p:par>
                              <p:par>
                                <p:cTn id="23" presetID="19" presetClass="entr" presetSubtype="10" fill="hold" grpId="0" nodeType="withEffect">
                                  <p:stCondLst>
                                    <p:cond delay="0"/>
                                  </p:stCondLst>
                                  <p:childTnLst>
                                    <p:set>
                                      <p:cBhvr>
                                        <p:cTn id="24" dur="1" fill="hold">
                                          <p:stCondLst>
                                            <p:cond delay="0"/>
                                          </p:stCondLst>
                                        </p:cTn>
                                        <p:tgtEl>
                                          <p:spTgt spid="62">
                                            <p:txEl>
                                              <p:pRg st="0" end="0"/>
                                            </p:txEl>
                                          </p:spTgt>
                                        </p:tgtEl>
                                        <p:attrNameLst>
                                          <p:attrName>style.visibility</p:attrName>
                                        </p:attrNameLst>
                                      </p:cBhvr>
                                      <p:to>
                                        <p:strVal val="visible"/>
                                      </p:to>
                                    </p:set>
                                    <p:anim calcmode="lin" valueType="num">
                                      <p:cBhvr>
                                        <p:cTn id="25" dur="400" fill="hold"/>
                                        <p:tgtEl>
                                          <p:spTgt spid="62">
                                            <p:txEl>
                                              <p:pRg st="0" end="0"/>
                                            </p:txEl>
                                          </p:spTgt>
                                        </p:tgtEl>
                                        <p:attrNameLst>
                                          <p:attrName>ppt_w</p:attrName>
                                        </p:attrNameLst>
                                      </p:cBhvr>
                                      <p:tavLst>
                                        <p:tav tm="0" fmla="#ppt_w*sin(2.5*pi*$)">
                                          <p:val>
                                            <p:fltVal val="0"/>
                                          </p:val>
                                        </p:tav>
                                        <p:tav tm="100000">
                                          <p:val>
                                            <p:fltVal val="1"/>
                                          </p:val>
                                        </p:tav>
                                      </p:tavLst>
                                    </p:anim>
                                    <p:anim calcmode="lin" valueType="num">
                                      <p:cBhvr>
                                        <p:cTn id="26" dur="400" fill="hold"/>
                                        <p:tgtEl>
                                          <p:spTgt spid="62">
                                            <p:txEl>
                                              <p:pRg st="0" end="0"/>
                                            </p:txEl>
                                          </p:spTgt>
                                        </p:tgtEl>
                                        <p:attrNameLst>
                                          <p:attrName>ppt_h</p:attrName>
                                        </p:attrNameLst>
                                      </p:cBhvr>
                                      <p:tavLst>
                                        <p:tav tm="0">
                                          <p:val>
                                            <p:strVal val="#ppt_h"/>
                                          </p:val>
                                        </p:tav>
                                        <p:tav tm="100000">
                                          <p:val>
                                            <p:strVal val="#ppt_h"/>
                                          </p:val>
                                        </p:tav>
                                      </p:tavLst>
                                    </p:anim>
                                  </p:childTnLst>
                                </p:cTn>
                              </p:par>
                            </p:childTnLst>
                          </p:cTn>
                        </p:par>
                        <p:par>
                          <p:cTn id="27" fill="hold">
                            <p:stCondLst>
                              <p:cond delay="2200"/>
                            </p:stCondLst>
                            <p:childTnLst>
                              <p:par>
                                <p:cTn id="28" presetID="53" presetClass="entr" presetSubtype="16"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
                                          </p:val>
                                        </p:tav>
                                        <p:tav tm="100000">
                                          <p:val>
                                            <p:strVal val="#ppt_w"/>
                                          </p:val>
                                        </p:tav>
                                      </p:tavLst>
                                    </p:anim>
                                    <p:anim calcmode="lin" valueType="num">
                                      <p:cBhvr>
                                        <p:cTn id="31" dur="500" fill="hold"/>
                                        <p:tgtEl>
                                          <p:spTgt spid="4"/>
                                        </p:tgtEl>
                                        <p:attrNameLst>
                                          <p:attrName>ppt_h</p:attrName>
                                        </p:attrNameLst>
                                      </p:cBhvr>
                                      <p:tavLst>
                                        <p:tav tm="0">
                                          <p:val>
                                            <p:fltVal val="0"/>
                                          </p:val>
                                        </p:tav>
                                        <p:tav tm="100000">
                                          <p:val>
                                            <p:strVal val="#ppt_h"/>
                                          </p:val>
                                        </p:tav>
                                      </p:tavLst>
                                    </p:anim>
                                    <p:animEffect transition="in" filter="fade">
                                      <p:cBhvr>
                                        <p:cTn id="32" dur="500"/>
                                        <p:tgtEl>
                                          <p:spTgt spid="4"/>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wipe(up)">
                                      <p:cBhvr>
                                        <p:cTn id="35" dur="500"/>
                                        <p:tgtEl>
                                          <p:spTgt spid="57"/>
                                        </p:tgtEl>
                                      </p:cBhvr>
                                    </p:animEffect>
                                  </p:childTnLst>
                                </p:cTn>
                              </p:par>
                            </p:childTnLst>
                          </p:cTn>
                        </p:par>
                        <p:par>
                          <p:cTn id="36" fill="hold">
                            <p:stCondLst>
                              <p:cond delay="2700"/>
                            </p:stCondLst>
                            <p:childTnLst>
                              <p:par>
                                <p:cTn id="37" presetID="19" presetClass="entr" presetSubtype="10" fill="hold" grpId="0" nodeType="afterEffect">
                                  <p:stCondLst>
                                    <p:cond delay="0"/>
                                  </p:stCondLst>
                                  <p:childTnLst>
                                    <p:set>
                                      <p:cBhvr>
                                        <p:cTn id="38" dur="1" fill="hold">
                                          <p:stCondLst>
                                            <p:cond delay="0"/>
                                          </p:stCondLst>
                                        </p:cTn>
                                        <p:tgtEl>
                                          <p:spTgt spid="63">
                                            <p:bg/>
                                          </p:spTgt>
                                        </p:tgtEl>
                                        <p:attrNameLst>
                                          <p:attrName>style.visibility</p:attrName>
                                        </p:attrNameLst>
                                      </p:cBhvr>
                                      <p:to>
                                        <p:strVal val="visible"/>
                                      </p:to>
                                    </p:set>
                                    <p:anim calcmode="lin" valueType="num">
                                      <p:cBhvr>
                                        <p:cTn id="39" dur="400" fill="hold"/>
                                        <p:tgtEl>
                                          <p:spTgt spid="63">
                                            <p:bg/>
                                          </p:spTgt>
                                        </p:tgtEl>
                                        <p:attrNameLst>
                                          <p:attrName>ppt_w</p:attrName>
                                        </p:attrNameLst>
                                      </p:cBhvr>
                                      <p:tavLst>
                                        <p:tav tm="0" fmla="#ppt_w*sin(2.5*pi*$)">
                                          <p:val>
                                            <p:fltVal val="0"/>
                                          </p:val>
                                        </p:tav>
                                        <p:tav tm="100000">
                                          <p:val>
                                            <p:fltVal val="1"/>
                                          </p:val>
                                        </p:tav>
                                      </p:tavLst>
                                    </p:anim>
                                    <p:anim calcmode="lin" valueType="num">
                                      <p:cBhvr>
                                        <p:cTn id="40" dur="400" fill="hold"/>
                                        <p:tgtEl>
                                          <p:spTgt spid="63">
                                            <p:bg/>
                                          </p:spTgt>
                                        </p:tgtEl>
                                        <p:attrNameLst>
                                          <p:attrName>ppt_h</p:attrName>
                                        </p:attrNameLst>
                                      </p:cBhvr>
                                      <p:tavLst>
                                        <p:tav tm="0">
                                          <p:val>
                                            <p:strVal val="#ppt_h"/>
                                          </p:val>
                                        </p:tav>
                                        <p:tav tm="100000">
                                          <p:val>
                                            <p:strVal val="#ppt_h"/>
                                          </p:val>
                                        </p:tav>
                                      </p:tavLst>
                                    </p:anim>
                                  </p:childTnLst>
                                </p:cTn>
                              </p:par>
                              <p:par>
                                <p:cTn id="41" presetID="19" presetClass="entr" presetSubtype="10" fill="hold" grpId="0" nodeType="withEffect">
                                  <p:stCondLst>
                                    <p:cond delay="0"/>
                                  </p:stCondLst>
                                  <p:childTnLst>
                                    <p:set>
                                      <p:cBhvr>
                                        <p:cTn id="42" dur="1" fill="hold">
                                          <p:stCondLst>
                                            <p:cond delay="0"/>
                                          </p:stCondLst>
                                        </p:cTn>
                                        <p:tgtEl>
                                          <p:spTgt spid="63">
                                            <p:txEl>
                                              <p:pRg st="0" end="0"/>
                                            </p:txEl>
                                          </p:spTgt>
                                        </p:tgtEl>
                                        <p:attrNameLst>
                                          <p:attrName>style.visibility</p:attrName>
                                        </p:attrNameLst>
                                      </p:cBhvr>
                                      <p:to>
                                        <p:strVal val="visible"/>
                                      </p:to>
                                    </p:set>
                                    <p:anim calcmode="lin" valueType="num">
                                      <p:cBhvr>
                                        <p:cTn id="43" dur="400" fill="hold"/>
                                        <p:tgtEl>
                                          <p:spTgt spid="63">
                                            <p:txEl>
                                              <p:pRg st="0" end="0"/>
                                            </p:txEl>
                                          </p:spTgt>
                                        </p:tgtEl>
                                        <p:attrNameLst>
                                          <p:attrName>ppt_w</p:attrName>
                                        </p:attrNameLst>
                                      </p:cBhvr>
                                      <p:tavLst>
                                        <p:tav tm="0" fmla="#ppt_w*sin(2.5*pi*$)">
                                          <p:val>
                                            <p:fltVal val="0"/>
                                          </p:val>
                                        </p:tav>
                                        <p:tav tm="100000">
                                          <p:val>
                                            <p:fltVal val="1"/>
                                          </p:val>
                                        </p:tav>
                                      </p:tavLst>
                                    </p:anim>
                                    <p:anim calcmode="lin" valueType="num">
                                      <p:cBhvr>
                                        <p:cTn id="44" dur="400" fill="hold"/>
                                        <p:tgtEl>
                                          <p:spTgt spid="63">
                                            <p:txEl>
                                              <p:pRg st="0" end="0"/>
                                            </p:txEl>
                                          </p:spTgt>
                                        </p:tgtEl>
                                        <p:attrNameLst>
                                          <p:attrName>ppt_h</p:attrName>
                                        </p:attrNameLst>
                                      </p:cBhvr>
                                      <p:tavLst>
                                        <p:tav tm="0">
                                          <p:val>
                                            <p:strVal val="#ppt_h"/>
                                          </p:val>
                                        </p:tav>
                                        <p:tav tm="100000">
                                          <p:val>
                                            <p:strVal val="#ppt_h"/>
                                          </p:val>
                                        </p:tav>
                                      </p:tavLst>
                                    </p:anim>
                                  </p:childTnLst>
                                </p:cTn>
                              </p:par>
                            </p:childTnLst>
                          </p:cTn>
                        </p:par>
                        <p:par>
                          <p:cTn id="45" fill="hold">
                            <p:stCondLst>
                              <p:cond delay="3100"/>
                            </p:stCondLst>
                            <p:childTnLst>
                              <p:par>
                                <p:cTn id="46" presetID="53" presetClass="entr" presetSubtype="16"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wipe(down)">
                                      <p:cBhvr>
                                        <p:cTn id="53" dur="500"/>
                                        <p:tgtEl>
                                          <p:spTgt spid="74"/>
                                        </p:tgtEl>
                                      </p:cBhvr>
                                    </p:animEffect>
                                  </p:childTnLst>
                                </p:cTn>
                              </p:par>
                            </p:childTnLst>
                          </p:cTn>
                        </p:par>
                        <p:par>
                          <p:cTn id="54" fill="hold">
                            <p:stCondLst>
                              <p:cond delay="3600"/>
                            </p:stCondLst>
                            <p:childTnLst>
                              <p:par>
                                <p:cTn id="55" presetID="19" presetClass="entr" presetSubtype="10" fill="hold" grpId="0" nodeType="afterEffect">
                                  <p:stCondLst>
                                    <p:cond delay="0"/>
                                  </p:stCondLst>
                                  <p:childTnLst>
                                    <p:set>
                                      <p:cBhvr>
                                        <p:cTn id="56" dur="1" fill="hold">
                                          <p:stCondLst>
                                            <p:cond delay="0"/>
                                          </p:stCondLst>
                                        </p:cTn>
                                        <p:tgtEl>
                                          <p:spTgt spid="75">
                                            <p:bg/>
                                          </p:spTgt>
                                        </p:tgtEl>
                                        <p:attrNameLst>
                                          <p:attrName>style.visibility</p:attrName>
                                        </p:attrNameLst>
                                      </p:cBhvr>
                                      <p:to>
                                        <p:strVal val="visible"/>
                                      </p:to>
                                    </p:set>
                                    <p:anim calcmode="lin" valueType="num">
                                      <p:cBhvr>
                                        <p:cTn id="57" dur="400" fill="hold"/>
                                        <p:tgtEl>
                                          <p:spTgt spid="75">
                                            <p:bg/>
                                          </p:spTgt>
                                        </p:tgtEl>
                                        <p:attrNameLst>
                                          <p:attrName>ppt_w</p:attrName>
                                        </p:attrNameLst>
                                      </p:cBhvr>
                                      <p:tavLst>
                                        <p:tav tm="0" fmla="#ppt_w*sin(2.5*pi*$)">
                                          <p:val>
                                            <p:fltVal val="0"/>
                                          </p:val>
                                        </p:tav>
                                        <p:tav tm="100000">
                                          <p:val>
                                            <p:fltVal val="1"/>
                                          </p:val>
                                        </p:tav>
                                      </p:tavLst>
                                    </p:anim>
                                    <p:anim calcmode="lin" valueType="num">
                                      <p:cBhvr>
                                        <p:cTn id="58" dur="400" fill="hold"/>
                                        <p:tgtEl>
                                          <p:spTgt spid="75">
                                            <p:bg/>
                                          </p:spTgt>
                                        </p:tgtEl>
                                        <p:attrNameLst>
                                          <p:attrName>ppt_h</p:attrName>
                                        </p:attrNameLst>
                                      </p:cBhvr>
                                      <p:tavLst>
                                        <p:tav tm="0">
                                          <p:val>
                                            <p:strVal val="#ppt_h"/>
                                          </p:val>
                                        </p:tav>
                                        <p:tav tm="100000">
                                          <p:val>
                                            <p:strVal val="#ppt_h"/>
                                          </p:val>
                                        </p:tav>
                                      </p:tavLst>
                                    </p:anim>
                                  </p:childTnLst>
                                </p:cTn>
                              </p:par>
                              <p:par>
                                <p:cTn id="59" presetID="19" presetClass="entr" presetSubtype="10" fill="hold" grpId="0" nodeType="withEffect">
                                  <p:stCondLst>
                                    <p:cond delay="0"/>
                                  </p:stCondLst>
                                  <p:childTnLst>
                                    <p:set>
                                      <p:cBhvr>
                                        <p:cTn id="60" dur="1" fill="hold">
                                          <p:stCondLst>
                                            <p:cond delay="0"/>
                                          </p:stCondLst>
                                        </p:cTn>
                                        <p:tgtEl>
                                          <p:spTgt spid="75">
                                            <p:txEl>
                                              <p:pRg st="0" end="0"/>
                                            </p:txEl>
                                          </p:spTgt>
                                        </p:tgtEl>
                                        <p:attrNameLst>
                                          <p:attrName>style.visibility</p:attrName>
                                        </p:attrNameLst>
                                      </p:cBhvr>
                                      <p:to>
                                        <p:strVal val="visible"/>
                                      </p:to>
                                    </p:set>
                                    <p:anim calcmode="lin" valueType="num">
                                      <p:cBhvr>
                                        <p:cTn id="61" dur="400" fill="hold"/>
                                        <p:tgtEl>
                                          <p:spTgt spid="75">
                                            <p:txEl>
                                              <p:pRg st="0" end="0"/>
                                            </p:txEl>
                                          </p:spTgt>
                                        </p:tgtEl>
                                        <p:attrNameLst>
                                          <p:attrName>ppt_w</p:attrName>
                                        </p:attrNameLst>
                                      </p:cBhvr>
                                      <p:tavLst>
                                        <p:tav tm="0" fmla="#ppt_w*sin(2.5*pi*$)">
                                          <p:val>
                                            <p:fltVal val="0"/>
                                          </p:val>
                                        </p:tav>
                                        <p:tav tm="100000">
                                          <p:val>
                                            <p:fltVal val="1"/>
                                          </p:val>
                                        </p:tav>
                                      </p:tavLst>
                                    </p:anim>
                                    <p:anim calcmode="lin" valueType="num">
                                      <p:cBhvr>
                                        <p:cTn id="62" dur="400" fill="hold"/>
                                        <p:tgtEl>
                                          <p:spTgt spid="75">
                                            <p:txEl>
                                              <p:pRg st="0" end="0"/>
                                            </p:txEl>
                                          </p:spTgt>
                                        </p:tgtEl>
                                        <p:attrNameLst>
                                          <p:attrName>ppt_h</p:attrName>
                                        </p:attrNameLst>
                                      </p:cBhvr>
                                      <p:tavLst>
                                        <p:tav tm="0">
                                          <p:val>
                                            <p:strVal val="#ppt_h"/>
                                          </p:val>
                                        </p:tav>
                                        <p:tav tm="100000">
                                          <p:val>
                                            <p:strVal val="#ppt_h"/>
                                          </p:val>
                                        </p:tav>
                                      </p:tavLst>
                                    </p:anim>
                                  </p:childTnLst>
                                </p:cTn>
                              </p:par>
                            </p:childTnLst>
                          </p:cTn>
                        </p:par>
                        <p:par>
                          <p:cTn id="63" fill="hold">
                            <p:stCondLst>
                              <p:cond delay="4000"/>
                            </p:stCondLst>
                            <p:childTnLst>
                              <p:par>
                                <p:cTn id="64" presetID="53" presetClass="entr" presetSubtype="16" fill="hold" nodeType="afterEffect">
                                  <p:stCondLst>
                                    <p:cond delay="0"/>
                                  </p:stCondLst>
                                  <p:childTnLst>
                                    <p:set>
                                      <p:cBhvr>
                                        <p:cTn id="65" dur="1" fill="hold">
                                          <p:stCondLst>
                                            <p:cond delay="0"/>
                                          </p:stCondLst>
                                        </p:cTn>
                                        <p:tgtEl>
                                          <p:spTgt spid="5"/>
                                        </p:tgtEl>
                                        <p:attrNameLst>
                                          <p:attrName>style.visibility</p:attrName>
                                        </p:attrNameLst>
                                      </p:cBhvr>
                                      <p:to>
                                        <p:strVal val="visible"/>
                                      </p:to>
                                    </p:set>
                                    <p:anim calcmode="lin" valueType="num">
                                      <p:cBhvr>
                                        <p:cTn id="66" dur="500" fill="hold"/>
                                        <p:tgtEl>
                                          <p:spTgt spid="5"/>
                                        </p:tgtEl>
                                        <p:attrNameLst>
                                          <p:attrName>ppt_w</p:attrName>
                                        </p:attrNameLst>
                                      </p:cBhvr>
                                      <p:tavLst>
                                        <p:tav tm="0">
                                          <p:val>
                                            <p:fltVal val="0"/>
                                          </p:val>
                                        </p:tav>
                                        <p:tav tm="100000">
                                          <p:val>
                                            <p:strVal val="#ppt_w"/>
                                          </p:val>
                                        </p:tav>
                                      </p:tavLst>
                                    </p:anim>
                                    <p:anim calcmode="lin" valueType="num">
                                      <p:cBhvr>
                                        <p:cTn id="67" dur="500" fill="hold"/>
                                        <p:tgtEl>
                                          <p:spTgt spid="5"/>
                                        </p:tgtEl>
                                        <p:attrNameLst>
                                          <p:attrName>ppt_h</p:attrName>
                                        </p:attrNameLst>
                                      </p:cBhvr>
                                      <p:tavLst>
                                        <p:tav tm="0">
                                          <p:val>
                                            <p:fltVal val="0"/>
                                          </p:val>
                                        </p:tav>
                                        <p:tav tm="100000">
                                          <p:val>
                                            <p:strVal val="#ppt_h"/>
                                          </p:val>
                                        </p:tav>
                                      </p:tavLst>
                                    </p:anim>
                                    <p:animEffect transition="in" filter="fade">
                                      <p:cBhvr>
                                        <p:cTn id="68" dur="500"/>
                                        <p:tgtEl>
                                          <p:spTgt spid="5"/>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wipe(up)">
                                      <p:cBhvr>
                                        <p:cTn id="71" dur="500"/>
                                        <p:tgtEl>
                                          <p:spTgt spid="65"/>
                                        </p:tgtEl>
                                      </p:cBhvr>
                                    </p:animEffect>
                                  </p:childTnLst>
                                </p:cTn>
                              </p:par>
                            </p:childTnLst>
                          </p:cTn>
                        </p:par>
                        <p:par>
                          <p:cTn id="72" fill="hold">
                            <p:stCondLst>
                              <p:cond delay="4500"/>
                            </p:stCondLst>
                            <p:childTnLst>
                              <p:par>
                                <p:cTn id="73" presetID="19" presetClass="entr" presetSubtype="10" fill="hold" grpId="0" nodeType="afterEffect">
                                  <p:stCondLst>
                                    <p:cond delay="0"/>
                                  </p:stCondLst>
                                  <p:childTnLst>
                                    <p:set>
                                      <p:cBhvr>
                                        <p:cTn id="74" dur="1" fill="hold">
                                          <p:stCondLst>
                                            <p:cond delay="0"/>
                                          </p:stCondLst>
                                        </p:cTn>
                                        <p:tgtEl>
                                          <p:spTgt spid="67">
                                            <p:bg/>
                                          </p:spTgt>
                                        </p:tgtEl>
                                        <p:attrNameLst>
                                          <p:attrName>style.visibility</p:attrName>
                                        </p:attrNameLst>
                                      </p:cBhvr>
                                      <p:to>
                                        <p:strVal val="visible"/>
                                      </p:to>
                                    </p:set>
                                    <p:anim calcmode="lin" valueType="num">
                                      <p:cBhvr>
                                        <p:cTn id="75" dur="400" fill="hold"/>
                                        <p:tgtEl>
                                          <p:spTgt spid="67">
                                            <p:bg/>
                                          </p:spTgt>
                                        </p:tgtEl>
                                        <p:attrNameLst>
                                          <p:attrName>ppt_w</p:attrName>
                                        </p:attrNameLst>
                                      </p:cBhvr>
                                      <p:tavLst>
                                        <p:tav tm="0" fmla="#ppt_w*sin(2.5*pi*$)">
                                          <p:val>
                                            <p:fltVal val="0"/>
                                          </p:val>
                                        </p:tav>
                                        <p:tav tm="100000">
                                          <p:val>
                                            <p:fltVal val="1"/>
                                          </p:val>
                                        </p:tav>
                                      </p:tavLst>
                                    </p:anim>
                                    <p:anim calcmode="lin" valueType="num">
                                      <p:cBhvr>
                                        <p:cTn id="76" dur="400" fill="hold"/>
                                        <p:tgtEl>
                                          <p:spTgt spid="67">
                                            <p:bg/>
                                          </p:spTgt>
                                        </p:tgtEl>
                                        <p:attrNameLst>
                                          <p:attrName>ppt_h</p:attrName>
                                        </p:attrNameLst>
                                      </p:cBhvr>
                                      <p:tavLst>
                                        <p:tav tm="0">
                                          <p:val>
                                            <p:strVal val="#ppt_h"/>
                                          </p:val>
                                        </p:tav>
                                        <p:tav tm="100000">
                                          <p:val>
                                            <p:strVal val="#ppt_h"/>
                                          </p:val>
                                        </p:tav>
                                      </p:tavLst>
                                    </p:anim>
                                  </p:childTnLst>
                                </p:cTn>
                              </p:par>
                              <p:par>
                                <p:cTn id="77" presetID="19" presetClass="entr" presetSubtype="10" fill="hold" grpId="0" nodeType="withEffect">
                                  <p:stCondLst>
                                    <p:cond delay="0"/>
                                  </p:stCondLst>
                                  <p:childTnLst>
                                    <p:set>
                                      <p:cBhvr>
                                        <p:cTn id="78" dur="1" fill="hold">
                                          <p:stCondLst>
                                            <p:cond delay="0"/>
                                          </p:stCondLst>
                                        </p:cTn>
                                        <p:tgtEl>
                                          <p:spTgt spid="67">
                                            <p:txEl>
                                              <p:pRg st="0" end="0"/>
                                            </p:txEl>
                                          </p:spTgt>
                                        </p:tgtEl>
                                        <p:attrNameLst>
                                          <p:attrName>style.visibility</p:attrName>
                                        </p:attrNameLst>
                                      </p:cBhvr>
                                      <p:to>
                                        <p:strVal val="visible"/>
                                      </p:to>
                                    </p:set>
                                    <p:anim calcmode="lin" valueType="num">
                                      <p:cBhvr>
                                        <p:cTn id="79" dur="400" fill="hold"/>
                                        <p:tgtEl>
                                          <p:spTgt spid="67">
                                            <p:txEl>
                                              <p:pRg st="0" end="0"/>
                                            </p:txEl>
                                          </p:spTgt>
                                        </p:tgtEl>
                                        <p:attrNameLst>
                                          <p:attrName>ppt_w</p:attrName>
                                        </p:attrNameLst>
                                      </p:cBhvr>
                                      <p:tavLst>
                                        <p:tav tm="0" fmla="#ppt_w*sin(2.5*pi*$)">
                                          <p:val>
                                            <p:fltVal val="0"/>
                                          </p:val>
                                        </p:tav>
                                        <p:tav tm="100000">
                                          <p:val>
                                            <p:fltVal val="1"/>
                                          </p:val>
                                        </p:tav>
                                      </p:tavLst>
                                    </p:anim>
                                    <p:anim calcmode="lin" valueType="num">
                                      <p:cBhvr>
                                        <p:cTn id="80" dur="400" fill="hold"/>
                                        <p:tgtEl>
                                          <p:spTgt spid="67">
                                            <p:txEl>
                                              <p:pRg st="0" end="0"/>
                                            </p:txEl>
                                          </p:spTgt>
                                        </p:tgtEl>
                                        <p:attrNameLst>
                                          <p:attrName>ppt_h</p:attrName>
                                        </p:attrNameLst>
                                      </p:cBhvr>
                                      <p:tavLst>
                                        <p:tav tm="0">
                                          <p:val>
                                            <p:strVal val="#ppt_h"/>
                                          </p:val>
                                        </p:tav>
                                        <p:tav tm="100000">
                                          <p:val>
                                            <p:strVal val="#ppt_h"/>
                                          </p:val>
                                        </p:tav>
                                      </p:tavLst>
                                    </p:anim>
                                  </p:childTnLst>
                                </p:cTn>
                              </p:par>
                            </p:childTnLst>
                          </p:cTn>
                        </p:par>
                        <p:par>
                          <p:cTn id="81" fill="hold">
                            <p:stCondLst>
                              <p:cond delay="4900"/>
                            </p:stCondLst>
                            <p:childTnLst>
                              <p:par>
                                <p:cTn id="82" presetID="53" presetClass="entr" presetSubtype="16" fill="hold" nodeType="afterEffect">
                                  <p:stCondLst>
                                    <p:cond delay="0"/>
                                  </p:stCondLst>
                                  <p:childTnLst>
                                    <p:set>
                                      <p:cBhvr>
                                        <p:cTn id="83" dur="1" fill="hold">
                                          <p:stCondLst>
                                            <p:cond delay="0"/>
                                          </p:stCondLst>
                                        </p:cTn>
                                        <p:tgtEl>
                                          <p:spTgt spid="7"/>
                                        </p:tgtEl>
                                        <p:attrNameLst>
                                          <p:attrName>style.visibility</p:attrName>
                                        </p:attrNameLst>
                                      </p:cBhvr>
                                      <p:to>
                                        <p:strVal val="visible"/>
                                      </p:to>
                                    </p:set>
                                    <p:anim calcmode="lin" valueType="num">
                                      <p:cBhvr>
                                        <p:cTn id="84" dur="500" fill="hold"/>
                                        <p:tgtEl>
                                          <p:spTgt spid="7"/>
                                        </p:tgtEl>
                                        <p:attrNameLst>
                                          <p:attrName>ppt_w</p:attrName>
                                        </p:attrNameLst>
                                      </p:cBhvr>
                                      <p:tavLst>
                                        <p:tav tm="0">
                                          <p:val>
                                            <p:fltVal val="0"/>
                                          </p:val>
                                        </p:tav>
                                        <p:tav tm="100000">
                                          <p:val>
                                            <p:strVal val="#ppt_w"/>
                                          </p:val>
                                        </p:tav>
                                      </p:tavLst>
                                    </p:anim>
                                    <p:anim calcmode="lin" valueType="num">
                                      <p:cBhvr>
                                        <p:cTn id="85" dur="500" fill="hold"/>
                                        <p:tgtEl>
                                          <p:spTgt spid="7"/>
                                        </p:tgtEl>
                                        <p:attrNameLst>
                                          <p:attrName>ppt_h</p:attrName>
                                        </p:attrNameLst>
                                      </p:cBhvr>
                                      <p:tavLst>
                                        <p:tav tm="0">
                                          <p:val>
                                            <p:fltVal val="0"/>
                                          </p:val>
                                        </p:tav>
                                        <p:tav tm="100000">
                                          <p:val>
                                            <p:strVal val="#ppt_h"/>
                                          </p:val>
                                        </p:tav>
                                      </p:tavLst>
                                    </p:anim>
                                    <p:animEffect transition="in" filter="fade">
                                      <p:cBhvr>
                                        <p:cTn id="86" dur="500"/>
                                        <p:tgtEl>
                                          <p:spTgt spid="7"/>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wipe(down)">
                                      <p:cBhvr>
                                        <p:cTn id="89" dur="500"/>
                                        <p:tgtEl>
                                          <p:spTgt spid="80"/>
                                        </p:tgtEl>
                                      </p:cBhvr>
                                    </p:animEffect>
                                  </p:childTnLst>
                                </p:cTn>
                              </p:par>
                            </p:childTnLst>
                          </p:cTn>
                        </p:par>
                        <p:par>
                          <p:cTn id="90" fill="hold">
                            <p:stCondLst>
                              <p:cond delay="5400"/>
                            </p:stCondLst>
                            <p:childTnLst>
                              <p:par>
                                <p:cTn id="91" presetID="19" presetClass="entr" presetSubtype="10" fill="hold" grpId="0" nodeType="afterEffect">
                                  <p:stCondLst>
                                    <p:cond delay="0"/>
                                  </p:stCondLst>
                                  <p:childTnLst>
                                    <p:set>
                                      <p:cBhvr>
                                        <p:cTn id="92" dur="1" fill="hold">
                                          <p:stCondLst>
                                            <p:cond delay="0"/>
                                          </p:stCondLst>
                                        </p:cTn>
                                        <p:tgtEl>
                                          <p:spTgt spid="81">
                                            <p:bg/>
                                          </p:spTgt>
                                        </p:tgtEl>
                                        <p:attrNameLst>
                                          <p:attrName>style.visibility</p:attrName>
                                        </p:attrNameLst>
                                      </p:cBhvr>
                                      <p:to>
                                        <p:strVal val="visible"/>
                                      </p:to>
                                    </p:set>
                                    <p:anim calcmode="lin" valueType="num">
                                      <p:cBhvr>
                                        <p:cTn id="93" dur="400" fill="hold"/>
                                        <p:tgtEl>
                                          <p:spTgt spid="81">
                                            <p:bg/>
                                          </p:spTgt>
                                        </p:tgtEl>
                                        <p:attrNameLst>
                                          <p:attrName>ppt_w</p:attrName>
                                        </p:attrNameLst>
                                      </p:cBhvr>
                                      <p:tavLst>
                                        <p:tav tm="0" fmla="#ppt_w*sin(2.5*pi*$)">
                                          <p:val>
                                            <p:fltVal val="0"/>
                                          </p:val>
                                        </p:tav>
                                        <p:tav tm="100000">
                                          <p:val>
                                            <p:fltVal val="1"/>
                                          </p:val>
                                        </p:tav>
                                      </p:tavLst>
                                    </p:anim>
                                    <p:anim calcmode="lin" valueType="num">
                                      <p:cBhvr>
                                        <p:cTn id="94" dur="400" fill="hold"/>
                                        <p:tgtEl>
                                          <p:spTgt spid="81">
                                            <p:bg/>
                                          </p:spTgt>
                                        </p:tgtEl>
                                        <p:attrNameLst>
                                          <p:attrName>ppt_h</p:attrName>
                                        </p:attrNameLst>
                                      </p:cBhvr>
                                      <p:tavLst>
                                        <p:tav tm="0">
                                          <p:val>
                                            <p:strVal val="#ppt_h"/>
                                          </p:val>
                                        </p:tav>
                                        <p:tav tm="100000">
                                          <p:val>
                                            <p:strVal val="#ppt_h"/>
                                          </p:val>
                                        </p:tav>
                                      </p:tavLst>
                                    </p:anim>
                                  </p:childTnLst>
                                </p:cTn>
                              </p:par>
                              <p:par>
                                <p:cTn id="95" presetID="19" presetClass="entr" presetSubtype="10" fill="hold" grpId="0" nodeType="withEffect">
                                  <p:stCondLst>
                                    <p:cond delay="0"/>
                                  </p:stCondLst>
                                  <p:childTnLst>
                                    <p:set>
                                      <p:cBhvr>
                                        <p:cTn id="96" dur="1" fill="hold">
                                          <p:stCondLst>
                                            <p:cond delay="0"/>
                                          </p:stCondLst>
                                        </p:cTn>
                                        <p:tgtEl>
                                          <p:spTgt spid="81">
                                            <p:txEl>
                                              <p:pRg st="0" end="0"/>
                                            </p:txEl>
                                          </p:spTgt>
                                        </p:tgtEl>
                                        <p:attrNameLst>
                                          <p:attrName>style.visibility</p:attrName>
                                        </p:attrNameLst>
                                      </p:cBhvr>
                                      <p:to>
                                        <p:strVal val="visible"/>
                                      </p:to>
                                    </p:set>
                                    <p:anim calcmode="lin" valueType="num">
                                      <p:cBhvr>
                                        <p:cTn id="97" dur="400" fill="hold"/>
                                        <p:tgtEl>
                                          <p:spTgt spid="81">
                                            <p:txEl>
                                              <p:pRg st="0" end="0"/>
                                            </p:txEl>
                                          </p:spTgt>
                                        </p:tgtEl>
                                        <p:attrNameLst>
                                          <p:attrName>ppt_w</p:attrName>
                                        </p:attrNameLst>
                                      </p:cBhvr>
                                      <p:tavLst>
                                        <p:tav tm="0" fmla="#ppt_w*sin(2.5*pi*$)">
                                          <p:val>
                                            <p:fltVal val="0"/>
                                          </p:val>
                                        </p:tav>
                                        <p:tav tm="100000">
                                          <p:val>
                                            <p:fltVal val="1"/>
                                          </p:val>
                                        </p:tav>
                                      </p:tavLst>
                                    </p:anim>
                                    <p:anim calcmode="lin" valueType="num">
                                      <p:cBhvr>
                                        <p:cTn id="98" dur="400" fill="hold"/>
                                        <p:tgtEl>
                                          <p:spTgt spid="81">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3" grpId="0" build="allAtOnce" animBg="1"/>
      <p:bldP spid="80" grpId="0" animBg="1"/>
      <p:bldP spid="81" grpId="0" build="allAtOnce" animBg="1"/>
      <p:bldP spid="65" grpId="0" animBg="1"/>
      <p:bldP spid="67" grpId="0" build="allAtOnce" animBg="1"/>
      <p:bldP spid="55" grpId="0" animBg="1"/>
      <p:bldP spid="62" grpId="0" build="allAtOnce" animBg="1"/>
      <p:bldP spid="74" grpId="0" animBg="1"/>
      <p:bldP spid="75" grpId="0" build="allAtOnce"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p:nvPr/>
        </p:nvGrpSpPr>
        <p:grpSpPr>
          <a:xfrm>
            <a:off x="5723758" y="1370850"/>
            <a:ext cx="589447" cy="606748"/>
            <a:chOff x="1463339" y="1072758"/>
            <a:chExt cx="1546058" cy="1546058"/>
          </a:xfrm>
          <a:effectLst>
            <a:outerShdw blurRad="330200" dist="215900" dir="6900000" sx="81000" sy="81000" algn="t" rotWithShape="0">
              <a:prstClr val="black">
                <a:alpha val="42000"/>
              </a:prstClr>
            </a:outerShdw>
          </a:effectLst>
        </p:grpSpPr>
        <p:sp>
          <p:nvSpPr>
            <p:cNvPr id="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cs typeface="+mn-ea"/>
                <a:sym typeface="+mn-lt"/>
              </a:endParaRPr>
            </a:p>
          </p:txBody>
        </p:sp>
        <p:sp>
          <p:nvSpPr>
            <p:cNvPr id="10" name="椭圆 9"/>
            <p:cNvSpPr/>
            <p:nvPr/>
          </p:nvSpPr>
          <p:spPr>
            <a:xfrm>
              <a:off x="1484232" y="1093651"/>
              <a:ext cx="1504274"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grpSp>
      <p:sp>
        <p:nvSpPr>
          <p:cNvPr id="11" name="椭圆 10"/>
          <p:cNvSpPr/>
          <p:nvPr/>
        </p:nvSpPr>
        <p:spPr>
          <a:xfrm>
            <a:off x="5795423" y="1444619"/>
            <a:ext cx="446118" cy="459210"/>
          </a:xfrm>
          <a:prstGeom prst="ellipse">
            <a:avLst/>
          </a:prstGeom>
          <a:solidFill>
            <a:schemeClr val="accent1"/>
          </a:solidFill>
          <a:ln>
            <a:noFill/>
          </a:ln>
          <a:effectLst>
            <a:innerShdw blurRad="114300">
              <a:srgbClr val="D3133C">
                <a:alpha val="14000"/>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cs typeface="+mn-ea"/>
              <a:sym typeface="+mn-lt"/>
            </a:endParaRPr>
          </a:p>
        </p:txBody>
      </p:sp>
      <p:grpSp>
        <p:nvGrpSpPr>
          <p:cNvPr id="3" name="组合 11"/>
          <p:cNvGrpSpPr/>
          <p:nvPr/>
        </p:nvGrpSpPr>
        <p:grpSpPr>
          <a:xfrm>
            <a:off x="5712590" y="2189015"/>
            <a:ext cx="589447" cy="606748"/>
            <a:chOff x="1463339" y="1072758"/>
            <a:chExt cx="1546058" cy="1546058"/>
          </a:xfrm>
          <a:effectLst>
            <a:outerShdw blurRad="330200" dist="215900" dir="6900000" sx="81000" sy="81000" algn="t" rotWithShape="0">
              <a:prstClr val="black">
                <a:alpha val="49000"/>
              </a:prstClr>
            </a:outerShdw>
          </a:effectLst>
        </p:grpSpPr>
        <p:sp>
          <p:nvSpPr>
            <p:cNvPr id="13" name="同心圆 1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cs typeface="+mn-ea"/>
                <a:sym typeface="+mn-lt"/>
              </a:endParaRPr>
            </a:p>
          </p:txBody>
        </p:sp>
        <p:sp>
          <p:nvSpPr>
            <p:cNvPr id="14" name="椭圆 13"/>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grpSp>
      <p:sp>
        <p:nvSpPr>
          <p:cNvPr id="15" name="椭圆 14"/>
          <p:cNvSpPr/>
          <p:nvPr/>
        </p:nvSpPr>
        <p:spPr>
          <a:xfrm>
            <a:off x="5784255" y="2262783"/>
            <a:ext cx="446118" cy="45921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cs typeface="+mn-ea"/>
              <a:sym typeface="+mn-lt"/>
            </a:endParaRPr>
          </a:p>
        </p:txBody>
      </p:sp>
      <p:grpSp>
        <p:nvGrpSpPr>
          <p:cNvPr id="4" name="组合 15"/>
          <p:cNvGrpSpPr/>
          <p:nvPr/>
        </p:nvGrpSpPr>
        <p:grpSpPr>
          <a:xfrm>
            <a:off x="5712590" y="3007178"/>
            <a:ext cx="589447" cy="606748"/>
            <a:chOff x="1463339" y="1072758"/>
            <a:chExt cx="1546058" cy="1546058"/>
          </a:xfrm>
          <a:effectLst>
            <a:outerShdw blurRad="330200" dist="215900" dir="6900000" sx="81000" sy="81000" algn="t" rotWithShape="0">
              <a:prstClr val="black">
                <a:alpha val="49000"/>
              </a:prstClr>
            </a:outerShdw>
          </a:effectLst>
        </p:grpSpPr>
        <p:sp>
          <p:nvSpPr>
            <p:cNvPr id="17" name="同心圆 1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cs typeface="+mn-ea"/>
                <a:sym typeface="+mn-lt"/>
              </a:endParaRPr>
            </a:p>
          </p:txBody>
        </p:sp>
        <p:sp>
          <p:nvSpPr>
            <p:cNvPr id="18" name="椭圆 17"/>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grpSp>
      <p:sp>
        <p:nvSpPr>
          <p:cNvPr id="19" name="椭圆 18"/>
          <p:cNvSpPr/>
          <p:nvPr/>
        </p:nvSpPr>
        <p:spPr>
          <a:xfrm>
            <a:off x="5784255" y="3080946"/>
            <a:ext cx="446118" cy="45921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cs typeface="+mn-ea"/>
              <a:sym typeface="+mn-lt"/>
            </a:endParaRPr>
          </a:p>
        </p:txBody>
      </p:sp>
      <p:grpSp>
        <p:nvGrpSpPr>
          <p:cNvPr id="5" name="组合 6"/>
          <p:cNvGrpSpPr/>
          <p:nvPr/>
        </p:nvGrpSpPr>
        <p:grpSpPr>
          <a:xfrm>
            <a:off x="6521422" y="1330127"/>
            <a:ext cx="2006433" cy="690763"/>
            <a:chOff x="6084168" y="1189133"/>
            <a:chExt cx="1669538" cy="712120"/>
          </a:xfrm>
        </p:grpSpPr>
        <p:sp>
          <p:nvSpPr>
            <p:cNvPr id="21" name="TextBox 20"/>
            <p:cNvSpPr txBox="1"/>
            <p:nvPr/>
          </p:nvSpPr>
          <p:spPr>
            <a:xfrm>
              <a:off x="6084168" y="1514664"/>
              <a:ext cx="1669538" cy="386589"/>
            </a:xfrm>
            <a:prstGeom prst="rect">
              <a:avLst/>
            </a:prstGeom>
            <a:noFill/>
          </p:spPr>
          <p:txBody>
            <a:bodyPr wrap="square" lIns="94115" tIns="47057" rIns="94115" bIns="47057" rtlCol="0">
              <a:spAutoFit/>
            </a:bodyPr>
            <a:lstStyle/>
            <a:p>
              <a:pPr>
                <a:lnSpc>
                  <a:spcPct val="130000"/>
                </a:lnSpc>
              </a:pPr>
              <a:r>
                <a:rPr lang="zh-CN" altLang="en-US" sz="700" dirty="0">
                  <a:solidFill>
                    <a:schemeClr val="bg2"/>
                  </a:solidFill>
                  <a:cs typeface="+mn-ea"/>
                  <a:sym typeface="+mn-lt"/>
                </a:rPr>
                <a:t>您的内容打在这里，或者通过您的内容打在这里，或者您的内容打在这里，</a:t>
              </a:r>
            </a:p>
          </p:txBody>
        </p:sp>
        <p:sp>
          <p:nvSpPr>
            <p:cNvPr id="22" name="TextBox 21"/>
            <p:cNvSpPr txBox="1"/>
            <p:nvPr/>
          </p:nvSpPr>
          <p:spPr>
            <a:xfrm>
              <a:off x="6109640" y="1189133"/>
              <a:ext cx="1008112" cy="251917"/>
            </a:xfrm>
            <a:prstGeom prst="rect">
              <a:avLst/>
            </a:prstGeom>
            <a:noFill/>
          </p:spPr>
          <p:txBody>
            <a:bodyPr wrap="square" lIns="94115" tIns="0" rIns="94115" bIns="0" rtlCol="0" anchor="t">
              <a:spAutoFit/>
            </a:bodyPr>
            <a:lstStyle/>
            <a:p>
              <a:pPr>
                <a:lnSpc>
                  <a:spcPct val="150000"/>
                </a:lnSpc>
              </a:pPr>
              <a:r>
                <a:rPr lang="zh-CN" altLang="en-US" sz="1200" b="1" dirty="0">
                  <a:solidFill>
                    <a:schemeClr val="bg1">
                      <a:lumMod val="50000"/>
                    </a:schemeClr>
                  </a:solidFill>
                  <a:cs typeface="+mn-ea"/>
                  <a:sym typeface="+mn-lt"/>
                </a:rPr>
                <a:t>添加标题</a:t>
              </a:r>
            </a:p>
          </p:txBody>
        </p:sp>
      </p:grpSp>
      <p:grpSp>
        <p:nvGrpSpPr>
          <p:cNvPr id="6" name="组合 29"/>
          <p:cNvGrpSpPr/>
          <p:nvPr/>
        </p:nvGrpSpPr>
        <p:grpSpPr>
          <a:xfrm>
            <a:off x="6521422" y="2148835"/>
            <a:ext cx="2006433" cy="654705"/>
            <a:chOff x="6084168" y="2476479"/>
            <a:chExt cx="1669538" cy="674948"/>
          </a:xfrm>
        </p:grpSpPr>
        <p:sp>
          <p:nvSpPr>
            <p:cNvPr id="23" name="TextBox 22"/>
            <p:cNvSpPr txBox="1"/>
            <p:nvPr/>
          </p:nvSpPr>
          <p:spPr>
            <a:xfrm>
              <a:off x="6084168" y="2764838"/>
              <a:ext cx="1669538" cy="386589"/>
            </a:xfrm>
            <a:prstGeom prst="rect">
              <a:avLst/>
            </a:prstGeom>
            <a:noFill/>
          </p:spPr>
          <p:txBody>
            <a:bodyPr wrap="square" lIns="94115" tIns="47057" rIns="94115" bIns="47057" rtlCol="0">
              <a:spAutoFit/>
            </a:bodyPr>
            <a:lstStyle/>
            <a:p>
              <a:pPr>
                <a:lnSpc>
                  <a:spcPct val="130000"/>
                </a:lnSpc>
              </a:pPr>
              <a:r>
                <a:rPr lang="zh-CN" altLang="en-US" sz="700" dirty="0">
                  <a:solidFill>
                    <a:schemeClr val="bg2"/>
                  </a:solidFill>
                  <a:cs typeface="+mn-ea"/>
                  <a:sym typeface="+mn-lt"/>
                </a:rPr>
                <a:t>您的内容打在这里，或者通过您的内容打在这里，或者您的内容打在这里，</a:t>
              </a:r>
            </a:p>
          </p:txBody>
        </p:sp>
        <p:sp>
          <p:nvSpPr>
            <p:cNvPr id="24" name="TextBox 23"/>
            <p:cNvSpPr txBox="1"/>
            <p:nvPr/>
          </p:nvSpPr>
          <p:spPr>
            <a:xfrm>
              <a:off x="6109640" y="2476479"/>
              <a:ext cx="1008112" cy="251917"/>
            </a:xfrm>
            <a:prstGeom prst="rect">
              <a:avLst/>
            </a:prstGeom>
            <a:noFill/>
          </p:spPr>
          <p:txBody>
            <a:bodyPr wrap="square" lIns="94115" tIns="0" rIns="94115" bIns="0" rtlCol="0" anchor="t">
              <a:spAutoFit/>
            </a:bodyPr>
            <a:lstStyle/>
            <a:p>
              <a:pPr>
                <a:lnSpc>
                  <a:spcPct val="150000"/>
                </a:lnSpc>
              </a:pPr>
              <a:r>
                <a:rPr lang="zh-CN" altLang="en-US" sz="1200" b="1" dirty="0">
                  <a:solidFill>
                    <a:schemeClr val="bg1">
                      <a:lumMod val="50000"/>
                    </a:schemeClr>
                  </a:solidFill>
                  <a:cs typeface="+mn-ea"/>
                  <a:sym typeface="+mn-lt"/>
                </a:rPr>
                <a:t>添加标题</a:t>
              </a:r>
            </a:p>
          </p:txBody>
        </p:sp>
      </p:grpSp>
      <p:grpSp>
        <p:nvGrpSpPr>
          <p:cNvPr id="7" name="组合 30"/>
          <p:cNvGrpSpPr/>
          <p:nvPr/>
        </p:nvGrpSpPr>
        <p:grpSpPr>
          <a:xfrm>
            <a:off x="6521422" y="2967005"/>
            <a:ext cx="2006433" cy="668951"/>
            <a:chOff x="6084168" y="3696502"/>
            <a:chExt cx="1669538" cy="689634"/>
          </a:xfrm>
        </p:grpSpPr>
        <p:sp>
          <p:nvSpPr>
            <p:cNvPr id="25" name="TextBox 24"/>
            <p:cNvSpPr txBox="1"/>
            <p:nvPr/>
          </p:nvSpPr>
          <p:spPr>
            <a:xfrm>
              <a:off x="6084168" y="3999548"/>
              <a:ext cx="1669538" cy="386588"/>
            </a:xfrm>
            <a:prstGeom prst="rect">
              <a:avLst/>
            </a:prstGeom>
            <a:noFill/>
          </p:spPr>
          <p:txBody>
            <a:bodyPr wrap="square" lIns="94115" tIns="47057" rIns="94115" bIns="47057" rtlCol="0">
              <a:spAutoFit/>
            </a:bodyPr>
            <a:lstStyle/>
            <a:p>
              <a:pPr>
                <a:lnSpc>
                  <a:spcPct val="130000"/>
                </a:lnSpc>
              </a:pPr>
              <a:r>
                <a:rPr lang="zh-CN" altLang="en-US" sz="700" dirty="0">
                  <a:solidFill>
                    <a:schemeClr val="bg2"/>
                  </a:solidFill>
                  <a:cs typeface="+mn-ea"/>
                  <a:sym typeface="+mn-lt"/>
                </a:rPr>
                <a:t>您的内容打在这里，或者通过您的内容打在这里，或者您的内容打在这里，</a:t>
              </a:r>
            </a:p>
          </p:txBody>
        </p:sp>
        <p:sp>
          <p:nvSpPr>
            <p:cNvPr id="26" name="TextBox 25"/>
            <p:cNvSpPr txBox="1"/>
            <p:nvPr/>
          </p:nvSpPr>
          <p:spPr>
            <a:xfrm>
              <a:off x="6094400" y="3696502"/>
              <a:ext cx="1008112" cy="251917"/>
            </a:xfrm>
            <a:prstGeom prst="rect">
              <a:avLst/>
            </a:prstGeom>
            <a:noFill/>
          </p:spPr>
          <p:txBody>
            <a:bodyPr wrap="square" lIns="94115" tIns="0" rIns="94115" bIns="0" rtlCol="0" anchor="t">
              <a:spAutoFit/>
            </a:bodyPr>
            <a:lstStyle/>
            <a:p>
              <a:pPr>
                <a:lnSpc>
                  <a:spcPct val="150000"/>
                </a:lnSpc>
              </a:pPr>
              <a:r>
                <a:rPr lang="zh-CN" altLang="en-US" sz="1200" b="1" dirty="0">
                  <a:solidFill>
                    <a:schemeClr val="bg1">
                      <a:lumMod val="50000"/>
                    </a:schemeClr>
                  </a:solidFill>
                  <a:cs typeface="+mn-ea"/>
                  <a:sym typeface="+mn-lt"/>
                </a:rPr>
                <a:t>添加标题</a:t>
              </a:r>
            </a:p>
          </p:txBody>
        </p:sp>
      </p:grpSp>
      <p:sp>
        <p:nvSpPr>
          <p:cNvPr id="27" name="TextBox 26"/>
          <p:cNvSpPr txBox="1"/>
          <p:nvPr/>
        </p:nvSpPr>
        <p:spPr>
          <a:xfrm>
            <a:off x="5795424" y="1481730"/>
            <a:ext cx="493970" cy="370163"/>
          </a:xfrm>
          <a:prstGeom prst="rect">
            <a:avLst/>
          </a:prstGeom>
          <a:noFill/>
        </p:spPr>
        <p:txBody>
          <a:bodyPr wrap="square" lIns="92349" tIns="46174" rIns="92349" bIns="46174" rtlCol="0">
            <a:spAutoFit/>
          </a:bodyPr>
          <a:lstStyle/>
          <a:p>
            <a:r>
              <a:rPr lang="en-US" altLang="zh-CN" dirty="0">
                <a:solidFill>
                  <a:schemeClr val="bg1"/>
                </a:solidFill>
                <a:cs typeface="+mn-ea"/>
                <a:sym typeface="+mn-lt"/>
              </a:rPr>
              <a:t>01</a:t>
            </a:r>
            <a:endParaRPr lang="zh-CN" altLang="en-US" dirty="0">
              <a:solidFill>
                <a:schemeClr val="bg1"/>
              </a:solidFill>
              <a:cs typeface="+mn-ea"/>
              <a:sym typeface="+mn-lt"/>
            </a:endParaRPr>
          </a:p>
        </p:txBody>
      </p:sp>
      <p:sp>
        <p:nvSpPr>
          <p:cNvPr id="28" name="TextBox 27"/>
          <p:cNvSpPr txBox="1"/>
          <p:nvPr/>
        </p:nvSpPr>
        <p:spPr>
          <a:xfrm>
            <a:off x="5779550" y="2345559"/>
            <a:ext cx="517781" cy="370163"/>
          </a:xfrm>
          <a:prstGeom prst="rect">
            <a:avLst/>
          </a:prstGeom>
          <a:noFill/>
        </p:spPr>
        <p:txBody>
          <a:bodyPr wrap="square" lIns="92349" tIns="46174" rIns="92349" bIns="46174" rtlCol="0">
            <a:spAutoFit/>
          </a:bodyPr>
          <a:lstStyle/>
          <a:p>
            <a:r>
              <a:rPr lang="en-US" altLang="zh-CN" dirty="0">
                <a:solidFill>
                  <a:schemeClr val="bg1"/>
                </a:solidFill>
                <a:cs typeface="+mn-ea"/>
                <a:sym typeface="+mn-lt"/>
              </a:rPr>
              <a:t>02</a:t>
            </a:r>
            <a:endParaRPr lang="zh-CN" altLang="en-US" dirty="0">
              <a:solidFill>
                <a:schemeClr val="bg1"/>
              </a:solidFill>
              <a:cs typeface="+mn-ea"/>
              <a:sym typeface="+mn-lt"/>
            </a:endParaRPr>
          </a:p>
        </p:txBody>
      </p:sp>
      <p:sp>
        <p:nvSpPr>
          <p:cNvPr id="29" name="TextBox 28"/>
          <p:cNvSpPr txBox="1"/>
          <p:nvPr/>
        </p:nvSpPr>
        <p:spPr>
          <a:xfrm>
            <a:off x="5779550" y="3137403"/>
            <a:ext cx="517781" cy="370163"/>
          </a:xfrm>
          <a:prstGeom prst="rect">
            <a:avLst/>
          </a:prstGeom>
          <a:noFill/>
        </p:spPr>
        <p:txBody>
          <a:bodyPr wrap="square" lIns="92349" tIns="46174" rIns="92349" bIns="46174" rtlCol="0">
            <a:spAutoFit/>
          </a:bodyPr>
          <a:lstStyle/>
          <a:p>
            <a:r>
              <a:rPr lang="en-US" altLang="zh-CN" dirty="0">
                <a:solidFill>
                  <a:schemeClr val="bg1"/>
                </a:solidFill>
                <a:cs typeface="+mn-ea"/>
                <a:sym typeface="+mn-lt"/>
              </a:rPr>
              <a:t>03</a:t>
            </a:r>
            <a:endParaRPr lang="zh-CN" altLang="en-US" dirty="0">
              <a:solidFill>
                <a:schemeClr val="bg1"/>
              </a:solidFill>
              <a:cs typeface="+mn-ea"/>
              <a:sym typeface="+mn-lt"/>
            </a:endParaRPr>
          </a:p>
        </p:txBody>
      </p:sp>
      <p:grpSp>
        <p:nvGrpSpPr>
          <p:cNvPr id="8" name="组合 96"/>
          <p:cNvGrpSpPr/>
          <p:nvPr/>
        </p:nvGrpSpPr>
        <p:grpSpPr>
          <a:xfrm>
            <a:off x="721770" y="1548525"/>
            <a:ext cx="4575896" cy="2862297"/>
            <a:chOff x="857224" y="1876434"/>
            <a:chExt cx="3519051" cy="2124076"/>
          </a:xfrm>
        </p:grpSpPr>
        <p:grpSp>
          <p:nvGrpSpPr>
            <p:cNvPr id="12" name="Group 7"/>
            <p:cNvGrpSpPr/>
            <p:nvPr/>
          </p:nvGrpSpPr>
          <p:grpSpPr>
            <a:xfrm>
              <a:off x="857224" y="1876434"/>
              <a:ext cx="3519051" cy="2124076"/>
              <a:chOff x="4901105" y="2090748"/>
              <a:chExt cx="3519051" cy="2124076"/>
            </a:xfrm>
          </p:grpSpPr>
          <p:pic>
            <p:nvPicPr>
              <p:cNvPr id="100" name="Picture 5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4901105" y="2090748"/>
                <a:ext cx="3519051" cy="2124076"/>
              </a:xfrm>
              <a:prstGeom prst="rect">
                <a:avLst/>
              </a:prstGeom>
              <a:noFill/>
              <a:ln w="9525">
                <a:noFill/>
                <a:miter lim="800000"/>
                <a:headEnd/>
                <a:tailEnd/>
              </a:ln>
            </p:spPr>
          </p:pic>
          <p:sp>
            <p:nvSpPr>
              <p:cNvPr id="101" name="Rectangle 9"/>
              <p:cNvSpPr/>
              <p:nvPr/>
            </p:nvSpPr>
            <p:spPr>
              <a:xfrm>
                <a:off x="5330923" y="2195514"/>
                <a:ext cx="2675358" cy="1674094"/>
              </a:xfrm>
              <a:prstGeom prst="rect">
                <a:avLst/>
              </a:prstGeom>
              <a:blipFill>
                <a:blip r:embed="rId4"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cs typeface="+mn-ea"/>
                  <a:sym typeface="+mn-lt"/>
                </a:endParaRPr>
              </a:p>
            </p:txBody>
          </p:sp>
        </p:grpSp>
        <p:pic>
          <p:nvPicPr>
            <p:cNvPr id="99" name="图片 9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92711" y="1981200"/>
              <a:ext cx="2664018" cy="1713148"/>
            </a:xfrm>
            <a:custGeom>
              <a:avLst/>
              <a:gdLst>
                <a:gd name="connsiteX0" fmla="*/ 0 w 6715140"/>
                <a:gd name="connsiteY0" fmla="*/ 0 h 3214710"/>
                <a:gd name="connsiteX1" fmla="*/ 6715140 w 6715140"/>
                <a:gd name="connsiteY1" fmla="*/ 0 h 3214710"/>
                <a:gd name="connsiteX2" fmla="*/ 6715140 w 6715140"/>
                <a:gd name="connsiteY2" fmla="*/ 3214710 h 3214710"/>
                <a:gd name="connsiteX3" fmla="*/ 0 w 6715140"/>
                <a:gd name="connsiteY3" fmla="*/ 3214710 h 3214710"/>
              </a:gdLst>
              <a:ahLst/>
              <a:cxnLst>
                <a:cxn ang="0">
                  <a:pos x="connsiteX0" y="connsiteY0"/>
                </a:cxn>
                <a:cxn ang="0">
                  <a:pos x="connsiteX1" y="connsiteY1"/>
                </a:cxn>
                <a:cxn ang="0">
                  <a:pos x="connsiteX2" y="connsiteY2"/>
                </a:cxn>
                <a:cxn ang="0">
                  <a:pos x="connsiteX3" y="connsiteY3"/>
                </a:cxn>
              </a:cxnLst>
              <a:rect l="l" t="t" r="r" b="b"/>
              <a:pathLst>
                <a:path w="6715140" h="3214710">
                  <a:moveTo>
                    <a:pt x="0" y="0"/>
                  </a:moveTo>
                  <a:lnTo>
                    <a:pt x="6715140" y="0"/>
                  </a:lnTo>
                  <a:lnTo>
                    <a:pt x="6715140" y="3214710"/>
                  </a:lnTo>
                  <a:lnTo>
                    <a:pt x="0" y="3214710"/>
                  </a:lnTo>
                  <a:close/>
                </a:path>
              </a:pathLst>
            </a:custGeom>
          </p:spPr>
        </p:pic>
      </p:grpSp>
      <p:sp>
        <p:nvSpPr>
          <p:cNvPr id="42" name="Rectangle 19"/>
          <p:cNvSpPr>
            <a:spLocks noChangeArrowheads="1"/>
          </p:cNvSpPr>
          <p:nvPr/>
        </p:nvSpPr>
        <p:spPr bwMode="auto">
          <a:xfrm>
            <a:off x="31315022" y="8048939"/>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年</a:t>
            </a:r>
            <a:endParaRPr lang="zh-CN" altLang="zh-CN" sz="1600" dirty="0">
              <a:latin typeface="+mn-lt"/>
              <a:ea typeface="+mn-ea"/>
              <a:cs typeface="+mn-ea"/>
              <a:sym typeface="+mn-lt"/>
            </a:endParaRPr>
          </a:p>
        </p:txBody>
      </p:sp>
      <p:sp>
        <p:nvSpPr>
          <p:cNvPr id="43" name="Rectangle 20"/>
          <p:cNvSpPr>
            <a:spLocks noChangeArrowheads="1"/>
          </p:cNvSpPr>
          <p:nvPr/>
        </p:nvSpPr>
        <p:spPr bwMode="auto">
          <a:xfrm>
            <a:off x="35985445" y="8048939"/>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度</a:t>
            </a:r>
            <a:endParaRPr lang="zh-CN" altLang="zh-CN" sz="1600" dirty="0">
              <a:latin typeface="+mn-lt"/>
              <a:ea typeface="+mn-ea"/>
              <a:cs typeface="+mn-ea"/>
              <a:sym typeface="+mn-lt"/>
            </a:endParaRPr>
          </a:p>
        </p:txBody>
      </p:sp>
      <p:sp>
        <p:nvSpPr>
          <p:cNvPr id="44" name="Rectangle 21"/>
          <p:cNvSpPr>
            <a:spLocks noChangeArrowheads="1"/>
          </p:cNvSpPr>
          <p:nvPr/>
        </p:nvSpPr>
        <p:spPr bwMode="auto">
          <a:xfrm>
            <a:off x="40663809" y="8048939"/>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工</a:t>
            </a:r>
            <a:endParaRPr lang="zh-CN" altLang="zh-CN" sz="1600" dirty="0">
              <a:latin typeface="+mn-lt"/>
              <a:ea typeface="+mn-ea"/>
              <a:cs typeface="+mn-ea"/>
              <a:sym typeface="+mn-lt"/>
            </a:endParaRPr>
          </a:p>
        </p:txBody>
      </p:sp>
      <p:sp>
        <p:nvSpPr>
          <p:cNvPr id="45" name="Rectangle 22"/>
          <p:cNvSpPr>
            <a:spLocks noChangeArrowheads="1"/>
          </p:cNvSpPr>
          <p:nvPr/>
        </p:nvSpPr>
        <p:spPr bwMode="auto">
          <a:xfrm>
            <a:off x="45334233" y="8048939"/>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作</a:t>
            </a:r>
            <a:endParaRPr lang="zh-CN" altLang="zh-CN" sz="1600" dirty="0">
              <a:latin typeface="+mn-lt"/>
              <a:ea typeface="+mn-ea"/>
              <a:cs typeface="+mn-ea"/>
              <a:sym typeface="+mn-lt"/>
            </a:endParaRPr>
          </a:p>
        </p:txBody>
      </p:sp>
      <p:sp>
        <p:nvSpPr>
          <p:cNvPr id="46" name="Rectangle 23"/>
          <p:cNvSpPr>
            <a:spLocks noChangeArrowheads="1"/>
          </p:cNvSpPr>
          <p:nvPr/>
        </p:nvSpPr>
        <p:spPr bwMode="auto">
          <a:xfrm>
            <a:off x="50006245" y="8048939"/>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概</a:t>
            </a:r>
            <a:endParaRPr lang="zh-CN" altLang="zh-CN" sz="1600" dirty="0">
              <a:latin typeface="+mn-lt"/>
              <a:ea typeface="+mn-ea"/>
              <a:cs typeface="+mn-ea"/>
              <a:sym typeface="+mn-lt"/>
            </a:endParaRPr>
          </a:p>
        </p:txBody>
      </p:sp>
      <p:sp>
        <p:nvSpPr>
          <p:cNvPr id="47" name="Rectangle 24"/>
          <p:cNvSpPr>
            <a:spLocks noChangeArrowheads="1"/>
          </p:cNvSpPr>
          <p:nvPr/>
        </p:nvSpPr>
        <p:spPr bwMode="auto">
          <a:xfrm>
            <a:off x="54684606" y="8048939"/>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述</a:t>
            </a:r>
            <a:endParaRPr lang="zh-CN" altLang="zh-CN" sz="1600" dirty="0">
              <a:latin typeface="+mn-lt"/>
              <a:ea typeface="+mn-ea"/>
              <a:cs typeface="+mn-ea"/>
              <a:sym typeface="+mn-lt"/>
            </a:endParaRPr>
          </a:p>
        </p:txBody>
      </p:sp>
      <p:sp>
        <p:nvSpPr>
          <p:cNvPr id="48" name="Rectangle 25"/>
          <p:cNvSpPr>
            <a:spLocks noChangeArrowheads="1"/>
          </p:cNvSpPr>
          <p:nvPr/>
        </p:nvSpPr>
        <p:spPr bwMode="auto">
          <a:xfrm>
            <a:off x="63812731"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年</a:t>
            </a:r>
            <a:endParaRPr lang="zh-CN" altLang="zh-CN" sz="1600" dirty="0">
              <a:latin typeface="+mn-lt"/>
              <a:ea typeface="+mn-ea"/>
              <a:cs typeface="+mn-ea"/>
              <a:sym typeface="+mn-lt"/>
            </a:endParaRPr>
          </a:p>
        </p:txBody>
      </p:sp>
      <p:sp>
        <p:nvSpPr>
          <p:cNvPr id="49" name="Rectangle 26"/>
          <p:cNvSpPr>
            <a:spLocks noChangeArrowheads="1"/>
          </p:cNvSpPr>
          <p:nvPr/>
        </p:nvSpPr>
        <p:spPr bwMode="auto">
          <a:xfrm>
            <a:off x="68483153"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度</a:t>
            </a:r>
            <a:endParaRPr lang="zh-CN" altLang="zh-CN" sz="1600" dirty="0">
              <a:latin typeface="+mn-lt"/>
              <a:ea typeface="+mn-ea"/>
              <a:cs typeface="+mn-ea"/>
              <a:sym typeface="+mn-lt"/>
            </a:endParaRPr>
          </a:p>
        </p:txBody>
      </p:sp>
      <p:sp>
        <p:nvSpPr>
          <p:cNvPr id="50" name="Rectangle 27"/>
          <p:cNvSpPr>
            <a:spLocks noChangeArrowheads="1"/>
          </p:cNvSpPr>
          <p:nvPr/>
        </p:nvSpPr>
        <p:spPr bwMode="auto">
          <a:xfrm>
            <a:off x="73161517"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工</a:t>
            </a:r>
            <a:endParaRPr lang="zh-CN" altLang="zh-CN" sz="1600" dirty="0">
              <a:latin typeface="+mn-lt"/>
              <a:ea typeface="+mn-ea"/>
              <a:cs typeface="+mn-ea"/>
              <a:sym typeface="+mn-lt"/>
            </a:endParaRPr>
          </a:p>
        </p:txBody>
      </p:sp>
      <p:sp>
        <p:nvSpPr>
          <p:cNvPr id="51" name="Rectangle 28"/>
          <p:cNvSpPr>
            <a:spLocks noChangeArrowheads="1"/>
          </p:cNvSpPr>
          <p:nvPr/>
        </p:nvSpPr>
        <p:spPr bwMode="auto">
          <a:xfrm>
            <a:off x="77833529"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作</a:t>
            </a:r>
            <a:endParaRPr lang="zh-CN" altLang="zh-CN" sz="1600" dirty="0">
              <a:latin typeface="+mn-lt"/>
              <a:ea typeface="+mn-ea"/>
              <a:cs typeface="+mn-ea"/>
              <a:sym typeface="+mn-lt"/>
            </a:endParaRPr>
          </a:p>
        </p:txBody>
      </p:sp>
      <p:sp>
        <p:nvSpPr>
          <p:cNvPr id="52" name="Rectangle 29"/>
          <p:cNvSpPr>
            <a:spLocks noChangeArrowheads="1"/>
          </p:cNvSpPr>
          <p:nvPr/>
        </p:nvSpPr>
        <p:spPr bwMode="auto">
          <a:xfrm>
            <a:off x="82503954"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概</a:t>
            </a:r>
            <a:endParaRPr lang="zh-CN" altLang="zh-CN" sz="1600" dirty="0">
              <a:latin typeface="+mn-lt"/>
              <a:ea typeface="+mn-ea"/>
              <a:cs typeface="+mn-ea"/>
              <a:sym typeface="+mn-lt"/>
            </a:endParaRPr>
          </a:p>
        </p:txBody>
      </p:sp>
      <p:sp>
        <p:nvSpPr>
          <p:cNvPr id="53" name="Rectangle 30"/>
          <p:cNvSpPr>
            <a:spLocks noChangeArrowheads="1"/>
          </p:cNvSpPr>
          <p:nvPr/>
        </p:nvSpPr>
        <p:spPr bwMode="auto">
          <a:xfrm>
            <a:off x="87182315"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述</a:t>
            </a:r>
            <a:endParaRPr lang="zh-CN" altLang="zh-CN" sz="1600" dirty="0">
              <a:latin typeface="+mn-lt"/>
              <a:ea typeface="+mn-ea"/>
              <a:cs typeface="+mn-ea"/>
              <a:sym typeface="+mn-lt"/>
            </a:endParaRPr>
          </a:p>
        </p:txBody>
      </p:sp>
      <p:sp>
        <p:nvSpPr>
          <p:cNvPr id="54" name="Rectangle 31"/>
          <p:cNvSpPr>
            <a:spLocks noChangeArrowheads="1"/>
          </p:cNvSpPr>
          <p:nvPr/>
        </p:nvSpPr>
        <p:spPr bwMode="auto">
          <a:xfrm>
            <a:off x="96310438"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年</a:t>
            </a:r>
            <a:endParaRPr lang="zh-CN" altLang="zh-CN" sz="1600" dirty="0">
              <a:latin typeface="+mn-lt"/>
              <a:ea typeface="+mn-ea"/>
              <a:cs typeface="+mn-ea"/>
              <a:sym typeface="+mn-lt"/>
            </a:endParaRPr>
          </a:p>
        </p:txBody>
      </p:sp>
      <p:sp>
        <p:nvSpPr>
          <p:cNvPr id="55" name="Rectangle 32"/>
          <p:cNvSpPr>
            <a:spLocks noChangeArrowheads="1"/>
          </p:cNvSpPr>
          <p:nvPr/>
        </p:nvSpPr>
        <p:spPr bwMode="auto">
          <a:xfrm>
            <a:off x="100982451"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度</a:t>
            </a:r>
            <a:endParaRPr lang="zh-CN" altLang="zh-CN" sz="1600" dirty="0">
              <a:latin typeface="+mn-lt"/>
              <a:ea typeface="+mn-ea"/>
              <a:cs typeface="+mn-ea"/>
              <a:sym typeface="+mn-lt"/>
            </a:endParaRPr>
          </a:p>
        </p:txBody>
      </p:sp>
      <p:sp>
        <p:nvSpPr>
          <p:cNvPr id="59" name="Rectangle 33"/>
          <p:cNvSpPr>
            <a:spLocks noChangeArrowheads="1"/>
          </p:cNvSpPr>
          <p:nvPr/>
        </p:nvSpPr>
        <p:spPr bwMode="auto">
          <a:xfrm>
            <a:off x="105660814"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工</a:t>
            </a:r>
            <a:endParaRPr lang="zh-CN" altLang="zh-CN" sz="1600" dirty="0">
              <a:latin typeface="+mn-lt"/>
              <a:ea typeface="+mn-ea"/>
              <a:cs typeface="+mn-ea"/>
              <a:sym typeface="+mn-lt"/>
            </a:endParaRPr>
          </a:p>
        </p:txBody>
      </p:sp>
      <p:sp>
        <p:nvSpPr>
          <p:cNvPr id="60" name="Rectangle 34"/>
          <p:cNvSpPr>
            <a:spLocks noChangeArrowheads="1"/>
          </p:cNvSpPr>
          <p:nvPr/>
        </p:nvSpPr>
        <p:spPr bwMode="auto">
          <a:xfrm>
            <a:off x="110331238"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作</a:t>
            </a:r>
            <a:endParaRPr lang="zh-CN" altLang="zh-CN" sz="1600" dirty="0">
              <a:latin typeface="+mn-lt"/>
              <a:ea typeface="+mn-ea"/>
              <a:cs typeface="+mn-ea"/>
              <a:sym typeface="+mn-lt"/>
            </a:endParaRPr>
          </a:p>
        </p:txBody>
      </p:sp>
      <p:sp>
        <p:nvSpPr>
          <p:cNvPr id="61" name="Rectangle 35"/>
          <p:cNvSpPr>
            <a:spLocks noChangeArrowheads="1"/>
          </p:cNvSpPr>
          <p:nvPr/>
        </p:nvSpPr>
        <p:spPr bwMode="auto">
          <a:xfrm>
            <a:off x="115001663"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概</a:t>
            </a:r>
            <a:endParaRPr lang="zh-CN" altLang="zh-CN" sz="1600" dirty="0">
              <a:latin typeface="+mn-lt"/>
              <a:ea typeface="+mn-ea"/>
              <a:cs typeface="+mn-ea"/>
              <a:sym typeface="+mn-lt"/>
            </a:endParaRPr>
          </a:p>
        </p:txBody>
      </p:sp>
      <p:sp>
        <p:nvSpPr>
          <p:cNvPr id="62" name="Rectangle 36"/>
          <p:cNvSpPr>
            <a:spLocks noChangeArrowheads="1"/>
          </p:cNvSpPr>
          <p:nvPr/>
        </p:nvSpPr>
        <p:spPr bwMode="auto">
          <a:xfrm>
            <a:off x="119680024"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述</a:t>
            </a:r>
            <a:endParaRPr lang="zh-CN" altLang="zh-CN" sz="1600" dirty="0">
              <a:latin typeface="+mn-lt"/>
              <a:ea typeface="+mn-ea"/>
              <a:cs typeface="+mn-ea"/>
              <a:sym typeface="+mn-lt"/>
            </a:endParaRPr>
          </a:p>
        </p:txBody>
      </p:sp>
      <p:sp>
        <p:nvSpPr>
          <p:cNvPr id="63" name="Rectangle 37"/>
          <p:cNvSpPr>
            <a:spLocks noChangeArrowheads="1"/>
          </p:cNvSpPr>
          <p:nvPr/>
        </p:nvSpPr>
        <p:spPr bwMode="auto">
          <a:xfrm>
            <a:off x="128809735"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年</a:t>
            </a:r>
            <a:endParaRPr lang="zh-CN" altLang="zh-CN" sz="1600" dirty="0">
              <a:latin typeface="+mn-lt"/>
              <a:ea typeface="+mn-ea"/>
              <a:cs typeface="+mn-ea"/>
              <a:sym typeface="+mn-lt"/>
            </a:endParaRPr>
          </a:p>
        </p:txBody>
      </p:sp>
      <p:sp>
        <p:nvSpPr>
          <p:cNvPr id="64" name="Rectangle 38"/>
          <p:cNvSpPr>
            <a:spLocks noChangeArrowheads="1"/>
          </p:cNvSpPr>
          <p:nvPr/>
        </p:nvSpPr>
        <p:spPr bwMode="auto">
          <a:xfrm>
            <a:off x="133480159"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度</a:t>
            </a:r>
            <a:endParaRPr lang="zh-CN" altLang="zh-CN" sz="1600" dirty="0">
              <a:latin typeface="+mn-lt"/>
              <a:ea typeface="+mn-ea"/>
              <a:cs typeface="+mn-ea"/>
              <a:sym typeface="+mn-lt"/>
            </a:endParaRPr>
          </a:p>
        </p:txBody>
      </p:sp>
      <p:sp>
        <p:nvSpPr>
          <p:cNvPr id="65" name="Rectangle 39"/>
          <p:cNvSpPr>
            <a:spLocks noChangeArrowheads="1"/>
          </p:cNvSpPr>
          <p:nvPr/>
        </p:nvSpPr>
        <p:spPr bwMode="auto">
          <a:xfrm>
            <a:off x="138158523"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工</a:t>
            </a:r>
            <a:endParaRPr lang="zh-CN" altLang="zh-CN" sz="1600" dirty="0">
              <a:latin typeface="+mn-lt"/>
              <a:ea typeface="+mn-ea"/>
              <a:cs typeface="+mn-ea"/>
              <a:sym typeface="+mn-lt"/>
            </a:endParaRPr>
          </a:p>
        </p:txBody>
      </p:sp>
      <p:sp>
        <p:nvSpPr>
          <p:cNvPr id="66" name="Rectangle 40"/>
          <p:cNvSpPr>
            <a:spLocks noChangeArrowheads="1"/>
          </p:cNvSpPr>
          <p:nvPr/>
        </p:nvSpPr>
        <p:spPr bwMode="auto">
          <a:xfrm>
            <a:off x="142828946"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作</a:t>
            </a:r>
            <a:endParaRPr lang="zh-CN" altLang="zh-CN" sz="1600" dirty="0">
              <a:latin typeface="+mn-lt"/>
              <a:ea typeface="+mn-ea"/>
              <a:cs typeface="+mn-ea"/>
              <a:sym typeface="+mn-lt"/>
            </a:endParaRPr>
          </a:p>
        </p:txBody>
      </p:sp>
      <p:sp>
        <p:nvSpPr>
          <p:cNvPr id="67" name="Rectangle 41"/>
          <p:cNvSpPr>
            <a:spLocks noChangeArrowheads="1"/>
          </p:cNvSpPr>
          <p:nvPr/>
        </p:nvSpPr>
        <p:spPr bwMode="auto">
          <a:xfrm>
            <a:off x="147499370"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概</a:t>
            </a:r>
            <a:endParaRPr lang="zh-CN" altLang="zh-CN" sz="1600" dirty="0">
              <a:latin typeface="+mn-lt"/>
              <a:ea typeface="+mn-ea"/>
              <a:cs typeface="+mn-ea"/>
              <a:sym typeface="+mn-lt"/>
            </a:endParaRPr>
          </a:p>
        </p:txBody>
      </p:sp>
      <p:sp>
        <p:nvSpPr>
          <p:cNvPr id="68" name="Rectangle 42"/>
          <p:cNvSpPr>
            <a:spLocks noChangeArrowheads="1"/>
          </p:cNvSpPr>
          <p:nvPr/>
        </p:nvSpPr>
        <p:spPr bwMode="auto">
          <a:xfrm>
            <a:off x="152177732"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述</a:t>
            </a:r>
            <a:endParaRPr lang="zh-CN" altLang="zh-CN" sz="1600" dirty="0">
              <a:latin typeface="+mn-lt"/>
              <a:ea typeface="+mn-ea"/>
              <a:cs typeface="+mn-ea"/>
              <a:sym typeface="+mn-lt"/>
            </a:endParaRPr>
          </a:p>
        </p:txBody>
      </p:sp>
      <p:sp>
        <p:nvSpPr>
          <p:cNvPr id="71" name="Rectangle 43"/>
          <p:cNvSpPr>
            <a:spLocks noChangeArrowheads="1"/>
          </p:cNvSpPr>
          <p:nvPr/>
        </p:nvSpPr>
        <p:spPr bwMode="auto">
          <a:xfrm>
            <a:off x="161307442"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年</a:t>
            </a:r>
            <a:endParaRPr lang="zh-CN" altLang="zh-CN" sz="1600" dirty="0">
              <a:latin typeface="+mn-lt"/>
              <a:ea typeface="+mn-ea"/>
              <a:cs typeface="+mn-ea"/>
              <a:sym typeface="+mn-lt"/>
            </a:endParaRPr>
          </a:p>
        </p:txBody>
      </p:sp>
      <p:sp>
        <p:nvSpPr>
          <p:cNvPr id="72" name="Rectangle 44"/>
          <p:cNvSpPr>
            <a:spLocks noChangeArrowheads="1"/>
          </p:cNvSpPr>
          <p:nvPr/>
        </p:nvSpPr>
        <p:spPr bwMode="auto">
          <a:xfrm>
            <a:off x="165977867"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度</a:t>
            </a:r>
            <a:endParaRPr lang="zh-CN" altLang="zh-CN" sz="1600" dirty="0">
              <a:latin typeface="+mn-lt"/>
              <a:ea typeface="+mn-ea"/>
              <a:cs typeface="+mn-ea"/>
              <a:sym typeface="+mn-lt"/>
            </a:endParaRPr>
          </a:p>
        </p:txBody>
      </p:sp>
      <p:sp>
        <p:nvSpPr>
          <p:cNvPr id="73" name="Rectangle 45"/>
          <p:cNvSpPr>
            <a:spLocks noChangeArrowheads="1"/>
          </p:cNvSpPr>
          <p:nvPr/>
        </p:nvSpPr>
        <p:spPr bwMode="auto">
          <a:xfrm>
            <a:off x="170656229"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工</a:t>
            </a:r>
            <a:endParaRPr lang="zh-CN" altLang="zh-CN" sz="1600" dirty="0">
              <a:latin typeface="+mn-lt"/>
              <a:ea typeface="+mn-ea"/>
              <a:cs typeface="+mn-ea"/>
              <a:sym typeface="+mn-lt"/>
            </a:endParaRPr>
          </a:p>
        </p:txBody>
      </p:sp>
      <p:sp>
        <p:nvSpPr>
          <p:cNvPr id="77" name="Rectangle 46"/>
          <p:cNvSpPr>
            <a:spLocks noChangeArrowheads="1"/>
          </p:cNvSpPr>
          <p:nvPr/>
        </p:nvSpPr>
        <p:spPr bwMode="auto">
          <a:xfrm>
            <a:off x="175326655"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作</a:t>
            </a:r>
            <a:endParaRPr lang="zh-CN" altLang="zh-CN" sz="1600" dirty="0">
              <a:latin typeface="+mn-lt"/>
              <a:ea typeface="+mn-ea"/>
              <a:cs typeface="+mn-ea"/>
              <a:sym typeface="+mn-lt"/>
            </a:endParaRPr>
          </a:p>
        </p:txBody>
      </p:sp>
      <p:sp>
        <p:nvSpPr>
          <p:cNvPr id="83" name="Rectangle 47"/>
          <p:cNvSpPr>
            <a:spLocks noChangeArrowheads="1"/>
          </p:cNvSpPr>
          <p:nvPr/>
        </p:nvSpPr>
        <p:spPr bwMode="auto">
          <a:xfrm>
            <a:off x="179997079"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概</a:t>
            </a:r>
            <a:endParaRPr lang="zh-CN" altLang="zh-CN" sz="1600" dirty="0">
              <a:latin typeface="+mn-lt"/>
              <a:ea typeface="+mn-ea"/>
              <a:cs typeface="+mn-ea"/>
              <a:sym typeface="+mn-lt"/>
            </a:endParaRPr>
          </a:p>
        </p:txBody>
      </p:sp>
      <p:sp>
        <p:nvSpPr>
          <p:cNvPr id="84" name="Rectangle 48"/>
          <p:cNvSpPr>
            <a:spLocks noChangeArrowheads="1"/>
          </p:cNvSpPr>
          <p:nvPr/>
        </p:nvSpPr>
        <p:spPr bwMode="auto">
          <a:xfrm>
            <a:off x="184675441" y="8199278"/>
            <a:ext cx="4693789" cy="56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zh-CN" sz="35600" dirty="0">
                <a:solidFill>
                  <a:srgbClr val="231915"/>
                </a:solidFill>
                <a:latin typeface="+mn-lt"/>
                <a:ea typeface="+mn-ea"/>
                <a:cs typeface="+mn-ea"/>
                <a:sym typeface="+mn-lt"/>
              </a:rPr>
              <a:t>述</a:t>
            </a:r>
            <a:endParaRPr lang="zh-CN" altLang="zh-CN" sz="1600" dirty="0">
              <a:latin typeface="+mn-lt"/>
              <a:ea typeface="+mn-ea"/>
              <a:cs typeface="+mn-ea"/>
              <a:sym typeface="+mn-lt"/>
            </a:endParaRPr>
          </a:p>
        </p:txBody>
      </p:sp>
      <p:sp>
        <p:nvSpPr>
          <p:cNvPr id="86" name="Line 50"/>
          <p:cNvSpPr>
            <a:spLocks noChangeShapeType="1"/>
          </p:cNvSpPr>
          <p:nvPr/>
        </p:nvSpPr>
        <p:spPr bwMode="auto">
          <a:xfrm flipV="1">
            <a:off x="23415625" y="22674174"/>
            <a:ext cx="175475879" cy="47389"/>
          </a:xfrm>
          <a:prstGeom prst="line">
            <a:avLst/>
          </a:prstGeom>
          <a:noFill/>
          <a:ln w="152400" cap="flat">
            <a:solidFill>
              <a:srgbClr val="231915"/>
            </a:solidFill>
            <a:prstDash val="solid"/>
            <a:miter lim="800000"/>
            <a:headEnd/>
            <a:tailEnd/>
          </a:ln>
          <a:extLst>
            <a:ext uri="{909E8E84-426E-40DD-AFC4-6F175D3DCCD1}">
              <a14:hiddenFill xmlns:a14="http://schemas.microsoft.com/office/drawing/2010/main">
                <a:noFill/>
              </a14:hiddenFill>
            </a:ext>
          </a:extLst>
        </p:spPr>
        <p:txBody>
          <a:bodyPr vert="horz" wrap="square" lIns="92349" tIns="46174" rIns="92349" bIns="46174" numCol="1" anchor="t" anchorCtr="0" compatLnSpc="1">
            <a:prstTxWarp prst="textNoShape">
              <a:avLst/>
            </a:prstTxWarp>
          </a:bodyPr>
          <a:lstStyle/>
          <a:p>
            <a:endParaRPr lang="zh-CN" altLang="en-US" sz="1600" dirty="0">
              <a:cs typeface="+mn-ea"/>
              <a:sym typeface="+mn-lt"/>
            </a:endParaRPr>
          </a:p>
        </p:txBody>
      </p:sp>
      <p:sp>
        <p:nvSpPr>
          <p:cNvPr id="88" name="Freeform 51"/>
          <p:cNvSpPr>
            <a:spLocks/>
          </p:cNvSpPr>
          <p:nvPr/>
        </p:nvSpPr>
        <p:spPr bwMode="auto">
          <a:xfrm>
            <a:off x="73848908" y="44123433"/>
            <a:ext cx="131367196" cy="18429430"/>
          </a:xfrm>
          <a:custGeom>
            <a:avLst/>
            <a:gdLst>
              <a:gd name="T0" fmla="*/ 0 w 17241"/>
              <a:gd name="T1" fmla="*/ 0 h 2350"/>
              <a:gd name="T2" fmla="*/ 16165 w 17241"/>
              <a:gd name="T3" fmla="*/ 0 h 2350"/>
              <a:gd name="T4" fmla="*/ 17241 w 17241"/>
              <a:gd name="T5" fmla="*/ 2350 h 2350"/>
              <a:gd name="T6" fmla="*/ 0 w 17241"/>
              <a:gd name="T7" fmla="*/ 2350 h 2350"/>
              <a:gd name="T8" fmla="*/ 0 w 17241"/>
              <a:gd name="T9" fmla="*/ 0 h 2350"/>
            </a:gdLst>
            <a:ahLst/>
            <a:cxnLst>
              <a:cxn ang="0">
                <a:pos x="T0" y="T1"/>
              </a:cxn>
              <a:cxn ang="0">
                <a:pos x="T2" y="T3"/>
              </a:cxn>
              <a:cxn ang="0">
                <a:pos x="T4" y="T5"/>
              </a:cxn>
              <a:cxn ang="0">
                <a:pos x="T6" y="T7"/>
              </a:cxn>
              <a:cxn ang="0">
                <a:pos x="T8" y="T9"/>
              </a:cxn>
            </a:cxnLst>
            <a:rect l="0" t="0" r="r" b="b"/>
            <a:pathLst>
              <a:path w="17241" h="2350">
                <a:moveTo>
                  <a:pt x="0" y="0"/>
                </a:moveTo>
                <a:lnTo>
                  <a:pt x="16165" y="0"/>
                </a:lnTo>
                <a:lnTo>
                  <a:pt x="17241" y="2350"/>
                </a:lnTo>
                <a:lnTo>
                  <a:pt x="0" y="2350"/>
                </a:lnTo>
                <a:lnTo>
                  <a:pt x="0" y="0"/>
                </a:lnTo>
                <a:close/>
              </a:path>
            </a:pathLst>
          </a:custGeom>
          <a:noFill/>
          <a:ln w="152400" cap="flat">
            <a:solidFill>
              <a:srgbClr val="23191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2349" tIns="46174" rIns="92349" bIns="46174" numCol="1" anchor="t" anchorCtr="0" compatLnSpc="1">
            <a:prstTxWarp prst="textNoShape">
              <a:avLst/>
            </a:prstTxWarp>
          </a:bodyPr>
          <a:lstStyle/>
          <a:p>
            <a:endParaRPr lang="zh-CN" altLang="en-US" sz="1600" dirty="0">
              <a:cs typeface="+mn-ea"/>
              <a:sym typeface="+mn-lt"/>
            </a:endParaRPr>
          </a:p>
        </p:txBody>
      </p:sp>
      <p:grpSp>
        <p:nvGrpSpPr>
          <p:cNvPr id="16" name="组合 89"/>
          <p:cNvGrpSpPr/>
          <p:nvPr/>
        </p:nvGrpSpPr>
        <p:grpSpPr>
          <a:xfrm>
            <a:off x="5712590" y="3740114"/>
            <a:ext cx="589447" cy="606748"/>
            <a:chOff x="1463339" y="1072758"/>
            <a:chExt cx="1546058" cy="1546058"/>
          </a:xfrm>
          <a:effectLst>
            <a:outerShdw blurRad="330200" dist="215900" dir="6900000" sx="81000" sy="81000" algn="t" rotWithShape="0">
              <a:prstClr val="black">
                <a:alpha val="49000"/>
              </a:prstClr>
            </a:outerShdw>
          </a:effectLst>
        </p:grpSpPr>
        <p:sp>
          <p:nvSpPr>
            <p:cNvPr id="92" name="同心圆 9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cs typeface="+mn-ea"/>
                <a:sym typeface="+mn-lt"/>
              </a:endParaRPr>
            </a:p>
          </p:txBody>
        </p:sp>
        <p:sp>
          <p:nvSpPr>
            <p:cNvPr id="93" name="椭圆 9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grpSp>
      <p:sp>
        <p:nvSpPr>
          <p:cNvPr id="94" name="椭圆 93"/>
          <p:cNvSpPr/>
          <p:nvPr/>
        </p:nvSpPr>
        <p:spPr>
          <a:xfrm>
            <a:off x="5784255" y="3813883"/>
            <a:ext cx="446118" cy="45921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cs typeface="+mn-ea"/>
              <a:sym typeface="+mn-lt"/>
            </a:endParaRPr>
          </a:p>
        </p:txBody>
      </p:sp>
      <p:grpSp>
        <p:nvGrpSpPr>
          <p:cNvPr id="20" name="组合 94"/>
          <p:cNvGrpSpPr/>
          <p:nvPr/>
        </p:nvGrpSpPr>
        <p:grpSpPr>
          <a:xfrm>
            <a:off x="6521422" y="3688912"/>
            <a:ext cx="2006433" cy="679980"/>
            <a:chOff x="6084168" y="3685133"/>
            <a:chExt cx="1669538" cy="701003"/>
          </a:xfrm>
        </p:grpSpPr>
        <p:sp>
          <p:nvSpPr>
            <p:cNvPr id="96" name="TextBox 95"/>
            <p:cNvSpPr txBox="1"/>
            <p:nvPr/>
          </p:nvSpPr>
          <p:spPr>
            <a:xfrm>
              <a:off x="6084168" y="3999548"/>
              <a:ext cx="1669538" cy="386588"/>
            </a:xfrm>
            <a:prstGeom prst="rect">
              <a:avLst/>
            </a:prstGeom>
            <a:noFill/>
          </p:spPr>
          <p:txBody>
            <a:bodyPr wrap="square" lIns="94115" tIns="47057" rIns="94115" bIns="47057" rtlCol="0">
              <a:spAutoFit/>
            </a:bodyPr>
            <a:lstStyle/>
            <a:p>
              <a:pPr>
                <a:lnSpc>
                  <a:spcPct val="130000"/>
                </a:lnSpc>
              </a:pPr>
              <a:r>
                <a:rPr lang="zh-CN" altLang="en-US" sz="700" dirty="0">
                  <a:solidFill>
                    <a:schemeClr val="bg2"/>
                  </a:solidFill>
                  <a:cs typeface="+mn-ea"/>
                  <a:sym typeface="+mn-lt"/>
                </a:rPr>
                <a:t>您的内容打在这里，或者通过您的内容打在这里，或者您的内容打在这里，</a:t>
              </a:r>
            </a:p>
          </p:txBody>
        </p:sp>
        <p:sp>
          <p:nvSpPr>
            <p:cNvPr id="102" name="TextBox 101"/>
            <p:cNvSpPr txBox="1"/>
            <p:nvPr/>
          </p:nvSpPr>
          <p:spPr>
            <a:xfrm>
              <a:off x="6094400" y="3685133"/>
              <a:ext cx="1008112" cy="251917"/>
            </a:xfrm>
            <a:prstGeom prst="rect">
              <a:avLst/>
            </a:prstGeom>
            <a:noFill/>
          </p:spPr>
          <p:txBody>
            <a:bodyPr wrap="square" lIns="94115" tIns="0" rIns="94115" bIns="0" rtlCol="0" anchor="t">
              <a:spAutoFit/>
            </a:bodyPr>
            <a:lstStyle/>
            <a:p>
              <a:pPr>
                <a:lnSpc>
                  <a:spcPct val="150000"/>
                </a:lnSpc>
              </a:pPr>
              <a:r>
                <a:rPr lang="zh-CN" altLang="en-US" sz="1200" b="1" dirty="0">
                  <a:solidFill>
                    <a:schemeClr val="bg1">
                      <a:lumMod val="50000"/>
                    </a:schemeClr>
                  </a:solidFill>
                  <a:cs typeface="+mn-ea"/>
                  <a:sym typeface="+mn-lt"/>
                </a:rPr>
                <a:t>添加标题</a:t>
              </a:r>
            </a:p>
          </p:txBody>
        </p:sp>
      </p:grpSp>
      <p:sp>
        <p:nvSpPr>
          <p:cNvPr id="103" name="TextBox 102"/>
          <p:cNvSpPr txBox="1"/>
          <p:nvPr/>
        </p:nvSpPr>
        <p:spPr>
          <a:xfrm>
            <a:off x="5784254" y="3867494"/>
            <a:ext cx="528950" cy="370163"/>
          </a:xfrm>
          <a:prstGeom prst="rect">
            <a:avLst/>
          </a:prstGeom>
          <a:noFill/>
        </p:spPr>
        <p:txBody>
          <a:bodyPr wrap="square" lIns="92349" tIns="46174" rIns="92349" bIns="46174" rtlCol="0">
            <a:spAutoFit/>
          </a:bodyPr>
          <a:lstStyle/>
          <a:p>
            <a:r>
              <a:rPr lang="en-US" altLang="zh-CN" dirty="0">
                <a:solidFill>
                  <a:schemeClr val="bg1"/>
                </a:solidFill>
                <a:cs typeface="+mn-ea"/>
                <a:sym typeface="+mn-lt"/>
              </a:rPr>
              <a:t>04</a:t>
            </a:r>
            <a:endParaRPr lang="zh-CN" altLang="en-US" dirty="0">
              <a:solidFill>
                <a:schemeClr val="bg1"/>
              </a:solidFill>
              <a:cs typeface="+mn-ea"/>
              <a:sym typeface="+mn-lt"/>
            </a:endParaRPr>
          </a:p>
        </p:txBody>
      </p:sp>
    </p:spTree>
    <p:extLst>
      <p:ext uri="{BB962C8B-B14F-4D97-AF65-F5344CB8AC3E}">
        <p14:creationId xmlns:p14="http://schemas.microsoft.com/office/powerpoint/2010/main" val="54549293"/>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27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strVal val="2/3*#ppt_w"/>
                                          </p:val>
                                        </p:tav>
                                        <p:tav tm="100000">
                                          <p:val>
                                            <p:strVal val="#ppt_w"/>
                                          </p:val>
                                        </p:tav>
                                      </p:tavLst>
                                    </p:anim>
                                    <p:anim calcmode="lin" valueType="num">
                                      <p:cBhvr>
                                        <p:cTn id="13" dur="500" fill="hold"/>
                                        <p:tgtEl>
                                          <p:spTgt spid="2"/>
                                        </p:tgtEl>
                                        <p:attrNameLst>
                                          <p:attrName>ppt_h</p:attrName>
                                        </p:attrNameLst>
                                      </p:cBhvr>
                                      <p:tavLst>
                                        <p:tav tm="0">
                                          <p:val>
                                            <p:strVal val="2/3*#ppt_h"/>
                                          </p:val>
                                        </p:tav>
                                        <p:tav tm="100000">
                                          <p:val>
                                            <p:strVal val="#ppt_h"/>
                                          </p:val>
                                        </p:tav>
                                      </p:tavLst>
                                    </p:anim>
                                  </p:childTnLst>
                                </p:cTn>
                              </p:par>
                              <p:par>
                                <p:cTn id="14" presetID="23" presetClass="entr" presetSubtype="28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strVal val="4/3*#ppt_w"/>
                                          </p:val>
                                        </p:tav>
                                        <p:tav tm="100000">
                                          <p:val>
                                            <p:strVal val="#ppt_w"/>
                                          </p:val>
                                        </p:tav>
                                      </p:tavLst>
                                    </p:anim>
                                    <p:anim calcmode="lin" valueType="num">
                                      <p:cBhvr>
                                        <p:cTn id="17" dur="500" fill="hold"/>
                                        <p:tgtEl>
                                          <p:spTgt spid="11"/>
                                        </p:tgtEl>
                                        <p:attrNameLst>
                                          <p:attrName>ppt_h</p:attrName>
                                        </p:attrNameLst>
                                      </p:cBhvr>
                                      <p:tavLst>
                                        <p:tav tm="0">
                                          <p:val>
                                            <p:strVal val="4/3*#ppt_h"/>
                                          </p:val>
                                        </p:tav>
                                        <p:tav tm="100000">
                                          <p:val>
                                            <p:strVal val="#ppt_h"/>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p:cTn id="20" dur="500" fill="hold"/>
                                        <p:tgtEl>
                                          <p:spTgt spid="27"/>
                                        </p:tgtEl>
                                        <p:attrNameLst>
                                          <p:attrName>ppt_w</p:attrName>
                                        </p:attrNameLst>
                                      </p:cBhvr>
                                      <p:tavLst>
                                        <p:tav tm="0">
                                          <p:val>
                                            <p:strVal val="4/3*#ppt_w"/>
                                          </p:val>
                                        </p:tav>
                                        <p:tav tm="100000">
                                          <p:val>
                                            <p:strVal val="#ppt_w"/>
                                          </p:val>
                                        </p:tav>
                                      </p:tavLst>
                                    </p:anim>
                                    <p:anim calcmode="lin" valueType="num">
                                      <p:cBhvr>
                                        <p:cTn id="21" dur="500" fill="hold"/>
                                        <p:tgtEl>
                                          <p:spTgt spid="27"/>
                                        </p:tgtEl>
                                        <p:attrNameLst>
                                          <p:attrName>ppt_h</p:attrName>
                                        </p:attrNameLst>
                                      </p:cBhvr>
                                      <p:tavLst>
                                        <p:tav tm="0">
                                          <p:val>
                                            <p:strVal val="4/3*#ppt_h"/>
                                          </p:val>
                                        </p:tav>
                                        <p:tav tm="100000">
                                          <p:val>
                                            <p:strVal val="#ppt_h"/>
                                          </p:val>
                                        </p:tav>
                                      </p:tavLst>
                                    </p:anim>
                                  </p:childTnLst>
                                </p:cTn>
                              </p:par>
                            </p:childTnLst>
                          </p:cTn>
                        </p:par>
                        <p:par>
                          <p:cTn id="22" fill="hold">
                            <p:stCondLst>
                              <p:cond delay="1000"/>
                            </p:stCondLst>
                            <p:childTnLst>
                              <p:par>
                                <p:cTn id="23" presetID="2" presetClass="entr" presetSubtype="2"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3" presetClass="entr" presetSubtype="272"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strVal val="2/3*#ppt_w"/>
                                          </p:val>
                                        </p:tav>
                                        <p:tav tm="100000">
                                          <p:val>
                                            <p:strVal val="#ppt_w"/>
                                          </p:val>
                                        </p:tav>
                                      </p:tavLst>
                                    </p:anim>
                                    <p:anim calcmode="lin" valueType="num">
                                      <p:cBhvr>
                                        <p:cTn id="31" dur="500" fill="hold"/>
                                        <p:tgtEl>
                                          <p:spTgt spid="3"/>
                                        </p:tgtEl>
                                        <p:attrNameLst>
                                          <p:attrName>ppt_h</p:attrName>
                                        </p:attrNameLst>
                                      </p:cBhvr>
                                      <p:tavLst>
                                        <p:tav tm="0">
                                          <p:val>
                                            <p:strVal val="2/3*#ppt_h"/>
                                          </p:val>
                                        </p:tav>
                                        <p:tav tm="100000">
                                          <p:val>
                                            <p:strVal val="#ppt_h"/>
                                          </p:val>
                                        </p:tav>
                                      </p:tavLst>
                                    </p:anim>
                                  </p:childTnLst>
                                </p:cTn>
                              </p:par>
                              <p:par>
                                <p:cTn id="32" presetID="23" presetClass="entr" presetSubtype="288"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strVal val="4/3*#ppt_w"/>
                                          </p:val>
                                        </p:tav>
                                        <p:tav tm="100000">
                                          <p:val>
                                            <p:strVal val="#ppt_w"/>
                                          </p:val>
                                        </p:tav>
                                      </p:tavLst>
                                    </p:anim>
                                    <p:anim calcmode="lin" valueType="num">
                                      <p:cBhvr>
                                        <p:cTn id="35" dur="500" fill="hold"/>
                                        <p:tgtEl>
                                          <p:spTgt spid="28"/>
                                        </p:tgtEl>
                                        <p:attrNameLst>
                                          <p:attrName>ppt_h</p:attrName>
                                        </p:attrNameLst>
                                      </p:cBhvr>
                                      <p:tavLst>
                                        <p:tav tm="0">
                                          <p:val>
                                            <p:strVal val="4/3*#ppt_h"/>
                                          </p:val>
                                        </p:tav>
                                        <p:tav tm="100000">
                                          <p:val>
                                            <p:strVal val="#ppt_h"/>
                                          </p:val>
                                        </p:tav>
                                      </p:tavLst>
                                    </p:anim>
                                  </p:childTnLst>
                                </p:cTn>
                              </p:par>
                              <p:par>
                                <p:cTn id="36" presetID="23" presetClass="entr" presetSubtype="28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strVal val="4/3*#ppt_w"/>
                                          </p:val>
                                        </p:tav>
                                        <p:tav tm="100000">
                                          <p:val>
                                            <p:strVal val="#ppt_w"/>
                                          </p:val>
                                        </p:tav>
                                      </p:tavLst>
                                    </p:anim>
                                    <p:anim calcmode="lin" valueType="num">
                                      <p:cBhvr>
                                        <p:cTn id="39" dur="500" fill="hold"/>
                                        <p:tgtEl>
                                          <p:spTgt spid="15"/>
                                        </p:tgtEl>
                                        <p:attrNameLst>
                                          <p:attrName>ppt_h</p:attrName>
                                        </p:attrNameLst>
                                      </p:cBhvr>
                                      <p:tavLst>
                                        <p:tav tm="0">
                                          <p:val>
                                            <p:strVal val="4/3*#ppt_h"/>
                                          </p:val>
                                        </p:tav>
                                        <p:tav tm="100000">
                                          <p:val>
                                            <p:strVal val="#ppt_h"/>
                                          </p:val>
                                        </p:tav>
                                      </p:tavLst>
                                    </p:anim>
                                  </p:childTnLst>
                                </p:cTn>
                              </p:par>
                            </p:childTnLst>
                          </p:cTn>
                        </p:par>
                        <p:par>
                          <p:cTn id="40" fill="hold">
                            <p:stCondLst>
                              <p:cond delay="2000"/>
                            </p:stCondLst>
                            <p:childTnLst>
                              <p:par>
                                <p:cTn id="41" presetID="2" presetClass="entr" presetSubtype="2"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1+#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par>
                          <p:cTn id="45" fill="hold">
                            <p:stCondLst>
                              <p:cond delay="2500"/>
                            </p:stCondLst>
                            <p:childTnLst>
                              <p:par>
                                <p:cTn id="46" presetID="23" presetClass="entr" presetSubtype="272"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500" fill="hold"/>
                                        <p:tgtEl>
                                          <p:spTgt spid="4"/>
                                        </p:tgtEl>
                                        <p:attrNameLst>
                                          <p:attrName>ppt_w</p:attrName>
                                        </p:attrNameLst>
                                      </p:cBhvr>
                                      <p:tavLst>
                                        <p:tav tm="0">
                                          <p:val>
                                            <p:strVal val="2/3*#ppt_w"/>
                                          </p:val>
                                        </p:tav>
                                        <p:tav tm="100000">
                                          <p:val>
                                            <p:strVal val="#ppt_w"/>
                                          </p:val>
                                        </p:tav>
                                      </p:tavLst>
                                    </p:anim>
                                    <p:anim calcmode="lin" valueType="num">
                                      <p:cBhvr>
                                        <p:cTn id="49" dur="500" fill="hold"/>
                                        <p:tgtEl>
                                          <p:spTgt spid="4"/>
                                        </p:tgtEl>
                                        <p:attrNameLst>
                                          <p:attrName>ppt_h</p:attrName>
                                        </p:attrNameLst>
                                      </p:cBhvr>
                                      <p:tavLst>
                                        <p:tav tm="0">
                                          <p:val>
                                            <p:strVal val="2/3*#ppt_h"/>
                                          </p:val>
                                        </p:tav>
                                        <p:tav tm="100000">
                                          <p:val>
                                            <p:strVal val="#ppt_h"/>
                                          </p:val>
                                        </p:tav>
                                      </p:tavLst>
                                    </p:anim>
                                  </p:childTnLst>
                                </p:cTn>
                              </p:par>
                              <p:par>
                                <p:cTn id="50" presetID="23" presetClass="entr" presetSubtype="288"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strVal val="4/3*#ppt_w"/>
                                          </p:val>
                                        </p:tav>
                                        <p:tav tm="100000">
                                          <p:val>
                                            <p:strVal val="#ppt_w"/>
                                          </p:val>
                                        </p:tav>
                                      </p:tavLst>
                                    </p:anim>
                                    <p:anim calcmode="lin" valueType="num">
                                      <p:cBhvr>
                                        <p:cTn id="53" dur="500" fill="hold"/>
                                        <p:tgtEl>
                                          <p:spTgt spid="19"/>
                                        </p:tgtEl>
                                        <p:attrNameLst>
                                          <p:attrName>ppt_h</p:attrName>
                                        </p:attrNameLst>
                                      </p:cBhvr>
                                      <p:tavLst>
                                        <p:tav tm="0">
                                          <p:val>
                                            <p:strVal val="4/3*#ppt_h"/>
                                          </p:val>
                                        </p:tav>
                                        <p:tav tm="100000">
                                          <p:val>
                                            <p:strVal val="#ppt_h"/>
                                          </p:val>
                                        </p:tav>
                                      </p:tavLst>
                                    </p:anim>
                                  </p:childTnLst>
                                </p:cTn>
                              </p:par>
                              <p:par>
                                <p:cTn id="54" presetID="23" presetClass="entr" presetSubtype="288"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p:cTn id="56" dur="500" fill="hold"/>
                                        <p:tgtEl>
                                          <p:spTgt spid="29"/>
                                        </p:tgtEl>
                                        <p:attrNameLst>
                                          <p:attrName>ppt_w</p:attrName>
                                        </p:attrNameLst>
                                      </p:cBhvr>
                                      <p:tavLst>
                                        <p:tav tm="0">
                                          <p:val>
                                            <p:strVal val="4/3*#ppt_w"/>
                                          </p:val>
                                        </p:tav>
                                        <p:tav tm="100000">
                                          <p:val>
                                            <p:strVal val="#ppt_w"/>
                                          </p:val>
                                        </p:tav>
                                      </p:tavLst>
                                    </p:anim>
                                    <p:anim calcmode="lin" valueType="num">
                                      <p:cBhvr>
                                        <p:cTn id="57" dur="500" fill="hold"/>
                                        <p:tgtEl>
                                          <p:spTgt spid="29"/>
                                        </p:tgtEl>
                                        <p:attrNameLst>
                                          <p:attrName>ppt_h</p:attrName>
                                        </p:attrNameLst>
                                      </p:cBhvr>
                                      <p:tavLst>
                                        <p:tav tm="0">
                                          <p:val>
                                            <p:strVal val="4/3*#ppt_h"/>
                                          </p:val>
                                        </p:tav>
                                        <p:tav tm="100000">
                                          <p:val>
                                            <p:strVal val="#ppt_h"/>
                                          </p:val>
                                        </p:tav>
                                      </p:tavLst>
                                    </p:anim>
                                  </p:childTnLst>
                                </p:cTn>
                              </p:par>
                            </p:childTnLst>
                          </p:cTn>
                        </p:par>
                        <p:par>
                          <p:cTn id="58" fill="hold">
                            <p:stCondLst>
                              <p:cond delay="3000"/>
                            </p:stCondLst>
                            <p:childTnLst>
                              <p:par>
                                <p:cTn id="59" presetID="2" presetClass="entr" presetSubtype="2" fill="hold" nodeType="after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1+#ppt_w/2"/>
                                          </p:val>
                                        </p:tav>
                                        <p:tav tm="100000">
                                          <p:val>
                                            <p:strVal val="#ppt_x"/>
                                          </p:val>
                                        </p:tav>
                                      </p:tavLst>
                                    </p:anim>
                                    <p:anim calcmode="lin" valueType="num">
                                      <p:cBhvr additive="base">
                                        <p:cTn id="62" dur="500" fill="hold"/>
                                        <p:tgtEl>
                                          <p:spTgt spid="7"/>
                                        </p:tgtEl>
                                        <p:attrNameLst>
                                          <p:attrName>ppt_y</p:attrName>
                                        </p:attrNameLst>
                                      </p:cBhvr>
                                      <p:tavLst>
                                        <p:tav tm="0">
                                          <p:val>
                                            <p:strVal val="#ppt_y"/>
                                          </p:val>
                                        </p:tav>
                                        <p:tav tm="100000">
                                          <p:val>
                                            <p:strVal val="#ppt_y"/>
                                          </p:val>
                                        </p:tav>
                                      </p:tavLst>
                                    </p:anim>
                                  </p:childTnLst>
                                </p:cTn>
                              </p:par>
                            </p:childTnLst>
                          </p:cTn>
                        </p:par>
                        <p:par>
                          <p:cTn id="63" fill="hold">
                            <p:stCondLst>
                              <p:cond delay="3500"/>
                            </p:stCondLst>
                            <p:childTnLst>
                              <p:par>
                                <p:cTn id="64" presetID="23" presetClass="entr" presetSubtype="272" fill="hold" nodeType="after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p:cTn id="66" dur="500" fill="hold"/>
                                        <p:tgtEl>
                                          <p:spTgt spid="16"/>
                                        </p:tgtEl>
                                        <p:attrNameLst>
                                          <p:attrName>ppt_w</p:attrName>
                                        </p:attrNameLst>
                                      </p:cBhvr>
                                      <p:tavLst>
                                        <p:tav tm="0">
                                          <p:val>
                                            <p:strVal val="2/3*#ppt_w"/>
                                          </p:val>
                                        </p:tav>
                                        <p:tav tm="100000">
                                          <p:val>
                                            <p:strVal val="#ppt_w"/>
                                          </p:val>
                                        </p:tav>
                                      </p:tavLst>
                                    </p:anim>
                                    <p:anim calcmode="lin" valueType="num">
                                      <p:cBhvr>
                                        <p:cTn id="67" dur="500" fill="hold"/>
                                        <p:tgtEl>
                                          <p:spTgt spid="16"/>
                                        </p:tgtEl>
                                        <p:attrNameLst>
                                          <p:attrName>ppt_h</p:attrName>
                                        </p:attrNameLst>
                                      </p:cBhvr>
                                      <p:tavLst>
                                        <p:tav tm="0">
                                          <p:val>
                                            <p:strVal val="2/3*#ppt_h"/>
                                          </p:val>
                                        </p:tav>
                                        <p:tav tm="100000">
                                          <p:val>
                                            <p:strVal val="#ppt_h"/>
                                          </p:val>
                                        </p:tav>
                                      </p:tavLst>
                                    </p:anim>
                                  </p:childTnLst>
                                </p:cTn>
                              </p:par>
                              <p:par>
                                <p:cTn id="68" presetID="23" presetClass="entr" presetSubtype="288" fill="hold" grpId="0" nodeType="withEffect">
                                  <p:stCondLst>
                                    <p:cond delay="0"/>
                                  </p:stCondLst>
                                  <p:childTnLst>
                                    <p:set>
                                      <p:cBhvr>
                                        <p:cTn id="69" dur="1" fill="hold">
                                          <p:stCondLst>
                                            <p:cond delay="0"/>
                                          </p:stCondLst>
                                        </p:cTn>
                                        <p:tgtEl>
                                          <p:spTgt spid="94"/>
                                        </p:tgtEl>
                                        <p:attrNameLst>
                                          <p:attrName>style.visibility</p:attrName>
                                        </p:attrNameLst>
                                      </p:cBhvr>
                                      <p:to>
                                        <p:strVal val="visible"/>
                                      </p:to>
                                    </p:set>
                                    <p:anim calcmode="lin" valueType="num">
                                      <p:cBhvr>
                                        <p:cTn id="70" dur="500" fill="hold"/>
                                        <p:tgtEl>
                                          <p:spTgt spid="94"/>
                                        </p:tgtEl>
                                        <p:attrNameLst>
                                          <p:attrName>ppt_w</p:attrName>
                                        </p:attrNameLst>
                                      </p:cBhvr>
                                      <p:tavLst>
                                        <p:tav tm="0">
                                          <p:val>
                                            <p:strVal val="4/3*#ppt_w"/>
                                          </p:val>
                                        </p:tav>
                                        <p:tav tm="100000">
                                          <p:val>
                                            <p:strVal val="#ppt_w"/>
                                          </p:val>
                                        </p:tav>
                                      </p:tavLst>
                                    </p:anim>
                                    <p:anim calcmode="lin" valueType="num">
                                      <p:cBhvr>
                                        <p:cTn id="71" dur="500" fill="hold"/>
                                        <p:tgtEl>
                                          <p:spTgt spid="94"/>
                                        </p:tgtEl>
                                        <p:attrNameLst>
                                          <p:attrName>ppt_h</p:attrName>
                                        </p:attrNameLst>
                                      </p:cBhvr>
                                      <p:tavLst>
                                        <p:tav tm="0">
                                          <p:val>
                                            <p:strVal val="4/3*#ppt_h"/>
                                          </p:val>
                                        </p:tav>
                                        <p:tav tm="100000">
                                          <p:val>
                                            <p:strVal val="#ppt_h"/>
                                          </p:val>
                                        </p:tav>
                                      </p:tavLst>
                                    </p:anim>
                                  </p:childTnLst>
                                </p:cTn>
                              </p:par>
                              <p:par>
                                <p:cTn id="72" presetID="23" presetClass="entr" presetSubtype="288" fill="hold" grpId="0" nodeType="withEffect">
                                  <p:stCondLst>
                                    <p:cond delay="0"/>
                                  </p:stCondLst>
                                  <p:childTnLst>
                                    <p:set>
                                      <p:cBhvr>
                                        <p:cTn id="73" dur="1" fill="hold">
                                          <p:stCondLst>
                                            <p:cond delay="0"/>
                                          </p:stCondLst>
                                        </p:cTn>
                                        <p:tgtEl>
                                          <p:spTgt spid="103"/>
                                        </p:tgtEl>
                                        <p:attrNameLst>
                                          <p:attrName>style.visibility</p:attrName>
                                        </p:attrNameLst>
                                      </p:cBhvr>
                                      <p:to>
                                        <p:strVal val="visible"/>
                                      </p:to>
                                    </p:set>
                                    <p:anim calcmode="lin" valueType="num">
                                      <p:cBhvr>
                                        <p:cTn id="74" dur="500" fill="hold"/>
                                        <p:tgtEl>
                                          <p:spTgt spid="103"/>
                                        </p:tgtEl>
                                        <p:attrNameLst>
                                          <p:attrName>ppt_w</p:attrName>
                                        </p:attrNameLst>
                                      </p:cBhvr>
                                      <p:tavLst>
                                        <p:tav tm="0">
                                          <p:val>
                                            <p:strVal val="4/3*#ppt_w"/>
                                          </p:val>
                                        </p:tav>
                                        <p:tav tm="100000">
                                          <p:val>
                                            <p:strVal val="#ppt_w"/>
                                          </p:val>
                                        </p:tav>
                                      </p:tavLst>
                                    </p:anim>
                                    <p:anim calcmode="lin" valueType="num">
                                      <p:cBhvr>
                                        <p:cTn id="75" dur="500" fill="hold"/>
                                        <p:tgtEl>
                                          <p:spTgt spid="103"/>
                                        </p:tgtEl>
                                        <p:attrNameLst>
                                          <p:attrName>ppt_h</p:attrName>
                                        </p:attrNameLst>
                                      </p:cBhvr>
                                      <p:tavLst>
                                        <p:tav tm="0">
                                          <p:val>
                                            <p:strVal val="4/3*#ppt_h"/>
                                          </p:val>
                                        </p:tav>
                                        <p:tav tm="100000">
                                          <p:val>
                                            <p:strVal val="#ppt_h"/>
                                          </p:val>
                                        </p:tav>
                                      </p:tavLst>
                                    </p:anim>
                                  </p:childTnLst>
                                </p:cTn>
                              </p:par>
                            </p:childTnLst>
                          </p:cTn>
                        </p:par>
                        <p:par>
                          <p:cTn id="76" fill="hold">
                            <p:stCondLst>
                              <p:cond delay="4000"/>
                            </p:stCondLst>
                            <p:childTnLst>
                              <p:par>
                                <p:cTn id="77" presetID="2" presetClass="entr" presetSubtype="2" fill="hold" nodeType="after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1+#ppt_w/2"/>
                                          </p:val>
                                        </p:tav>
                                        <p:tav tm="100000">
                                          <p:val>
                                            <p:strVal val="#ppt_x"/>
                                          </p:val>
                                        </p:tav>
                                      </p:tavLst>
                                    </p:anim>
                                    <p:anim calcmode="lin" valueType="num">
                                      <p:cBhvr additive="base">
                                        <p:cTn id="80"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9" grpId="0" animBg="1"/>
      <p:bldP spid="27" grpId="0"/>
      <p:bldP spid="28" grpId="0"/>
      <p:bldP spid="29" grpId="0"/>
      <p:bldP spid="94" grpId="0" animBg="1"/>
      <p:bldP spid="10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a:spLocks noChangeArrowheads="1"/>
          </p:cNvSpPr>
          <p:nvPr/>
        </p:nvSpPr>
        <p:spPr bwMode="auto">
          <a:xfrm>
            <a:off x="3644336" y="1421484"/>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Oval 6"/>
          <p:cNvSpPr>
            <a:spLocks noChangeArrowheads="1"/>
          </p:cNvSpPr>
          <p:nvPr/>
        </p:nvSpPr>
        <p:spPr bwMode="auto">
          <a:xfrm>
            <a:off x="4581563" y="1557965"/>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Oval 7"/>
          <p:cNvSpPr>
            <a:spLocks noChangeArrowheads="1"/>
          </p:cNvSpPr>
          <p:nvPr/>
        </p:nvSpPr>
        <p:spPr bwMode="auto">
          <a:xfrm>
            <a:off x="4111036" y="1949553"/>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Oval 8"/>
          <p:cNvSpPr>
            <a:spLocks noChangeArrowheads="1"/>
          </p:cNvSpPr>
          <p:nvPr/>
        </p:nvSpPr>
        <p:spPr bwMode="auto">
          <a:xfrm>
            <a:off x="4601964" y="193424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Oval 9"/>
          <p:cNvSpPr>
            <a:spLocks noChangeArrowheads="1"/>
          </p:cNvSpPr>
          <p:nvPr/>
        </p:nvSpPr>
        <p:spPr bwMode="auto">
          <a:xfrm>
            <a:off x="4891421" y="2223793"/>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Oval 10"/>
          <p:cNvSpPr>
            <a:spLocks noChangeArrowheads="1"/>
          </p:cNvSpPr>
          <p:nvPr/>
        </p:nvSpPr>
        <p:spPr bwMode="auto">
          <a:xfrm>
            <a:off x="3819029" y="2455940"/>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Oval 11"/>
          <p:cNvSpPr>
            <a:spLocks noChangeArrowheads="1"/>
          </p:cNvSpPr>
          <p:nvPr/>
        </p:nvSpPr>
        <p:spPr bwMode="auto">
          <a:xfrm>
            <a:off x="3198038" y="2256956"/>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2"/>
          <p:cNvSpPr/>
          <p:nvPr/>
        </p:nvSpPr>
        <p:spPr bwMode="auto">
          <a:xfrm>
            <a:off x="3646886" y="1608986"/>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Oval 13"/>
          <p:cNvSpPr>
            <a:spLocks noChangeArrowheads="1"/>
          </p:cNvSpPr>
          <p:nvPr/>
        </p:nvSpPr>
        <p:spPr bwMode="auto">
          <a:xfrm>
            <a:off x="3198038" y="1689346"/>
            <a:ext cx="912999" cy="913281"/>
          </a:xfrm>
          <a:prstGeom prst="ellipse">
            <a:avLst/>
          </a:prstGeom>
          <a:solidFill>
            <a:schemeClr val="accent1"/>
          </a:solidFill>
          <a:ln>
            <a:noFill/>
          </a:ln>
        </p:spPr>
        <p:txBody>
          <a:bodyPr vert="horz" wrap="square" lIns="0" tIns="0" rIns="0" bIns="0" numCol="1" anchor="t" anchorCtr="0" compatLnSpc="1"/>
          <a:lstStyle/>
          <a:p>
            <a:pPr algn="ctr"/>
            <a:r>
              <a:rPr lang="en-US" altLang="zh-CN" sz="2400" b="1" dirty="0">
                <a:solidFill>
                  <a:schemeClr val="bg1"/>
                </a:solidFill>
                <a:cs typeface="+mn-ea"/>
                <a:sym typeface="+mn-lt"/>
              </a:rPr>
              <a:t>01</a:t>
            </a:r>
          </a:p>
          <a:p>
            <a:pPr algn="ctr"/>
            <a:r>
              <a:rPr lang="en-US" altLang="zh-CN" sz="1000" dirty="0">
                <a:solidFill>
                  <a:schemeClr val="bg1"/>
                </a:solidFill>
                <a:cs typeface="+mn-ea"/>
                <a:sym typeface="+mn-lt"/>
              </a:rPr>
              <a:t>Option here</a:t>
            </a:r>
            <a:endParaRPr lang="zh-CN" altLang="en-US" sz="1000" dirty="0">
              <a:solidFill>
                <a:schemeClr val="bg1"/>
              </a:solidFill>
              <a:cs typeface="+mn-ea"/>
              <a:sym typeface="+mn-lt"/>
            </a:endParaRPr>
          </a:p>
        </p:txBody>
      </p:sp>
      <p:sp>
        <p:nvSpPr>
          <p:cNvPr id="19" name="Oval 14"/>
          <p:cNvSpPr>
            <a:spLocks noChangeArrowheads="1"/>
          </p:cNvSpPr>
          <p:nvPr/>
        </p:nvSpPr>
        <p:spPr bwMode="auto">
          <a:xfrm>
            <a:off x="4100835" y="1133851"/>
            <a:ext cx="912999" cy="913281"/>
          </a:xfrm>
          <a:prstGeom prst="ellipse">
            <a:avLst/>
          </a:prstGeom>
          <a:solidFill>
            <a:schemeClr val="accent2"/>
          </a:solidFill>
          <a:ln>
            <a:noFill/>
          </a:ln>
        </p:spPr>
        <p:txBody>
          <a:bodyPr vert="horz" wrap="square" lIns="0" tIns="0" rIns="0" bIns="0" numCol="1" anchor="t" anchorCtr="0" compatLnSpc="1"/>
          <a:lstStyle/>
          <a:p>
            <a:pPr algn="ctr"/>
            <a:r>
              <a:rPr lang="en-US" altLang="zh-CN" sz="2400" b="1" dirty="0">
                <a:solidFill>
                  <a:schemeClr val="bg1"/>
                </a:solidFill>
                <a:cs typeface="+mn-ea"/>
                <a:sym typeface="+mn-lt"/>
              </a:rPr>
              <a:t>02</a:t>
            </a:r>
          </a:p>
          <a:p>
            <a:pPr algn="ctr"/>
            <a:r>
              <a:rPr lang="en-US" altLang="zh-CN" sz="1000" dirty="0">
                <a:solidFill>
                  <a:schemeClr val="bg1"/>
                </a:solidFill>
                <a:cs typeface="+mn-ea"/>
                <a:sym typeface="+mn-lt"/>
              </a:rPr>
              <a:t>Option here</a:t>
            </a:r>
            <a:endParaRPr lang="zh-CN" altLang="en-US" sz="1000" dirty="0">
              <a:solidFill>
                <a:schemeClr val="bg1"/>
              </a:solidFill>
              <a:cs typeface="+mn-ea"/>
              <a:sym typeface="+mn-lt"/>
            </a:endParaRPr>
          </a:p>
        </p:txBody>
      </p:sp>
      <p:sp>
        <p:nvSpPr>
          <p:cNvPr id="20" name="Freeform 17"/>
          <p:cNvSpPr>
            <a:spLocks noEditPoints="1"/>
          </p:cNvSpPr>
          <p:nvPr/>
        </p:nvSpPr>
        <p:spPr bwMode="auto">
          <a:xfrm>
            <a:off x="7058311" y="1189889"/>
            <a:ext cx="183324" cy="246902"/>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accent3"/>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8"/>
          <p:cNvSpPr>
            <a:spLocks noEditPoints="1"/>
          </p:cNvSpPr>
          <p:nvPr/>
        </p:nvSpPr>
        <p:spPr bwMode="auto">
          <a:xfrm>
            <a:off x="6523103" y="3373211"/>
            <a:ext cx="245630" cy="201358"/>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accent4"/>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19"/>
          <p:cNvSpPr>
            <a:spLocks noEditPoints="1"/>
          </p:cNvSpPr>
          <p:nvPr/>
        </p:nvSpPr>
        <p:spPr bwMode="auto">
          <a:xfrm>
            <a:off x="2561479" y="3354034"/>
            <a:ext cx="294756" cy="239712"/>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Freeform 20"/>
          <p:cNvSpPr>
            <a:spLocks noEditPoints="1"/>
          </p:cNvSpPr>
          <p:nvPr/>
        </p:nvSpPr>
        <p:spPr bwMode="auto">
          <a:xfrm>
            <a:off x="1860189" y="1173108"/>
            <a:ext cx="249224" cy="280462"/>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Rectangle 24"/>
          <p:cNvSpPr>
            <a:spLocks noChangeArrowheads="1"/>
          </p:cNvSpPr>
          <p:nvPr/>
        </p:nvSpPr>
        <p:spPr bwMode="auto">
          <a:xfrm>
            <a:off x="6228184" y="1618260"/>
            <a:ext cx="1843578"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lumMod val="50000"/>
                  </a:schemeClr>
                </a:solidFill>
                <a:cs typeface="+mn-ea"/>
                <a:sym typeface="+mn-lt"/>
              </a:rPr>
              <a:t>单击填加标题</a:t>
            </a:r>
          </a:p>
          <a:p>
            <a:pPr defTabSz="914400">
              <a:lnSpc>
                <a:spcPct val="120000"/>
              </a:lnSpc>
              <a:spcBef>
                <a:spcPts val="300"/>
              </a:spcBef>
              <a:defRPr/>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a:lnSpc>
                <a:spcPct val="130000"/>
              </a:lnSpc>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p:txBody>
      </p:sp>
      <p:sp>
        <p:nvSpPr>
          <p:cNvPr id="25" name="Rectangle 24"/>
          <p:cNvSpPr>
            <a:spLocks noChangeArrowheads="1"/>
          </p:cNvSpPr>
          <p:nvPr/>
        </p:nvSpPr>
        <p:spPr bwMode="auto">
          <a:xfrm>
            <a:off x="1063012" y="1618260"/>
            <a:ext cx="1843578"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lumMod val="50000"/>
                  </a:schemeClr>
                </a:solidFill>
                <a:cs typeface="+mn-ea"/>
                <a:sym typeface="+mn-lt"/>
              </a:rPr>
              <a:t>单击填加标题</a:t>
            </a:r>
          </a:p>
          <a:p>
            <a:pPr defTabSz="914400">
              <a:lnSpc>
                <a:spcPct val="120000"/>
              </a:lnSpc>
              <a:spcBef>
                <a:spcPts val="300"/>
              </a:spcBef>
              <a:defRPr/>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a:lnSpc>
                <a:spcPct val="130000"/>
              </a:lnSpc>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p:txBody>
      </p:sp>
      <p:sp>
        <p:nvSpPr>
          <p:cNvPr id="26" name="Rectangle 24"/>
          <p:cNvSpPr>
            <a:spLocks noChangeArrowheads="1"/>
          </p:cNvSpPr>
          <p:nvPr/>
        </p:nvSpPr>
        <p:spPr bwMode="auto">
          <a:xfrm>
            <a:off x="1787067" y="3728366"/>
            <a:ext cx="1843578"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lumMod val="50000"/>
                  </a:schemeClr>
                </a:solidFill>
                <a:cs typeface="+mn-ea"/>
                <a:sym typeface="+mn-lt"/>
              </a:rPr>
              <a:t>单击填加标题</a:t>
            </a:r>
          </a:p>
          <a:p>
            <a:pPr defTabSz="914400">
              <a:lnSpc>
                <a:spcPct val="120000"/>
              </a:lnSpc>
              <a:spcBef>
                <a:spcPts val="300"/>
              </a:spcBef>
              <a:defRPr/>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a:lnSpc>
                <a:spcPct val="130000"/>
              </a:lnSpc>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p:txBody>
      </p:sp>
      <p:sp>
        <p:nvSpPr>
          <p:cNvPr id="27" name="Rectangle 24"/>
          <p:cNvSpPr>
            <a:spLocks noChangeArrowheads="1"/>
          </p:cNvSpPr>
          <p:nvPr/>
        </p:nvSpPr>
        <p:spPr bwMode="auto">
          <a:xfrm>
            <a:off x="5724128" y="3728366"/>
            <a:ext cx="1843578"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lumMod val="50000"/>
                  </a:schemeClr>
                </a:solidFill>
                <a:cs typeface="+mn-ea"/>
                <a:sym typeface="+mn-lt"/>
              </a:rPr>
              <a:t>单击填加标题</a:t>
            </a:r>
          </a:p>
          <a:p>
            <a:pPr defTabSz="914400">
              <a:lnSpc>
                <a:spcPct val="120000"/>
              </a:lnSpc>
              <a:spcBef>
                <a:spcPts val="300"/>
              </a:spcBef>
              <a:defRPr/>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a:lnSpc>
                <a:spcPct val="130000"/>
              </a:lnSpc>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p:txBody>
      </p:sp>
      <p:sp>
        <p:nvSpPr>
          <p:cNvPr id="28" name="Oval 14"/>
          <p:cNvSpPr>
            <a:spLocks noChangeArrowheads="1"/>
          </p:cNvSpPr>
          <p:nvPr/>
        </p:nvSpPr>
        <p:spPr bwMode="auto">
          <a:xfrm>
            <a:off x="5013834" y="1436791"/>
            <a:ext cx="912999" cy="913281"/>
          </a:xfrm>
          <a:prstGeom prst="ellipse">
            <a:avLst/>
          </a:prstGeom>
          <a:solidFill>
            <a:schemeClr val="accent3"/>
          </a:solidFill>
          <a:ln>
            <a:noFill/>
          </a:ln>
        </p:spPr>
        <p:txBody>
          <a:bodyPr vert="horz" wrap="square" lIns="0" tIns="0" rIns="0" bIns="0" numCol="1" anchor="t" anchorCtr="0" compatLnSpc="1"/>
          <a:lstStyle/>
          <a:p>
            <a:pPr algn="ctr"/>
            <a:r>
              <a:rPr lang="en-US" altLang="zh-CN" sz="2400" b="1" dirty="0">
                <a:solidFill>
                  <a:schemeClr val="bg1"/>
                </a:solidFill>
                <a:cs typeface="+mn-ea"/>
                <a:sym typeface="+mn-lt"/>
              </a:rPr>
              <a:t>03</a:t>
            </a:r>
          </a:p>
          <a:p>
            <a:pPr algn="ctr"/>
            <a:r>
              <a:rPr lang="en-US" altLang="zh-CN" sz="1000" dirty="0">
                <a:solidFill>
                  <a:schemeClr val="bg1"/>
                </a:solidFill>
                <a:cs typeface="+mn-ea"/>
                <a:sym typeface="+mn-lt"/>
              </a:rPr>
              <a:t>Option here</a:t>
            </a:r>
            <a:endParaRPr lang="zh-CN" altLang="en-US" sz="1000" dirty="0">
              <a:solidFill>
                <a:schemeClr val="bg1"/>
              </a:solidFill>
              <a:cs typeface="+mn-ea"/>
              <a:sym typeface="+mn-lt"/>
            </a:endParaRPr>
          </a:p>
        </p:txBody>
      </p:sp>
      <p:sp>
        <p:nvSpPr>
          <p:cNvPr id="29" name="Oval 14"/>
          <p:cNvSpPr>
            <a:spLocks noChangeArrowheads="1"/>
          </p:cNvSpPr>
          <p:nvPr/>
        </p:nvSpPr>
        <p:spPr bwMode="auto">
          <a:xfrm>
            <a:off x="4540906" y="2295862"/>
            <a:ext cx="912999" cy="913281"/>
          </a:xfrm>
          <a:prstGeom prst="ellipse">
            <a:avLst/>
          </a:prstGeom>
          <a:solidFill>
            <a:schemeClr val="accent4"/>
          </a:solidFill>
          <a:ln>
            <a:noFill/>
          </a:ln>
        </p:spPr>
        <p:txBody>
          <a:bodyPr vert="horz" wrap="square" lIns="0" tIns="0" rIns="0" bIns="0" numCol="1" anchor="t" anchorCtr="0" compatLnSpc="1"/>
          <a:lstStyle/>
          <a:p>
            <a:pPr algn="ctr"/>
            <a:r>
              <a:rPr lang="en-US" altLang="zh-CN" sz="2400" b="1" dirty="0">
                <a:solidFill>
                  <a:schemeClr val="bg1"/>
                </a:solidFill>
                <a:cs typeface="+mn-ea"/>
                <a:sym typeface="+mn-lt"/>
              </a:rPr>
              <a:t>04</a:t>
            </a:r>
          </a:p>
          <a:p>
            <a:pPr algn="ctr"/>
            <a:r>
              <a:rPr lang="en-US" altLang="zh-CN" sz="1000" dirty="0">
                <a:solidFill>
                  <a:schemeClr val="bg1"/>
                </a:solidFill>
                <a:cs typeface="+mn-ea"/>
                <a:sym typeface="+mn-lt"/>
              </a:rPr>
              <a:t>Option here</a:t>
            </a:r>
            <a:endParaRPr lang="zh-CN" altLang="en-US" sz="1000" dirty="0">
              <a:solidFill>
                <a:schemeClr val="bg1"/>
              </a:solidFill>
              <a:cs typeface="+mn-ea"/>
              <a:sym typeface="+mn-lt"/>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53" presetClass="entr" presetSubtype="16" fill="hold" grpId="0" nodeType="withEffect">
                                  <p:stCondLst>
                                    <p:cond delay="150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par>
                                <p:cTn id="36" presetID="47" presetClass="entr" presetSubtype="0" fill="hold" grpId="0" nodeType="withEffect">
                                  <p:stCondLst>
                                    <p:cond delay="150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anim calcmode="lin" valueType="num">
                                      <p:cBhvr>
                                        <p:cTn id="39" dur="500" fill="hold"/>
                                        <p:tgtEl>
                                          <p:spTgt spid="23"/>
                                        </p:tgtEl>
                                        <p:attrNameLst>
                                          <p:attrName>ppt_x</p:attrName>
                                        </p:attrNameLst>
                                      </p:cBhvr>
                                      <p:tavLst>
                                        <p:tav tm="0">
                                          <p:val>
                                            <p:strVal val="#ppt_x"/>
                                          </p:val>
                                        </p:tav>
                                        <p:tav tm="100000">
                                          <p:val>
                                            <p:strVal val="#ppt_x"/>
                                          </p:val>
                                        </p:tav>
                                      </p:tavLst>
                                    </p:anim>
                                    <p:anim calcmode="lin" valueType="num">
                                      <p:cBhvr>
                                        <p:cTn id="40" dur="500" fill="hold"/>
                                        <p:tgtEl>
                                          <p:spTgt spid="2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15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anim calcmode="lin" valueType="num">
                                      <p:cBhvr>
                                        <p:cTn id="44" dur="500" fill="hold"/>
                                        <p:tgtEl>
                                          <p:spTgt spid="25"/>
                                        </p:tgtEl>
                                        <p:attrNameLst>
                                          <p:attrName>ppt_x</p:attrName>
                                        </p:attrNameLst>
                                      </p:cBhvr>
                                      <p:tavLst>
                                        <p:tav tm="0">
                                          <p:val>
                                            <p:strVal val="#ppt_x"/>
                                          </p:val>
                                        </p:tav>
                                        <p:tav tm="100000">
                                          <p:val>
                                            <p:strVal val="#ppt_x"/>
                                          </p:val>
                                        </p:tav>
                                      </p:tavLst>
                                    </p:anim>
                                    <p:anim calcmode="lin" valueType="num">
                                      <p:cBhvr>
                                        <p:cTn id="45" dur="500" fill="hold"/>
                                        <p:tgtEl>
                                          <p:spTgt spid="25"/>
                                        </p:tgtEl>
                                        <p:attrNameLst>
                                          <p:attrName>ppt_y</p:attrName>
                                        </p:attrNameLst>
                                      </p:cBhvr>
                                      <p:tavLst>
                                        <p:tav tm="0">
                                          <p:val>
                                            <p:strVal val="#ppt_y+.1"/>
                                          </p:val>
                                        </p:tav>
                                        <p:tav tm="100000">
                                          <p:val>
                                            <p:strVal val="#ppt_y"/>
                                          </p:val>
                                        </p:tav>
                                      </p:tavLst>
                                    </p:anim>
                                  </p:childTnLst>
                                </p:cTn>
                              </p:par>
                              <p:par>
                                <p:cTn id="46" presetID="53" presetClass="entr" presetSubtype="16" fill="hold" grpId="0" nodeType="withEffect">
                                  <p:stCondLst>
                                    <p:cond delay="200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ppt_w</p:attrName>
                                        </p:attrNameLst>
                                      </p:cBhvr>
                                      <p:tavLst>
                                        <p:tav tm="0">
                                          <p:val>
                                            <p:fltVal val="0"/>
                                          </p:val>
                                        </p:tav>
                                        <p:tav tm="100000">
                                          <p:val>
                                            <p:strVal val="#ppt_w"/>
                                          </p:val>
                                        </p:tav>
                                      </p:tavLst>
                                    </p:anim>
                                    <p:anim calcmode="lin" valueType="num">
                                      <p:cBhvr>
                                        <p:cTn id="49" dur="500" fill="hold"/>
                                        <p:tgtEl>
                                          <p:spTgt spid="19"/>
                                        </p:tgtEl>
                                        <p:attrNameLst>
                                          <p:attrName>ppt_h</p:attrName>
                                        </p:attrNameLst>
                                      </p:cBhvr>
                                      <p:tavLst>
                                        <p:tav tm="0">
                                          <p:val>
                                            <p:fltVal val="0"/>
                                          </p:val>
                                        </p:tav>
                                        <p:tav tm="100000">
                                          <p:val>
                                            <p:strVal val="#ppt_h"/>
                                          </p:val>
                                        </p:tav>
                                      </p:tavLst>
                                    </p:anim>
                                    <p:animEffect transition="in" filter="fade">
                                      <p:cBhvr>
                                        <p:cTn id="50" dur="500"/>
                                        <p:tgtEl>
                                          <p:spTgt spid="19"/>
                                        </p:tgtEl>
                                      </p:cBhvr>
                                    </p:animEffect>
                                  </p:childTnLst>
                                </p:cTn>
                              </p:par>
                              <p:par>
                                <p:cTn id="51" presetID="47" presetClass="entr" presetSubtype="0" fill="hold" grpId="0" nodeType="withEffect">
                                  <p:stCondLst>
                                    <p:cond delay="200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anim calcmode="lin" valueType="num">
                                      <p:cBhvr>
                                        <p:cTn id="54" dur="500" fill="hold"/>
                                        <p:tgtEl>
                                          <p:spTgt spid="22"/>
                                        </p:tgtEl>
                                        <p:attrNameLst>
                                          <p:attrName>ppt_x</p:attrName>
                                        </p:attrNameLst>
                                      </p:cBhvr>
                                      <p:tavLst>
                                        <p:tav tm="0">
                                          <p:val>
                                            <p:strVal val="#ppt_x"/>
                                          </p:val>
                                        </p:tav>
                                        <p:tav tm="100000">
                                          <p:val>
                                            <p:strVal val="#ppt_x"/>
                                          </p:val>
                                        </p:tav>
                                      </p:tavLst>
                                    </p:anim>
                                    <p:anim calcmode="lin" valueType="num">
                                      <p:cBhvr>
                                        <p:cTn id="55" dur="5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0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anim calcmode="lin" valueType="num">
                                      <p:cBhvr>
                                        <p:cTn id="59" dur="500" fill="hold"/>
                                        <p:tgtEl>
                                          <p:spTgt spid="26"/>
                                        </p:tgtEl>
                                        <p:attrNameLst>
                                          <p:attrName>ppt_x</p:attrName>
                                        </p:attrNameLst>
                                      </p:cBhvr>
                                      <p:tavLst>
                                        <p:tav tm="0">
                                          <p:val>
                                            <p:strVal val="#ppt_x"/>
                                          </p:val>
                                        </p:tav>
                                        <p:tav tm="100000">
                                          <p:val>
                                            <p:strVal val="#ppt_x"/>
                                          </p:val>
                                        </p:tav>
                                      </p:tavLst>
                                    </p:anim>
                                    <p:anim calcmode="lin" valueType="num">
                                      <p:cBhvr>
                                        <p:cTn id="60" dur="500" fill="hold"/>
                                        <p:tgtEl>
                                          <p:spTgt spid="26"/>
                                        </p:tgtEl>
                                        <p:attrNameLst>
                                          <p:attrName>ppt_y</p:attrName>
                                        </p:attrNameLst>
                                      </p:cBhvr>
                                      <p:tavLst>
                                        <p:tav tm="0">
                                          <p:val>
                                            <p:strVal val="#ppt_y+.1"/>
                                          </p:val>
                                        </p:tav>
                                        <p:tav tm="100000">
                                          <p:val>
                                            <p:strVal val="#ppt_y"/>
                                          </p:val>
                                        </p:tav>
                                      </p:tavLst>
                                    </p:anim>
                                  </p:childTnLst>
                                </p:cTn>
                              </p:par>
                              <p:par>
                                <p:cTn id="61" presetID="53" presetClass="entr" presetSubtype="16" fill="hold" grpId="0" nodeType="withEffect">
                                  <p:stCondLst>
                                    <p:cond delay="2500"/>
                                  </p:stCondLst>
                                  <p:childTnLst>
                                    <p:set>
                                      <p:cBhvr>
                                        <p:cTn id="62" dur="1" fill="hold">
                                          <p:stCondLst>
                                            <p:cond delay="0"/>
                                          </p:stCondLst>
                                        </p:cTn>
                                        <p:tgtEl>
                                          <p:spTgt spid="28"/>
                                        </p:tgtEl>
                                        <p:attrNameLst>
                                          <p:attrName>style.visibility</p:attrName>
                                        </p:attrNameLst>
                                      </p:cBhvr>
                                      <p:to>
                                        <p:strVal val="visible"/>
                                      </p:to>
                                    </p:set>
                                    <p:anim calcmode="lin" valueType="num">
                                      <p:cBhvr>
                                        <p:cTn id="63" dur="500" fill="hold"/>
                                        <p:tgtEl>
                                          <p:spTgt spid="28"/>
                                        </p:tgtEl>
                                        <p:attrNameLst>
                                          <p:attrName>ppt_w</p:attrName>
                                        </p:attrNameLst>
                                      </p:cBhvr>
                                      <p:tavLst>
                                        <p:tav tm="0">
                                          <p:val>
                                            <p:fltVal val="0"/>
                                          </p:val>
                                        </p:tav>
                                        <p:tav tm="100000">
                                          <p:val>
                                            <p:strVal val="#ppt_w"/>
                                          </p:val>
                                        </p:tav>
                                      </p:tavLst>
                                    </p:anim>
                                    <p:anim calcmode="lin" valueType="num">
                                      <p:cBhvr>
                                        <p:cTn id="64" dur="500" fill="hold"/>
                                        <p:tgtEl>
                                          <p:spTgt spid="28"/>
                                        </p:tgtEl>
                                        <p:attrNameLst>
                                          <p:attrName>ppt_h</p:attrName>
                                        </p:attrNameLst>
                                      </p:cBhvr>
                                      <p:tavLst>
                                        <p:tav tm="0">
                                          <p:val>
                                            <p:fltVal val="0"/>
                                          </p:val>
                                        </p:tav>
                                        <p:tav tm="100000">
                                          <p:val>
                                            <p:strVal val="#ppt_h"/>
                                          </p:val>
                                        </p:tav>
                                      </p:tavLst>
                                    </p:anim>
                                    <p:animEffect transition="in" filter="fade">
                                      <p:cBhvr>
                                        <p:cTn id="65" dur="500"/>
                                        <p:tgtEl>
                                          <p:spTgt spid="28"/>
                                        </p:tgtEl>
                                      </p:cBhvr>
                                    </p:animEffect>
                                  </p:childTnLst>
                                </p:cTn>
                              </p:par>
                              <p:par>
                                <p:cTn id="66" presetID="47" presetClass="entr" presetSubtype="0" fill="hold" grpId="0" nodeType="withEffect">
                                  <p:stCondLst>
                                    <p:cond delay="250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anim calcmode="lin" valueType="num">
                                      <p:cBhvr>
                                        <p:cTn id="69" dur="500" fill="hold"/>
                                        <p:tgtEl>
                                          <p:spTgt spid="20"/>
                                        </p:tgtEl>
                                        <p:attrNameLst>
                                          <p:attrName>ppt_x</p:attrName>
                                        </p:attrNameLst>
                                      </p:cBhvr>
                                      <p:tavLst>
                                        <p:tav tm="0">
                                          <p:val>
                                            <p:strVal val="#ppt_x"/>
                                          </p:val>
                                        </p:tav>
                                        <p:tav tm="100000">
                                          <p:val>
                                            <p:strVal val="#ppt_x"/>
                                          </p:val>
                                        </p:tav>
                                      </p:tavLst>
                                    </p:anim>
                                    <p:anim calcmode="lin" valueType="num">
                                      <p:cBhvr>
                                        <p:cTn id="70" dur="500" fill="hold"/>
                                        <p:tgtEl>
                                          <p:spTgt spid="2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anim calcmode="lin" valueType="num">
                                      <p:cBhvr>
                                        <p:cTn id="74" dur="500" fill="hold"/>
                                        <p:tgtEl>
                                          <p:spTgt spid="24"/>
                                        </p:tgtEl>
                                        <p:attrNameLst>
                                          <p:attrName>ppt_x</p:attrName>
                                        </p:attrNameLst>
                                      </p:cBhvr>
                                      <p:tavLst>
                                        <p:tav tm="0">
                                          <p:val>
                                            <p:strVal val="#ppt_x"/>
                                          </p:val>
                                        </p:tav>
                                        <p:tav tm="100000">
                                          <p:val>
                                            <p:strVal val="#ppt_x"/>
                                          </p:val>
                                        </p:tav>
                                      </p:tavLst>
                                    </p:anim>
                                    <p:anim calcmode="lin" valueType="num">
                                      <p:cBhvr>
                                        <p:cTn id="75" dur="500" fill="hold"/>
                                        <p:tgtEl>
                                          <p:spTgt spid="24"/>
                                        </p:tgtEl>
                                        <p:attrNameLst>
                                          <p:attrName>ppt_y</p:attrName>
                                        </p:attrNameLst>
                                      </p:cBhvr>
                                      <p:tavLst>
                                        <p:tav tm="0">
                                          <p:val>
                                            <p:strVal val="#ppt_y+.1"/>
                                          </p:val>
                                        </p:tav>
                                        <p:tav tm="100000">
                                          <p:val>
                                            <p:strVal val="#ppt_y"/>
                                          </p:val>
                                        </p:tav>
                                      </p:tavLst>
                                    </p:anim>
                                  </p:childTnLst>
                                </p:cTn>
                              </p:par>
                              <p:par>
                                <p:cTn id="76" presetID="53" presetClass="entr" presetSubtype="16" fill="hold" grpId="0" nodeType="withEffect">
                                  <p:stCondLst>
                                    <p:cond delay="300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par>
                                <p:cTn id="81" presetID="47" presetClass="entr" presetSubtype="0" fill="hold" grpId="0" nodeType="withEffect">
                                  <p:stCondLst>
                                    <p:cond delay="300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anim calcmode="lin" valueType="num">
                                      <p:cBhvr>
                                        <p:cTn id="84" dur="500" fill="hold"/>
                                        <p:tgtEl>
                                          <p:spTgt spid="21"/>
                                        </p:tgtEl>
                                        <p:attrNameLst>
                                          <p:attrName>ppt_x</p:attrName>
                                        </p:attrNameLst>
                                      </p:cBhvr>
                                      <p:tavLst>
                                        <p:tav tm="0">
                                          <p:val>
                                            <p:strVal val="#ppt_x"/>
                                          </p:val>
                                        </p:tav>
                                        <p:tav tm="100000">
                                          <p:val>
                                            <p:strVal val="#ppt_x"/>
                                          </p:val>
                                        </p:tav>
                                      </p:tavLst>
                                    </p:anim>
                                    <p:anim calcmode="lin" valueType="num">
                                      <p:cBhvr>
                                        <p:cTn id="85" dur="500" fill="hold"/>
                                        <p:tgtEl>
                                          <p:spTgt spid="21"/>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300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anim calcmode="lin" valueType="num">
                                      <p:cBhvr>
                                        <p:cTn id="89" dur="500" fill="hold"/>
                                        <p:tgtEl>
                                          <p:spTgt spid="27"/>
                                        </p:tgtEl>
                                        <p:attrNameLst>
                                          <p:attrName>ppt_x</p:attrName>
                                        </p:attrNameLst>
                                      </p:cBhvr>
                                      <p:tavLst>
                                        <p:tav tm="0">
                                          <p:val>
                                            <p:strVal val="#ppt_x"/>
                                          </p:val>
                                        </p:tav>
                                        <p:tav tm="100000">
                                          <p:val>
                                            <p:strVal val="#ppt_x"/>
                                          </p:val>
                                        </p:tav>
                                      </p:tavLst>
                                    </p:anim>
                                    <p:anim calcmode="lin" valueType="num">
                                      <p:cBhvr>
                                        <p:cTn id="90"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animBg="1"/>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MH_Other_1"/>
          <p:cNvSpPr>
            <a:spLocks noChangeArrowheads="1"/>
          </p:cNvSpPr>
          <p:nvPr/>
        </p:nvSpPr>
        <p:spPr bwMode="auto">
          <a:xfrm>
            <a:off x="2158795" y="1763308"/>
            <a:ext cx="1807270" cy="1808560"/>
          </a:xfrm>
          <a:prstGeom prst="ellipse">
            <a:avLst/>
          </a:prstGeom>
          <a:noFill/>
          <a:ln w="9525">
            <a:solidFill>
              <a:schemeClr val="bg1">
                <a:lumMod val="65000"/>
              </a:schemeClr>
            </a:solidFill>
            <a:round/>
            <a:headEnd/>
            <a:tailEnd/>
          </a:ln>
          <a:extLst>
            <a:ext uri="{909E8E84-426E-40DD-AFC4-6F175D3DCCD1}">
              <a14:hiddenFill xmlns:a14="http://schemas.microsoft.com/office/drawing/2010/main">
                <a:solidFill>
                  <a:srgbClr val="FFFFFF"/>
                </a:solidFill>
              </a14:hiddenFill>
            </a:ext>
          </a:extLst>
        </p:spPr>
        <p:txBody>
          <a:bodyPr lIns="67612" tIns="35234" rIns="67612" bIns="3523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a:solidFill>
                <a:srgbClr val="FFFFFF"/>
              </a:solidFill>
              <a:latin typeface="+mn-lt"/>
              <a:ea typeface="+mn-ea"/>
              <a:cs typeface="+mn-ea"/>
              <a:sym typeface="+mn-lt"/>
            </a:endParaRPr>
          </a:p>
        </p:txBody>
      </p:sp>
      <p:sp>
        <p:nvSpPr>
          <p:cNvPr id="32771" name="MH_Title_1"/>
          <p:cNvSpPr>
            <a:spLocks noChangeArrowheads="1"/>
          </p:cNvSpPr>
          <p:nvPr/>
        </p:nvSpPr>
        <p:spPr bwMode="auto">
          <a:xfrm>
            <a:off x="3544607" y="2322902"/>
            <a:ext cx="775055" cy="773906"/>
          </a:xfrm>
          <a:prstGeom prst="ellipse">
            <a:avLst/>
          </a:prstGeom>
          <a:solidFill>
            <a:schemeClr val="accent1"/>
          </a:solidFill>
          <a:ln w="381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latin typeface="+mn-lt"/>
                <a:ea typeface="+mn-ea"/>
                <a:cs typeface="+mn-ea"/>
                <a:sym typeface="+mn-lt"/>
              </a:rPr>
              <a:t>TITLE</a:t>
            </a:r>
            <a:endParaRPr lang="zh-CN" altLang="en-US" sz="1400" dirty="0">
              <a:solidFill>
                <a:srgbClr val="FFFFFF"/>
              </a:solidFill>
              <a:latin typeface="+mn-lt"/>
              <a:ea typeface="+mn-ea"/>
              <a:cs typeface="+mn-ea"/>
              <a:sym typeface="+mn-lt"/>
            </a:endParaRPr>
          </a:p>
        </p:txBody>
      </p:sp>
      <p:sp>
        <p:nvSpPr>
          <p:cNvPr id="32772" name="MH_SubTitle_3"/>
          <p:cNvSpPr>
            <a:spLocks noChangeArrowheads="1"/>
          </p:cNvSpPr>
          <p:nvPr/>
        </p:nvSpPr>
        <p:spPr bwMode="auto">
          <a:xfrm>
            <a:off x="1917113" y="2514593"/>
            <a:ext cx="505987" cy="506016"/>
          </a:xfrm>
          <a:prstGeom prst="ellipse">
            <a:avLst/>
          </a:prstGeom>
          <a:solidFill>
            <a:schemeClr val="accent4"/>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latin typeface="+mn-lt"/>
                <a:ea typeface="+mn-ea"/>
                <a:cs typeface="+mn-ea"/>
                <a:sym typeface="+mn-lt"/>
              </a:rPr>
              <a:t>TITLE</a:t>
            </a:r>
            <a:endParaRPr lang="zh-CN" altLang="en-US" sz="1000" dirty="0">
              <a:solidFill>
                <a:srgbClr val="FFFFFF"/>
              </a:solidFill>
              <a:latin typeface="+mn-lt"/>
              <a:ea typeface="+mn-ea"/>
              <a:cs typeface="+mn-ea"/>
              <a:sym typeface="+mn-lt"/>
            </a:endParaRPr>
          </a:p>
        </p:txBody>
      </p:sp>
      <p:sp>
        <p:nvSpPr>
          <p:cNvPr id="32773" name="MH_SubTitle_1"/>
          <p:cNvSpPr>
            <a:spLocks noChangeArrowheads="1"/>
          </p:cNvSpPr>
          <p:nvPr/>
        </p:nvSpPr>
        <p:spPr bwMode="auto">
          <a:xfrm>
            <a:off x="2810032" y="1510896"/>
            <a:ext cx="504797" cy="506016"/>
          </a:xfrm>
          <a:prstGeom prst="ellipse">
            <a:avLst/>
          </a:prstGeom>
          <a:solidFill>
            <a:schemeClr val="accent2"/>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latin typeface="+mn-lt"/>
                <a:ea typeface="+mn-ea"/>
                <a:cs typeface="+mn-ea"/>
                <a:sym typeface="+mn-lt"/>
              </a:rPr>
              <a:t>TITLE</a:t>
            </a:r>
            <a:endParaRPr lang="zh-CN" altLang="en-US" sz="1000" dirty="0">
              <a:solidFill>
                <a:srgbClr val="FFFFFF"/>
              </a:solidFill>
              <a:latin typeface="+mn-lt"/>
              <a:ea typeface="+mn-ea"/>
              <a:cs typeface="+mn-ea"/>
              <a:sym typeface="+mn-lt"/>
            </a:endParaRPr>
          </a:p>
        </p:txBody>
      </p:sp>
      <p:sp>
        <p:nvSpPr>
          <p:cNvPr id="32774" name="MH_SubTitle_5"/>
          <p:cNvSpPr>
            <a:spLocks noChangeArrowheads="1"/>
          </p:cNvSpPr>
          <p:nvPr/>
        </p:nvSpPr>
        <p:spPr bwMode="auto">
          <a:xfrm>
            <a:off x="2731455" y="3240873"/>
            <a:ext cx="505987" cy="506016"/>
          </a:xfrm>
          <a:prstGeom prst="ellipse">
            <a:avLst/>
          </a:prstGeom>
          <a:solidFill>
            <a:schemeClr val="accent3"/>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latin typeface="+mn-lt"/>
                <a:ea typeface="+mn-ea"/>
                <a:cs typeface="+mn-ea"/>
                <a:sym typeface="+mn-lt"/>
              </a:rPr>
              <a:t>TITLE</a:t>
            </a:r>
            <a:endParaRPr lang="zh-CN" altLang="en-US" sz="1000" dirty="0">
              <a:solidFill>
                <a:srgbClr val="FFFFFF"/>
              </a:solidFill>
              <a:latin typeface="+mn-lt"/>
              <a:ea typeface="+mn-ea"/>
              <a:cs typeface="+mn-ea"/>
              <a:sym typeface="+mn-lt"/>
            </a:endParaRPr>
          </a:p>
        </p:txBody>
      </p:sp>
      <p:sp>
        <p:nvSpPr>
          <p:cNvPr id="32775" name="MH_Other_2"/>
          <p:cNvSpPr>
            <a:spLocks noChangeArrowheads="1"/>
          </p:cNvSpPr>
          <p:nvPr/>
        </p:nvSpPr>
        <p:spPr bwMode="auto">
          <a:xfrm flipH="1">
            <a:off x="5180436" y="1763308"/>
            <a:ext cx="1808461" cy="1808560"/>
          </a:xfrm>
          <a:prstGeom prst="ellipse">
            <a:avLst/>
          </a:prstGeom>
          <a:noFill/>
          <a:ln w="9525">
            <a:solidFill>
              <a:schemeClr val="bg1">
                <a:lumMod val="65000"/>
              </a:schemeClr>
            </a:solidFill>
            <a:round/>
            <a:headEnd/>
            <a:tailEnd/>
          </a:ln>
          <a:extLst>
            <a:ext uri="{909E8E84-426E-40DD-AFC4-6F175D3DCCD1}">
              <a14:hiddenFill xmlns:a14="http://schemas.microsoft.com/office/drawing/2010/main">
                <a:solidFill>
                  <a:srgbClr val="FFFFFF"/>
                </a:solidFill>
              </a14:hiddenFill>
            </a:ext>
          </a:extLst>
        </p:spPr>
        <p:txBody>
          <a:bodyPr lIns="67612" tIns="35234" rIns="67612" bIns="3523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a:solidFill>
                <a:srgbClr val="FFFFFF"/>
              </a:solidFill>
              <a:latin typeface="+mn-lt"/>
              <a:ea typeface="+mn-ea"/>
              <a:cs typeface="+mn-ea"/>
              <a:sym typeface="+mn-lt"/>
            </a:endParaRPr>
          </a:p>
        </p:txBody>
      </p:sp>
      <p:sp>
        <p:nvSpPr>
          <p:cNvPr id="32776" name="MH_Title_2"/>
          <p:cNvSpPr>
            <a:spLocks noChangeArrowheads="1"/>
          </p:cNvSpPr>
          <p:nvPr/>
        </p:nvSpPr>
        <p:spPr bwMode="auto">
          <a:xfrm flipH="1">
            <a:off x="4828029" y="2322902"/>
            <a:ext cx="773864" cy="773906"/>
          </a:xfrm>
          <a:prstGeom prst="ellipse">
            <a:avLst/>
          </a:prstGeom>
          <a:solidFill>
            <a:schemeClr val="accent1"/>
          </a:solidFill>
          <a:ln w="381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latin typeface="+mn-lt"/>
                <a:ea typeface="+mn-ea"/>
                <a:cs typeface="+mn-ea"/>
                <a:sym typeface="+mn-lt"/>
              </a:rPr>
              <a:t>TITLE</a:t>
            </a:r>
            <a:endParaRPr lang="zh-CN" altLang="en-US" sz="1400" dirty="0">
              <a:solidFill>
                <a:srgbClr val="FFFFFF"/>
              </a:solidFill>
              <a:latin typeface="+mn-lt"/>
              <a:ea typeface="+mn-ea"/>
              <a:cs typeface="+mn-ea"/>
              <a:sym typeface="+mn-lt"/>
            </a:endParaRPr>
          </a:p>
        </p:txBody>
      </p:sp>
      <p:sp>
        <p:nvSpPr>
          <p:cNvPr id="32777" name="MH_SubTitle_4"/>
          <p:cNvSpPr>
            <a:spLocks noChangeArrowheads="1"/>
          </p:cNvSpPr>
          <p:nvPr/>
        </p:nvSpPr>
        <p:spPr bwMode="auto">
          <a:xfrm flipH="1">
            <a:off x="6724592" y="2514593"/>
            <a:ext cx="504797" cy="506016"/>
          </a:xfrm>
          <a:prstGeom prst="ellipse">
            <a:avLst/>
          </a:prstGeom>
          <a:solidFill>
            <a:schemeClr val="accent4"/>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latin typeface="+mn-lt"/>
                <a:ea typeface="+mn-ea"/>
                <a:cs typeface="+mn-ea"/>
                <a:sym typeface="+mn-lt"/>
              </a:rPr>
              <a:t>TITLE</a:t>
            </a:r>
            <a:endParaRPr lang="zh-CN" altLang="en-US" sz="1000" dirty="0">
              <a:solidFill>
                <a:srgbClr val="FFFFFF"/>
              </a:solidFill>
              <a:latin typeface="+mn-lt"/>
              <a:ea typeface="+mn-ea"/>
              <a:cs typeface="+mn-ea"/>
              <a:sym typeface="+mn-lt"/>
            </a:endParaRPr>
          </a:p>
        </p:txBody>
      </p:sp>
      <p:sp>
        <p:nvSpPr>
          <p:cNvPr id="32778" name="MH_SubTitle_2"/>
          <p:cNvSpPr>
            <a:spLocks noChangeArrowheads="1"/>
          </p:cNvSpPr>
          <p:nvPr/>
        </p:nvSpPr>
        <p:spPr bwMode="auto">
          <a:xfrm flipH="1">
            <a:off x="5831673" y="1510896"/>
            <a:ext cx="505987" cy="506016"/>
          </a:xfrm>
          <a:prstGeom prst="ellipse">
            <a:avLst/>
          </a:prstGeom>
          <a:solidFill>
            <a:schemeClr val="accent3"/>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latin typeface="+mn-lt"/>
                <a:ea typeface="+mn-ea"/>
                <a:cs typeface="+mn-ea"/>
                <a:sym typeface="+mn-lt"/>
              </a:rPr>
              <a:t>TITLE</a:t>
            </a:r>
            <a:endParaRPr lang="zh-CN" altLang="en-US" sz="1000" dirty="0">
              <a:solidFill>
                <a:srgbClr val="FFFFFF"/>
              </a:solidFill>
              <a:latin typeface="+mn-lt"/>
              <a:ea typeface="+mn-ea"/>
              <a:cs typeface="+mn-ea"/>
              <a:sym typeface="+mn-lt"/>
            </a:endParaRPr>
          </a:p>
        </p:txBody>
      </p:sp>
      <p:sp>
        <p:nvSpPr>
          <p:cNvPr id="32779" name="MH_SubTitle_6"/>
          <p:cNvSpPr>
            <a:spLocks noChangeArrowheads="1"/>
          </p:cNvSpPr>
          <p:nvPr/>
        </p:nvSpPr>
        <p:spPr bwMode="auto">
          <a:xfrm flipH="1">
            <a:off x="5910249" y="3240873"/>
            <a:ext cx="504797" cy="506016"/>
          </a:xfrm>
          <a:prstGeom prst="ellipse">
            <a:avLst/>
          </a:prstGeom>
          <a:solidFill>
            <a:schemeClr val="accent2"/>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latin typeface="+mn-lt"/>
                <a:ea typeface="+mn-ea"/>
                <a:cs typeface="+mn-ea"/>
                <a:sym typeface="+mn-lt"/>
              </a:rPr>
              <a:t>TITLE</a:t>
            </a:r>
            <a:endParaRPr lang="zh-CN" altLang="en-US" sz="1000" dirty="0">
              <a:solidFill>
                <a:srgbClr val="FFFFFF"/>
              </a:solidFill>
              <a:latin typeface="+mn-lt"/>
              <a:ea typeface="+mn-ea"/>
              <a:cs typeface="+mn-ea"/>
              <a:sym typeface="+mn-lt"/>
            </a:endParaRPr>
          </a:p>
        </p:txBody>
      </p:sp>
      <p:sp>
        <p:nvSpPr>
          <p:cNvPr id="32782" name="MH_Other_3"/>
          <p:cNvSpPr>
            <a:spLocks/>
          </p:cNvSpPr>
          <p:nvPr/>
        </p:nvSpPr>
        <p:spPr bwMode="auto">
          <a:xfrm rot="-2644669">
            <a:off x="3748192" y="2033581"/>
            <a:ext cx="1663211" cy="1663303"/>
          </a:xfrm>
          <a:custGeom>
            <a:avLst/>
            <a:gdLst>
              <a:gd name="T0" fmla="*/ 1108868 w 2217737"/>
              <a:gd name="T1" fmla="*/ 0 h 2217738"/>
              <a:gd name="T2" fmla="*/ 2217737 w 2217737"/>
              <a:gd name="T3" fmla="*/ 1108869 h 2217738"/>
              <a:gd name="T4" fmla="*/ 1108869 w 2217737"/>
              <a:gd name="T5" fmla="*/ 1108869 h 2217738"/>
              <a:gd name="T6" fmla="*/ 1108868 w 2217737"/>
              <a:gd name="T7" fmla="*/ 0 h 2217738"/>
              <a:gd name="T8" fmla="*/ 1108868 w 2217737"/>
              <a:gd name="T9" fmla="*/ 0 h 2217738"/>
              <a:gd name="T10" fmla="*/ 2217737 w 2217737"/>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7737" h="2217738" stroke="0">
                <a:moveTo>
                  <a:pt x="1108868" y="0"/>
                </a:moveTo>
                <a:cubicBezTo>
                  <a:pt x="1721279" y="0"/>
                  <a:pt x="2217737" y="496458"/>
                  <a:pt x="2217737" y="1108869"/>
                </a:cubicBezTo>
                <a:lnTo>
                  <a:pt x="1108869" y="1108869"/>
                </a:lnTo>
                <a:cubicBezTo>
                  <a:pt x="1108869" y="739246"/>
                  <a:pt x="1108868" y="369623"/>
                  <a:pt x="1108868" y="0"/>
                </a:cubicBezTo>
                <a:close/>
              </a:path>
              <a:path w="2217737" h="2217738" fill="none">
                <a:moveTo>
                  <a:pt x="1108868" y="0"/>
                </a:moveTo>
                <a:cubicBezTo>
                  <a:pt x="1721279" y="0"/>
                  <a:pt x="2217737" y="496458"/>
                  <a:pt x="2217737"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65012" tIns="32506" rIns="65012" bIns="32506" anchor="ctr"/>
          <a:lstStyle/>
          <a:p>
            <a:endParaRPr lang="zh-CN" altLang="en-US">
              <a:cs typeface="+mn-ea"/>
              <a:sym typeface="+mn-lt"/>
            </a:endParaRPr>
          </a:p>
        </p:txBody>
      </p:sp>
      <p:sp>
        <p:nvSpPr>
          <p:cNvPr id="32783" name="MH_Other_4"/>
          <p:cNvSpPr>
            <a:spLocks/>
          </p:cNvSpPr>
          <p:nvPr/>
        </p:nvSpPr>
        <p:spPr bwMode="auto">
          <a:xfrm rot="-2644669" flipH="1" flipV="1">
            <a:off x="3736286" y="1721637"/>
            <a:ext cx="1664403" cy="1663303"/>
          </a:xfrm>
          <a:custGeom>
            <a:avLst/>
            <a:gdLst>
              <a:gd name="T0" fmla="*/ 1109662 w 2219325"/>
              <a:gd name="T1" fmla="*/ 0 h 2217738"/>
              <a:gd name="T2" fmla="*/ 2219325 w 2219325"/>
              <a:gd name="T3" fmla="*/ 1108869 h 2217738"/>
              <a:gd name="T4" fmla="*/ 1109663 w 2219325"/>
              <a:gd name="T5" fmla="*/ 1108869 h 2217738"/>
              <a:gd name="T6" fmla="*/ 1109662 w 2219325"/>
              <a:gd name="T7" fmla="*/ 0 h 2217738"/>
              <a:gd name="T8" fmla="*/ 1109662 w 2219325"/>
              <a:gd name="T9" fmla="*/ 0 h 2217738"/>
              <a:gd name="T10" fmla="*/ 2219325 w 2219325"/>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9325" h="2217738" stroke="0">
                <a:moveTo>
                  <a:pt x="1109662" y="0"/>
                </a:moveTo>
                <a:cubicBezTo>
                  <a:pt x="1722512" y="0"/>
                  <a:pt x="2219325" y="496458"/>
                  <a:pt x="2219325" y="1108869"/>
                </a:cubicBezTo>
                <a:lnTo>
                  <a:pt x="1109663" y="1108869"/>
                </a:lnTo>
                <a:cubicBezTo>
                  <a:pt x="1109663" y="739246"/>
                  <a:pt x="1109662" y="369623"/>
                  <a:pt x="1109662" y="0"/>
                </a:cubicBezTo>
                <a:close/>
              </a:path>
              <a:path w="2219325" h="2217738" fill="none">
                <a:moveTo>
                  <a:pt x="1109662" y="0"/>
                </a:moveTo>
                <a:cubicBezTo>
                  <a:pt x="1722512" y="0"/>
                  <a:pt x="2219325" y="496458"/>
                  <a:pt x="2219325"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65012" tIns="32506" rIns="65012" bIns="32506" anchor="ctr"/>
          <a:lstStyle/>
          <a:p>
            <a:endParaRPr lang="zh-CN" altLang="en-US">
              <a:cs typeface="+mn-ea"/>
              <a:sym typeface="+mn-lt"/>
            </a:endParaRPr>
          </a:p>
        </p:txBody>
      </p:sp>
      <p:sp>
        <p:nvSpPr>
          <p:cNvPr id="16" name="TextBox 23"/>
          <p:cNvSpPr txBox="1"/>
          <p:nvPr/>
        </p:nvSpPr>
        <p:spPr>
          <a:xfrm>
            <a:off x="3352486" y="3765066"/>
            <a:ext cx="1678435" cy="413050"/>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cs typeface="+mn-ea"/>
                <a:sym typeface="+mn-lt"/>
              </a:rPr>
              <a:t>点击添加相关标题文字，点击添加相关标题文字</a:t>
            </a:r>
            <a:endParaRPr lang="en-GB" altLang="zh-CN" sz="800" dirty="0">
              <a:solidFill>
                <a:schemeClr val="bg1">
                  <a:lumMod val="50000"/>
                </a:schemeClr>
              </a:solidFill>
              <a:cs typeface="+mn-ea"/>
              <a:sym typeface="+mn-lt"/>
            </a:endParaRPr>
          </a:p>
        </p:txBody>
      </p:sp>
      <p:sp>
        <p:nvSpPr>
          <p:cNvPr id="17" name="TextBox 24"/>
          <p:cNvSpPr txBox="1"/>
          <p:nvPr/>
        </p:nvSpPr>
        <p:spPr>
          <a:xfrm>
            <a:off x="3352486" y="3592604"/>
            <a:ext cx="1152681" cy="240763"/>
          </a:xfrm>
          <a:prstGeom prst="rect">
            <a:avLst/>
          </a:prstGeom>
          <a:noFill/>
        </p:spPr>
        <p:txBody>
          <a:bodyPr wrap="none" lIns="65012" tIns="32506" rIns="65012" bIns="32506" rtlCol="0">
            <a:spAutoFit/>
          </a:bodyPr>
          <a:lstStyle/>
          <a:p>
            <a:r>
              <a:rPr lang="zh-CN" altLang="en-US" sz="1100" b="1" dirty="0">
                <a:solidFill>
                  <a:schemeClr val="bg1">
                    <a:lumMod val="50000"/>
                  </a:schemeClr>
                </a:solidFill>
                <a:cs typeface="+mn-ea"/>
                <a:sym typeface="+mn-lt"/>
              </a:rPr>
              <a:t>请替换文字内容</a:t>
            </a:r>
          </a:p>
        </p:txBody>
      </p:sp>
      <p:sp>
        <p:nvSpPr>
          <p:cNvPr id="18" name="TextBox 23"/>
          <p:cNvSpPr txBox="1"/>
          <p:nvPr/>
        </p:nvSpPr>
        <p:spPr>
          <a:xfrm>
            <a:off x="6448867" y="3765066"/>
            <a:ext cx="1678435" cy="413050"/>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cs typeface="+mn-ea"/>
                <a:sym typeface="+mn-lt"/>
              </a:rPr>
              <a:t>点击添加相关标题文字，点击添加相关标题文字</a:t>
            </a:r>
            <a:endParaRPr lang="en-GB" altLang="zh-CN" sz="800" dirty="0">
              <a:solidFill>
                <a:schemeClr val="bg1">
                  <a:lumMod val="50000"/>
                </a:schemeClr>
              </a:solidFill>
              <a:cs typeface="+mn-ea"/>
              <a:sym typeface="+mn-lt"/>
            </a:endParaRPr>
          </a:p>
        </p:txBody>
      </p:sp>
      <p:sp>
        <p:nvSpPr>
          <p:cNvPr id="19" name="TextBox 24"/>
          <p:cNvSpPr txBox="1"/>
          <p:nvPr/>
        </p:nvSpPr>
        <p:spPr>
          <a:xfrm>
            <a:off x="6448866" y="3592604"/>
            <a:ext cx="1152681" cy="240763"/>
          </a:xfrm>
          <a:prstGeom prst="rect">
            <a:avLst/>
          </a:prstGeom>
          <a:noFill/>
        </p:spPr>
        <p:txBody>
          <a:bodyPr wrap="none" lIns="65012" tIns="32506" rIns="65012" bIns="32506" rtlCol="0">
            <a:spAutoFit/>
          </a:bodyPr>
          <a:lstStyle/>
          <a:p>
            <a:r>
              <a:rPr lang="zh-CN" altLang="en-US" sz="1100" b="1" dirty="0">
                <a:solidFill>
                  <a:schemeClr val="bg1">
                    <a:lumMod val="50000"/>
                  </a:schemeClr>
                </a:solidFill>
                <a:cs typeface="+mn-ea"/>
                <a:sym typeface="+mn-lt"/>
              </a:rPr>
              <a:t>请替换文字内容</a:t>
            </a:r>
          </a:p>
        </p:txBody>
      </p:sp>
      <p:sp>
        <p:nvSpPr>
          <p:cNvPr id="23" name="TextBox 23"/>
          <p:cNvSpPr txBox="1"/>
          <p:nvPr/>
        </p:nvSpPr>
        <p:spPr>
          <a:xfrm>
            <a:off x="837586" y="1374345"/>
            <a:ext cx="1678435" cy="413050"/>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cs typeface="+mn-ea"/>
                <a:sym typeface="+mn-lt"/>
              </a:rPr>
              <a:t>点击添加相关标题文字，点击添加相关标题文字</a:t>
            </a:r>
            <a:endParaRPr lang="en-GB" altLang="zh-CN" sz="600" dirty="0">
              <a:solidFill>
                <a:schemeClr val="tx1">
                  <a:lumMod val="65000"/>
                  <a:lumOff val="35000"/>
                </a:schemeClr>
              </a:solidFill>
              <a:cs typeface="+mn-ea"/>
              <a:sym typeface="+mn-lt"/>
            </a:endParaRPr>
          </a:p>
        </p:txBody>
      </p:sp>
      <p:sp>
        <p:nvSpPr>
          <p:cNvPr id="24" name="TextBox 24"/>
          <p:cNvSpPr txBox="1"/>
          <p:nvPr/>
        </p:nvSpPr>
        <p:spPr>
          <a:xfrm>
            <a:off x="837587" y="1201884"/>
            <a:ext cx="1152681" cy="240763"/>
          </a:xfrm>
          <a:prstGeom prst="rect">
            <a:avLst/>
          </a:prstGeom>
          <a:noFill/>
        </p:spPr>
        <p:txBody>
          <a:bodyPr wrap="none" lIns="65012" tIns="32506" rIns="65012" bIns="32506" rtlCol="0">
            <a:spAutoFit/>
          </a:bodyPr>
          <a:lstStyle/>
          <a:p>
            <a:r>
              <a:rPr lang="zh-CN" altLang="en-US" sz="1100" b="1" dirty="0">
                <a:solidFill>
                  <a:schemeClr val="bg1">
                    <a:lumMod val="50000"/>
                  </a:schemeClr>
                </a:solidFill>
                <a:cs typeface="+mn-ea"/>
                <a:sym typeface="+mn-lt"/>
              </a:rPr>
              <a:t>请替换文字内容</a:t>
            </a:r>
          </a:p>
        </p:txBody>
      </p:sp>
      <p:sp>
        <p:nvSpPr>
          <p:cNvPr id="25" name="TextBox 23"/>
          <p:cNvSpPr txBox="1"/>
          <p:nvPr/>
        </p:nvSpPr>
        <p:spPr>
          <a:xfrm>
            <a:off x="3933968" y="1374345"/>
            <a:ext cx="1678435" cy="413050"/>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cs typeface="+mn-ea"/>
                <a:sym typeface="+mn-lt"/>
              </a:rPr>
              <a:t>点击添加相关标题文字，点击添加相关标题文字</a:t>
            </a:r>
            <a:endParaRPr lang="en-GB" altLang="zh-CN" sz="800" dirty="0">
              <a:solidFill>
                <a:schemeClr val="bg1">
                  <a:lumMod val="50000"/>
                </a:schemeClr>
              </a:solidFill>
              <a:cs typeface="+mn-ea"/>
              <a:sym typeface="+mn-lt"/>
            </a:endParaRPr>
          </a:p>
        </p:txBody>
      </p:sp>
      <p:sp>
        <p:nvSpPr>
          <p:cNvPr id="27" name="TextBox 24"/>
          <p:cNvSpPr txBox="1"/>
          <p:nvPr/>
        </p:nvSpPr>
        <p:spPr>
          <a:xfrm>
            <a:off x="3933967" y="1201884"/>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cs typeface="+mn-ea"/>
                <a:sym typeface="+mn-lt"/>
              </a:rPr>
              <a:t>请替换文字内容</a:t>
            </a:r>
          </a:p>
        </p:txBody>
      </p:sp>
    </p:spTree>
    <p:extLst>
      <p:ext uri="{BB962C8B-B14F-4D97-AF65-F5344CB8AC3E}">
        <p14:creationId xmlns:p14="http://schemas.microsoft.com/office/powerpoint/2010/main" val="694660276"/>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1000" fill="hold"/>
                                        <p:tgtEl>
                                          <p:spTgt spid="32770"/>
                                        </p:tgtEl>
                                        <p:attrNameLst>
                                          <p:attrName>ppt_w</p:attrName>
                                        </p:attrNameLst>
                                      </p:cBhvr>
                                      <p:tavLst>
                                        <p:tav tm="0">
                                          <p:val>
                                            <p:fltVal val="0"/>
                                          </p:val>
                                        </p:tav>
                                        <p:tav tm="100000">
                                          <p:val>
                                            <p:strVal val="#ppt_w"/>
                                          </p:val>
                                        </p:tav>
                                      </p:tavLst>
                                    </p:anim>
                                    <p:anim calcmode="lin" valueType="num">
                                      <p:cBhvr>
                                        <p:cTn id="8" dur="1000" fill="hold"/>
                                        <p:tgtEl>
                                          <p:spTgt spid="32770"/>
                                        </p:tgtEl>
                                        <p:attrNameLst>
                                          <p:attrName>ppt_h</p:attrName>
                                        </p:attrNameLst>
                                      </p:cBhvr>
                                      <p:tavLst>
                                        <p:tav tm="0">
                                          <p:val>
                                            <p:fltVal val="0"/>
                                          </p:val>
                                        </p:tav>
                                        <p:tav tm="100000">
                                          <p:val>
                                            <p:strVal val="#ppt_h"/>
                                          </p:val>
                                        </p:tav>
                                      </p:tavLst>
                                    </p:anim>
                                    <p:anim calcmode="lin" valueType="num">
                                      <p:cBhvr>
                                        <p:cTn id="9" dur="1000" fill="hold"/>
                                        <p:tgtEl>
                                          <p:spTgt spid="32770"/>
                                        </p:tgtEl>
                                        <p:attrNameLst>
                                          <p:attrName>style.rotation</p:attrName>
                                        </p:attrNameLst>
                                      </p:cBhvr>
                                      <p:tavLst>
                                        <p:tav tm="0">
                                          <p:val>
                                            <p:fltVal val="90"/>
                                          </p:val>
                                        </p:tav>
                                        <p:tav tm="100000">
                                          <p:val>
                                            <p:fltVal val="0"/>
                                          </p:val>
                                        </p:tav>
                                      </p:tavLst>
                                    </p:anim>
                                    <p:animEffect transition="in" filter="fade">
                                      <p:cBhvr>
                                        <p:cTn id="10" dur="1000"/>
                                        <p:tgtEl>
                                          <p:spTgt spid="3277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p:cTn id="13" dur="1000" fill="hold"/>
                                        <p:tgtEl>
                                          <p:spTgt spid="32775"/>
                                        </p:tgtEl>
                                        <p:attrNameLst>
                                          <p:attrName>ppt_w</p:attrName>
                                        </p:attrNameLst>
                                      </p:cBhvr>
                                      <p:tavLst>
                                        <p:tav tm="0">
                                          <p:val>
                                            <p:fltVal val="0"/>
                                          </p:val>
                                        </p:tav>
                                        <p:tav tm="100000">
                                          <p:val>
                                            <p:strVal val="#ppt_w"/>
                                          </p:val>
                                        </p:tav>
                                      </p:tavLst>
                                    </p:anim>
                                    <p:anim calcmode="lin" valueType="num">
                                      <p:cBhvr>
                                        <p:cTn id="14" dur="1000" fill="hold"/>
                                        <p:tgtEl>
                                          <p:spTgt spid="32775"/>
                                        </p:tgtEl>
                                        <p:attrNameLst>
                                          <p:attrName>ppt_h</p:attrName>
                                        </p:attrNameLst>
                                      </p:cBhvr>
                                      <p:tavLst>
                                        <p:tav tm="0">
                                          <p:val>
                                            <p:fltVal val="0"/>
                                          </p:val>
                                        </p:tav>
                                        <p:tav tm="100000">
                                          <p:val>
                                            <p:strVal val="#ppt_h"/>
                                          </p:val>
                                        </p:tav>
                                      </p:tavLst>
                                    </p:anim>
                                    <p:anim calcmode="lin" valueType="num">
                                      <p:cBhvr>
                                        <p:cTn id="15" dur="1000" fill="hold"/>
                                        <p:tgtEl>
                                          <p:spTgt spid="32775"/>
                                        </p:tgtEl>
                                        <p:attrNameLst>
                                          <p:attrName>style.rotation</p:attrName>
                                        </p:attrNameLst>
                                      </p:cBhvr>
                                      <p:tavLst>
                                        <p:tav tm="0">
                                          <p:val>
                                            <p:fltVal val="90"/>
                                          </p:val>
                                        </p:tav>
                                        <p:tav tm="100000">
                                          <p:val>
                                            <p:fltVal val="0"/>
                                          </p:val>
                                        </p:tav>
                                      </p:tavLst>
                                    </p:anim>
                                    <p:animEffect transition="in" filter="fade">
                                      <p:cBhvr>
                                        <p:cTn id="16" dur="1000"/>
                                        <p:tgtEl>
                                          <p:spTgt spid="32775"/>
                                        </p:tgtEl>
                                      </p:cBhvr>
                                    </p:animEffect>
                                  </p:childTnLst>
                                </p:cTn>
                              </p:par>
                            </p:childTnLst>
                          </p:cTn>
                        </p:par>
                        <p:par>
                          <p:cTn id="17" fill="hold">
                            <p:stCondLst>
                              <p:cond delay="1000"/>
                            </p:stCondLst>
                            <p:childTnLst>
                              <p:par>
                                <p:cTn id="18" presetID="15" presetClass="entr" presetSubtype="0" fill="hold" grpId="0" nodeType="afterEffect">
                                  <p:stCondLst>
                                    <p:cond delay="0"/>
                                  </p:stCondLst>
                                  <p:childTnLst>
                                    <p:set>
                                      <p:cBhvr>
                                        <p:cTn id="19" dur="1" fill="hold">
                                          <p:stCondLst>
                                            <p:cond delay="0"/>
                                          </p:stCondLst>
                                        </p:cTn>
                                        <p:tgtEl>
                                          <p:spTgt spid="32772"/>
                                        </p:tgtEl>
                                        <p:attrNameLst>
                                          <p:attrName>style.visibility</p:attrName>
                                        </p:attrNameLst>
                                      </p:cBhvr>
                                      <p:to>
                                        <p:strVal val="visible"/>
                                      </p:to>
                                    </p:set>
                                    <p:anim calcmode="lin" valueType="num">
                                      <p:cBhvr>
                                        <p:cTn id="20" dur="1000" fill="hold"/>
                                        <p:tgtEl>
                                          <p:spTgt spid="32772"/>
                                        </p:tgtEl>
                                        <p:attrNameLst>
                                          <p:attrName>ppt_w</p:attrName>
                                        </p:attrNameLst>
                                      </p:cBhvr>
                                      <p:tavLst>
                                        <p:tav tm="0">
                                          <p:val>
                                            <p:fltVal val="0"/>
                                          </p:val>
                                        </p:tav>
                                        <p:tav tm="100000">
                                          <p:val>
                                            <p:strVal val="#ppt_w"/>
                                          </p:val>
                                        </p:tav>
                                      </p:tavLst>
                                    </p:anim>
                                    <p:anim calcmode="lin" valueType="num">
                                      <p:cBhvr>
                                        <p:cTn id="21" dur="1000" fill="hold"/>
                                        <p:tgtEl>
                                          <p:spTgt spid="32772"/>
                                        </p:tgtEl>
                                        <p:attrNameLst>
                                          <p:attrName>ppt_h</p:attrName>
                                        </p:attrNameLst>
                                      </p:cBhvr>
                                      <p:tavLst>
                                        <p:tav tm="0">
                                          <p:val>
                                            <p:fltVal val="0"/>
                                          </p:val>
                                        </p:tav>
                                        <p:tav tm="100000">
                                          <p:val>
                                            <p:strVal val="#ppt_h"/>
                                          </p:val>
                                        </p:tav>
                                      </p:tavLst>
                                    </p:anim>
                                    <p:anim calcmode="lin" valueType="num">
                                      <p:cBhvr>
                                        <p:cTn id="22" dur="1000" fill="hold"/>
                                        <p:tgtEl>
                                          <p:spTgt spid="32772"/>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32772"/>
                                        </p:tgtEl>
                                        <p:attrNameLst>
                                          <p:attrName>ppt_y</p:attrName>
                                        </p:attrNameLst>
                                      </p:cBhvr>
                                      <p:tavLst>
                                        <p:tav tm="0" fmla="#ppt_y+(sin(-2*pi*(1-$))*-#ppt_x+cos(-2*pi*(1-$))*(1-#ppt_y))*(1-$)">
                                          <p:val>
                                            <p:fltVal val="0"/>
                                          </p:val>
                                        </p:tav>
                                        <p:tav tm="100000">
                                          <p:val>
                                            <p:fltVal val="1"/>
                                          </p:val>
                                        </p:tav>
                                      </p:tavLst>
                                    </p:anim>
                                  </p:childTnLst>
                                </p:cTn>
                              </p:par>
                              <p:par>
                                <p:cTn id="24" presetID="15" presetClass="entr" presetSubtype="0" fill="hold" grpId="0" nodeType="withEffect">
                                  <p:stCondLst>
                                    <p:cond delay="0"/>
                                  </p:stCondLst>
                                  <p:childTnLst>
                                    <p:set>
                                      <p:cBhvr>
                                        <p:cTn id="25" dur="1" fill="hold">
                                          <p:stCondLst>
                                            <p:cond delay="0"/>
                                          </p:stCondLst>
                                        </p:cTn>
                                        <p:tgtEl>
                                          <p:spTgt spid="32773"/>
                                        </p:tgtEl>
                                        <p:attrNameLst>
                                          <p:attrName>style.visibility</p:attrName>
                                        </p:attrNameLst>
                                      </p:cBhvr>
                                      <p:to>
                                        <p:strVal val="visible"/>
                                      </p:to>
                                    </p:set>
                                    <p:anim calcmode="lin" valueType="num">
                                      <p:cBhvr>
                                        <p:cTn id="26" dur="1000" fill="hold"/>
                                        <p:tgtEl>
                                          <p:spTgt spid="32773"/>
                                        </p:tgtEl>
                                        <p:attrNameLst>
                                          <p:attrName>ppt_w</p:attrName>
                                        </p:attrNameLst>
                                      </p:cBhvr>
                                      <p:tavLst>
                                        <p:tav tm="0">
                                          <p:val>
                                            <p:fltVal val="0"/>
                                          </p:val>
                                        </p:tav>
                                        <p:tav tm="100000">
                                          <p:val>
                                            <p:strVal val="#ppt_w"/>
                                          </p:val>
                                        </p:tav>
                                      </p:tavLst>
                                    </p:anim>
                                    <p:anim calcmode="lin" valueType="num">
                                      <p:cBhvr>
                                        <p:cTn id="27" dur="1000" fill="hold"/>
                                        <p:tgtEl>
                                          <p:spTgt spid="32773"/>
                                        </p:tgtEl>
                                        <p:attrNameLst>
                                          <p:attrName>ppt_h</p:attrName>
                                        </p:attrNameLst>
                                      </p:cBhvr>
                                      <p:tavLst>
                                        <p:tav tm="0">
                                          <p:val>
                                            <p:fltVal val="0"/>
                                          </p:val>
                                        </p:tav>
                                        <p:tav tm="100000">
                                          <p:val>
                                            <p:strVal val="#ppt_h"/>
                                          </p:val>
                                        </p:tav>
                                      </p:tavLst>
                                    </p:anim>
                                    <p:anim calcmode="lin" valueType="num">
                                      <p:cBhvr>
                                        <p:cTn id="28" dur="1000" fill="hold"/>
                                        <p:tgtEl>
                                          <p:spTgt spid="3277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2773"/>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0"/>
                                  </p:stCondLst>
                                  <p:childTnLst>
                                    <p:set>
                                      <p:cBhvr>
                                        <p:cTn id="31" dur="1" fill="hold">
                                          <p:stCondLst>
                                            <p:cond delay="0"/>
                                          </p:stCondLst>
                                        </p:cTn>
                                        <p:tgtEl>
                                          <p:spTgt spid="32774"/>
                                        </p:tgtEl>
                                        <p:attrNameLst>
                                          <p:attrName>style.visibility</p:attrName>
                                        </p:attrNameLst>
                                      </p:cBhvr>
                                      <p:to>
                                        <p:strVal val="visible"/>
                                      </p:to>
                                    </p:set>
                                    <p:anim calcmode="lin" valueType="num">
                                      <p:cBhvr>
                                        <p:cTn id="32" dur="1000" fill="hold"/>
                                        <p:tgtEl>
                                          <p:spTgt spid="32774"/>
                                        </p:tgtEl>
                                        <p:attrNameLst>
                                          <p:attrName>ppt_w</p:attrName>
                                        </p:attrNameLst>
                                      </p:cBhvr>
                                      <p:tavLst>
                                        <p:tav tm="0">
                                          <p:val>
                                            <p:fltVal val="0"/>
                                          </p:val>
                                        </p:tav>
                                        <p:tav tm="100000">
                                          <p:val>
                                            <p:strVal val="#ppt_w"/>
                                          </p:val>
                                        </p:tav>
                                      </p:tavLst>
                                    </p:anim>
                                    <p:anim calcmode="lin" valueType="num">
                                      <p:cBhvr>
                                        <p:cTn id="33" dur="1000" fill="hold"/>
                                        <p:tgtEl>
                                          <p:spTgt spid="32774"/>
                                        </p:tgtEl>
                                        <p:attrNameLst>
                                          <p:attrName>ppt_h</p:attrName>
                                        </p:attrNameLst>
                                      </p:cBhvr>
                                      <p:tavLst>
                                        <p:tav tm="0">
                                          <p:val>
                                            <p:fltVal val="0"/>
                                          </p:val>
                                        </p:tav>
                                        <p:tav tm="100000">
                                          <p:val>
                                            <p:strVal val="#ppt_h"/>
                                          </p:val>
                                        </p:tav>
                                      </p:tavLst>
                                    </p:anim>
                                    <p:anim calcmode="lin" valueType="num">
                                      <p:cBhvr>
                                        <p:cTn id="34" dur="1000" fill="hold"/>
                                        <p:tgtEl>
                                          <p:spTgt spid="32774"/>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2774"/>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grpId="0" nodeType="withEffect">
                                  <p:stCondLst>
                                    <p:cond delay="0"/>
                                  </p:stCondLst>
                                  <p:childTnLst>
                                    <p:set>
                                      <p:cBhvr>
                                        <p:cTn id="37" dur="1" fill="hold">
                                          <p:stCondLst>
                                            <p:cond delay="0"/>
                                          </p:stCondLst>
                                        </p:cTn>
                                        <p:tgtEl>
                                          <p:spTgt spid="32771"/>
                                        </p:tgtEl>
                                        <p:attrNameLst>
                                          <p:attrName>style.visibility</p:attrName>
                                        </p:attrNameLst>
                                      </p:cBhvr>
                                      <p:to>
                                        <p:strVal val="visible"/>
                                      </p:to>
                                    </p:set>
                                    <p:anim calcmode="lin" valueType="num">
                                      <p:cBhvr>
                                        <p:cTn id="38" dur="1000" fill="hold"/>
                                        <p:tgtEl>
                                          <p:spTgt spid="32771"/>
                                        </p:tgtEl>
                                        <p:attrNameLst>
                                          <p:attrName>ppt_w</p:attrName>
                                        </p:attrNameLst>
                                      </p:cBhvr>
                                      <p:tavLst>
                                        <p:tav tm="0">
                                          <p:val>
                                            <p:fltVal val="0"/>
                                          </p:val>
                                        </p:tav>
                                        <p:tav tm="100000">
                                          <p:val>
                                            <p:strVal val="#ppt_w"/>
                                          </p:val>
                                        </p:tav>
                                      </p:tavLst>
                                    </p:anim>
                                    <p:anim calcmode="lin" valueType="num">
                                      <p:cBhvr>
                                        <p:cTn id="39" dur="1000" fill="hold"/>
                                        <p:tgtEl>
                                          <p:spTgt spid="32771"/>
                                        </p:tgtEl>
                                        <p:attrNameLst>
                                          <p:attrName>ppt_h</p:attrName>
                                        </p:attrNameLst>
                                      </p:cBhvr>
                                      <p:tavLst>
                                        <p:tav tm="0">
                                          <p:val>
                                            <p:fltVal val="0"/>
                                          </p:val>
                                        </p:tav>
                                        <p:tav tm="100000">
                                          <p:val>
                                            <p:strVal val="#ppt_h"/>
                                          </p:val>
                                        </p:tav>
                                      </p:tavLst>
                                    </p:anim>
                                    <p:anim calcmode="lin" valueType="num">
                                      <p:cBhvr>
                                        <p:cTn id="40" dur="1000" fill="hold"/>
                                        <p:tgtEl>
                                          <p:spTgt spid="32771"/>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2771"/>
                                        </p:tgtEl>
                                        <p:attrNameLst>
                                          <p:attrName>ppt_y</p:attrName>
                                        </p:attrNameLst>
                                      </p:cBhvr>
                                      <p:tavLst>
                                        <p:tav tm="0" fmla="#ppt_y+(sin(-2*pi*(1-$))*-#ppt_x+cos(-2*pi*(1-$))*(1-#ppt_y))*(1-$)">
                                          <p:val>
                                            <p:fltVal val="0"/>
                                          </p:val>
                                        </p:tav>
                                        <p:tav tm="100000">
                                          <p:val>
                                            <p:fltVal val="1"/>
                                          </p:val>
                                        </p:tav>
                                      </p:tavLst>
                                    </p:anim>
                                  </p:childTnLst>
                                </p:cTn>
                              </p:par>
                              <p:par>
                                <p:cTn id="42" presetID="15" presetClass="entr" presetSubtype="0" fill="hold" grpId="0" nodeType="withEffect">
                                  <p:stCondLst>
                                    <p:cond delay="0"/>
                                  </p:stCondLst>
                                  <p:childTnLst>
                                    <p:set>
                                      <p:cBhvr>
                                        <p:cTn id="43" dur="1" fill="hold">
                                          <p:stCondLst>
                                            <p:cond delay="0"/>
                                          </p:stCondLst>
                                        </p:cTn>
                                        <p:tgtEl>
                                          <p:spTgt spid="32776"/>
                                        </p:tgtEl>
                                        <p:attrNameLst>
                                          <p:attrName>style.visibility</p:attrName>
                                        </p:attrNameLst>
                                      </p:cBhvr>
                                      <p:to>
                                        <p:strVal val="visible"/>
                                      </p:to>
                                    </p:set>
                                    <p:anim calcmode="lin" valueType="num">
                                      <p:cBhvr>
                                        <p:cTn id="44" dur="1000" fill="hold"/>
                                        <p:tgtEl>
                                          <p:spTgt spid="32776"/>
                                        </p:tgtEl>
                                        <p:attrNameLst>
                                          <p:attrName>ppt_w</p:attrName>
                                        </p:attrNameLst>
                                      </p:cBhvr>
                                      <p:tavLst>
                                        <p:tav tm="0">
                                          <p:val>
                                            <p:fltVal val="0"/>
                                          </p:val>
                                        </p:tav>
                                        <p:tav tm="100000">
                                          <p:val>
                                            <p:strVal val="#ppt_w"/>
                                          </p:val>
                                        </p:tav>
                                      </p:tavLst>
                                    </p:anim>
                                    <p:anim calcmode="lin" valueType="num">
                                      <p:cBhvr>
                                        <p:cTn id="45" dur="1000" fill="hold"/>
                                        <p:tgtEl>
                                          <p:spTgt spid="32776"/>
                                        </p:tgtEl>
                                        <p:attrNameLst>
                                          <p:attrName>ppt_h</p:attrName>
                                        </p:attrNameLst>
                                      </p:cBhvr>
                                      <p:tavLst>
                                        <p:tav tm="0">
                                          <p:val>
                                            <p:fltVal val="0"/>
                                          </p:val>
                                        </p:tav>
                                        <p:tav tm="100000">
                                          <p:val>
                                            <p:strVal val="#ppt_h"/>
                                          </p:val>
                                        </p:tav>
                                      </p:tavLst>
                                    </p:anim>
                                    <p:anim calcmode="lin" valueType="num">
                                      <p:cBhvr>
                                        <p:cTn id="46" dur="1000" fill="hold"/>
                                        <p:tgtEl>
                                          <p:spTgt spid="32776"/>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32776"/>
                                        </p:tgtEl>
                                        <p:attrNameLst>
                                          <p:attrName>ppt_y</p:attrName>
                                        </p:attrNameLst>
                                      </p:cBhvr>
                                      <p:tavLst>
                                        <p:tav tm="0" fmla="#ppt_y+(sin(-2*pi*(1-$))*-#ppt_x+cos(-2*pi*(1-$))*(1-#ppt_y))*(1-$)">
                                          <p:val>
                                            <p:fltVal val="0"/>
                                          </p:val>
                                        </p:tav>
                                        <p:tav tm="100000">
                                          <p:val>
                                            <p:fltVal val="1"/>
                                          </p:val>
                                        </p:tav>
                                      </p:tavLst>
                                    </p:anim>
                                  </p:childTnLst>
                                </p:cTn>
                              </p:par>
                              <p:par>
                                <p:cTn id="48" presetID="15" presetClass="entr" presetSubtype="0" fill="hold" grpId="0" nodeType="withEffect">
                                  <p:stCondLst>
                                    <p:cond delay="0"/>
                                  </p:stCondLst>
                                  <p:childTnLst>
                                    <p:set>
                                      <p:cBhvr>
                                        <p:cTn id="49" dur="1" fill="hold">
                                          <p:stCondLst>
                                            <p:cond delay="0"/>
                                          </p:stCondLst>
                                        </p:cTn>
                                        <p:tgtEl>
                                          <p:spTgt spid="32778"/>
                                        </p:tgtEl>
                                        <p:attrNameLst>
                                          <p:attrName>style.visibility</p:attrName>
                                        </p:attrNameLst>
                                      </p:cBhvr>
                                      <p:to>
                                        <p:strVal val="visible"/>
                                      </p:to>
                                    </p:set>
                                    <p:anim calcmode="lin" valueType="num">
                                      <p:cBhvr>
                                        <p:cTn id="50" dur="1000" fill="hold"/>
                                        <p:tgtEl>
                                          <p:spTgt spid="32778"/>
                                        </p:tgtEl>
                                        <p:attrNameLst>
                                          <p:attrName>ppt_w</p:attrName>
                                        </p:attrNameLst>
                                      </p:cBhvr>
                                      <p:tavLst>
                                        <p:tav tm="0">
                                          <p:val>
                                            <p:fltVal val="0"/>
                                          </p:val>
                                        </p:tav>
                                        <p:tav tm="100000">
                                          <p:val>
                                            <p:strVal val="#ppt_w"/>
                                          </p:val>
                                        </p:tav>
                                      </p:tavLst>
                                    </p:anim>
                                    <p:anim calcmode="lin" valueType="num">
                                      <p:cBhvr>
                                        <p:cTn id="51" dur="1000" fill="hold"/>
                                        <p:tgtEl>
                                          <p:spTgt spid="32778"/>
                                        </p:tgtEl>
                                        <p:attrNameLst>
                                          <p:attrName>ppt_h</p:attrName>
                                        </p:attrNameLst>
                                      </p:cBhvr>
                                      <p:tavLst>
                                        <p:tav tm="0">
                                          <p:val>
                                            <p:fltVal val="0"/>
                                          </p:val>
                                        </p:tav>
                                        <p:tav tm="100000">
                                          <p:val>
                                            <p:strVal val="#ppt_h"/>
                                          </p:val>
                                        </p:tav>
                                      </p:tavLst>
                                    </p:anim>
                                    <p:anim calcmode="lin" valueType="num">
                                      <p:cBhvr>
                                        <p:cTn id="52" dur="1000" fill="hold"/>
                                        <p:tgtEl>
                                          <p:spTgt spid="32778"/>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32778"/>
                                        </p:tgtEl>
                                        <p:attrNameLst>
                                          <p:attrName>ppt_y</p:attrName>
                                        </p:attrNameLst>
                                      </p:cBhvr>
                                      <p:tavLst>
                                        <p:tav tm="0" fmla="#ppt_y+(sin(-2*pi*(1-$))*-#ppt_x+cos(-2*pi*(1-$))*(1-#ppt_y))*(1-$)">
                                          <p:val>
                                            <p:fltVal val="0"/>
                                          </p:val>
                                        </p:tav>
                                        <p:tav tm="100000">
                                          <p:val>
                                            <p:fltVal val="1"/>
                                          </p:val>
                                        </p:tav>
                                      </p:tavLst>
                                    </p:anim>
                                  </p:childTnLst>
                                </p:cTn>
                              </p:par>
                              <p:par>
                                <p:cTn id="54" presetID="15" presetClass="entr" presetSubtype="0" fill="hold" grpId="0" nodeType="withEffect">
                                  <p:stCondLst>
                                    <p:cond delay="0"/>
                                  </p:stCondLst>
                                  <p:childTnLst>
                                    <p:set>
                                      <p:cBhvr>
                                        <p:cTn id="55" dur="1" fill="hold">
                                          <p:stCondLst>
                                            <p:cond delay="0"/>
                                          </p:stCondLst>
                                        </p:cTn>
                                        <p:tgtEl>
                                          <p:spTgt spid="32777"/>
                                        </p:tgtEl>
                                        <p:attrNameLst>
                                          <p:attrName>style.visibility</p:attrName>
                                        </p:attrNameLst>
                                      </p:cBhvr>
                                      <p:to>
                                        <p:strVal val="visible"/>
                                      </p:to>
                                    </p:set>
                                    <p:anim calcmode="lin" valueType="num">
                                      <p:cBhvr>
                                        <p:cTn id="56" dur="1000" fill="hold"/>
                                        <p:tgtEl>
                                          <p:spTgt spid="32777"/>
                                        </p:tgtEl>
                                        <p:attrNameLst>
                                          <p:attrName>ppt_w</p:attrName>
                                        </p:attrNameLst>
                                      </p:cBhvr>
                                      <p:tavLst>
                                        <p:tav tm="0">
                                          <p:val>
                                            <p:fltVal val="0"/>
                                          </p:val>
                                        </p:tav>
                                        <p:tav tm="100000">
                                          <p:val>
                                            <p:strVal val="#ppt_w"/>
                                          </p:val>
                                        </p:tav>
                                      </p:tavLst>
                                    </p:anim>
                                    <p:anim calcmode="lin" valueType="num">
                                      <p:cBhvr>
                                        <p:cTn id="57" dur="1000" fill="hold"/>
                                        <p:tgtEl>
                                          <p:spTgt spid="32777"/>
                                        </p:tgtEl>
                                        <p:attrNameLst>
                                          <p:attrName>ppt_h</p:attrName>
                                        </p:attrNameLst>
                                      </p:cBhvr>
                                      <p:tavLst>
                                        <p:tav tm="0">
                                          <p:val>
                                            <p:fltVal val="0"/>
                                          </p:val>
                                        </p:tav>
                                        <p:tav tm="100000">
                                          <p:val>
                                            <p:strVal val="#ppt_h"/>
                                          </p:val>
                                        </p:tav>
                                      </p:tavLst>
                                    </p:anim>
                                    <p:anim calcmode="lin" valueType="num">
                                      <p:cBhvr>
                                        <p:cTn id="58" dur="1000" fill="hold"/>
                                        <p:tgtEl>
                                          <p:spTgt spid="32777"/>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32777"/>
                                        </p:tgtEl>
                                        <p:attrNameLst>
                                          <p:attrName>ppt_y</p:attrName>
                                        </p:attrNameLst>
                                      </p:cBhvr>
                                      <p:tavLst>
                                        <p:tav tm="0" fmla="#ppt_y+(sin(-2*pi*(1-$))*-#ppt_x+cos(-2*pi*(1-$))*(1-#ppt_y))*(1-$)">
                                          <p:val>
                                            <p:fltVal val="0"/>
                                          </p:val>
                                        </p:tav>
                                        <p:tav tm="100000">
                                          <p:val>
                                            <p:fltVal val="1"/>
                                          </p:val>
                                        </p:tav>
                                      </p:tavLst>
                                    </p:anim>
                                  </p:childTnLst>
                                </p:cTn>
                              </p:par>
                              <p:par>
                                <p:cTn id="60" presetID="15" presetClass="entr" presetSubtype="0" fill="hold" grpId="0" nodeType="withEffect">
                                  <p:stCondLst>
                                    <p:cond delay="0"/>
                                  </p:stCondLst>
                                  <p:childTnLst>
                                    <p:set>
                                      <p:cBhvr>
                                        <p:cTn id="61" dur="1" fill="hold">
                                          <p:stCondLst>
                                            <p:cond delay="0"/>
                                          </p:stCondLst>
                                        </p:cTn>
                                        <p:tgtEl>
                                          <p:spTgt spid="32779"/>
                                        </p:tgtEl>
                                        <p:attrNameLst>
                                          <p:attrName>style.visibility</p:attrName>
                                        </p:attrNameLst>
                                      </p:cBhvr>
                                      <p:to>
                                        <p:strVal val="visible"/>
                                      </p:to>
                                    </p:set>
                                    <p:anim calcmode="lin" valueType="num">
                                      <p:cBhvr>
                                        <p:cTn id="62" dur="1000" fill="hold"/>
                                        <p:tgtEl>
                                          <p:spTgt spid="32779"/>
                                        </p:tgtEl>
                                        <p:attrNameLst>
                                          <p:attrName>ppt_w</p:attrName>
                                        </p:attrNameLst>
                                      </p:cBhvr>
                                      <p:tavLst>
                                        <p:tav tm="0">
                                          <p:val>
                                            <p:fltVal val="0"/>
                                          </p:val>
                                        </p:tav>
                                        <p:tav tm="100000">
                                          <p:val>
                                            <p:strVal val="#ppt_w"/>
                                          </p:val>
                                        </p:tav>
                                      </p:tavLst>
                                    </p:anim>
                                    <p:anim calcmode="lin" valueType="num">
                                      <p:cBhvr>
                                        <p:cTn id="63" dur="1000" fill="hold"/>
                                        <p:tgtEl>
                                          <p:spTgt spid="32779"/>
                                        </p:tgtEl>
                                        <p:attrNameLst>
                                          <p:attrName>ppt_h</p:attrName>
                                        </p:attrNameLst>
                                      </p:cBhvr>
                                      <p:tavLst>
                                        <p:tav tm="0">
                                          <p:val>
                                            <p:fltVal val="0"/>
                                          </p:val>
                                        </p:tav>
                                        <p:tav tm="100000">
                                          <p:val>
                                            <p:strVal val="#ppt_h"/>
                                          </p:val>
                                        </p:tav>
                                      </p:tavLst>
                                    </p:anim>
                                    <p:anim calcmode="lin" valueType="num">
                                      <p:cBhvr>
                                        <p:cTn id="64" dur="1000" fill="hold"/>
                                        <p:tgtEl>
                                          <p:spTgt spid="32779"/>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32779"/>
                                        </p:tgtEl>
                                        <p:attrNameLst>
                                          <p:attrName>ppt_y</p:attrName>
                                        </p:attrNameLst>
                                      </p:cBhvr>
                                      <p:tavLst>
                                        <p:tav tm="0" fmla="#ppt_y+(sin(-2*pi*(1-$))*-#ppt_x+cos(-2*pi*(1-$))*(1-#ppt_y))*(1-$)">
                                          <p:val>
                                            <p:fltVal val="0"/>
                                          </p:val>
                                        </p:tav>
                                        <p:tav tm="100000">
                                          <p:val>
                                            <p:fltVal val="1"/>
                                          </p:val>
                                        </p:tav>
                                      </p:tavLst>
                                    </p:anim>
                                  </p:childTnLst>
                                </p:cTn>
                              </p:par>
                            </p:childTnLst>
                          </p:cTn>
                        </p:par>
                        <p:par>
                          <p:cTn id="66" fill="hold">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32782"/>
                                        </p:tgtEl>
                                        <p:attrNameLst>
                                          <p:attrName>style.visibility</p:attrName>
                                        </p:attrNameLst>
                                      </p:cBhvr>
                                      <p:to>
                                        <p:strVal val="visible"/>
                                      </p:to>
                                    </p:set>
                                    <p:animEffect transition="in" filter="wipe(left)">
                                      <p:cBhvr>
                                        <p:cTn id="69" dur="500"/>
                                        <p:tgtEl>
                                          <p:spTgt spid="32782"/>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32783"/>
                                        </p:tgtEl>
                                        <p:attrNameLst>
                                          <p:attrName>style.visibility</p:attrName>
                                        </p:attrNameLst>
                                      </p:cBhvr>
                                      <p:to>
                                        <p:strVal val="visible"/>
                                      </p:to>
                                    </p:set>
                                    <p:animEffect transition="in" filter="wipe(right)">
                                      <p:cBhvr>
                                        <p:cTn id="72" dur="500"/>
                                        <p:tgtEl>
                                          <p:spTgt spid="32783"/>
                                        </p:tgtEl>
                                      </p:cBhvr>
                                    </p:animEffect>
                                  </p:childTnLst>
                                </p:cTn>
                              </p:par>
                            </p:childTnLst>
                          </p:cTn>
                        </p:par>
                        <p:par>
                          <p:cTn id="73" fill="hold">
                            <p:stCondLst>
                              <p:cond delay="2500"/>
                            </p:stCondLst>
                            <p:childTnLst>
                              <p:par>
                                <p:cTn id="74" presetID="12" presetClass="entr" presetSubtype="4" fill="hold" grpId="0" nodeType="after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additive="base">
                                        <p:cTn id="76" dur="500"/>
                                        <p:tgtEl>
                                          <p:spTgt spid="16"/>
                                        </p:tgtEl>
                                        <p:attrNameLst>
                                          <p:attrName>ppt_y</p:attrName>
                                        </p:attrNameLst>
                                      </p:cBhvr>
                                      <p:tavLst>
                                        <p:tav tm="0">
                                          <p:val>
                                            <p:strVal val="#ppt_y+#ppt_h*1.125000"/>
                                          </p:val>
                                        </p:tav>
                                        <p:tav tm="100000">
                                          <p:val>
                                            <p:strVal val="#ppt_y"/>
                                          </p:val>
                                        </p:tav>
                                      </p:tavLst>
                                    </p:anim>
                                    <p:animEffect transition="in" filter="wipe(up)">
                                      <p:cBhvr>
                                        <p:cTn id="77" dur="500"/>
                                        <p:tgtEl>
                                          <p:spTgt spid="16"/>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ppt_y</p:attrName>
                                        </p:attrNameLst>
                                      </p:cBhvr>
                                      <p:tavLst>
                                        <p:tav tm="0">
                                          <p:val>
                                            <p:strVal val="#ppt_y-#ppt_h*1.125000"/>
                                          </p:val>
                                        </p:tav>
                                        <p:tav tm="100000">
                                          <p:val>
                                            <p:strVal val="#ppt_y"/>
                                          </p:val>
                                        </p:tav>
                                      </p:tavLst>
                                    </p:anim>
                                    <p:animEffect transition="in" filter="wipe(down)">
                                      <p:cBhvr>
                                        <p:cTn id="81" dur="500"/>
                                        <p:tgtEl>
                                          <p:spTgt spid="17"/>
                                        </p:tgtEl>
                                      </p:cBhvr>
                                    </p:animEffect>
                                  </p:childTnLst>
                                </p:cTn>
                              </p:par>
                            </p:childTnLst>
                          </p:cTn>
                        </p:par>
                        <p:par>
                          <p:cTn id="82" fill="hold">
                            <p:stCondLst>
                              <p:cond delay="3000"/>
                            </p:stCondLst>
                            <p:childTnLst>
                              <p:par>
                                <p:cTn id="83" presetID="12" presetClass="entr" presetSubtype="4"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p:tgtEl>
                                          <p:spTgt spid="18"/>
                                        </p:tgtEl>
                                        <p:attrNameLst>
                                          <p:attrName>ppt_y</p:attrName>
                                        </p:attrNameLst>
                                      </p:cBhvr>
                                      <p:tavLst>
                                        <p:tav tm="0">
                                          <p:val>
                                            <p:strVal val="#ppt_y+#ppt_h*1.125000"/>
                                          </p:val>
                                        </p:tav>
                                        <p:tav tm="100000">
                                          <p:val>
                                            <p:strVal val="#ppt_y"/>
                                          </p:val>
                                        </p:tav>
                                      </p:tavLst>
                                    </p:anim>
                                    <p:animEffect transition="in" filter="wipe(up)">
                                      <p:cBhvr>
                                        <p:cTn id="86" dur="500"/>
                                        <p:tgtEl>
                                          <p:spTgt spid="18"/>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additive="base">
                                        <p:cTn id="89" dur="500"/>
                                        <p:tgtEl>
                                          <p:spTgt spid="19"/>
                                        </p:tgtEl>
                                        <p:attrNameLst>
                                          <p:attrName>ppt_y</p:attrName>
                                        </p:attrNameLst>
                                      </p:cBhvr>
                                      <p:tavLst>
                                        <p:tav tm="0">
                                          <p:val>
                                            <p:strVal val="#ppt_y-#ppt_h*1.125000"/>
                                          </p:val>
                                        </p:tav>
                                        <p:tav tm="100000">
                                          <p:val>
                                            <p:strVal val="#ppt_y"/>
                                          </p:val>
                                        </p:tav>
                                      </p:tavLst>
                                    </p:anim>
                                    <p:animEffect transition="in" filter="wipe(down)">
                                      <p:cBhvr>
                                        <p:cTn id="90" dur="500"/>
                                        <p:tgtEl>
                                          <p:spTgt spid="19"/>
                                        </p:tgtEl>
                                      </p:cBhvr>
                                    </p:animEffect>
                                  </p:childTnLst>
                                </p:cTn>
                              </p:par>
                            </p:childTnLst>
                          </p:cTn>
                        </p:par>
                        <p:par>
                          <p:cTn id="91" fill="hold">
                            <p:stCondLst>
                              <p:cond delay="3500"/>
                            </p:stCondLst>
                            <p:childTnLst>
                              <p:par>
                                <p:cTn id="92" presetID="12" presetClass="entr" presetSubtype="4"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additive="base">
                                        <p:cTn id="94" dur="500"/>
                                        <p:tgtEl>
                                          <p:spTgt spid="23"/>
                                        </p:tgtEl>
                                        <p:attrNameLst>
                                          <p:attrName>ppt_y</p:attrName>
                                        </p:attrNameLst>
                                      </p:cBhvr>
                                      <p:tavLst>
                                        <p:tav tm="0">
                                          <p:val>
                                            <p:strVal val="#ppt_y+#ppt_h*1.125000"/>
                                          </p:val>
                                        </p:tav>
                                        <p:tav tm="100000">
                                          <p:val>
                                            <p:strVal val="#ppt_y"/>
                                          </p:val>
                                        </p:tav>
                                      </p:tavLst>
                                    </p:anim>
                                    <p:animEffect transition="in" filter="wipe(up)">
                                      <p:cBhvr>
                                        <p:cTn id="95" dur="500"/>
                                        <p:tgtEl>
                                          <p:spTgt spid="23"/>
                                        </p:tgtEl>
                                      </p:cBhvr>
                                    </p:animEffect>
                                  </p:childTnLst>
                                </p:cTn>
                              </p:par>
                              <p:par>
                                <p:cTn id="96" presetID="12" presetClass="entr" presetSubtype="1" fill="hold" grpId="0" nodeType="with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p:tgtEl>
                                          <p:spTgt spid="24"/>
                                        </p:tgtEl>
                                        <p:attrNameLst>
                                          <p:attrName>ppt_y</p:attrName>
                                        </p:attrNameLst>
                                      </p:cBhvr>
                                      <p:tavLst>
                                        <p:tav tm="0">
                                          <p:val>
                                            <p:strVal val="#ppt_y-#ppt_h*1.125000"/>
                                          </p:val>
                                        </p:tav>
                                        <p:tav tm="100000">
                                          <p:val>
                                            <p:strVal val="#ppt_y"/>
                                          </p:val>
                                        </p:tav>
                                      </p:tavLst>
                                    </p:anim>
                                    <p:animEffect transition="in" filter="wipe(down)">
                                      <p:cBhvr>
                                        <p:cTn id="99" dur="500"/>
                                        <p:tgtEl>
                                          <p:spTgt spid="24"/>
                                        </p:tgtEl>
                                      </p:cBhvr>
                                    </p:animEffect>
                                  </p:childTnLst>
                                </p:cTn>
                              </p:par>
                            </p:childTnLst>
                          </p:cTn>
                        </p:par>
                        <p:par>
                          <p:cTn id="100" fill="hold">
                            <p:stCondLst>
                              <p:cond delay="4000"/>
                            </p:stCondLst>
                            <p:childTnLst>
                              <p:par>
                                <p:cTn id="101" presetID="12" presetClass="entr" presetSubtype="4" fill="hold" grpId="0" nodeType="after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additive="base">
                                        <p:cTn id="103" dur="500"/>
                                        <p:tgtEl>
                                          <p:spTgt spid="25"/>
                                        </p:tgtEl>
                                        <p:attrNameLst>
                                          <p:attrName>ppt_y</p:attrName>
                                        </p:attrNameLst>
                                      </p:cBhvr>
                                      <p:tavLst>
                                        <p:tav tm="0">
                                          <p:val>
                                            <p:strVal val="#ppt_y+#ppt_h*1.125000"/>
                                          </p:val>
                                        </p:tav>
                                        <p:tav tm="100000">
                                          <p:val>
                                            <p:strVal val="#ppt_y"/>
                                          </p:val>
                                        </p:tav>
                                      </p:tavLst>
                                    </p:anim>
                                    <p:animEffect transition="in" filter="wipe(up)">
                                      <p:cBhvr>
                                        <p:cTn id="104" dur="500"/>
                                        <p:tgtEl>
                                          <p:spTgt spid="25"/>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27"/>
                                        </p:tgtEl>
                                        <p:attrNameLst>
                                          <p:attrName>style.visibility</p:attrName>
                                        </p:attrNameLst>
                                      </p:cBhvr>
                                      <p:to>
                                        <p:strVal val="visible"/>
                                      </p:to>
                                    </p:set>
                                    <p:anim calcmode="lin" valueType="num">
                                      <p:cBhvr additive="base">
                                        <p:cTn id="107" dur="500"/>
                                        <p:tgtEl>
                                          <p:spTgt spid="27"/>
                                        </p:tgtEl>
                                        <p:attrNameLst>
                                          <p:attrName>ppt_y</p:attrName>
                                        </p:attrNameLst>
                                      </p:cBhvr>
                                      <p:tavLst>
                                        <p:tav tm="0">
                                          <p:val>
                                            <p:strVal val="#ppt_y-#ppt_h*1.125000"/>
                                          </p:val>
                                        </p:tav>
                                        <p:tav tm="100000">
                                          <p:val>
                                            <p:strVal val="#ppt_y"/>
                                          </p:val>
                                        </p:tav>
                                      </p:tavLst>
                                    </p:anim>
                                    <p:animEffect transition="in" filter="wipe(down)">
                                      <p:cBhvr>
                                        <p:cTn id="10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animBg="1"/>
      <p:bldP spid="32772" grpId="0" animBg="1"/>
      <p:bldP spid="32773" grpId="0" animBg="1"/>
      <p:bldP spid="32774" grpId="0" animBg="1"/>
      <p:bldP spid="32775" grpId="0" animBg="1"/>
      <p:bldP spid="32776" grpId="0" animBg="1"/>
      <p:bldP spid="32777" grpId="0" animBg="1"/>
      <p:bldP spid="32778" grpId="0" animBg="1"/>
      <p:bldP spid="32779" grpId="0" animBg="1"/>
      <p:bldP spid="32782" grpId="0" animBg="1"/>
      <p:bldP spid="32783" grpId="0" animBg="1"/>
      <p:bldP spid="16" grpId="0"/>
      <p:bldP spid="17" grpId="0"/>
      <p:bldP spid="18" grpId="0"/>
      <p:bldP spid="19" grpId="0"/>
      <p:bldP spid="23" grpId="0"/>
      <p:bldP spid="24" grpId="0"/>
      <p:bldP spid="25" grpId="0"/>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1"/>
          <p:cNvGrpSpPr>
            <a:grpSpLocks noChangeAspect="1"/>
          </p:cNvGrpSpPr>
          <p:nvPr/>
        </p:nvGrpSpPr>
        <p:grpSpPr>
          <a:xfrm rot="5400000">
            <a:off x="7077636" y="1837398"/>
            <a:ext cx="280467" cy="186466"/>
            <a:chOff x="2881121" y="2516898"/>
            <a:chExt cx="376100" cy="250202"/>
          </a:xfrm>
          <a:solidFill>
            <a:schemeClr val="accent1"/>
          </a:solidFill>
        </p:grpSpPr>
        <p:sp>
          <p:nvSpPr>
            <p:cNvPr id="33"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 name="组合 34"/>
          <p:cNvGrpSpPr/>
          <p:nvPr/>
        </p:nvGrpSpPr>
        <p:grpSpPr>
          <a:xfrm>
            <a:off x="6119243" y="843363"/>
            <a:ext cx="2102709" cy="932862"/>
            <a:chOff x="6137721" y="568403"/>
            <a:chExt cx="2435756" cy="1079946"/>
          </a:xfrm>
        </p:grpSpPr>
        <p:sp>
          <p:nvSpPr>
            <p:cNvPr id="36" name="矩形 35"/>
            <p:cNvSpPr/>
            <p:nvPr/>
          </p:nvSpPr>
          <p:spPr>
            <a:xfrm>
              <a:off x="6137721" y="568403"/>
              <a:ext cx="2435756" cy="10799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6"/>
            <p:cNvGrpSpPr/>
            <p:nvPr/>
          </p:nvGrpSpPr>
          <p:grpSpPr>
            <a:xfrm>
              <a:off x="6416881" y="798176"/>
              <a:ext cx="1639731" cy="638905"/>
              <a:chOff x="6465370" y="887065"/>
              <a:chExt cx="1639731" cy="638905"/>
            </a:xfrm>
          </p:grpSpPr>
          <p:sp>
            <p:nvSpPr>
              <p:cNvPr id="38" name="TextBox 37"/>
              <p:cNvSpPr txBox="1"/>
              <p:nvPr/>
            </p:nvSpPr>
            <p:spPr>
              <a:xfrm>
                <a:off x="6465370" y="887065"/>
                <a:ext cx="1639731" cy="391813"/>
              </a:xfrm>
              <a:prstGeom prst="rect">
                <a:avLst/>
              </a:prstGeom>
              <a:noFill/>
            </p:spPr>
            <p:txBody>
              <a:bodyPr wrap="none" rtlCol="0">
                <a:spAutoFit/>
              </a:bodyPr>
              <a:lstStyle/>
              <a:p>
                <a:r>
                  <a:rPr lang="zh-CN" altLang="en-US" sz="1600" dirty="0">
                    <a:solidFill>
                      <a:schemeClr val="bg1"/>
                    </a:solidFill>
                    <a:cs typeface="+mn-ea"/>
                    <a:sym typeface="+mn-lt"/>
                  </a:rPr>
                  <a:t>推进第一步骤</a:t>
                </a:r>
              </a:p>
            </p:txBody>
          </p:sp>
          <p:sp>
            <p:nvSpPr>
              <p:cNvPr id="39" name="Rectangle 13" descr="FD1DDF730CE4456e89755B07FE1653D0# #Rectangle 13"/>
              <p:cNvSpPr>
                <a:spLocks noChangeArrowheads="1"/>
              </p:cNvSpPr>
              <p:nvPr/>
            </p:nvSpPr>
            <p:spPr bwMode="auto">
              <a:xfrm>
                <a:off x="6706687" y="1276634"/>
                <a:ext cx="1394800" cy="24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800" dirty="0">
                    <a:solidFill>
                      <a:schemeClr val="bg1"/>
                    </a:solidFill>
                    <a:latin typeface="+mn-lt"/>
                    <a:ea typeface="+mn-ea"/>
                    <a:cs typeface="+mn-ea"/>
                    <a:sym typeface="+mn-lt"/>
                  </a:rPr>
                  <a:t>此处添加简短文字说明。</a:t>
                </a:r>
                <a:endParaRPr lang="en-US" altLang="zh-CN" sz="800" dirty="0">
                  <a:solidFill>
                    <a:schemeClr val="bg1"/>
                  </a:solidFill>
                  <a:latin typeface="+mn-lt"/>
                  <a:ea typeface="+mn-ea"/>
                  <a:cs typeface="+mn-ea"/>
                  <a:sym typeface="+mn-lt"/>
                </a:endParaRPr>
              </a:p>
            </p:txBody>
          </p:sp>
        </p:grpSp>
      </p:grpSp>
      <p:grpSp>
        <p:nvGrpSpPr>
          <p:cNvPr id="5" name="组合 39"/>
          <p:cNvGrpSpPr>
            <a:grpSpLocks noChangeAspect="1"/>
          </p:cNvGrpSpPr>
          <p:nvPr/>
        </p:nvGrpSpPr>
        <p:grpSpPr>
          <a:xfrm rot="5400000">
            <a:off x="7077636" y="3165939"/>
            <a:ext cx="280467" cy="186466"/>
            <a:chOff x="2881121" y="2516898"/>
            <a:chExt cx="376100" cy="250202"/>
          </a:xfrm>
          <a:solidFill>
            <a:schemeClr val="bg1">
              <a:lumMod val="75000"/>
            </a:schemeClr>
          </a:solidFill>
        </p:grpSpPr>
        <p:sp>
          <p:nvSpPr>
            <p:cNvPr id="41"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42"/>
          <p:cNvGrpSpPr/>
          <p:nvPr/>
        </p:nvGrpSpPr>
        <p:grpSpPr>
          <a:xfrm>
            <a:off x="6119242" y="2159053"/>
            <a:ext cx="2102709" cy="932862"/>
            <a:chOff x="6137721" y="2051523"/>
            <a:chExt cx="2435756" cy="1079946"/>
          </a:xfrm>
        </p:grpSpPr>
        <p:sp>
          <p:nvSpPr>
            <p:cNvPr id="44" name="矩形 43"/>
            <p:cNvSpPr/>
            <p:nvPr/>
          </p:nvSpPr>
          <p:spPr>
            <a:xfrm>
              <a:off x="6137721" y="2051523"/>
              <a:ext cx="2435756" cy="10799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44"/>
            <p:cNvGrpSpPr/>
            <p:nvPr/>
          </p:nvGrpSpPr>
          <p:grpSpPr>
            <a:xfrm>
              <a:off x="6416882" y="2281296"/>
              <a:ext cx="1817962" cy="638905"/>
              <a:chOff x="6465371" y="887065"/>
              <a:chExt cx="1817962" cy="638905"/>
            </a:xfrm>
          </p:grpSpPr>
          <p:sp>
            <p:nvSpPr>
              <p:cNvPr id="75" name="TextBox 74"/>
              <p:cNvSpPr txBox="1"/>
              <p:nvPr/>
            </p:nvSpPr>
            <p:spPr>
              <a:xfrm>
                <a:off x="6465371" y="887065"/>
                <a:ext cx="1817962" cy="427433"/>
              </a:xfrm>
              <a:prstGeom prst="rect">
                <a:avLst/>
              </a:prstGeom>
              <a:noFill/>
            </p:spPr>
            <p:txBody>
              <a:bodyPr wrap="none" rtlCol="0">
                <a:spAutoFit/>
              </a:bodyPr>
              <a:lstStyle>
                <a:defPPr>
                  <a:defRPr lang="zh-CN"/>
                </a:defPPr>
                <a:lvl1pPr>
                  <a:defRPr sz="2900">
                    <a:solidFill>
                      <a:schemeClr val="bg1"/>
                    </a:solidFill>
                    <a:latin typeface="微软雅黑" panose="020B0503020204020204" pitchFamily="34" charset="-122"/>
                    <a:ea typeface="微软雅黑" panose="020B0503020204020204" pitchFamily="34" charset="-122"/>
                  </a:defRPr>
                </a:lvl1pPr>
              </a:lstStyle>
              <a:p>
                <a:r>
                  <a:rPr lang="zh-CN" altLang="en-US" sz="1800" dirty="0">
                    <a:latin typeface="+mn-lt"/>
                    <a:ea typeface="+mn-ea"/>
                    <a:cs typeface="+mn-ea"/>
                    <a:sym typeface="+mn-lt"/>
                  </a:rPr>
                  <a:t>推进第二步骤</a:t>
                </a:r>
              </a:p>
            </p:txBody>
          </p:sp>
          <p:sp>
            <p:nvSpPr>
              <p:cNvPr id="76" name="Rectangle 13" descr="FD1DDF730CE4456e89755B07FE1653D0# #Rectangle 13"/>
              <p:cNvSpPr>
                <a:spLocks noChangeArrowheads="1"/>
              </p:cNvSpPr>
              <p:nvPr/>
            </p:nvSpPr>
            <p:spPr bwMode="auto">
              <a:xfrm>
                <a:off x="6706687" y="1276634"/>
                <a:ext cx="1394799" cy="24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800" dirty="0">
                    <a:solidFill>
                      <a:schemeClr val="bg1"/>
                    </a:solidFill>
                    <a:latin typeface="+mn-lt"/>
                    <a:ea typeface="+mn-ea"/>
                    <a:cs typeface="+mn-ea"/>
                    <a:sym typeface="+mn-lt"/>
                  </a:rPr>
                  <a:t>此处添加简短文字说明。</a:t>
                </a:r>
                <a:endParaRPr lang="en-US" altLang="zh-CN" sz="800" dirty="0">
                  <a:solidFill>
                    <a:schemeClr val="bg1"/>
                  </a:solidFill>
                  <a:latin typeface="+mn-lt"/>
                  <a:ea typeface="+mn-ea"/>
                  <a:cs typeface="+mn-ea"/>
                  <a:sym typeface="+mn-lt"/>
                </a:endParaRPr>
              </a:p>
            </p:txBody>
          </p:sp>
        </p:grpSp>
      </p:grpSp>
      <p:grpSp>
        <p:nvGrpSpPr>
          <p:cNvPr id="8" name="组合 76"/>
          <p:cNvGrpSpPr/>
          <p:nvPr/>
        </p:nvGrpSpPr>
        <p:grpSpPr>
          <a:xfrm>
            <a:off x="6119242" y="3507619"/>
            <a:ext cx="2102709" cy="932862"/>
            <a:chOff x="6137721" y="3534643"/>
            <a:chExt cx="2435756" cy="1079946"/>
          </a:xfrm>
        </p:grpSpPr>
        <p:sp>
          <p:nvSpPr>
            <p:cNvPr id="78" name="矩形 77"/>
            <p:cNvSpPr/>
            <p:nvPr/>
          </p:nvSpPr>
          <p:spPr>
            <a:xfrm>
              <a:off x="6137721" y="3534643"/>
              <a:ext cx="2435756" cy="10799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78"/>
            <p:cNvGrpSpPr/>
            <p:nvPr/>
          </p:nvGrpSpPr>
          <p:grpSpPr>
            <a:xfrm>
              <a:off x="6416883" y="3764416"/>
              <a:ext cx="1817962" cy="638905"/>
              <a:chOff x="6465372" y="887065"/>
              <a:chExt cx="1817962" cy="638905"/>
            </a:xfrm>
          </p:grpSpPr>
          <p:sp>
            <p:nvSpPr>
              <p:cNvPr id="80" name="TextBox 79"/>
              <p:cNvSpPr txBox="1"/>
              <p:nvPr/>
            </p:nvSpPr>
            <p:spPr>
              <a:xfrm>
                <a:off x="6465372" y="887065"/>
                <a:ext cx="1817962" cy="427433"/>
              </a:xfrm>
              <a:prstGeom prst="rect">
                <a:avLst/>
              </a:prstGeom>
              <a:noFill/>
            </p:spPr>
            <p:txBody>
              <a:bodyPr wrap="none" rtlCol="0">
                <a:spAutoFit/>
              </a:bodyPr>
              <a:lstStyle>
                <a:defPPr>
                  <a:defRPr lang="zh-CN"/>
                </a:defPPr>
                <a:lvl1pPr>
                  <a:defRPr sz="2900">
                    <a:solidFill>
                      <a:schemeClr val="bg1"/>
                    </a:solidFill>
                    <a:latin typeface="微软雅黑" panose="020B0503020204020204" pitchFamily="34" charset="-122"/>
                    <a:ea typeface="微软雅黑" panose="020B0503020204020204" pitchFamily="34" charset="-122"/>
                  </a:defRPr>
                </a:lvl1pPr>
              </a:lstStyle>
              <a:p>
                <a:r>
                  <a:rPr lang="zh-CN" altLang="en-US" sz="1800" dirty="0">
                    <a:latin typeface="+mn-lt"/>
                    <a:ea typeface="+mn-ea"/>
                    <a:cs typeface="+mn-ea"/>
                    <a:sym typeface="+mn-lt"/>
                  </a:rPr>
                  <a:t>推进第三步骤</a:t>
                </a:r>
              </a:p>
            </p:txBody>
          </p:sp>
          <p:sp>
            <p:nvSpPr>
              <p:cNvPr id="81" name="Rectangle 13" descr="FD1DDF730CE4456e89755B07FE1653D0# #Rectangle 13"/>
              <p:cNvSpPr>
                <a:spLocks noChangeArrowheads="1"/>
              </p:cNvSpPr>
              <p:nvPr/>
            </p:nvSpPr>
            <p:spPr bwMode="auto">
              <a:xfrm>
                <a:off x="6706687" y="1276634"/>
                <a:ext cx="1394799" cy="24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800" dirty="0">
                    <a:solidFill>
                      <a:schemeClr val="bg1"/>
                    </a:solidFill>
                    <a:latin typeface="+mn-lt"/>
                    <a:ea typeface="+mn-ea"/>
                    <a:cs typeface="+mn-ea"/>
                    <a:sym typeface="+mn-lt"/>
                  </a:rPr>
                  <a:t>此处添加简短文字说明。</a:t>
                </a:r>
                <a:endParaRPr lang="en-US" altLang="zh-CN" sz="800" dirty="0">
                  <a:solidFill>
                    <a:schemeClr val="bg1"/>
                  </a:solidFill>
                  <a:latin typeface="+mn-lt"/>
                  <a:ea typeface="+mn-ea"/>
                  <a:cs typeface="+mn-ea"/>
                  <a:sym typeface="+mn-lt"/>
                </a:endParaRPr>
              </a:p>
            </p:txBody>
          </p:sp>
        </p:grpSp>
      </p:grpSp>
      <p:sp>
        <p:nvSpPr>
          <p:cNvPr id="82" name="TextBox 81"/>
          <p:cNvSpPr txBox="1"/>
          <p:nvPr/>
        </p:nvSpPr>
        <p:spPr>
          <a:xfrm>
            <a:off x="1188211" y="3175109"/>
            <a:ext cx="4452803" cy="925842"/>
          </a:xfrm>
          <a:prstGeom prst="rect">
            <a:avLst/>
          </a:prstGeom>
          <a:noFill/>
        </p:spPr>
        <p:txBody>
          <a:bodyPr wrap="square" lIns="91390" tIns="45694" rIns="91390" bIns="45694" rtlCol="0">
            <a:spAutoFit/>
          </a:bodyPr>
          <a:lstStyle/>
          <a:p>
            <a:pPr algn="just">
              <a:lnSpc>
                <a:spcPts val="1300"/>
              </a:lnSpc>
            </a:pPr>
            <a:r>
              <a:rPr lang="zh-CN" altLang="en-US" sz="800" dirty="0">
                <a:solidFill>
                  <a:schemeClr val="bg1">
                    <a:lumMod val="50000"/>
                  </a:schemeClr>
                </a:solidFill>
                <a:cs typeface="+mn-ea"/>
                <a:sym typeface="+mn-lt"/>
              </a:rPr>
              <a:t>点击输入计划的详细文字内容，文字语言要精炼概括，避免用冗长空洞的词汇，给人以真实诚挚的感觉。计划条理要清晰，可操作性要强，用清晰明了的思路呈现自己想要表达的观点与计划。</a:t>
            </a:r>
            <a:endParaRPr lang="en-US" altLang="zh-CN" sz="800" dirty="0">
              <a:solidFill>
                <a:schemeClr val="bg1">
                  <a:lumMod val="50000"/>
                </a:schemeClr>
              </a:solidFill>
              <a:cs typeface="+mn-ea"/>
              <a:sym typeface="+mn-lt"/>
            </a:endParaRPr>
          </a:p>
          <a:p>
            <a:pPr algn="just">
              <a:lnSpc>
                <a:spcPts val="1300"/>
              </a:lnSpc>
            </a:pPr>
            <a:endParaRPr lang="en-US" altLang="zh-CN" sz="800" dirty="0">
              <a:solidFill>
                <a:schemeClr val="bg1">
                  <a:lumMod val="50000"/>
                </a:schemeClr>
              </a:solidFill>
              <a:cs typeface="+mn-ea"/>
              <a:sym typeface="+mn-lt"/>
            </a:endParaRPr>
          </a:p>
          <a:p>
            <a:pPr algn="just">
              <a:lnSpc>
                <a:spcPts val="1300"/>
              </a:lnSpc>
            </a:pPr>
            <a:r>
              <a:rPr lang="zh-CN" altLang="en-US" sz="800" dirty="0">
                <a:solidFill>
                  <a:schemeClr val="bg1">
                    <a:lumMod val="50000"/>
                  </a:schemeClr>
                </a:solidFill>
                <a:cs typeface="+mn-ea"/>
                <a:sym typeface="+mn-lt"/>
              </a:rPr>
              <a:t>计划的详细文字内容语言要精炼概括，避免用冗长空洞的词汇，给人以真实诚挚的感觉。计划条理要清晰，可操作性要强，用清晰明了的思路呈现自己的观点与计划。</a:t>
            </a:r>
            <a:endParaRPr lang="en-US" altLang="zh-CN" sz="800" dirty="0">
              <a:solidFill>
                <a:schemeClr val="bg1">
                  <a:lumMod val="50000"/>
                </a:schemeClr>
              </a:solidFill>
              <a:cs typeface="+mn-ea"/>
              <a:sym typeface="+mn-lt"/>
            </a:endParaRPr>
          </a:p>
        </p:txBody>
      </p:sp>
      <p:sp>
        <p:nvSpPr>
          <p:cNvPr id="84" name="圆角矩形 4"/>
          <p:cNvSpPr/>
          <p:nvPr/>
        </p:nvSpPr>
        <p:spPr>
          <a:xfrm>
            <a:off x="1265406" y="1042603"/>
            <a:ext cx="4375611" cy="1919693"/>
          </a:xfrm>
          <a:custGeom>
            <a:avLst/>
            <a:gdLst/>
            <a:ahLst/>
            <a:cxnLst/>
            <a:rect l="l" t="t" r="r" b="b"/>
            <a:pathLst>
              <a:path w="7961882" h="3169464">
                <a:moveTo>
                  <a:pt x="7235898" y="2392004"/>
                </a:moveTo>
                <a:lnTo>
                  <a:pt x="7910406" y="2392004"/>
                </a:lnTo>
                <a:cubicBezTo>
                  <a:pt x="7938835" y="2392004"/>
                  <a:pt x="7961882" y="2415051"/>
                  <a:pt x="7961882" y="2443480"/>
                </a:cubicBezTo>
                <a:lnTo>
                  <a:pt x="7961882" y="3117988"/>
                </a:lnTo>
                <a:cubicBezTo>
                  <a:pt x="7961882" y="3146417"/>
                  <a:pt x="7938835" y="3169464"/>
                  <a:pt x="7910406" y="3169464"/>
                </a:cubicBezTo>
                <a:lnTo>
                  <a:pt x="7235898" y="3169464"/>
                </a:lnTo>
                <a:cubicBezTo>
                  <a:pt x="7207469" y="3169464"/>
                  <a:pt x="7184422" y="3146417"/>
                  <a:pt x="7184422" y="3117988"/>
                </a:cubicBezTo>
                <a:lnTo>
                  <a:pt x="7184422" y="2443480"/>
                </a:lnTo>
                <a:cubicBezTo>
                  <a:pt x="7184422" y="2415051"/>
                  <a:pt x="7207469" y="2392004"/>
                  <a:pt x="7235898" y="2392004"/>
                </a:cubicBezTo>
                <a:close/>
                <a:moveTo>
                  <a:pt x="6437628" y="2392004"/>
                </a:moveTo>
                <a:lnTo>
                  <a:pt x="7112136" y="2392004"/>
                </a:lnTo>
                <a:cubicBezTo>
                  <a:pt x="7140565" y="2392004"/>
                  <a:pt x="7163612" y="2415051"/>
                  <a:pt x="7163612" y="2443480"/>
                </a:cubicBezTo>
                <a:lnTo>
                  <a:pt x="7163612" y="3117988"/>
                </a:lnTo>
                <a:cubicBezTo>
                  <a:pt x="7163612" y="3146417"/>
                  <a:pt x="7140565" y="3169464"/>
                  <a:pt x="7112136" y="3169464"/>
                </a:cubicBezTo>
                <a:lnTo>
                  <a:pt x="6437628" y="3169464"/>
                </a:lnTo>
                <a:cubicBezTo>
                  <a:pt x="6409199" y="3169464"/>
                  <a:pt x="6386152" y="3146417"/>
                  <a:pt x="6386152" y="3117988"/>
                </a:cubicBezTo>
                <a:lnTo>
                  <a:pt x="6386152" y="2443480"/>
                </a:lnTo>
                <a:cubicBezTo>
                  <a:pt x="6386152" y="2415051"/>
                  <a:pt x="6409199" y="2392004"/>
                  <a:pt x="6437628" y="2392004"/>
                </a:cubicBezTo>
                <a:close/>
                <a:moveTo>
                  <a:pt x="5639359" y="2392004"/>
                </a:moveTo>
                <a:lnTo>
                  <a:pt x="6313867" y="2392004"/>
                </a:lnTo>
                <a:cubicBezTo>
                  <a:pt x="6342296" y="2392004"/>
                  <a:pt x="6365343" y="2415051"/>
                  <a:pt x="6365343" y="2443480"/>
                </a:cubicBezTo>
                <a:lnTo>
                  <a:pt x="6365343" y="3117988"/>
                </a:lnTo>
                <a:cubicBezTo>
                  <a:pt x="6365343" y="3146417"/>
                  <a:pt x="6342296" y="3169464"/>
                  <a:pt x="6313867" y="3169464"/>
                </a:cubicBezTo>
                <a:lnTo>
                  <a:pt x="5639359" y="3169464"/>
                </a:lnTo>
                <a:cubicBezTo>
                  <a:pt x="5610930" y="3169464"/>
                  <a:pt x="5587883" y="3146417"/>
                  <a:pt x="5587883" y="3117988"/>
                </a:cubicBezTo>
                <a:lnTo>
                  <a:pt x="5587883" y="2443480"/>
                </a:lnTo>
                <a:cubicBezTo>
                  <a:pt x="5587883" y="2415051"/>
                  <a:pt x="5610930" y="2392004"/>
                  <a:pt x="5639359" y="2392004"/>
                </a:cubicBezTo>
                <a:close/>
                <a:moveTo>
                  <a:pt x="4841090" y="2392004"/>
                </a:moveTo>
                <a:lnTo>
                  <a:pt x="5515598" y="2392004"/>
                </a:lnTo>
                <a:cubicBezTo>
                  <a:pt x="5544027" y="2392004"/>
                  <a:pt x="5567074" y="2415051"/>
                  <a:pt x="5567074" y="2443480"/>
                </a:cubicBezTo>
                <a:lnTo>
                  <a:pt x="5567074" y="3117988"/>
                </a:lnTo>
                <a:cubicBezTo>
                  <a:pt x="5567074" y="3146417"/>
                  <a:pt x="5544027" y="3169464"/>
                  <a:pt x="5515598" y="3169464"/>
                </a:cubicBezTo>
                <a:lnTo>
                  <a:pt x="4841090" y="3169464"/>
                </a:lnTo>
                <a:cubicBezTo>
                  <a:pt x="4812661" y="3169464"/>
                  <a:pt x="4789614" y="3146417"/>
                  <a:pt x="4789614" y="3117988"/>
                </a:cubicBezTo>
                <a:lnTo>
                  <a:pt x="4789614" y="2443480"/>
                </a:lnTo>
                <a:cubicBezTo>
                  <a:pt x="4789614" y="2415051"/>
                  <a:pt x="4812661" y="2392004"/>
                  <a:pt x="4841090" y="2392004"/>
                </a:cubicBezTo>
                <a:close/>
                <a:moveTo>
                  <a:pt x="4042821" y="2392004"/>
                </a:moveTo>
                <a:lnTo>
                  <a:pt x="4717329" y="2392004"/>
                </a:lnTo>
                <a:cubicBezTo>
                  <a:pt x="4745758" y="2392004"/>
                  <a:pt x="4768805" y="2415051"/>
                  <a:pt x="4768805" y="2443480"/>
                </a:cubicBezTo>
                <a:lnTo>
                  <a:pt x="4768805" y="3117988"/>
                </a:lnTo>
                <a:cubicBezTo>
                  <a:pt x="4768805" y="3146417"/>
                  <a:pt x="4745758" y="3169464"/>
                  <a:pt x="4717329" y="3169464"/>
                </a:cubicBezTo>
                <a:lnTo>
                  <a:pt x="4042821" y="3169464"/>
                </a:lnTo>
                <a:cubicBezTo>
                  <a:pt x="4014392" y="3169464"/>
                  <a:pt x="3991345" y="3146417"/>
                  <a:pt x="3991345" y="3117988"/>
                </a:cubicBezTo>
                <a:lnTo>
                  <a:pt x="3991345" y="2443480"/>
                </a:lnTo>
                <a:cubicBezTo>
                  <a:pt x="3991345" y="2415051"/>
                  <a:pt x="4014392" y="2392004"/>
                  <a:pt x="4042821" y="2392004"/>
                </a:cubicBezTo>
                <a:close/>
                <a:moveTo>
                  <a:pt x="3244552" y="2392004"/>
                </a:moveTo>
                <a:lnTo>
                  <a:pt x="3919060" y="2392004"/>
                </a:lnTo>
                <a:cubicBezTo>
                  <a:pt x="3947489" y="2392004"/>
                  <a:pt x="3970536" y="2415051"/>
                  <a:pt x="3970536" y="2443480"/>
                </a:cubicBezTo>
                <a:lnTo>
                  <a:pt x="3970536" y="3117988"/>
                </a:lnTo>
                <a:cubicBezTo>
                  <a:pt x="3970536" y="3146417"/>
                  <a:pt x="3947489" y="3169464"/>
                  <a:pt x="3919060" y="3169464"/>
                </a:cubicBezTo>
                <a:lnTo>
                  <a:pt x="3244552" y="3169464"/>
                </a:lnTo>
                <a:cubicBezTo>
                  <a:pt x="3216123" y="3169464"/>
                  <a:pt x="3193076" y="3146417"/>
                  <a:pt x="3193076" y="3117988"/>
                </a:cubicBezTo>
                <a:lnTo>
                  <a:pt x="3193076" y="2443480"/>
                </a:lnTo>
                <a:cubicBezTo>
                  <a:pt x="3193076" y="2415051"/>
                  <a:pt x="3216123" y="2392004"/>
                  <a:pt x="3244552" y="2392004"/>
                </a:cubicBezTo>
                <a:close/>
                <a:moveTo>
                  <a:pt x="2446283" y="2392004"/>
                </a:moveTo>
                <a:lnTo>
                  <a:pt x="3120791" y="2392004"/>
                </a:lnTo>
                <a:cubicBezTo>
                  <a:pt x="3149220" y="2392004"/>
                  <a:pt x="3172267" y="2415051"/>
                  <a:pt x="3172267" y="2443480"/>
                </a:cubicBezTo>
                <a:lnTo>
                  <a:pt x="3172267" y="3117988"/>
                </a:lnTo>
                <a:cubicBezTo>
                  <a:pt x="3172267" y="3146417"/>
                  <a:pt x="3149220" y="3169464"/>
                  <a:pt x="3120791" y="3169464"/>
                </a:cubicBezTo>
                <a:lnTo>
                  <a:pt x="2446283" y="3169464"/>
                </a:lnTo>
                <a:cubicBezTo>
                  <a:pt x="2417854" y="3169464"/>
                  <a:pt x="2394807" y="3146417"/>
                  <a:pt x="2394807" y="3117988"/>
                </a:cubicBezTo>
                <a:lnTo>
                  <a:pt x="2394807" y="2443480"/>
                </a:lnTo>
                <a:cubicBezTo>
                  <a:pt x="2394807" y="2415051"/>
                  <a:pt x="2417854" y="2392004"/>
                  <a:pt x="2446283" y="2392004"/>
                </a:cubicBezTo>
                <a:close/>
                <a:moveTo>
                  <a:pt x="1648014" y="2392004"/>
                </a:moveTo>
                <a:lnTo>
                  <a:pt x="2322522" y="2392004"/>
                </a:lnTo>
                <a:cubicBezTo>
                  <a:pt x="2350951" y="2392004"/>
                  <a:pt x="2373998" y="2415051"/>
                  <a:pt x="2373998" y="2443480"/>
                </a:cubicBezTo>
                <a:lnTo>
                  <a:pt x="2373998" y="3117988"/>
                </a:lnTo>
                <a:cubicBezTo>
                  <a:pt x="2373998" y="3146417"/>
                  <a:pt x="2350951" y="3169464"/>
                  <a:pt x="2322522" y="3169464"/>
                </a:cubicBezTo>
                <a:lnTo>
                  <a:pt x="1648014" y="3169464"/>
                </a:lnTo>
                <a:cubicBezTo>
                  <a:pt x="1619585" y="3169464"/>
                  <a:pt x="1596538" y="3146417"/>
                  <a:pt x="1596538" y="3117988"/>
                </a:cubicBezTo>
                <a:lnTo>
                  <a:pt x="1596538" y="2443480"/>
                </a:lnTo>
                <a:cubicBezTo>
                  <a:pt x="1596538" y="2415051"/>
                  <a:pt x="1619585" y="2392004"/>
                  <a:pt x="1648014" y="2392004"/>
                </a:cubicBezTo>
                <a:close/>
                <a:moveTo>
                  <a:pt x="849745" y="2392004"/>
                </a:moveTo>
                <a:lnTo>
                  <a:pt x="1524253" y="2392004"/>
                </a:lnTo>
                <a:cubicBezTo>
                  <a:pt x="1552682" y="2392004"/>
                  <a:pt x="1575729" y="2415051"/>
                  <a:pt x="1575729" y="2443480"/>
                </a:cubicBezTo>
                <a:lnTo>
                  <a:pt x="1575729" y="3117988"/>
                </a:lnTo>
                <a:cubicBezTo>
                  <a:pt x="1575729" y="3146417"/>
                  <a:pt x="1552682" y="3169464"/>
                  <a:pt x="1524253" y="3169464"/>
                </a:cubicBezTo>
                <a:lnTo>
                  <a:pt x="849745" y="3169464"/>
                </a:lnTo>
                <a:cubicBezTo>
                  <a:pt x="821316" y="3169464"/>
                  <a:pt x="798269" y="3146417"/>
                  <a:pt x="798269" y="3117988"/>
                </a:cubicBezTo>
                <a:lnTo>
                  <a:pt x="798269" y="2443480"/>
                </a:lnTo>
                <a:cubicBezTo>
                  <a:pt x="798269" y="2415051"/>
                  <a:pt x="821316" y="2392004"/>
                  <a:pt x="849745" y="2392004"/>
                </a:cubicBezTo>
                <a:close/>
                <a:moveTo>
                  <a:pt x="51476" y="2392004"/>
                </a:moveTo>
                <a:lnTo>
                  <a:pt x="725984" y="2392004"/>
                </a:lnTo>
                <a:cubicBezTo>
                  <a:pt x="754413" y="2392004"/>
                  <a:pt x="777460" y="2415051"/>
                  <a:pt x="777460" y="2443480"/>
                </a:cubicBezTo>
                <a:lnTo>
                  <a:pt x="777460" y="3117988"/>
                </a:lnTo>
                <a:cubicBezTo>
                  <a:pt x="777460" y="3146417"/>
                  <a:pt x="754413" y="3169464"/>
                  <a:pt x="725984" y="3169464"/>
                </a:cubicBezTo>
                <a:lnTo>
                  <a:pt x="51476" y="3169464"/>
                </a:lnTo>
                <a:cubicBezTo>
                  <a:pt x="23047" y="3169464"/>
                  <a:pt x="0" y="3146417"/>
                  <a:pt x="0" y="3117988"/>
                </a:cubicBezTo>
                <a:lnTo>
                  <a:pt x="0" y="2443480"/>
                </a:lnTo>
                <a:cubicBezTo>
                  <a:pt x="0" y="2415051"/>
                  <a:pt x="23047" y="2392004"/>
                  <a:pt x="51476" y="2392004"/>
                </a:cubicBezTo>
                <a:close/>
                <a:moveTo>
                  <a:pt x="7235898" y="1594670"/>
                </a:moveTo>
                <a:lnTo>
                  <a:pt x="7910406" y="1594670"/>
                </a:lnTo>
                <a:cubicBezTo>
                  <a:pt x="7938835" y="1594670"/>
                  <a:pt x="7961882" y="1617717"/>
                  <a:pt x="7961882" y="1646146"/>
                </a:cubicBezTo>
                <a:lnTo>
                  <a:pt x="7961882" y="2320654"/>
                </a:lnTo>
                <a:cubicBezTo>
                  <a:pt x="7961882" y="2349083"/>
                  <a:pt x="7938835" y="2372130"/>
                  <a:pt x="7910406" y="2372130"/>
                </a:cubicBezTo>
                <a:lnTo>
                  <a:pt x="7235898" y="2372130"/>
                </a:lnTo>
                <a:cubicBezTo>
                  <a:pt x="7207469" y="2372130"/>
                  <a:pt x="7184422" y="2349083"/>
                  <a:pt x="7184422" y="2320654"/>
                </a:cubicBezTo>
                <a:lnTo>
                  <a:pt x="7184422" y="1646146"/>
                </a:lnTo>
                <a:cubicBezTo>
                  <a:pt x="7184422" y="1617717"/>
                  <a:pt x="7207469" y="1594670"/>
                  <a:pt x="7235898" y="1594670"/>
                </a:cubicBezTo>
                <a:close/>
                <a:moveTo>
                  <a:pt x="6437628" y="1594670"/>
                </a:moveTo>
                <a:lnTo>
                  <a:pt x="7112136" y="1594670"/>
                </a:lnTo>
                <a:cubicBezTo>
                  <a:pt x="7140565" y="1594670"/>
                  <a:pt x="7163612" y="1617717"/>
                  <a:pt x="7163612" y="1646146"/>
                </a:cubicBezTo>
                <a:lnTo>
                  <a:pt x="7163612" y="2320654"/>
                </a:lnTo>
                <a:cubicBezTo>
                  <a:pt x="7163612" y="2349083"/>
                  <a:pt x="7140565" y="2372130"/>
                  <a:pt x="7112136" y="2372130"/>
                </a:cubicBezTo>
                <a:lnTo>
                  <a:pt x="6437628" y="2372130"/>
                </a:lnTo>
                <a:cubicBezTo>
                  <a:pt x="6409199" y="2372130"/>
                  <a:pt x="6386152" y="2349083"/>
                  <a:pt x="6386152" y="2320654"/>
                </a:cubicBezTo>
                <a:lnTo>
                  <a:pt x="6386152" y="1646146"/>
                </a:lnTo>
                <a:cubicBezTo>
                  <a:pt x="6386152" y="1617717"/>
                  <a:pt x="6409199" y="1594670"/>
                  <a:pt x="6437628" y="1594670"/>
                </a:cubicBezTo>
                <a:close/>
                <a:moveTo>
                  <a:pt x="5639359" y="1594670"/>
                </a:moveTo>
                <a:lnTo>
                  <a:pt x="6313867" y="1594670"/>
                </a:lnTo>
                <a:cubicBezTo>
                  <a:pt x="6342296" y="1594670"/>
                  <a:pt x="6365343" y="1617717"/>
                  <a:pt x="6365343" y="1646146"/>
                </a:cubicBezTo>
                <a:lnTo>
                  <a:pt x="6365343" y="2320654"/>
                </a:lnTo>
                <a:cubicBezTo>
                  <a:pt x="6365343" y="2349083"/>
                  <a:pt x="6342296" y="2372130"/>
                  <a:pt x="6313867" y="2372130"/>
                </a:cubicBezTo>
                <a:lnTo>
                  <a:pt x="5639359" y="2372130"/>
                </a:lnTo>
                <a:cubicBezTo>
                  <a:pt x="5610930" y="2372130"/>
                  <a:pt x="5587883" y="2349083"/>
                  <a:pt x="5587883" y="2320654"/>
                </a:cubicBezTo>
                <a:lnTo>
                  <a:pt x="5587883" y="1646146"/>
                </a:lnTo>
                <a:cubicBezTo>
                  <a:pt x="5587883" y="1617717"/>
                  <a:pt x="5610930" y="1594670"/>
                  <a:pt x="5639359" y="1594670"/>
                </a:cubicBezTo>
                <a:close/>
                <a:moveTo>
                  <a:pt x="4841090" y="1594670"/>
                </a:moveTo>
                <a:lnTo>
                  <a:pt x="5515598" y="1594670"/>
                </a:lnTo>
                <a:cubicBezTo>
                  <a:pt x="5544027" y="1594670"/>
                  <a:pt x="5567074" y="1617717"/>
                  <a:pt x="5567074" y="1646146"/>
                </a:cubicBezTo>
                <a:lnTo>
                  <a:pt x="5567074" y="2320654"/>
                </a:lnTo>
                <a:cubicBezTo>
                  <a:pt x="5567074" y="2349083"/>
                  <a:pt x="5544027" y="2372130"/>
                  <a:pt x="5515598" y="2372130"/>
                </a:cubicBezTo>
                <a:lnTo>
                  <a:pt x="4841090" y="2372130"/>
                </a:lnTo>
                <a:cubicBezTo>
                  <a:pt x="4812661" y="2372130"/>
                  <a:pt x="4789614" y="2349083"/>
                  <a:pt x="4789614" y="2320654"/>
                </a:cubicBezTo>
                <a:lnTo>
                  <a:pt x="4789614" y="1646146"/>
                </a:lnTo>
                <a:cubicBezTo>
                  <a:pt x="4789614" y="1617717"/>
                  <a:pt x="4812661" y="1594670"/>
                  <a:pt x="4841090" y="1594670"/>
                </a:cubicBezTo>
                <a:close/>
                <a:moveTo>
                  <a:pt x="4042821" y="1594670"/>
                </a:moveTo>
                <a:lnTo>
                  <a:pt x="4717329" y="1594670"/>
                </a:lnTo>
                <a:cubicBezTo>
                  <a:pt x="4745758" y="1594670"/>
                  <a:pt x="4768805" y="1617717"/>
                  <a:pt x="4768805" y="1646146"/>
                </a:cubicBezTo>
                <a:lnTo>
                  <a:pt x="4768805" y="2320654"/>
                </a:lnTo>
                <a:cubicBezTo>
                  <a:pt x="4768805" y="2349083"/>
                  <a:pt x="4745758" y="2372130"/>
                  <a:pt x="4717329" y="2372130"/>
                </a:cubicBezTo>
                <a:lnTo>
                  <a:pt x="4042821" y="2372130"/>
                </a:lnTo>
                <a:cubicBezTo>
                  <a:pt x="4014392" y="2372130"/>
                  <a:pt x="3991345" y="2349083"/>
                  <a:pt x="3991345" y="2320654"/>
                </a:cubicBezTo>
                <a:lnTo>
                  <a:pt x="3991345" y="1646146"/>
                </a:lnTo>
                <a:cubicBezTo>
                  <a:pt x="3991345" y="1617717"/>
                  <a:pt x="4014392" y="1594670"/>
                  <a:pt x="4042821" y="1594670"/>
                </a:cubicBezTo>
                <a:close/>
                <a:moveTo>
                  <a:pt x="3244552" y="1594670"/>
                </a:moveTo>
                <a:lnTo>
                  <a:pt x="3919060" y="1594670"/>
                </a:lnTo>
                <a:cubicBezTo>
                  <a:pt x="3947489" y="1594670"/>
                  <a:pt x="3970536" y="1617717"/>
                  <a:pt x="3970536" y="1646146"/>
                </a:cubicBezTo>
                <a:lnTo>
                  <a:pt x="3970536" y="2320654"/>
                </a:lnTo>
                <a:cubicBezTo>
                  <a:pt x="3970536" y="2349083"/>
                  <a:pt x="3947489" y="2372130"/>
                  <a:pt x="3919060" y="2372130"/>
                </a:cubicBezTo>
                <a:lnTo>
                  <a:pt x="3244552" y="2372130"/>
                </a:lnTo>
                <a:cubicBezTo>
                  <a:pt x="3216123" y="2372130"/>
                  <a:pt x="3193076" y="2349083"/>
                  <a:pt x="3193076" y="2320654"/>
                </a:cubicBezTo>
                <a:lnTo>
                  <a:pt x="3193076" y="1646146"/>
                </a:lnTo>
                <a:cubicBezTo>
                  <a:pt x="3193076" y="1617717"/>
                  <a:pt x="3216123" y="1594670"/>
                  <a:pt x="3244552" y="1594670"/>
                </a:cubicBezTo>
                <a:close/>
                <a:moveTo>
                  <a:pt x="2446283" y="1594670"/>
                </a:moveTo>
                <a:lnTo>
                  <a:pt x="3120791" y="1594670"/>
                </a:lnTo>
                <a:cubicBezTo>
                  <a:pt x="3149220" y="1594670"/>
                  <a:pt x="3172267" y="1617717"/>
                  <a:pt x="3172267" y="1646146"/>
                </a:cubicBezTo>
                <a:lnTo>
                  <a:pt x="3172267" y="2320654"/>
                </a:lnTo>
                <a:cubicBezTo>
                  <a:pt x="3172267" y="2349083"/>
                  <a:pt x="3149220" y="2372130"/>
                  <a:pt x="3120791" y="2372130"/>
                </a:cubicBezTo>
                <a:lnTo>
                  <a:pt x="2446283" y="2372130"/>
                </a:lnTo>
                <a:cubicBezTo>
                  <a:pt x="2417854" y="2372130"/>
                  <a:pt x="2394807" y="2349083"/>
                  <a:pt x="2394807" y="2320654"/>
                </a:cubicBezTo>
                <a:lnTo>
                  <a:pt x="2394807" y="1646146"/>
                </a:lnTo>
                <a:cubicBezTo>
                  <a:pt x="2394807" y="1617717"/>
                  <a:pt x="2417854" y="1594670"/>
                  <a:pt x="2446283" y="1594670"/>
                </a:cubicBezTo>
                <a:close/>
                <a:moveTo>
                  <a:pt x="1648014" y="1594670"/>
                </a:moveTo>
                <a:lnTo>
                  <a:pt x="2322522" y="1594670"/>
                </a:lnTo>
                <a:cubicBezTo>
                  <a:pt x="2350951" y="1594670"/>
                  <a:pt x="2373998" y="1617717"/>
                  <a:pt x="2373998" y="1646146"/>
                </a:cubicBezTo>
                <a:lnTo>
                  <a:pt x="2373998" y="2320654"/>
                </a:lnTo>
                <a:cubicBezTo>
                  <a:pt x="2373998" y="2349083"/>
                  <a:pt x="2350951" y="2372130"/>
                  <a:pt x="2322522" y="2372130"/>
                </a:cubicBezTo>
                <a:lnTo>
                  <a:pt x="1648014" y="2372130"/>
                </a:lnTo>
                <a:cubicBezTo>
                  <a:pt x="1619585" y="2372130"/>
                  <a:pt x="1596538" y="2349083"/>
                  <a:pt x="1596538" y="2320654"/>
                </a:cubicBezTo>
                <a:lnTo>
                  <a:pt x="1596538" y="1646146"/>
                </a:lnTo>
                <a:cubicBezTo>
                  <a:pt x="1596538" y="1617717"/>
                  <a:pt x="1619585" y="1594670"/>
                  <a:pt x="1648014" y="1594670"/>
                </a:cubicBezTo>
                <a:close/>
                <a:moveTo>
                  <a:pt x="849745" y="1594670"/>
                </a:moveTo>
                <a:lnTo>
                  <a:pt x="1524253" y="1594670"/>
                </a:lnTo>
                <a:cubicBezTo>
                  <a:pt x="1552682" y="1594670"/>
                  <a:pt x="1575729" y="1617717"/>
                  <a:pt x="1575729" y="1646146"/>
                </a:cubicBezTo>
                <a:lnTo>
                  <a:pt x="1575729" y="2320654"/>
                </a:lnTo>
                <a:cubicBezTo>
                  <a:pt x="1575729" y="2349083"/>
                  <a:pt x="1552682" y="2372130"/>
                  <a:pt x="1524253" y="2372130"/>
                </a:cubicBezTo>
                <a:lnTo>
                  <a:pt x="849745" y="2372130"/>
                </a:lnTo>
                <a:cubicBezTo>
                  <a:pt x="821316" y="2372130"/>
                  <a:pt x="798269" y="2349083"/>
                  <a:pt x="798269" y="2320654"/>
                </a:cubicBezTo>
                <a:lnTo>
                  <a:pt x="798269" y="1646146"/>
                </a:lnTo>
                <a:cubicBezTo>
                  <a:pt x="798269" y="1617717"/>
                  <a:pt x="821316" y="1594670"/>
                  <a:pt x="849745" y="1594670"/>
                </a:cubicBezTo>
                <a:close/>
                <a:moveTo>
                  <a:pt x="51476" y="1594670"/>
                </a:moveTo>
                <a:lnTo>
                  <a:pt x="725984" y="1594670"/>
                </a:lnTo>
                <a:cubicBezTo>
                  <a:pt x="754413" y="1594670"/>
                  <a:pt x="777460" y="1617717"/>
                  <a:pt x="777460" y="1646146"/>
                </a:cubicBezTo>
                <a:lnTo>
                  <a:pt x="777460" y="2320654"/>
                </a:lnTo>
                <a:cubicBezTo>
                  <a:pt x="777460" y="2349083"/>
                  <a:pt x="754413" y="2372130"/>
                  <a:pt x="725984" y="2372130"/>
                </a:cubicBezTo>
                <a:lnTo>
                  <a:pt x="51476" y="2372130"/>
                </a:lnTo>
                <a:cubicBezTo>
                  <a:pt x="23047" y="2372130"/>
                  <a:pt x="0" y="2349083"/>
                  <a:pt x="0" y="2320654"/>
                </a:cubicBezTo>
                <a:lnTo>
                  <a:pt x="0" y="1646146"/>
                </a:lnTo>
                <a:cubicBezTo>
                  <a:pt x="0" y="1617717"/>
                  <a:pt x="23047" y="1594670"/>
                  <a:pt x="51476" y="1594670"/>
                </a:cubicBezTo>
                <a:close/>
                <a:moveTo>
                  <a:pt x="7235898" y="797335"/>
                </a:moveTo>
                <a:lnTo>
                  <a:pt x="7910406" y="797335"/>
                </a:lnTo>
                <a:cubicBezTo>
                  <a:pt x="7938835" y="797335"/>
                  <a:pt x="7961882" y="820382"/>
                  <a:pt x="7961882" y="848811"/>
                </a:cubicBezTo>
                <a:lnTo>
                  <a:pt x="7961882" y="1523319"/>
                </a:lnTo>
                <a:cubicBezTo>
                  <a:pt x="7961882" y="1551748"/>
                  <a:pt x="7938835" y="1574795"/>
                  <a:pt x="7910406" y="1574795"/>
                </a:cubicBezTo>
                <a:lnTo>
                  <a:pt x="7235898" y="1574795"/>
                </a:lnTo>
                <a:cubicBezTo>
                  <a:pt x="7207469" y="1574795"/>
                  <a:pt x="7184422" y="1551748"/>
                  <a:pt x="7184422" y="1523319"/>
                </a:cubicBezTo>
                <a:lnTo>
                  <a:pt x="7184422" y="848811"/>
                </a:lnTo>
                <a:cubicBezTo>
                  <a:pt x="7184422" y="820382"/>
                  <a:pt x="7207469" y="797335"/>
                  <a:pt x="7235898" y="797335"/>
                </a:cubicBezTo>
                <a:close/>
                <a:moveTo>
                  <a:pt x="6437628" y="797335"/>
                </a:moveTo>
                <a:lnTo>
                  <a:pt x="7112136" y="797335"/>
                </a:lnTo>
                <a:cubicBezTo>
                  <a:pt x="7140565" y="797335"/>
                  <a:pt x="7163612" y="820382"/>
                  <a:pt x="7163612" y="848811"/>
                </a:cubicBezTo>
                <a:lnTo>
                  <a:pt x="7163612" y="1523319"/>
                </a:lnTo>
                <a:cubicBezTo>
                  <a:pt x="7163612" y="1551748"/>
                  <a:pt x="7140565" y="1574795"/>
                  <a:pt x="7112136" y="1574795"/>
                </a:cubicBezTo>
                <a:lnTo>
                  <a:pt x="6437628" y="1574795"/>
                </a:lnTo>
                <a:cubicBezTo>
                  <a:pt x="6409199" y="1574795"/>
                  <a:pt x="6386152" y="1551748"/>
                  <a:pt x="6386152" y="1523319"/>
                </a:cubicBezTo>
                <a:lnTo>
                  <a:pt x="6386152" y="848811"/>
                </a:lnTo>
                <a:cubicBezTo>
                  <a:pt x="6386152" y="820382"/>
                  <a:pt x="6409199" y="797335"/>
                  <a:pt x="6437628" y="797335"/>
                </a:cubicBezTo>
                <a:close/>
                <a:moveTo>
                  <a:pt x="5639359" y="797335"/>
                </a:moveTo>
                <a:lnTo>
                  <a:pt x="6313867" y="797335"/>
                </a:lnTo>
                <a:cubicBezTo>
                  <a:pt x="6342296" y="797335"/>
                  <a:pt x="6365343" y="820382"/>
                  <a:pt x="6365343" y="848811"/>
                </a:cubicBezTo>
                <a:lnTo>
                  <a:pt x="6365343" y="1523319"/>
                </a:lnTo>
                <a:cubicBezTo>
                  <a:pt x="6365343" y="1551748"/>
                  <a:pt x="6342296" y="1574795"/>
                  <a:pt x="6313867" y="1574795"/>
                </a:cubicBezTo>
                <a:lnTo>
                  <a:pt x="5639359" y="1574795"/>
                </a:lnTo>
                <a:cubicBezTo>
                  <a:pt x="5610930" y="1574795"/>
                  <a:pt x="5587883" y="1551748"/>
                  <a:pt x="5587883" y="1523319"/>
                </a:cubicBezTo>
                <a:lnTo>
                  <a:pt x="5587883" y="848811"/>
                </a:lnTo>
                <a:cubicBezTo>
                  <a:pt x="5587883" y="820382"/>
                  <a:pt x="5610930" y="797335"/>
                  <a:pt x="5639359" y="797335"/>
                </a:cubicBezTo>
                <a:close/>
                <a:moveTo>
                  <a:pt x="4841090" y="797335"/>
                </a:moveTo>
                <a:lnTo>
                  <a:pt x="5515598" y="797335"/>
                </a:lnTo>
                <a:cubicBezTo>
                  <a:pt x="5544027" y="797335"/>
                  <a:pt x="5567074" y="820382"/>
                  <a:pt x="5567074" y="848811"/>
                </a:cubicBezTo>
                <a:lnTo>
                  <a:pt x="5567074" y="1523319"/>
                </a:lnTo>
                <a:cubicBezTo>
                  <a:pt x="5567074" y="1551748"/>
                  <a:pt x="5544027" y="1574795"/>
                  <a:pt x="5515598" y="1574795"/>
                </a:cubicBezTo>
                <a:lnTo>
                  <a:pt x="4841090" y="1574795"/>
                </a:lnTo>
                <a:cubicBezTo>
                  <a:pt x="4812661" y="1574795"/>
                  <a:pt x="4789614" y="1551748"/>
                  <a:pt x="4789614" y="1523319"/>
                </a:cubicBezTo>
                <a:lnTo>
                  <a:pt x="4789614" y="848811"/>
                </a:lnTo>
                <a:cubicBezTo>
                  <a:pt x="4789614" y="820382"/>
                  <a:pt x="4812661" y="797335"/>
                  <a:pt x="4841090" y="797335"/>
                </a:cubicBezTo>
                <a:close/>
                <a:moveTo>
                  <a:pt x="4042821" y="797335"/>
                </a:moveTo>
                <a:lnTo>
                  <a:pt x="4717329" y="797335"/>
                </a:lnTo>
                <a:cubicBezTo>
                  <a:pt x="4745758" y="797335"/>
                  <a:pt x="4768805" y="820382"/>
                  <a:pt x="4768805" y="848811"/>
                </a:cubicBezTo>
                <a:lnTo>
                  <a:pt x="4768805" y="1523319"/>
                </a:lnTo>
                <a:cubicBezTo>
                  <a:pt x="4768805" y="1551748"/>
                  <a:pt x="4745758" y="1574795"/>
                  <a:pt x="4717329" y="1574795"/>
                </a:cubicBezTo>
                <a:lnTo>
                  <a:pt x="4042821" y="1574795"/>
                </a:lnTo>
                <a:cubicBezTo>
                  <a:pt x="4014392" y="1574795"/>
                  <a:pt x="3991345" y="1551748"/>
                  <a:pt x="3991345" y="1523319"/>
                </a:cubicBezTo>
                <a:lnTo>
                  <a:pt x="3991345" y="848811"/>
                </a:lnTo>
                <a:cubicBezTo>
                  <a:pt x="3991345" y="820382"/>
                  <a:pt x="4014392" y="797335"/>
                  <a:pt x="4042821" y="797335"/>
                </a:cubicBezTo>
                <a:close/>
                <a:moveTo>
                  <a:pt x="3244552" y="797335"/>
                </a:moveTo>
                <a:lnTo>
                  <a:pt x="3919060" y="797335"/>
                </a:lnTo>
                <a:cubicBezTo>
                  <a:pt x="3947489" y="797335"/>
                  <a:pt x="3970536" y="820382"/>
                  <a:pt x="3970536" y="848811"/>
                </a:cubicBezTo>
                <a:lnTo>
                  <a:pt x="3970536" y="1523319"/>
                </a:lnTo>
                <a:cubicBezTo>
                  <a:pt x="3970536" y="1551748"/>
                  <a:pt x="3947489" y="1574795"/>
                  <a:pt x="3919060" y="1574795"/>
                </a:cubicBezTo>
                <a:lnTo>
                  <a:pt x="3244552" y="1574795"/>
                </a:lnTo>
                <a:cubicBezTo>
                  <a:pt x="3216123" y="1574795"/>
                  <a:pt x="3193076" y="1551748"/>
                  <a:pt x="3193076" y="1523319"/>
                </a:cubicBezTo>
                <a:lnTo>
                  <a:pt x="3193076" y="848811"/>
                </a:lnTo>
                <a:cubicBezTo>
                  <a:pt x="3193076" y="820382"/>
                  <a:pt x="3216123" y="797335"/>
                  <a:pt x="3244552" y="797335"/>
                </a:cubicBezTo>
                <a:close/>
                <a:moveTo>
                  <a:pt x="2446283" y="797335"/>
                </a:moveTo>
                <a:lnTo>
                  <a:pt x="3120791" y="797335"/>
                </a:lnTo>
                <a:cubicBezTo>
                  <a:pt x="3149220" y="797335"/>
                  <a:pt x="3172267" y="820382"/>
                  <a:pt x="3172267" y="848811"/>
                </a:cubicBezTo>
                <a:lnTo>
                  <a:pt x="3172267" y="1523319"/>
                </a:lnTo>
                <a:cubicBezTo>
                  <a:pt x="3172267" y="1551748"/>
                  <a:pt x="3149220" y="1574795"/>
                  <a:pt x="3120791" y="1574795"/>
                </a:cubicBezTo>
                <a:lnTo>
                  <a:pt x="2446283" y="1574795"/>
                </a:lnTo>
                <a:cubicBezTo>
                  <a:pt x="2417854" y="1574795"/>
                  <a:pt x="2394807" y="1551748"/>
                  <a:pt x="2394807" y="1523319"/>
                </a:cubicBezTo>
                <a:lnTo>
                  <a:pt x="2394807" y="848811"/>
                </a:lnTo>
                <a:cubicBezTo>
                  <a:pt x="2394807" y="820382"/>
                  <a:pt x="2417854" y="797335"/>
                  <a:pt x="2446283" y="797335"/>
                </a:cubicBezTo>
                <a:close/>
                <a:moveTo>
                  <a:pt x="1648014" y="797335"/>
                </a:moveTo>
                <a:lnTo>
                  <a:pt x="2322522" y="797335"/>
                </a:lnTo>
                <a:cubicBezTo>
                  <a:pt x="2350951" y="797335"/>
                  <a:pt x="2373998" y="820382"/>
                  <a:pt x="2373998" y="848811"/>
                </a:cubicBezTo>
                <a:lnTo>
                  <a:pt x="2373998" y="1523319"/>
                </a:lnTo>
                <a:cubicBezTo>
                  <a:pt x="2373998" y="1551748"/>
                  <a:pt x="2350951" y="1574795"/>
                  <a:pt x="2322522" y="1574795"/>
                </a:cubicBezTo>
                <a:lnTo>
                  <a:pt x="1648014" y="1574795"/>
                </a:lnTo>
                <a:cubicBezTo>
                  <a:pt x="1619585" y="1574795"/>
                  <a:pt x="1596538" y="1551748"/>
                  <a:pt x="1596538" y="1523319"/>
                </a:cubicBezTo>
                <a:lnTo>
                  <a:pt x="1596538" y="848811"/>
                </a:lnTo>
                <a:cubicBezTo>
                  <a:pt x="1596538" y="820382"/>
                  <a:pt x="1619585" y="797335"/>
                  <a:pt x="1648014" y="797335"/>
                </a:cubicBezTo>
                <a:close/>
                <a:moveTo>
                  <a:pt x="849745" y="797335"/>
                </a:moveTo>
                <a:lnTo>
                  <a:pt x="1524253" y="797335"/>
                </a:lnTo>
                <a:cubicBezTo>
                  <a:pt x="1552682" y="797335"/>
                  <a:pt x="1575729" y="820382"/>
                  <a:pt x="1575729" y="848811"/>
                </a:cubicBezTo>
                <a:lnTo>
                  <a:pt x="1575729" y="1523319"/>
                </a:lnTo>
                <a:cubicBezTo>
                  <a:pt x="1575729" y="1551748"/>
                  <a:pt x="1552682" y="1574795"/>
                  <a:pt x="1524253" y="1574795"/>
                </a:cubicBezTo>
                <a:lnTo>
                  <a:pt x="849745" y="1574795"/>
                </a:lnTo>
                <a:cubicBezTo>
                  <a:pt x="821316" y="1574795"/>
                  <a:pt x="798269" y="1551748"/>
                  <a:pt x="798269" y="1523319"/>
                </a:cubicBezTo>
                <a:lnTo>
                  <a:pt x="798269" y="848811"/>
                </a:lnTo>
                <a:cubicBezTo>
                  <a:pt x="798269" y="820382"/>
                  <a:pt x="821316" y="797335"/>
                  <a:pt x="849745" y="797335"/>
                </a:cubicBezTo>
                <a:close/>
                <a:moveTo>
                  <a:pt x="51476" y="797335"/>
                </a:moveTo>
                <a:lnTo>
                  <a:pt x="725984" y="797335"/>
                </a:lnTo>
                <a:cubicBezTo>
                  <a:pt x="754413" y="797335"/>
                  <a:pt x="777460" y="820382"/>
                  <a:pt x="777460" y="848811"/>
                </a:cubicBezTo>
                <a:lnTo>
                  <a:pt x="777460" y="1523319"/>
                </a:lnTo>
                <a:cubicBezTo>
                  <a:pt x="777460" y="1551748"/>
                  <a:pt x="754413" y="1574795"/>
                  <a:pt x="725984" y="1574795"/>
                </a:cubicBezTo>
                <a:lnTo>
                  <a:pt x="51476" y="1574795"/>
                </a:lnTo>
                <a:cubicBezTo>
                  <a:pt x="23047" y="1574795"/>
                  <a:pt x="0" y="1551748"/>
                  <a:pt x="0" y="1523319"/>
                </a:cubicBezTo>
                <a:lnTo>
                  <a:pt x="0" y="848811"/>
                </a:lnTo>
                <a:cubicBezTo>
                  <a:pt x="0" y="820382"/>
                  <a:pt x="23047" y="797335"/>
                  <a:pt x="51476" y="797335"/>
                </a:cubicBezTo>
                <a:close/>
                <a:moveTo>
                  <a:pt x="7235898" y="0"/>
                </a:moveTo>
                <a:lnTo>
                  <a:pt x="7910406" y="0"/>
                </a:lnTo>
                <a:cubicBezTo>
                  <a:pt x="7938835" y="0"/>
                  <a:pt x="7961882" y="23047"/>
                  <a:pt x="7961882" y="51476"/>
                </a:cubicBezTo>
                <a:lnTo>
                  <a:pt x="7961882" y="725984"/>
                </a:lnTo>
                <a:cubicBezTo>
                  <a:pt x="7961882" y="754413"/>
                  <a:pt x="7938835" y="777460"/>
                  <a:pt x="7910406" y="777460"/>
                </a:cubicBezTo>
                <a:lnTo>
                  <a:pt x="7235898" y="777460"/>
                </a:lnTo>
                <a:cubicBezTo>
                  <a:pt x="7207469" y="777460"/>
                  <a:pt x="7184422" y="754413"/>
                  <a:pt x="7184422" y="725984"/>
                </a:cubicBezTo>
                <a:lnTo>
                  <a:pt x="7184422" y="51476"/>
                </a:lnTo>
                <a:cubicBezTo>
                  <a:pt x="7184422" y="23047"/>
                  <a:pt x="7207469" y="0"/>
                  <a:pt x="7235898" y="0"/>
                </a:cubicBezTo>
                <a:close/>
                <a:moveTo>
                  <a:pt x="6437628" y="0"/>
                </a:moveTo>
                <a:lnTo>
                  <a:pt x="7112136" y="0"/>
                </a:lnTo>
                <a:cubicBezTo>
                  <a:pt x="7140565" y="0"/>
                  <a:pt x="7163612" y="23047"/>
                  <a:pt x="7163612" y="51476"/>
                </a:cubicBezTo>
                <a:lnTo>
                  <a:pt x="7163612" y="725984"/>
                </a:lnTo>
                <a:cubicBezTo>
                  <a:pt x="7163612" y="754413"/>
                  <a:pt x="7140565" y="777460"/>
                  <a:pt x="7112136" y="777460"/>
                </a:cubicBezTo>
                <a:lnTo>
                  <a:pt x="6437628" y="777460"/>
                </a:lnTo>
                <a:cubicBezTo>
                  <a:pt x="6409199" y="777460"/>
                  <a:pt x="6386152" y="754413"/>
                  <a:pt x="6386152" y="725984"/>
                </a:cubicBezTo>
                <a:lnTo>
                  <a:pt x="6386152" y="51476"/>
                </a:lnTo>
                <a:cubicBezTo>
                  <a:pt x="6386152" y="23047"/>
                  <a:pt x="6409199" y="0"/>
                  <a:pt x="6437628" y="0"/>
                </a:cubicBezTo>
                <a:close/>
                <a:moveTo>
                  <a:pt x="5639359" y="0"/>
                </a:moveTo>
                <a:lnTo>
                  <a:pt x="6313867" y="0"/>
                </a:lnTo>
                <a:cubicBezTo>
                  <a:pt x="6342296" y="0"/>
                  <a:pt x="6365343" y="23047"/>
                  <a:pt x="6365343" y="51476"/>
                </a:cubicBezTo>
                <a:lnTo>
                  <a:pt x="6365343" y="725984"/>
                </a:lnTo>
                <a:cubicBezTo>
                  <a:pt x="6365343" y="754413"/>
                  <a:pt x="6342296" y="777460"/>
                  <a:pt x="6313867" y="777460"/>
                </a:cubicBezTo>
                <a:lnTo>
                  <a:pt x="5639359" y="777460"/>
                </a:lnTo>
                <a:cubicBezTo>
                  <a:pt x="5610930" y="777460"/>
                  <a:pt x="5587883" y="754413"/>
                  <a:pt x="5587883" y="725984"/>
                </a:cubicBezTo>
                <a:lnTo>
                  <a:pt x="5587883" y="51476"/>
                </a:lnTo>
                <a:cubicBezTo>
                  <a:pt x="5587883" y="23047"/>
                  <a:pt x="5610930" y="0"/>
                  <a:pt x="5639359" y="0"/>
                </a:cubicBezTo>
                <a:close/>
                <a:moveTo>
                  <a:pt x="4841090" y="0"/>
                </a:moveTo>
                <a:lnTo>
                  <a:pt x="5515598" y="0"/>
                </a:lnTo>
                <a:cubicBezTo>
                  <a:pt x="5544027" y="0"/>
                  <a:pt x="5567074" y="23047"/>
                  <a:pt x="5567074" y="51476"/>
                </a:cubicBezTo>
                <a:lnTo>
                  <a:pt x="5567074" y="725984"/>
                </a:lnTo>
                <a:cubicBezTo>
                  <a:pt x="5567074" y="754413"/>
                  <a:pt x="5544027" y="777460"/>
                  <a:pt x="5515598" y="777460"/>
                </a:cubicBezTo>
                <a:lnTo>
                  <a:pt x="4841090" y="777460"/>
                </a:lnTo>
                <a:cubicBezTo>
                  <a:pt x="4812661" y="777460"/>
                  <a:pt x="4789614" y="754413"/>
                  <a:pt x="4789614" y="725984"/>
                </a:cubicBezTo>
                <a:lnTo>
                  <a:pt x="4789614" y="51476"/>
                </a:lnTo>
                <a:cubicBezTo>
                  <a:pt x="4789614" y="23047"/>
                  <a:pt x="4812661" y="0"/>
                  <a:pt x="4841090" y="0"/>
                </a:cubicBezTo>
                <a:close/>
                <a:moveTo>
                  <a:pt x="4042821" y="0"/>
                </a:moveTo>
                <a:lnTo>
                  <a:pt x="4717329" y="0"/>
                </a:lnTo>
                <a:cubicBezTo>
                  <a:pt x="4745758" y="0"/>
                  <a:pt x="4768805" y="23047"/>
                  <a:pt x="4768805" y="51476"/>
                </a:cubicBezTo>
                <a:lnTo>
                  <a:pt x="4768805" y="725984"/>
                </a:lnTo>
                <a:cubicBezTo>
                  <a:pt x="4768805" y="754413"/>
                  <a:pt x="4745758" y="777460"/>
                  <a:pt x="4717329" y="777460"/>
                </a:cubicBezTo>
                <a:lnTo>
                  <a:pt x="4042821" y="777460"/>
                </a:lnTo>
                <a:cubicBezTo>
                  <a:pt x="4014392" y="777460"/>
                  <a:pt x="3991345" y="754413"/>
                  <a:pt x="3991345" y="725984"/>
                </a:cubicBezTo>
                <a:lnTo>
                  <a:pt x="3991345" y="51476"/>
                </a:lnTo>
                <a:cubicBezTo>
                  <a:pt x="3991345" y="23047"/>
                  <a:pt x="4014392" y="0"/>
                  <a:pt x="4042821" y="0"/>
                </a:cubicBezTo>
                <a:close/>
                <a:moveTo>
                  <a:pt x="3244552" y="0"/>
                </a:moveTo>
                <a:lnTo>
                  <a:pt x="3919060" y="0"/>
                </a:lnTo>
                <a:cubicBezTo>
                  <a:pt x="3947489" y="0"/>
                  <a:pt x="3970536" y="23047"/>
                  <a:pt x="3970536" y="51476"/>
                </a:cubicBezTo>
                <a:lnTo>
                  <a:pt x="3970536" y="725984"/>
                </a:lnTo>
                <a:cubicBezTo>
                  <a:pt x="3970536" y="754413"/>
                  <a:pt x="3947489" y="777460"/>
                  <a:pt x="3919060" y="777460"/>
                </a:cubicBezTo>
                <a:lnTo>
                  <a:pt x="3244552" y="777460"/>
                </a:lnTo>
                <a:cubicBezTo>
                  <a:pt x="3216123" y="777460"/>
                  <a:pt x="3193076" y="754413"/>
                  <a:pt x="3193076" y="725984"/>
                </a:cubicBezTo>
                <a:lnTo>
                  <a:pt x="3193076" y="51476"/>
                </a:lnTo>
                <a:cubicBezTo>
                  <a:pt x="3193076" y="23047"/>
                  <a:pt x="3216123" y="0"/>
                  <a:pt x="3244552" y="0"/>
                </a:cubicBezTo>
                <a:close/>
                <a:moveTo>
                  <a:pt x="2446283" y="0"/>
                </a:moveTo>
                <a:lnTo>
                  <a:pt x="3120791" y="0"/>
                </a:lnTo>
                <a:cubicBezTo>
                  <a:pt x="3149220" y="0"/>
                  <a:pt x="3172267" y="23047"/>
                  <a:pt x="3172267" y="51476"/>
                </a:cubicBezTo>
                <a:lnTo>
                  <a:pt x="3172267" y="725984"/>
                </a:lnTo>
                <a:cubicBezTo>
                  <a:pt x="3172267" y="754413"/>
                  <a:pt x="3149220" y="777460"/>
                  <a:pt x="3120791" y="777460"/>
                </a:cubicBezTo>
                <a:lnTo>
                  <a:pt x="2446283" y="777460"/>
                </a:lnTo>
                <a:cubicBezTo>
                  <a:pt x="2417854" y="777460"/>
                  <a:pt x="2394807" y="754413"/>
                  <a:pt x="2394807" y="725984"/>
                </a:cubicBezTo>
                <a:lnTo>
                  <a:pt x="2394807" y="51476"/>
                </a:lnTo>
                <a:cubicBezTo>
                  <a:pt x="2394807" y="23047"/>
                  <a:pt x="2417854" y="0"/>
                  <a:pt x="2446283" y="0"/>
                </a:cubicBezTo>
                <a:close/>
                <a:moveTo>
                  <a:pt x="1648014" y="0"/>
                </a:moveTo>
                <a:lnTo>
                  <a:pt x="2322522" y="0"/>
                </a:lnTo>
                <a:cubicBezTo>
                  <a:pt x="2350951" y="0"/>
                  <a:pt x="2373998" y="23047"/>
                  <a:pt x="2373998" y="51476"/>
                </a:cubicBezTo>
                <a:lnTo>
                  <a:pt x="2373998" y="725984"/>
                </a:lnTo>
                <a:cubicBezTo>
                  <a:pt x="2373998" y="754413"/>
                  <a:pt x="2350951" y="777460"/>
                  <a:pt x="2322522" y="777460"/>
                </a:cubicBezTo>
                <a:lnTo>
                  <a:pt x="1648014" y="777460"/>
                </a:lnTo>
                <a:cubicBezTo>
                  <a:pt x="1619585" y="777460"/>
                  <a:pt x="1596538" y="754413"/>
                  <a:pt x="1596538" y="725984"/>
                </a:cubicBezTo>
                <a:lnTo>
                  <a:pt x="1596538" y="51476"/>
                </a:lnTo>
                <a:cubicBezTo>
                  <a:pt x="1596538" y="23047"/>
                  <a:pt x="1619585" y="0"/>
                  <a:pt x="1648014" y="0"/>
                </a:cubicBezTo>
                <a:close/>
                <a:moveTo>
                  <a:pt x="849745" y="0"/>
                </a:moveTo>
                <a:lnTo>
                  <a:pt x="1524253" y="0"/>
                </a:lnTo>
                <a:cubicBezTo>
                  <a:pt x="1552682" y="0"/>
                  <a:pt x="1575729" y="23047"/>
                  <a:pt x="1575729" y="51476"/>
                </a:cubicBezTo>
                <a:lnTo>
                  <a:pt x="1575729" y="725984"/>
                </a:lnTo>
                <a:cubicBezTo>
                  <a:pt x="1575729" y="754413"/>
                  <a:pt x="1552682" y="777460"/>
                  <a:pt x="1524253" y="777460"/>
                </a:cubicBezTo>
                <a:lnTo>
                  <a:pt x="849745" y="777460"/>
                </a:lnTo>
                <a:cubicBezTo>
                  <a:pt x="821316" y="777460"/>
                  <a:pt x="798269" y="754413"/>
                  <a:pt x="798269" y="725984"/>
                </a:cubicBezTo>
                <a:lnTo>
                  <a:pt x="798269" y="51476"/>
                </a:lnTo>
                <a:cubicBezTo>
                  <a:pt x="798269" y="23047"/>
                  <a:pt x="821316" y="0"/>
                  <a:pt x="849745" y="0"/>
                </a:cubicBezTo>
                <a:close/>
                <a:moveTo>
                  <a:pt x="51476" y="0"/>
                </a:moveTo>
                <a:lnTo>
                  <a:pt x="725984" y="0"/>
                </a:lnTo>
                <a:cubicBezTo>
                  <a:pt x="754413" y="0"/>
                  <a:pt x="777460" y="23047"/>
                  <a:pt x="777460" y="51476"/>
                </a:cubicBezTo>
                <a:lnTo>
                  <a:pt x="777460" y="725984"/>
                </a:lnTo>
                <a:cubicBezTo>
                  <a:pt x="777460" y="754413"/>
                  <a:pt x="754413" y="777460"/>
                  <a:pt x="725984" y="777460"/>
                </a:cubicBezTo>
                <a:lnTo>
                  <a:pt x="51476" y="777460"/>
                </a:lnTo>
                <a:cubicBezTo>
                  <a:pt x="23047" y="777460"/>
                  <a:pt x="0" y="754413"/>
                  <a:pt x="0" y="725984"/>
                </a:cubicBezTo>
                <a:lnTo>
                  <a:pt x="0" y="51476"/>
                </a:lnTo>
                <a:cubicBezTo>
                  <a:pt x="0" y="23047"/>
                  <a:pt x="23047" y="0"/>
                  <a:pt x="51476" y="0"/>
                </a:cubicBez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390" tIns="45694" rIns="91390" bIns="45694" rtlCol="0" anchor="ctr"/>
          <a:lstStyle/>
          <a:p>
            <a:pPr algn="ctr"/>
            <a:endParaRPr lang="zh-CN" altLang="en-US">
              <a:cs typeface="+mn-ea"/>
              <a:sym typeface="+mn-lt"/>
            </a:endParaRPr>
          </a:p>
        </p:txBody>
      </p:sp>
    </p:spTree>
    <p:extLst>
      <p:ext uri="{BB962C8B-B14F-4D97-AF65-F5344CB8AC3E}">
        <p14:creationId xmlns:p14="http://schemas.microsoft.com/office/powerpoint/2010/main" val="949305168"/>
      </p:ext>
    </p:extLst>
  </p:cSld>
  <p:clrMapOvr>
    <a:masterClrMapping/>
  </p:clrMapOvr>
  <p:transition spd="med" advClick="0"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ppt_x"/>
                                          </p:val>
                                        </p:tav>
                                        <p:tav tm="100000">
                                          <p:val>
                                            <p:strVal val="#ppt_x"/>
                                          </p:val>
                                        </p:tav>
                                      </p:tavLst>
                                    </p:anim>
                                    <p:anim calcmode="lin" valueType="num">
                                      <p:cBhvr additive="base">
                                        <p:cTn id="8" dur="3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300"/>
                            </p:stCondLst>
                            <p:childTnLst>
                              <p:par>
                                <p:cTn id="10" presetID="1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par>
                          <p:cTn id="14" fill="hold">
                            <p:stCondLst>
                              <p:cond delay="800"/>
                            </p:stCondLst>
                            <p:childTnLst>
                              <p:par>
                                <p:cTn id="15" presetID="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300" fill="hold"/>
                                        <p:tgtEl>
                                          <p:spTgt spid="6"/>
                                        </p:tgtEl>
                                        <p:attrNameLst>
                                          <p:attrName>ppt_x</p:attrName>
                                        </p:attrNameLst>
                                      </p:cBhvr>
                                      <p:tavLst>
                                        <p:tav tm="0">
                                          <p:val>
                                            <p:strVal val="#ppt_x"/>
                                          </p:val>
                                        </p:tav>
                                        <p:tav tm="100000">
                                          <p:val>
                                            <p:strVal val="#ppt_x"/>
                                          </p:val>
                                        </p:tav>
                                      </p:tavLst>
                                    </p:anim>
                                    <p:anim calcmode="lin" valueType="num">
                                      <p:cBhvr additive="base">
                                        <p:cTn id="18" dur="300" fill="hold"/>
                                        <p:tgtEl>
                                          <p:spTgt spid="6"/>
                                        </p:tgtEl>
                                        <p:attrNameLst>
                                          <p:attrName>ppt_y</p:attrName>
                                        </p:attrNameLst>
                                      </p:cBhvr>
                                      <p:tavLst>
                                        <p:tav tm="0">
                                          <p:val>
                                            <p:strVal val="0-#ppt_h/2"/>
                                          </p:val>
                                        </p:tav>
                                        <p:tav tm="100000">
                                          <p:val>
                                            <p:strVal val="#ppt_y"/>
                                          </p:val>
                                        </p:tav>
                                      </p:tavLst>
                                    </p:anim>
                                  </p:childTnLst>
                                </p:cTn>
                              </p:par>
                            </p:childTnLst>
                          </p:cTn>
                        </p:par>
                        <p:par>
                          <p:cTn id="19" fill="hold">
                            <p:stCondLst>
                              <p:cond delay="1100"/>
                            </p:stCondLst>
                            <p:childTnLst>
                              <p:par>
                                <p:cTn id="20" presetID="1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ppt_y</p:attrName>
                                        </p:attrNameLst>
                                      </p:cBhvr>
                                      <p:tavLst>
                                        <p:tav tm="0">
                                          <p:val>
                                            <p:strVal val="#ppt_y-#ppt_h*1.125000"/>
                                          </p:val>
                                        </p:tav>
                                        <p:tav tm="100000">
                                          <p:val>
                                            <p:strVal val="#ppt_y"/>
                                          </p:val>
                                        </p:tav>
                                      </p:tavLst>
                                    </p:anim>
                                    <p:animEffect transition="in" filter="wipe(down)">
                                      <p:cBhvr>
                                        <p:cTn id="23" dur="500"/>
                                        <p:tgtEl>
                                          <p:spTgt spid="5"/>
                                        </p:tgtEl>
                                      </p:cBhvr>
                                    </p:animEffect>
                                  </p:childTnLst>
                                </p:cTn>
                              </p:par>
                            </p:childTnLst>
                          </p:cTn>
                        </p:par>
                        <p:par>
                          <p:cTn id="24" fill="hold">
                            <p:stCondLst>
                              <p:cond delay="1600"/>
                            </p:stCondLst>
                            <p:childTnLst>
                              <p:par>
                                <p:cTn id="25" presetID="2"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300" fill="hold"/>
                                        <p:tgtEl>
                                          <p:spTgt spid="8"/>
                                        </p:tgtEl>
                                        <p:attrNameLst>
                                          <p:attrName>ppt_x</p:attrName>
                                        </p:attrNameLst>
                                      </p:cBhvr>
                                      <p:tavLst>
                                        <p:tav tm="0">
                                          <p:val>
                                            <p:strVal val="#ppt_x"/>
                                          </p:val>
                                        </p:tav>
                                        <p:tav tm="100000">
                                          <p:val>
                                            <p:strVal val="#ppt_x"/>
                                          </p:val>
                                        </p:tav>
                                      </p:tavLst>
                                    </p:anim>
                                    <p:anim calcmode="lin" valueType="num">
                                      <p:cBhvr additive="base">
                                        <p:cTn id="28" dur="300" fill="hold"/>
                                        <p:tgtEl>
                                          <p:spTgt spid="8"/>
                                        </p:tgtEl>
                                        <p:attrNameLst>
                                          <p:attrName>ppt_y</p:attrName>
                                        </p:attrNameLst>
                                      </p:cBhvr>
                                      <p:tavLst>
                                        <p:tav tm="0">
                                          <p:val>
                                            <p:strVal val="0-#ppt_h/2"/>
                                          </p:val>
                                        </p:tav>
                                        <p:tav tm="100000">
                                          <p:val>
                                            <p:strVal val="#ppt_y"/>
                                          </p:val>
                                        </p:tav>
                                      </p:tavLst>
                                    </p:anim>
                                  </p:childTnLst>
                                </p:cTn>
                              </p:par>
                            </p:childTnLst>
                          </p:cTn>
                        </p:par>
                        <p:par>
                          <p:cTn id="29" fill="hold">
                            <p:stCondLst>
                              <p:cond delay="1900"/>
                            </p:stCondLst>
                            <p:childTnLst>
                              <p:par>
                                <p:cTn id="30" presetID="42" presetClass="entr" presetSubtype="0" fill="hold" grpId="0" nodeType="after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1000"/>
                                        <p:tgtEl>
                                          <p:spTgt spid="84"/>
                                        </p:tgtEl>
                                      </p:cBhvr>
                                    </p:animEffect>
                                    <p:anim calcmode="lin" valueType="num">
                                      <p:cBhvr>
                                        <p:cTn id="33" dur="1000" fill="hold"/>
                                        <p:tgtEl>
                                          <p:spTgt spid="84"/>
                                        </p:tgtEl>
                                        <p:attrNameLst>
                                          <p:attrName>ppt_x</p:attrName>
                                        </p:attrNameLst>
                                      </p:cBhvr>
                                      <p:tavLst>
                                        <p:tav tm="0">
                                          <p:val>
                                            <p:strVal val="#ppt_x"/>
                                          </p:val>
                                        </p:tav>
                                        <p:tav tm="100000">
                                          <p:val>
                                            <p:strVal val="#ppt_x"/>
                                          </p:val>
                                        </p:tav>
                                      </p:tavLst>
                                    </p:anim>
                                    <p:anim calcmode="lin" valueType="num">
                                      <p:cBhvr>
                                        <p:cTn id="34" dur="1000" fill="hold"/>
                                        <p:tgtEl>
                                          <p:spTgt spid="84"/>
                                        </p:tgtEl>
                                        <p:attrNameLst>
                                          <p:attrName>ppt_y</p:attrName>
                                        </p:attrNameLst>
                                      </p:cBhvr>
                                      <p:tavLst>
                                        <p:tav tm="0">
                                          <p:val>
                                            <p:strVal val="#ppt_y+.1"/>
                                          </p:val>
                                        </p:tav>
                                        <p:tav tm="100000">
                                          <p:val>
                                            <p:strVal val="#ppt_y"/>
                                          </p:val>
                                        </p:tav>
                                      </p:tavLst>
                                    </p:anim>
                                  </p:childTnLst>
                                </p:cTn>
                              </p:par>
                            </p:childTnLst>
                          </p:cTn>
                        </p:par>
                        <p:par>
                          <p:cTn id="35" fill="hold">
                            <p:stCondLst>
                              <p:cond delay="2900"/>
                            </p:stCondLst>
                            <p:childTnLst>
                              <p:par>
                                <p:cTn id="36" presetID="42" presetClass="entr" presetSubtype="0" fill="hold" grpId="0" nodeType="after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fade">
                                      <p:cBhvr>
                                        <p:cTn id="38" dur="1000"/>
                                        <p:tgtEl>
                                          <p:spTgt spid="82"/>
                                        </p:tgtEl>
                                      </p:cBhvr>
                                    </p:animEffect>
                                    <p:anim calcmode="lin" valueType="num">
                                      <p:cBhvr>
                                        <p:cTn id="39" dur="1000" fill="hold"/>
                                        <p:tgtEl>
                                          <p:spTgt spid="82"/>
                                        </p:tgtEl>
                                        <p:attrNameLst>
                                          <p:attrName>ppt_x</p:attrName>
                                        </p:attrNameLst>
                                      </p:cBhvr>
                                      <p:tavLst>
                                        <p:tav tm="0">
                                          <p:val>
                                            <p:strVal val="#ppt_x"/>
                                          </p:val>
                                        </p:tav>
                                        <p:tav tm="100000">
                                          <p:val>
                                            <p:strVal val="#ppt_x"/>
                                          </p:val>
                                        </p:tav>
                                      </p:tavLst>
                                    </p:anim>
                                    <p:anim calcmode="lin" valueType="num">
                                      <p:cBhvr>
                                        <p:cTn id="4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ca9507f98750f994ca16ba765fe38613副本.png"/>
          <p:cNvPicPr>
            <a:picLocks noChangeAspect="1" noChangeArrowheads="1"/>
          </p:cNvPicPr>
          <p:nvPr/>
        </p:nvPicPr>
        <p:blipFill>
          <a:blip r:embed="rId3" cstate="print"/>
          <a:srcRect/>
          <a:stretch>
            <a:fillRect/>
          </a:stretch>
        </p:blipFill>
        <p:spPr bwMode="auto">
          <a:xfrm>
            <a:off x="-1692696" y="-879376"/>
            <a:ext cx="6191250" cy="5467350"/>
          </a:xfrm>
          <a:prstGeom prst="rect">
            <a:avLst/>
          </a:prstGeom>
          <a:noFill/>
        </p:spPr>
      </p:pic>
      <p:sp>
        <p:nvSpPr>
          <p:cNvPr id="9" name="矩形 259"/>
          <p:cNvSpPr>
            <a:spLocks noChangeArrowheads="1"/>
          </p:cNvSpPr>
          <p:nvPr/>
        </p:nvSpPr>
        <p:spPr bwMode="auto">
          <a:xfrm>
            <a:off x="4032448" y="2131443"/>
            <a:ext cx="4572000"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3600" b="1" cap="all" dirty="0">
                <a:solidFill>
                  <a:schemeClr val="tx1">
                    <a:lumMod val="65000"/>
                    <a:lumOff val="35000"/>
                  </a:schemeClr>
                </a:solidFill>
                <a:latin typeface="+mn-lt"/>
                <a:ea typeface="+mn-ea"/>
                <a:cs typeface="+mn-ea"/>
                <a:sym typeface="+mn-lt"/>
              </a:rPr>
              <a:t>演讲完毕，谢谢观看！</a:t>
            </a:r>
          </a:p>
        </p:txBody>
      </p:sp>
      <p:sp>
        <p:nvSpPr>
          <p:cNvPr id="10" name="矩形 259"/>
          <p:cNvSpPr>
            <a:spLocks noChangeArrowheads="1"/>
          </p:cNvSpPr>
          <p:nvPr/>
        </p:nvSpPr>
        <p:spPr bwMode="auto">
          <a:xfrm>
            <a:off x="4032448" y="2755611"/>
            <a:ext cx="410445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000" dirty="0">
                <a:solidFill>
                  <a:schemeClr val="tx1">
                    <a:lumMod val="65000"/>
                    <a:lumOff val="35000"/>
                  </a:schemeClr>
                </a:solidFill>
                <a:latin typeface="+mn-lt"/>
                <a:ea typeface="+mn-ea"/>
                <a:cs typeface="+mn-ea"/>
                <a:sym typeface="+mn-lt"/>
              </a:rPr>
              <a:t>ANNUAL REPORT POWERPOINT</a:t>
            </a:r>
          </a:p>
        </p:txBody>
      </p:sp>
      <p:sp>
        <p:nvSpPr>
          <p:cNvPr id="11" name="矩形 259"/>
          <p:cNvSpPr>
            <a:spLocks noChangeArrowheads="1"/>
          </p:cNvSpPr>
          <p:nvPr/>
        </p:nvSpPr>
        <p:spPr bwMode="auto">
          <a:xfrm>
            <a:off x="4032448" y="3410585"/>
            <a:ext cx="3384376" cy="169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00" dirty="0">
                <a:solidFill>
                  <a:schemeClr val="tx1">
                    <a:lumMod val="65000"/>
                    <a:lumOff val="35000"/>
                  </a:schemeClr>
                </a:solidFill>
                <a:latin typeface="+mn-lt"/>
                <a:ea typeface="+mn-ea"/>
                <a:cs typeface="+mn-ea"/>
                <a:sym typeface="+mn-lt"/>
              </a:rPr>
              <a:t>汇报人：第一</a:t>
            </a:r>
            <a:r>
              <a:rPr lang="en-US" altLang="zh-CN" sz="1100" dirty="0">
                <a:solidFill>
                  <a:schemeClr val="tx1">
                    <a:lumMod val="65000"/>
                    <a:lumOff val="35000"/>
                  </a:schemeClr>
                </a:solidFill>
                <a:latin typeface="+mn-lt"/>
                <a:ea typeface="+mn-ea"/>
                <a:cs typeface="+mn-ea"/>
                <a:sym typeface="+mn-lt"/>
              </a:rPr>
              <a:t>PPT</a:t>
            </a:r>
            <a:r>
              <a:rPr lang="zh-CN" altLang="en-US" sz="1100" dirty="0">
                <a:solidFill>
                  <a:schemeClr val="tx1">
                    <a:lumMod val="65000"/>
                    <a:lumOff val="35000"/>
                  </a:schemeClr>
                </a:solidFill>
                <a:latin typeface="+mn-lt"/>
                <a:ea typeface="+mn-ea"/>
                <a:cs typeface="+mn-ea"/>
                <a:sym typeface="+mn-lt"/>
              </a:rPr>
              <a:t>        </a:t>
            </a:r>
            <a:r>
              <a:rPr lang="en-US" altLang="zh-CN" sz="1100" dirty="0">
                <a:solidFill>
                  <a:schemeClr val="tx1">
                    <a:lumMod val="65000"/>
                    <a:lumOff val="35000"/>
                  </a:schemeClr>
                </a:solidFill>
                <a:latin typeface="+mn-lt"/>
                <a:ea typeface="+mn-ea"/>
                <a:cs typeface="+mn-ea"/>
                <a:sym typeface="+mn-lt"/>
              </a:rPr>
              <a:t>Report Person: 1PPT</a:t>
            </a:r>
            <a:endParaRPr lang="zh-CN" altLang="en-US" sz="1100" dirty="0">
              <a:solidFill>
                <a:schemeClr val="tx1">
                  <a:lumMod val="65000"/>
                  <a:lumOff val="35000"/>
                </a:schemeClr>
              </a:solidFill>
              <a:latin typeface="+mn-lt"/>
              <a:ea typeface="+mn-ea"/>
              <a:cs typeface="+mn-ea"/>
              <a:sym typeface="+mn-lt"/>
            </a:endParaRPr>
          </a:p>
        </p:txBody>
      </p:sp>
      <p:sp>
        <p:nvSpPr>
          <p:cNvPr id="13" name="矩形 259"/>
          <p:cNvSpPr>
            <a:spLocks noChangeArrowheads="1"/>
          </p:cNvSpPr>
          <p:nvPr/>
        </p:nvSpPr>
        <p:spPr bwMode="auto">
          <a:xfrm>
            <a:off x="4032448" y="1263188"/>
            <a:ext cx="2483768"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6000" cap="all" dirty="0">
                <a:solidFill>
                  <a:schemeClr val="tx1">
                    <a:lumMod val="65000"/>
                    <a:lumOff val="35000"/>
                  </a:schemeClr>
                </a:solidFill>
                <a:latin typeface="+mn-lt"/>
                <a:ea typeface="+mn-ea"/>
                <a:cs typeface="+mn-ea"/>
                <a:sym typeface="+mn-lt"/>
              </a:rPr>
              <a:t>2029</a:t>
            </a:r>
            <a:endParaRPr lang="zh-CN" altLang="en-US" sz="6000" cap="all" dirty="0">
              <a:solidFill>
                <a:schemeClr val="tx1">
                  <a:lumMod val="65000"/>
                  <a:lumOff val="35000"/>
                </a:schemeClr>
              </a:solidFill>
              <a:latin typeface="+mn-lt"/>
              <a:ea typeface="+mn-ea"/>
              <a:cs typeface="+mn-ea"/>
              <a:sym typeface="+mn-lt"/>
            </a:endParaRPr>
          </a:p>
        </p:txBody>
      </p:sp>
    </p:spTree>
    <p:extLst>
      <p:ext uri="{BB962C8B-B14F-4D97-AF65-F5344CB8AC3E}">
        <p14:creationId xmlns:p14="http://schemas.microsoft.com/office/powerpoint/2010/main" val="1557010203"/>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childTnLst>
                          </p:cTn>
                        </p:par>
                        <p:par>
                          <p:cTn id="17" fill="hold">
                            <p:stCondLst>
                              <p:cond delay="115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par>
                          <p:cTn id="21" fill="hold">
                            <p:stCondLst>
                              <p:cond delay="16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9"/>
                                        </p:tgtEl>
                                        <p:attrNameLst>
                                          <p:attrName>ppt_y</p:attrName>
                                        </p:attrNameLst>
                                      </p:cBhvr>
                                      <p:tavLst>
                                        <p:tav tm="0">
                                          <p:val>
                                            <p:strVal val="#ppt_y"/>
                                          </p:val>
                                        </p:tav>
                                        <p:tav tm="100000">
                                          <p:val>
                                            <p:strVal val="#ppt_y"/>
                                          </p:val>
                                        </p:tav>
                                      </p:tavLst>
                                    </p:anim>
                                    <p:anim calcmode="lin" valueType="num">
                                      <p:cBhvr>
                                        <p:cTn id="26"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9"/>
                                        </p:tgtEl>
                                      </p:cBhvr>
                                    </p:animEffect>
                                  </p:childTnLst>
                                </p:cTn>
                              </p:par>
                            </p:childTnLst>
                          </p:cTn>
                        </p:par>
                        <p:par>
                          <p:cTn id="29" fill="hold">
                            <p:stCondLst>
                              <p:cond delay="2600"/>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9"/>
                                        </p:tgtEl>
                                      </p:cBhvr>
                                    </p:animEffect>
                                    <p:animScale>
                                      <p:cBhvr>
                                        <p:cTn id="32" dur="250" autoRev="1" fill="hold"/>
                                        <p:tgtEl>
                                          <p:spTgt spid="9"/>
                                        </p:tgtEl>
                                      </p:cBhvr>
                                      <p:by x="105000" y="105000"/>
                                    </p:animScale>
                                  </p:childTnLst>
                                </p:cTn>
                              </p:par>
                            </p:childTnLst>
                          </p:cTn>
                        </p:par>
                        <p:par>
                          <p:cTn id="33" fill="hold">
                            <p:stCondLst>
                              <p:cond delay="31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0"/>
                                        </p:tgtEl>
                                        <p:attrNameLst>
                                          <p:attrName>ppt_y</p:attrName>
                                        </p:attrNameLst>
                                      </p:cBhvr>
                                      <p:tavLst>
                                        <p:tav tm="0">
                                          <p:val>
                                            <p:strVal val="#ppt_y"/>
                                          </p:val>
                                        </p:tav>
                                        <p:tav tm="100000">
                                          <p:val>
                                            <p:strVal val="#ppt_y"/>
                                          </p:val>
                                        </p:tav>
                                      </p:tavLst>
                                    </p:anim>
                                    <p:anim calcmode="lin" valueType="num">
                                      <p:cBhvr>
                                        <p:cTn id="38"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0"/>
                                        </p:tgtEl>
                                      </p:cBhvr>
                                    </p:animEffect>
                                  </p:childTnLst>
                                </p:cTn>
                              </p:par>
                            </p:childTnLst>
                          </p:cTn>
                        </p:par>
                        <p:par>
                          <p:cTn id="41" fill="hold">
                            <p:stCondLst>
                              <p:cond delay="4650"/>
                            </p:stCondLst>
                            <p:childTnLst>
                              <p:par>
                                <p:cTn id="42" presetID="26" presetClass="emph" presetSubtype="0" fill="hold" grpId="1" nodeType="afterEffect">
                                  <p:stCondLst>
                                    <p:cond delay="0"/>
                                  </p:stCondLst>
                                  <p:iterate type="lt">
                                    <p:tmPct val="0"/>
                                  </p:iterate>
                                  <p:childTnLst>
                                    <p:animEffect transition="out" filter="fade">
                                      <p:cBhvr>
                                        <p:cTn id="43" dur="500" tmFilter="0, 0; .2, .5; .8, .5; 1, 0"/>
                                        <p:tgtEl>
                                          <p:spTgt spid="10"/>
                                        </p:tgtEl>
                                      </p:cBhvr>
                                    </p:animEffect>
                                    <p:animScale>
                                      <p:cBhvr>
                                        <p:cTn id="44" dur="250" autoRev="1" fill="hold"/>
                                        <p:tgtEl>
                                          <p:spTgt spid="10"/>
                                        </p:tgtEl>
                                      </p:cBhvr>
                                      <p:by x="105000" y="105000"/>
                                    </p:animScale>
                                  </p:childTnLst>
                                </p:cTn>
                              </p:par>
                            </p:childTnLst>
                          </p:cTn>
                        </p:par>
                        <p:par>
                          <p:cTn id="45" fill="hold">
                            <p:stCondLst>
                              <p:cond delay="515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1"/>
                                        </p:tgtEl>
                                        <p:attrNameLst>
                                          <p:attrName>ppt_y</p:attrName>
                                        </p:attrNameLst>
                                      </p:cBhvr>
                                      <p:tavLst>
                                        <p:tav tm="0">
                                          <p:val>
                                            <p:strVal val="#ppt_y"/>
                                          </p:val>
                                        </p:tav>
                                        <p:tav tm="100000">
                                          <p:val>
                                            <p:strVal val="#ppt_y"/>
                                          </p:val>
                                        </p:tav>
                                      </p:tavLst>
                                    </p:anim>
                                    <p:anim calcmode="lin" valueType="num">
                                      <p:cBhvr>
                                        <p:cTn id="50"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11"/>
                                        </p:tgtEl>
                                      </p:cBhvr>
                                    </p:animEffect>
                                  </p:childTnLst>
                                </p:cTn>
                              </p:par>
                            </p:childTnLst>
                          </p:cTn>
                        </p:par>
                        <p:par>
                          <p:cTn id="53" fill="hold">
                            <p:stCondLst>
                              <p:cond delay="6900"/>
                            </p:stCondLst>
                            <p:childTnLst>
                              <p:par>
                                <p:cTn id="54" presetID="26" presetClass="emph" presetSubtype="0" fill="hold" grpId="1" nodeType="afterEffect">
                                  <p:stCondLst>
                                    <p:cond delay="0"/>
                                  </p:stCondLst>
                                  <p:iterate type="lt">
                                    <p:tmPct val="0"/>
                                  </p:iterate>
                                  <p:childTnLst>
                                    <p:animEffect transition="out" filter="fade">
                                      <p:cBhvr>
                                        <p:cTn id="55" dur="500" tmFilter="0, 0; .2, .5; .8, .5; 1, 0"/>
                                        <p:tgtEl>
                                          <p:spTgt spid="11"/>
                                        </p:tgtEl>
                                      </p:cBhvr>
                                    </p:animEffect>
                                    <p:animScale>
                                      <p:cBhvr>
                                        <p:cTn id="5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1" grpId="1"/>
      <p:bldP spid="13" grpId="0"/>
      <p:bldP spid="1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3748" y="3327834"/>
            <a:ext cx="5076564"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altLang="zh-CN" sz="825"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25"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825"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825" dirty="0">
                <a:solidFill>
                  <a:srgbClr val="EEECE1">
                    <a:lumMod val="25000"/>
                  </a:srgbClr>
                </a:solidFill>
                <a:latin typeface="微软雅黑" panose="020B0503020204020204" pitchFamily="34" charset="-122"/>
                <a:ea typeface="微软雅黑" panose="020B0503020204020204" pitchFamily="34" charset="-122"/>
              </a:rPr>
              <a:t>                    </a:t>
            </a:r>
            <a:r>
              <a:rPr lang="zh-CN" altLang="en-US" sz="825"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825"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25"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825"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825" dirty="0">
                <a:solidFill>
                  <a:srgbClr val="EEECE1">
                    <a:lumMod val="25000"/>
                  </a:srgbClr>
                </a:solidFill>
                <a:latin typeface="微软雅黑" panose="020B0503020204020204" pitchFamily="34" charset="-122"/>
                <a:ea typeface="微软雅黑" panose="020B0503020204020204" pitchFamily="34" charset="-122"/>
              </a:rPr>
              <a:t> </a:t>
            </a:r>
          </a:p>
          <a:p>
            <a:pPr defTabSz="685800"/>
            <a:r>
              <a:rPr lang="zh-CN" altLang="en-US" sz="825"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825"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25"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825"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825"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825"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825"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825" dirty="0">
              <a:solidFill>
                <a:srgbClr val="EEECE1">
                  <a:lumMod val="25000"/>
                </a:srgbClr>
              </a:solidFill>
              <a:latin typeface="微软雅黑" panose="020B0503020204020204" pitchFamily="34" charset="-122"/>
              <a:ea typeface="微软雅黑" panose="020B0503020204020204" pitchFamily="34" charset="-122"/>
            </a:endParaRPr>
          </a:p>
          <a:p>
            <a:pPr defTabSz="685800"/>
            <a:r>
              <a:rPr lang="en-US" altLang="zh-CN" sz="825"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25"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825"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825"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825"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825"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825" dirty="0">
                <a:solidFill>
                  <a:srgbClr val="EEECE1">
                    <a:lumMod val="25000"/>
                  </a:srgbClr>
                </a:solidFill>
                <a:latin typeface="微软雅黑" panose="020B0503020204020204" pitchFamily="34" charset="-122"/>
                <a:ea typeface="微软雅黑" panose="020B0503020204020204" pitchFamily="34" charset="-122"/>
              </a:rPr>
              <a:t>      </a:t>
            </a:r>
          </a:p>
          <a:p>
            <a:pPr defTabSz="685800"/>
            <a:r>
              <a:rPr lang="zh-CN" altLang="en-US" sz="825"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825"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25"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825"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825"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825"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825"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825" dirty="0">
                <a:solidFill>
                  <a:srgbClr val="EEECE1">
                    <a:lumMod val="25000"/>
                  </a:srgbClr>
                </a:solidFill>
                <a:latin typeface="微软雅黑" panose="020B0503020204020204" pitchFamily="34" charset="-122"/>
                <a:ea typeface="微软雅黑" panose="020B0503020204020204" pitchFamily="34" charset="-122"/>
              </a:rPr>
              <a:t>      </a:t>
            </a:r>
          </a:p>
          <a:p>
            <a:pPr defTabSz="685800"/>
            <a:r>
              <a:rPr lang="en-US" altLang="zh-CN" sz="825"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825"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825"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825"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825"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825"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825" dirty="0">
                <a:solidFill>
                  <a:srgbClr val="EEECE1">
                    <a:lumMod val="25000"/>
                  </a:srgbClr>
                </a:solidFill>
                <a:latin typeface="微软雅黑" panose="020B0503020204020204" pitchFamily="34" charset="-122"/>
                <a:ea typeface="微软雅黑" panose="020B0503020204020204" pitchFamily="34" charset="-122"/>
              </a:rPr>
              <a:t>  </a:t>
            </a:r>
          </a:p>
          <a:p>
            <a:pPr defTabSz="685800"/>
            <a:r>
              <a:rPr lang="zh-CN" altLang="en-US" sz="825"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825"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825"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825"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825"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825" dirty="0">
                <a:solidFill>
                  <a:srgbClr val="EEECE1">
                    <a:lumMod val="25000"/>
                  </a:srgbClr>
                </a:solidFill>
                <a:latin typeface="微软雅黑" panose="020B0503020204020204" pitchFamily="34" charset="-122"/>
                <a:ea typeface="微软雅黑" panose="020B0503020204020204" pitchFamily="34" charset="-122"/>
              </a:rPr>
              <a:t> </a:t>
            </a:r>
          </a:p>
          <a:p>
            <a:pPr defTabSz="685800"/>
            <a:r>
              <a:rPr lang="zh-CN" altLang="en-US" sz="825"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825"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825" dirty="0">
                <a:solidFill>
                  <a:srgbClr val="EEECE1">
                    <a:lumMod val="25000"/>
                  </a:srgbClr>
                </a:solidFill>
                <a:latin typeface="微软雅黑" panose="020B0503020204020204" pitchFamily="34" charset="-122"/>
                <a:ea typeface="微软雅黑" panose="020B0503020204020204" pitchFamily="34" charset="-122"/>
              </a:rPr>
              <a:t>          </a:t>
            </a:r>
            <a:r>
              <a:rPr lang="zh-CN" altLang="en-US" sz="825"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825"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825" dirty="0">
                <a:solidFill>
                  <a:srgbClr val="EEECE1">
                    <a:lumMod val="25000"/>
                  </a:srgbClr>
                </a:solidFill>
                <a:latin typeface="微软雅黑" panose="020B0503020204020204" pitchFamily="34" charset="-122"/>
                <a:ea typeface="微软雅黑" panose="020B0503020204020204" pitchFamily="34" charset="-122"/>
              </a:rPr>
              <a:t>  </a:t>
            </a:r>
          </a:p>
          <a:p>
            <a:pPr defTabSz="685800"/>
            <a:r>
              <a:rPr lang="zh-CN" altLang="en-US" sz="825"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825"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825" dirty="0">
                <a:solidFill>
                  <a:srgbClr val="EEECE1">
                    <a:lumMod val="25000"/>
                  </a:srgbClr>
                </a:solidFill>
                <a:latin typeface="微软雅黑" panose="020B0503020204020204" pitchFamily="34" charset="-122"/>
                <a:ea typeface="微软雅黑" panose="020B0503020204020204" pitchFamily="34" charset="-122"/>
              </a:rPr>
              <a:t>                       </a:t>
            </a:r>
            <a:r>
              <a:rPr lang="zh-CN" altLang="en-US" sz="825"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825"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825"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825"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1143000" y="2248707"/>
            <a:ext cx="6858000" cy="1025122"/>
          </a:xfrm>
          <a:prstGeom prst="rect">
            <a:avLst/>
          </a:prstGeom>
          <a:solidFill>
            <a:schemeClr val="tx2">
              <a:lumMod val="75000"/>
            </a:schemeClr>
          </a:solidFill>
          <a:ln w="9525">
            <a:noFill/>
            <a:miter lim="800000"/>
            <a:headEnd/>
            <a:tailEnd/>
          </a:ln>
        </p:spPr>
        <p:txBody>
          <a:bodyPr wrap="none" anchor="ctr"/>
          <a:lstStyle/>
          <a:p>
            <a:pPr defTabSz="685800">
              <a:defRPr/>
            </a:pPr>
            <a:endParaRPr lang="zh-CN" altLang="en-US" sz="1350" kern="0" dirty="0">
              <a:solidFill>
                <a:srgbClr val="005397"/>
              </a:solidFill>
              <a:latin typeface="Arial"/>
              <a:ea typeface="微软雅黑"/>
            </a:endParaRPr>
          </a:p>
        </p:txBody>
      </p:sp>
      <p:sp>
        <p:nvSpPr>
          <p:cNvPr id="15" name="Rectangle 3"/>
          <p:cNvSpPr>
            <a:spLocks noChangeArrowheads="1"/>
          </p:cNvSpPr>
          <p:nvPr/>
        </p:nvSpPr>
        <p:spPr bwMode="auto">
          <a:xfrm>
            <a:off x="1440229" y="2323009"/>
            <a:ext cx="3077765"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685800">
              <a:spcBef>
                <a:spcPct val="20000"/>
              </a:spcBef>
              <a:buClr>
                <a:srgbClr val="5B8CC1"/>
              </a:buClr>
              <a:defRPr/>
            </a:pPr>
            <a:r>
              <a:rPr lang="zh-CN" altLang="en-US" sz="1500" b="1" kern="0" dirty="0">
                <a:solidFill>
                  <a:prstClr val="white"/>
                </a:solidFill>
                <a:latin typeface="微软雅黑" pitchFamily="34" charset="-122"/>
                <a:ea typeface="微软雅黑" pitchFamily="34" charset="-122"/>
              </a:rPr>
              <a:t>可以在下列情况使用</a:t>
            </a:r>
            <a:endParaRPr lang="zh-CN" altLang="en-US" sz="900" kern="0" dirty="0">
              <a:solidFill>
                <a:prstClr val="white"/>
              </a:solidFill>
              <a:latin typeface="微软雅黑" pitchFamily="34" charset="-122"/>
              <a:ea typeface="微软雅黑" pitchFamily="34" charset="-122"/>
            </a:endParaRPr>
          </a:p>
          <a:p>
            <a:pPr defTabSz="685800">
              <a:lnSpc>
                <a:spcPct val="150000"/>
              </a:lnSpc>
              <a:buClr>
                <a:srgbClr val="5B8CC1"/>
              </a:buClr>
              <a:buFont typeface="Wingdings" pitchFamily="2" charset="2"/>
              <a:buChar char="n"/>
              <a:defRPr/>
            </a:pPr>
            <a:r>
              <a:rPr lang="zh-CN" altLang="en-US" sz="900" kern="0" dirty="0">
                <a:solidFill>
                  <a:prstClr val="white"/>
                </a:solidFill>
                <a:latin typeface="微软雅黑" pitchFamily="34" charset="-122"/>
                <a:ea typeface="微软雅黑" pitchFamily="34" charset="-122"/>
              </a:rPr>
              <a:t>个人学习、研究。</a:t>
            </a:r>
          </a:p>
          <a:p>
            <a:pPr defTabSz="685800">
              <a:lnSpc>
                <a:spcPct val="150000"/>
              </a:lnSpc>
              <a:buClr>
                <a:srgbClr val="5B8CC1"/>
              </a:buClr>
              <a:buFont typeface="Wingdings" pitchFamily="2" charset="2"/>
              <a:buChar char="n"/>
              <a:defRPr/>
            </a:pPr>
            <a:r>
              <a:rPr lang="zh-CN" altLang="en-US" sz="9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09"/>
            <a:ext cx="3077766"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685800">
              <a:spcBef>
                <a:spcPct val="20000"/>
              </a:spcBef>
              <a:buClr>
                <a:srgbClr val="5B8CC1"/>
              </a:buClr>
              <a:defRPr/>
            </a:pPr>
            <a:r>
              <a:rPr lang="zh-CN" altLang="en-US" sz="1500" b="1" kern="0" dirty="0">
                <a:solidFill>
                  <a:prstClr val="white"/>
                </a:solidFill>
                <a:latin typeface="微软雅黑" pitchFamily="34" charset="-122"/>
                <a:ea typeface="微软雅黑" pitchFamily="34" charset="-122"/>
              </a:rPr>
              <a:t>不可以在以下情况使用</a:t>
            </a:r>
            <a:endParaRPr lang="zh-CN" altLang="en-US" sz="788" b="1" kern="0" dirty="0">
              <a:solidFill>
                <a:prstClr val="white"/>
              </a:solidFill>
              <a:latin typeface="微软雅黑" pitchFamily="34" charset="-122"/>
              <a:ea typeface="微软雅黑" pitchFamily="34" charset="-122"/>
            </a:endParaRPr>
          </a:p>
          <a:p>
            <a:pPr defTabSz="685800">
              <a:lnSpc>
                <a:spcPct val="150000"/>
              </a:lnSpc>
              <a:buClr>
                <a:srgbClr val="5B8CC1"/>
              </a:buClr>
              <a:buFont typeface="Wingdings" pitchFamily="2" charset="2"/>
              <a:buChar char="n"/>
              <a:defRPr/>
            </a:pPr>
            <a:r>
              <a:rPr lang="zh-CN" altLang="en-US" sz="900" kern="0" dirty="0">
                <a:solidFill>
                  <a:prstClr val="white"/>
                </a:solidFill>
                <a:latin typeface="微软雅黑" pitchFamily="34" charset="-122"/>
                <a:ea typeface="微软雅黑" pitchFamily="34" charset="-122"/>
              </a:rPr>
              <a:t>任何形式的在线付费下载。</a:t>
            </a:r>
          </a:p>
          <a:p>
            <a:pPr defTabSz="685800">
              <a:lnSpc>
                <a:spcPct val="150000"/>
              </a:lnSpc>
              <a:buClr>
                <a:srgbClr val="5B8CC1"/>
              </a:buClr>
              <a:buFont typeface="Wingdings" pitchFamily="2" charset="2"/>
              <a:buChar char="n"/>
              <a:defRPr/>
            </a:pPr>
            <a:r>
              <a:rPr lang="zh-CN" altLang="en-US" sz="900" kern="0" dirty="0">
                <a:solidFill>
                  <a:prstClr val="white"/>
                </a:solidFill>
                <a:latin typeface="微软雅黑" pitchFamily="34" charset="-122"/>
                <a:ea typeface="微软雅黑" pitchFamily="34" charset="-122"/>
              </a:rPr>
              <a:t>网络转</a:t>
            </a:r>
            <a:r>
              <a:rPr lang="zh-CN" altLang="en-US" sz="900" kern="0">
                <a:solidFill>
                  <a:prstClr val="white"/>
                </a:solidFill>
                <a:latin typeface="微软雅黑" pitchFamily="34" charset="-122"/>
                <a:ea typeface="微软雅黑" pitchFamily="34" charset="-122"/>
              </a:rPr>
              <a:t>载、线上线下传</a:t>
            </a:r>
            <a:r>
              <a:rPr lang="zh-CN" altLang="en-US" sz="900" kern="0" dirty="0">
                <a:solidFill>
                  <a:prstClr val="white"/>
                </a:solidFill>
                <a:latin typeface="微软雅黑" pitchFamily="34" charset="-122"/>
                <a:ea typeface="微软雅黑" pitchFamily="34" charset="-122"/>
              </a:rPr>
              <a:t>播。</a:t>
            </a:r>
            <a:endParaRPr lang="zh-CN" altLang="en-GB" sz="9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38394" y="267184"/>
            <a:ext cx="4439840"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14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126207" y="1596487"/>
            <a:ext cx="1012247" cy="936104"/>
            <a:chOff x="5359953" y="1203598"/>
            <a:chExt cx="1012247" cy="936104"/>
          </a:xfrm>
        </p:grpSpPr>
        <p:sp>
          <p:nvSpPr>
            <p:cNvPr id="11" name="椭圆 10"/>
            <p:cNvSpPr/>
            <p:nvPr/>
          </p:nvSpPr>
          <p:spPr>
            <a:xfrm>
              <a:off x="5364088" y="1203598"/>
              <a:ext cx="936104" cy="9361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5359953" y="1324929"/>
              <a:ext cx="1012247" cy="742765"/>
            </a:xfrm>
            <a:prstGeom prst="rect">
              <a:avLst/>
            </a:prstGeom>
            <a:noFill/>
          </p:spPr>
          <p:txBody>
            <a:bodyPr wrap="square" lIns="65023" tIns="32511" rIns="65023" bIns="32511" rtlCol="0">
              <a:spAutoFit/>
            </a:bodyPr>
            <a:lstStyle/>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grpSp>
      <p:sp>
        <p:nvSpPr>
          <p:cNvPr id="21" name="矩形 20"/>
          <p:cNvSpPr/>
          <p:nvPr/>
        </p:nvSpPr>
        <p:spPr>
          <a:xfrm>
            <a:off x="4440648" y="2687605"/>
            <a:ext cx="2264468" cy="400110"/>
          </a:xfrm>
          <a:prstGeom prst="rect">
            <a:avLst/>
          </a:prstGeom>
        </p:spPr>
        <p:txBody>
          <a:bodyPr wrap="square" lIns="0" tIns="0" rIns="0" bIns="0">
            <a:spAutoFit/>
          </a:bodyPr>
          <a:lstStyle/>
          <a:p>
            <a:pPr algn="ctr"/>
            <a:r>
              <a:rPr lang="zh-CN" altLang="en-US" sz="2600" dirty="0">
                <a:solidFill>
                  <a:schemeClr val="accent1"/>
                </a:solidFill>
                <a:cs typeface="+mn-ea"/>
                <a:sym typeface="+mn-lt"/>
              </a:rPr>
              <a:t>单击输入标题</a:t>
            </a:r>
          </a:p>
        </p:txBody>
      </p:sp>
      <p:sp>
        <p:nvSpPr>
          <p:cNvPr id="22" name="TextBox 11"/>
          <p:cNvSpPr txBox="1"/>
          <p:nvPr/>
        </p:nvSpPr>
        <p:spPr>
          <a:xfrm>
            <a:off x="4211960" y="3247281"/>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a:solidFill>
                  <a:schemeClr val="bg1">
                    <a:lumMod val="50000"/>
                  </a:schemeClr>
                </a:solidFill>
                <a:cs typeface="+mn-ea"/>
                <a:sym typeface="+mn-lt"/>
              </a:rPr>
              <a:t>添加相关标题文字</a:t>
            </a:r>
            <a:endParaRPr lang="en-US" altLang="zh-CN" sz="1100" dirty="0">
              <a:solidFill>
                <a:schemeClr val="bg1">
                  <a:lumMod val="50000"/>
                </a:schemeClr>
              </a:solidFill>
              <a:cs typeface="+mn-ea"/>
              <a:sym typeface="+mn-lt"/>
            </a:endParaRPr>
          </a:p>
        </p:txBody>
      </p:sp>
      <p:sp>
        <p:nvSpPr>
          <p:cNvPr id="23" name="TextBox 11"/>
          <p:cNvSpPr txBox="1"/>
          <p:nvPr/>
        </p:nvSpPr>
        <p:spPr>
          <a:xfrm>
            <a:off x="5781311" y="3247281"/>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a:solidFill>
                  <a:schemeClr val="bg1">
                    <a:lumMod val="50000"/>
                  </a:schemeClr>
                </a:solidFill>
                <a:cs typeface="+mn-ea"/>
                <a:sym typeface="+mn-lt"/>
              </a:rPr>
              <a:t>添加相关标题文字</a:t>
            </a:r>
            <a:endParaRPr lang="en-US" altLang="zh-CN" sz="1100" dirty="0">
              <a:solidFill>
                <a:schemeClr val="bg1">
                  <a:lumMod val="50000"/>
                </a:schemeClr>
              </a:solidFill>
              <a:cs typeface="+mn-ea"/>
              <a:sym typeface="+mn-lt"/>
            </a:endParaRPr>
          </a:p>
        </p:txBody>
      </p:sp>
      <p:sp>
        <p:nvSpPr>
          <p:cNvPr id="24" name="TextBox 11"/>
          <p:cNvSpPr txBox="1"/>
          <p:nvPr/>
        </p:nvSpPr>
        <p:spPr>
          <a:xfrm>
            <a:off x="4211960" y="3482593"/>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a:solidFill>
                  <a:schemeClr val="bg1">
                    <a:lumMod val="50000"/>
                  </a:schemeClr>
                </a:solidFill>
                <a:cs typeface="+mn-ea"/>
                <a:sym typeface="+mn-lt"/>
              </a:rPr>
              <a:t>添加相关标题文字</a:t>
            </a:r>
            <a:endParaRPr lang="en-US" altLang="zh-CN" sz="1100" dirty="0">
              <a:solidFill>
                <a:schemeClr val="bg1">
                  <a:lumMod val="50000"/>
                </a:schemeClr>
              </a:solidFill>
              <a:cs typeface="+mn-ea"/>
              <a:sym typeface="+mn-lt"/>
            </a:endParaRPr>
          </a:p>
        </p:txBody>
      </p:sp>
      <p:sp>
        <p:nvSpPr>
          <p:cNvPr id="25" name="TextBox 11"/>
          <p:cNvSpPr txBox="1"/>
          <p:nvPr/>
        </p:nvSpPr>
        <p:spPr>
          <a:xfrm>
            <a:off x="5781311" y="3482593"/>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a:solidFill>
                  <a:schemeClr val="bg1">
                    <a:lumMod val="50000"/>
                  </a:schemeClr>
                </a:solidFill>
                <a:cs typeface="+mn-ea"/>
                <a:sym typeface="+mn-lt"/>
              </a:rPr>
              <a:t>添加相关标题文字</a:t>
            </a:r>
            <a:endParaRPr lang="en-US" altLang="zh-CN" sz="1100" dirty="0">
              <a:solidFill>
                <a:schemeClr val="bg1">
                  <a:lumMod val="50000"/>
                </a:schemeClr>
              </a:solidFill>
              <a:cs typeface="+mn-ea"/>
              <a:sym typeface="+mn-lt"/>
            </a:endParaRPr>
          </a:p>
        </p:txBody>
      </p:sp>
      <p:pic>
        <p:nvPicPr>
          <p:cNvPr id="15" name="Picture 2" descr="C:\Users\Administrator\Desktop\ca9507f98750f994ca16ba765fe38613副本.png"/>
          <p:cNvPicPr>
            <a:picLocks noChangeAspect="1" noChangeArrowheads="1"/>
          </p:cNvPicPr>
          <p:nvPr/>
        </p:nvPicPr>
        <p:blipFill>
          <a:blip r:embed="rId3" cstate="print"/>
          <a:srcRect/>
          <a:stretch>
            <a:fillRect/>
          </a:stretch>
        </p:blipFill>
        <p:spPr bwMode="auto">
          <a:xfrm>
            <a:off x="-1692696" y="-879376"/>
            <a:ext cx="6191250" cy="5467350"/>
          </a:xfrm>
          <a:prstGeom prst="rect">
            <a:avLst/>
          </a:prstGeom>
          <a:noFill/>
        </p:spPr>
      </p:pic>
    </p:spTree>
    <p:extLst>
      <p:ext uri="{BB962C8B-B14F-4D97-AF65-F5344CB8AC3E}">
        <p14:creationId xmlns:p14="http://schemas.microsoft.com/office/powerpoint/2010/main" val="3153635420"/>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32"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strVal val="4*#ppt_w"/>
                                          </p:val>
                                        </p:tav>
                                        <p:tav tm="100000">
                                          <p:val>
                                            <p:strVal val="#ppt_w"/>
                                          </p:val>
                                        </p:tav>
                                      </p:tavLst>
                                    </p:anim>
                                    <p:anim calcmode="lin" valueType="num">
                                      <p:cBhvr>
                                        <p:cTn id="21" dur="500" fill="hold"/>
                                        <p:tgtEl>
                                          <p:spTgt spid="21"/>
                                        </p:tgtEl>
                                        <p:attrNameLst>
                                          <p:attrName>ppt_h</p:attrName>
                                        </p:attrNameLst>
                                      </p:cBhvr>
                                      <p:tavLst>
                                        <p:tav tm="0">
                                          <p:val>
                                            <p:strVal val="4*#ppt_h"/>
                                          </p:val>
                                        </p:tav>
                                        <p:tav tm="100000">
                                          <p:val>
                                            <p:strVal val="#ppt_h"/>
                                          </p:val>
                                        </p:tav>
                                      </p:tavLst>
                                    </p:anim>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ppt_x</p:attrName>
                                        </p:attrNameLst>
                                      </p:cBhvr>
                                      <p:tavLst>
                                        <p:tav tm="0">
                                          <p:val>
                                            <p:strVal val="#ppt_x-#ppt_w*1.125000"/>
                                          </p:val>
                                        </p:tav>
                                        <p:tav tm="100000">
                                          <p:val>
                                            <p:strVal val="#ppt_x"/>
                                          </p:val>
                                        </p:tav>
                                      </p:tavLst>
                                    </p:anim>
                                    <p:animEffect transition="in" filter="wipe(right)">
                                      <p:cBhvr>
                                        <p:cTn id="26" dur="500"/>
                                        <p:tgtEl>
                                          <p:spTgt spid="22"/>
                                        </p:tgtEl>
                                      </p:cBhvr>
                                    </p:animEffect>
                                  </p:childTnLst>
                                </p:cTn>
                              </p:par>
                            </p:childTnLst>
                          </p:cTn>
                        </p:par>
                        <p:par>
                          <p:cTn id="27" fill="hold">
                            <p:stCondLst>
                              <p:cond delay="1000"/>
                            </p:stCondLst>
                            <p:childTnLst>
                              <p:par>
                                <p:cTn id="28" presetID="1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right)">
                                      <p:cBhvr>
                                        <p:cTn id="31" dur="500"/>
                                        <p:tgtEl>
                                          <p:spTgt spid="23"/>
                                        </p:tgtEl>
                                      </p:cBhvr>
                                    </p:animEffect>
                                  </p:childTnLst>
                                </p:cTn>
                              </p:par>
                            </p:childTnLst>
                          </p:cTn>
                        </p:par>
                        <p:par>
                          <p:cTn id="32" fill="hold">
                            <p:stCondLst>
                              <p:cond delay="1500"/>
                            </p:stCondLst>
                            <p:childTnLst>
                              <p:par>
                                <p:cTn id="33" presetID="12" presetClass="entr" presetSubtype="8"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p:tgtEl>
                                          <p:spTgt spid="24"/>
                                        </p:tgtEl>
                                        <p:attrNameLst>
                                          <p:attrName>ppt_x</p:attrName>
                                        </p:attrNameLst>
                                      </p:cBhvr>
                                      <p:tavLst>
                                        <p:tav tm="0">
                                          <p:val>
                                            <p:strVal val="#ppt_x-#ppt_w*1.125000"/>
                                          </p:val>
                                        </p:tav>
                                        <p:tav tm="100000">
                                          <p:val>
                                            <p:strVal val="#ppt_x"/>
                                          </p:val>
                                        </p:tav>
                                      </p:tavLst>
                                    </p:anim>
                                    <p:animEffect transition="in" filter="wipe(right)">
                                      <p:cBhvr>
                                        <p:cTn id="36" dur="500"/>
                                        <p:tgtEl>
                                          <p:spTgt spid="24"/>
                                        </p:tgtEl>
                                      </p:cBhvr>
                                    </p:animEffect>
                                  </p:childTnLst>
                                </p:cTn>
                              </p:par>
                            </p:childTnLst>
                          </p:cTn>
                        </p:par>
                        <p:par>
                          <p:cTn id="37" fill="hold">
                            <p:stCondLst>
                              <p:cond delay="2000"/>
                            </p:stCondLst>
                            <p:childTnLst>
                              <p:par>
                                <p:cTn id="38" presetID="12" presetClass="entr" presetSubtype="8"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p:tgtEl>
                                          <p:spTgt spid="25"/>
                                        </p:tgtEl>
                                        <p:attrNameLst>
                                          <p:attrName>ppt_x</p:attrName>
                                        </p:attrNameLst>
                                      </p:cBhvr>
                                      <p:tavLst>
                                        <p:tav tm="0">
                                          <p:val>
                                            <p:strVal val="#ppt_x-#ppt_w*1.125000"/>
                                          </p:val>
                                        </p:tav>
                                        <p:tav tm="100000">
                                          <p:val>
                                            <p:strVal val="#ppt_x"/>
                                          </p:val>
                                        </p:tav>
                                      </p:tavLst>
                                    </p:anim>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10"/>
          <p:cNvSpPr>
            <a:spLocks noChangeShapeType="1"/>
          </p:cNvSpPr>
          <p:nvPr/>
        </p:nvSpPr>
        <p:spPr bwMode="auto">
          <a:xfrm flipV="1">
            <a:off x="1522064" y="1961369"/>
            <a:ext cx="0" cy="809875"/>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7" name="Line 11"/>
          <p:cNvSpPr>
            <a:spLocks noChangeShapeType="1"/>
          </p:cNvSpPr>
          <p:nvPr/>
        </p:nvSpPr>
        <p:spPr bwMode="auto">
          <a:xfrm flipV="1">
            <a:off x="2902471" y="2771244"/>
            <a:ext cx="0" cy="808287"/>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8" name="Line 12"/>
          <p:cNvSpPr>
            <a:spLocks noChangeShapeType="1"/>
          </p:cNvSpPr>
          <p:nvPr/>
        </p:nvSpPr>
        <p:spPr bwMode="auto">
          <a:xfrm flipV="1">
            <a:off x="5350743" y="2771244"/>
            <a:ext cx="0" cy="808287"/>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9" name="Line 13"/>
          <p:cNvSpPr>
            <a:spLocks noChangeShapeType="1"/>
          </p:cNvSpPr>
          <p:nvPr/>
        </p:nvSpPr>
        <p:spPr bwMode="auto">
          <a:xfrm flipV="1">
            <a:off x="4126607" y="1961369"/>
            <a:ext cx="0" cy="809875"/>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10" name="Line 14"/>
          <p:cNvSpPr>
            <a:spLocks noChangeShapeType="1"/>
          </p:cNvSpPr>
          <p:nvPr/>
        </p:nvSpPr>
        <p:spPr bwMode="auto">
          <a:xfrm flipV="1">
            <a:off x="6573292" y="1961369"/>
            <a:ext cx="0" cy="809875"/>
          </a:xfrm>
          <a:prstGeom prst="line">
            <a:avLst/>
          </a:prstGeom>
          <a:noFill/>
          <a:ln w="635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11" name="Oval 15"/>
          <p:cNvSpPr>
            <a:spLocks noChangeArrowheads="1"/>
          </p:cNvSpPr>
          <p:nvPr/>
        </p:nvSpPr>
        <p:spPr bwMode="auto">
          <a:xfrm>
            <a:off x="1283940" y="1724758"/>
            <a:ext cx="474663"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Oval 16"/>
          <p:cNvSpPr>
            <a:spLocks noChangeArrowheads="1"/>
          </p:cNvSpPr>
          <p:nvPr/>
        </p:nvSpPr>
        <p:spPr bwMode="auto">
          <a:xfrm>
            <a:off x="3890071" y="1724758"/>
            <a:ext cx="473075" cy="474809"/>
          </a:xfrm>
          <a:prstGeom prst="ellipse">
            <a:avLst/>
          </a:prstGeom>
          <a:solidFill>
            <a:schemeClr val="accent3"/>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Oval 17"/>
          <p:cNvSpPr>
            <a:spLocks noChangeArrowheads="1"/>
          </p:cNvSpPr>
          <p:nvPr/>
        </p:nvSpPr>
        <p:spPr bwMode="auto">
          <a:xfrm>
            <a:off x="5111030" y="3341332"/>
            <a:ext cx="476250" cy="477985"/>
          </a:xfrm>
          <a:prstGeom prst="ellipse">
            <a:avLst/>
          </a:prstGeom>
          <a:solidFill>
            <a:schemeClr val="accent4"/>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Line 19"/>
          <p:cNvSpPr>
            <a:spLocks noChangeShapeType="1"/>
          </p:cNvSpPr>
          <p:nvPr/>
        </p:nvSpPr>
        <p:spPr bwMode="auto">
          <a:xfrm flipV="1">
            <a:off x="7799016" y="2771244"/>
            <a:ext cx="0" cy="808287"/>
          </a:xfrm>
          <a:prstGeom prst="line">
            <a:avLst/>
          </a:prstGeom>
          <a:noFill/>
          <a:ln w="6350"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19" name="Oval 20"/>
          <p:cNvSpPr>
            <a:spLocks noChangeArrowheads="1"/>
          </p:cNvSpPr>
          <p:nvPr/>
        </p:nvSpPr>
        <p:spPr bwMode="auto">
          <a:xfrm>
            <a:off x="7562479" y="3341332"/>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Oval 21"/>
          <p:cNvSpPr>
            <a:spLocks noChangeArrowheads="1"/>
          </p:cNvSpPr>
          <p:nvPr/>
        </p:nvSpPr>
        <p:spPr bwMode="auto">
          <a:xfrm>
            <a:off x="2665934" y="3341332"/>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Oval 22"/>
          <p:cNvSpPr>
            <a:spLocks noChangeArrowheads="1"/>
          </p:cNvSpPr>
          <p:nvPr/>
        </p:nvSpPr>
        <p:spPr bwMode="auto">
          <a:xfrm>
            <a:off x="6336756" y="1724758"/>
            <a:ext cx="473075"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5"/>
          <p:cNvSpPr/>
          <p:nvPr/>
        </p:nvSpPr>
        <p:spPr bwMode="auto">
          <a:xfrm>
            <a:off x="805770" y="2526594"/>
            <a:ext cx="1424666" cy="487714"/>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Freeform 6"/>
          <p:cNvSpPr/>
          <p:nvPr/>
        </p:nvSpPr>
        <p:spPr bwMode="auto">
          <a:xfrm>
            <a:off x="2379595" y="2526594"/>
            <a:ext cx="1045752" cy="487714"/>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7"/>
          <p:cNvSpPr/>
          <p:nvPr/>
        </p:nvSpPr>
        <p:spPr bwMode="auto">
          <a:xfrm>
            <a:off x="3603732" y="2526594"/>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Freeform 8"/>
          <p:cNvSpPr/>
          <p:nvPr/>
        </p:nvSpPr>
        <p:spPr bwMode="auto">
          <a:xfrm>
            <a:off x="4824921" y="2526594"/>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9"/>
          <p:cNvSpPr/>
          <p:nvPr/>
        </p:nvSpPr>
        <p:spPr bwMode="auto">
          <a:xfrm>
            <a:off x="6050646" y="2526594"/>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5" y="157"/>
                  <a:pt x="435" y="101"/>
                </a:cubicBezTo>
                <a:cubicBezTo>
                  <a:pt x="435" y="46"/>
                  <a:pt x="389" y="0"/>
                  <a:pt x="334" y="0"/>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18"/>
          <p:cNvSpPr/>
          <p:nvPr/>
        </p:nvSpPr>
        <p:spPr bwMode="auto">
          <a:xfrm>
            <a:off x="7276140" y="2526594"/>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 name="Freeform 10"/>
          <p:cNvSpPr>
            <a:spLocks noEditPoints="1"/>
          </p:cNvSpPr>
          <p:nvPr/>
        </p:nvSpPr>
        <p:spPr bwMode="auto">
          <a:xfrm>
            <a:off x="1433165" y="1842674"/>
            <a:ext cx="177800" cy="23897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11"/>
          <p:cNvSpPr>
            <a:spLocks noEditPoints="1"/>
          </p:cNvSpPr>
          <p:nvPr/>
        </p:nvSpPr>
        <p:spPr bwMode="auto">
          <a:xfrm>
            <a:off x="4027320" y="1843716"/>
            <a:ext cx="198574" cy="235304"/>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Freeform 12"/>
          <p:cNvSpPr>
            <a:spLocks noEditPoints="1"/>
          </p:cNvSpPr>
          <p:nvPr/>
        </p:nvSpPr>
        <p:spPr bwMode="auto">
          <a:xfrm>
            <a:off x="5247424" y="3445376"/>
            <a:ext cx="203462" cy="268309"/>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Freeform 13"/>
          <p:cNvSpPr>
            <a:spLocks noEditPoints="1"/>
          </p:cNvSpPr>
          <p:nvPr/>
        </p:nvSpPr>
        <p:spPr bwMode="auto">
          <a:xfrm>
            <a:off x="2784854" y="3470618"/>
            <a:ext cx="235234" cy="219413"/>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2" name="Rectangle 24"/>
          <p:cNvSpPr>
            <a:spLocks noChangeArrowheads="1"/>
          </p:cNvSpPr>
          <p:nvPr/>
        </p:nvSpPr>
        <p:spPr bwMode="auto">
          <a:xfrm>
            <a:off x="788640" y="3257556"/>
            <a:ext cx="1466850" cy="5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lumMod val="50000"/>
                  </a:schemeClr>
                </a:solidFill>
                <a:cs typeface="+mn-ea"/>
                <a:sym typeface="+mn-lt"/>
              </a:rPr>
              <a:t>填加标题</a:t>
            </a:r>
          </a:p>
          <a:p>
            <a:pPr algn="ctr" defTabSz="914400">
              <a:lnSpc>
                <a:spcPct val="120000"/>
              </a:lnSpc>
              <a:spcBef>
                <a:spcPts val="300"/>
              </a:spcBef>
              <a:defRPr/>
            </a:pPr>
            <a:r>
              <a:rPr lang="zh-CN" altLang="en-US" sz="800" dirty="0">
                <a:solidFill>
                  <a:schemeClr val="bg1">
                    <a:lumMod val="50000"/>
                  </a:schemeClr>
                </a:solidFill>
                <a:cs typeface="+mn-ea"/>
                <a:sym typeface="+mn-lt"/>
              </a:rPr>
              <a:t>单击此处添加文本</a:t>
            </a:r>
            <a:endParaRPr lang="en-US" altLang="zh-CN" sz="800" dirty="0">
              <a:solidFill>
                <a:schemeClr val="bg1">
                  <a:lumMod val="50000"/>
                </a:schemeClr>
              </a:solidFill>
              <a:cs typeface="+mn-ea"/>
              <a:sym typeface="+mn-lt"/>
            </a:endParaRPr>
          </a:p>
          <a:p>
            <a:pPr algn="ctr" defTabSz="914400">
              <a:lnSpc>
                <a:spcPct val="120000"/>
              </a:lnSpc>
              <a:spcBef>
                <a:spcPts val="300"/>
              </a:spcBef>
              <a:defRPr/>
            </a:pPr>
            <a:r>
              <a:rPr lang="zh-CN" altLang="en-US" sz="800" dirty="0">
                <a:solidFill>
                  <a:schemeClr val="bg1">
                    <a:lumMod val="50000"/>
                  </a:schemeClr>
                </a:solidFill>
                <a:cs typeface="+mn-ea"/>
                <a:sym typeface="+mn-lt"/>
              </a:rPr>
              <a:t>单击此处添加文本</a:t>
            </a:r>
            <a:endParaRPr lang="en-US" altLang="zh-CN" sz="800" dirty="0">
              <a:solidFill>
                <a:schemeClr val="bg1">
                  <a:lumMod val="50000"/>
                </a:schemeClr>
              </a:solidFill>
              <a:cs typeface="+mn-ea"/>
              <a:sym typeface="+mn-lt"/>
            </a:endParaRPr>
          </a:p>
        </p:txBody>
      </p:sp>
      <p:sp>
        <p:nvSpPr>
          <p:cNvPr id="33" name="Freeform 21"/>
          <p:cNvSpPr>
            <a:spLocks noEditPoints="1"/>
          </p:cNvSpPr>
          <p:nvPr/>
        </p:nvSpPr>
        <p:spPr bwMode="auto">
          <a:xfrm>
            <a:off x="7678865" y="3467967"/>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24"/>
          <p:cNvSpPr>
            <a:spLocks noEditPoints="1"/>
          </p:cNvSpPr>
          <p:nvPr/>
        </p:nvSpPr>
        <p:spPr bwMode="auto">
          <a:xfrm>
            <a:off x="6455818" y="1856751"/>
            <a:ext cx="238125" cy="22489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Rectangle 24"/>
          <p:cNvSpPr>
            <a:spLocks noChangeArrowheads="1"/>
          </p:cNvSpPr>
          <p:nvPr/>
        </p:nvSpPr>
        <p:spPr bwMode="auto">
          <a:xfrm>
            <a:off x="3393182" y="3257556"/>
            <a:ext cx="1466850" cy="5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lumMod val="50000"/>
                  </a:schemeClr>
                </a:solidFill>
                <a:cs typeface="+mn-ea"/>
                <a:sym typeface="+mn-lt"/>
              </a:rPr>
              <a:t>填加标题</a:t>
            </a:r>
          </a:p>
          <a:p>
            <a:pPr algn="ctr" defTabSz="914400">
              <a:lnSpc>
                <a:spcPct val="120000"/>
              </a:lnSpc>
              <a:spcBef>
                <a:spcPts val="300"/>
              </a:spcBef>
              <a:defRPr/>
            </a:pPr>
            <a:r>
              <a:rPr lang="zh-CN" altLang="en-US" sz="800" dirty="0">
                <a:solidFill>
                  <a:schemeClr val="bg1">
                    <a:lumMod val="50000"/>
                  </a:schemeClr>
                </a:solidFill>
                <a:cs typeface="+mn-ea"/>
                <a:sym typeface="+mn-lt"/>
              </a:rPr>
              <a:t>单击此处添加文本</a:t>
            </a:r>
            <a:endParaRPr lang="en-US" altLang="zh-CN" sz="800" dirty="0">
              <a:solidFill>
                <a:schemeClr val="bg1">
                  <a:lumMod val="50000"/>
                </a:schemeClr>
              </a:solidFill>
              <a:cs typeface="+mn-ea"/>
              <a:sym typeface="+mn-lt"/>
            </a:endParaRPr>
          </a:p>
          <a:p>
            <a:pPr algn="ctr" defTabSz="914400">
              <a:lnSpc>
                <a:spcPct val="120000"/>
              </a:lnSpc>
              <a:spcBef>
                <a:spcPts val="300"/>
              </a:spcBef>
              <a:defRPr/>
            </a:pPr>
            <a:r>
              <a:rPr lang="zh-CN" altLang="en-US" sz="800" dirty="0">
                <a:solidFill>
                  <a:schemeClr val="bg1">
                    <a:lumMod val="50000"/>
                  </a:schemeClr>
                </a:solidFill>
                <a:cs typeface="+mn-ea"/>
                <a:sym typeface="+mn-lt"/>
              </a:rPr>
              <a:t>单击此处添加文本</a:t>
            </a:r>
            <a:endParaRPr lang="en-US" altLang="zh-CN" sz="800" dirty="0">
              <a:solidFill>
                <a:schemeClr val="bg1">
                  <a:lumMod val="50000"/>
                </a:schemeClr>
              </a:solidFill>
              <a:cs typeface="+mn-ea"/>
              <a:sym typeface="+mn-lt"/>
            </a:endParaRPr>
          </a:p>
        </p:txBody>
      </p:sp>
      <p:sp>
        <p:nvSpPr>
          <p:cNvPr id="36" name="Rectangle 24"/>
          <p:cNvSpPr>
            <a:spLocks noChangeArrowheads="1"/>
          </p:cNvSpPr>
          <p:nvPr/>
        </p:nvSpPr>
        <p:spPr bwMode="auto">
          <a:xfrm>
            <a:off x="5841454" y="3257556"/>
            <a:ext cx="1466850" cy="5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lumMod val="50000"/>
                  </a:schemeClr>
                </a:solidFill>
                <a:cs typeface="+mn-ea"/>
                <a:sym typeface="+mn-lt"/>
              </a:rPr>
              <a:t>填加标题</a:t>
            </a:r>
          </a:p>
          <a:p>
            <a:pPr algn="ctr" defTabSz="914400">
              <a:lnSpc>
                <a:spcPct val="120000"/>
              </a:lnSpc>
              <a:spcBef>
                <a:spcPts val="300"/>
              </a:spcBef>
              <a:defRPr/>
            </a:pPr>
            <a:r>
              <a:rPr lang="zh-CN" altLang="en-US" sz="800" dirty="0">
                <a:solidFill>
                  <a:schemeClr val="bg1">
                    <a:lumMod val="50000"/>
                  </a:schemeClr>
                </a:solidFill>
                <a:cs typeface="+mn-ea"/>
                <a:sym typeface="+mn-lt"/>
              </a:rPr>
              <a:t>单击此处添加文本</a:t>
            </a:r>
            <a:endParaRPr lang="en-US" altLang="zh-CN" sz="800" dirty="0">
              <a:solidFill>
                <a:schemeClr val="bg1">
                  <a:lumMod val="50000"/>
                </a:schemeClr>
              </a:solidFill>
              <a:cs typeface="+mn-ea"/>
              <a:sym typeface="+mn-lt"/>
            </a:endParaRPr>
          </a:p>
          <a:p>
            <a:pPr algn="ctr" defTabSz="914400">
              <a:lnSpc>
                <a:spcPct val="120000"/>
              </a:lnSpc>
              <a:spcBef>
                <a:spcPts val="300"/>
              </a:spcBef>
              <a:defRPr/>
            </a:pPr>
            <a:r>
              <a:rPr lang="zh-CN" altLang="en-US" sz="800" dirty="0">
                <a:solidFill>
                  <a:schemeClr val="bg1">
                    <a:lumMod val="50000"/>
                  </a:schemeClr>
                </a:solidFill>
                <a:cs typeface="+mn-ea"/>
                <a:sym typeface="+mn-lt"/>
              </a:rPr>
              <a:t>单击此处添加文本</a:t>
            </a:r>
            <a:endParaRPr lang="en-US" altLang="zh-CN" sz="800" dirty="0">
              <a:solidFill>
                <a:schemeClr val="bg1">
                  <a:lumMod val="50000"/>
                </a:schemeClr>
              </a:solidFill>
              <a:cs typeface="+mn-ea"/>
              <a:sym typeface="+mn-lt"/>
            </a:endParaRPr>
          </a:p>
        </p:txBody>
      </p:sp>
      <p:sp>
        <p:nvSpPr>
          <p:cNvPr id="37" name="Rectangle 24"/>
          <p:cNvSpPr>
            <a:spLocks noChangeArrowheads="1"/>
          </p:cNvSpPr>
          <p:nvPr/>
        </p:nvSpPr>
        <p:spPr bwMode="auto">
          <a:xfrm>
            <a:off x="2169047" y="1635928"/>
            <a:ext cx="1466850" cy="5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lumMod val="50000"/>
                  </a:schemeClr>
                </a:solidFill>
                <a:cs typeface="+mn-ea"/>
                <a:sym typeface="+mn-lt"/>
              </a:rPr>
              <a:t>填加标题</a:t>
            </a:r>
          </a:p>
          <a:p>
            <a:pPr algn="ctr" defTabSz="914400">
              <a:lnSpc>
                <a:spcPct val="120000"/>
              </a:lnSpc>
              <a:spcBef>
                <a:spcPts val="300"/>
              </a:spcBef>
              <a:defRPr/>
            </a:pPr>
            <a:r>
              <a:rPr lang="zh-CN" altLang="en-US" sz="800" dirty="0">
                <a:solidFill>
                  <a:schemeClr val="bg1">
                    <a:lumMod val="50000"/>
                  </a:schemeClr>
                </a:solidFill>
                <a:cs typeface="+mn-ea"/>
                <a:sym typeface="+mn-lt"/>
              </a:rPr>
              <a:t>单击此处添加文本</a:t>
            </a:r>
            <a:endParaRPr lang="en-US" altLang="zh-CN" sz="800" dirty="0">
              <a:solidFill>
                <a:schemeClr val="bg1">
                  <a:lumMod val="50000"/>
                </a:schemeClr>
              </a:solidFill>
              <a:cs typeface="+mn-ea"/>
              <a:sym typeface="+mn-lt"/>
            </a:endParaRPr>
          </a:p>
          <a:p>
            <a:pPr algn="ctr" defTabSz="914400">
              <a:lnSpc>
                <a:spcPct val="120000"/>
              </a:lnSpc>
              <a:spcBef>
                <a:spcPts val="300"/>
              </a:spcBef>
              <a:defRPr/>
            </a:pPr>
            <a:r>
              <a:rPr lang="zh-CN" altLang="en-US" sz="800" dirty="0">
                <a:solidFill>
                  <a:schemeClr val="bg1">
                    <a:lumMod val="50000"/>
                  </a:schemeClr>
                </a:solidFill>
                <a:cs typeface="+mn-ea"/>
                <a:sym typeface="+mn-lt"/>
              </a:rPr>
              <a:t>单击此处添加文本</a:t>
            </a:r>
            <a:endParaRPr lang="en-US" altLang="zh-CN" sz="800" dirty="0">
              <a:solidFill>
                <a:schemeClr val="bg1">
                  <a:lumMod val="50000"/>
                </a:schemeClr>
              </a:solidFill>
              <a:cs typeface="+mn-ea"/>
              <a:sym typeface="+mn-lt"/>
            </a:endParaRPr>
          </a:p>
        </p:txBody>
      </p:sp>
      <p:sp>
        <p:nvSpPr>
          <p:cNvPr id="38" name="Rectangle 24"/>
          <p:cNvSpPr>
            <a:spLocks noChangeArrowheads="1"/>
          </p:cNvSpPr>
          <p:nvPr/>
        </p:nvSpPr>
        <p:spPr bwMode="auto">
          <a:xfrm>
            <a:off x="4617319" y="1635928"/>
            <a:ext cx="1466850" cy="5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lumMod val="50000"/>
                  </a:schemeClr>
                </a:solidFill>
                <a:cs typeface="+mn-ea"/>
                <a:sym typeface="+mn-lt"/>
              </a:rPr>
              <a:t>填加标题</a:t>
            </a:r>
          </a:p>
          <a:p>
            <a:pPr algn="ctr" defTabSz="914400">
              <a:lnSpc>
                <a:spcPct val="120000"/>
              </a:lnSpc>
              <a:spcBef>
                <a:spcPts val="300"/>
              </a:spcBef>
              <a:defRPr/>
            </a:pPr>
            <a:r>
              <a:rPr lang="zh-CN" altLang="en-US" sz="800" dirty="0">
                <a:solidFill>
                  <a:schemeClr val="bg1">
                    <a:lumMod val="50000"/>
                  </a:schemeClr>
                </a:solidFill>
                <a:cs typeface="+mn-ea"/>
                <a:sym typeface="+mn-lt"/>
              </a:rPr>
              <a:t>单击此处添加文本</a:t>
            </a:r>
            <a:endParaRPr lang="en-US" altLang="zh-CN" sz="800" dirty="0">
              <a:solidFill>
                <a:schemeClr val="bg1">
                  <a:lumMod val="50000"/>
                </a:schemeClr>
              </a:solidFill>
              <a:cs typeface="+mn-ea"/>
              <a:sym typeface="+mn-lt"/>
            </a:endParaRPr>
          </a:p>
          <a:p>
            <a:pPr algn="ctr" defTabSz="914400">
              <a:lnSpc>
                <a:spcPct val="120000"/>
              </a:lnSpc>
              <a:spcBef>
                <a:spcPts val="300"/>
              </a:spcBef>
              <a:defRPr/>
            </a:pPr>
            <a:r>
              <a:rPr lang="zh-CN" altLang="en-US" sz="800" dirty="0">
                <a:solidFill>
                  <a:schemeClr val="bg1">
                    <a:lumMod val="50000"/>
                  </a:schemeClr>
                </a:solidFill>
                <a:cs typeface="+mn-ea"/>
                <a:sym typeface="+mn-lt"/>
              </a:rPr>
              <a:t>单击此处添加文本</a:t>
            </a:r>
            <a:endParaRPr lang="en-US" altLang="zh-CN" sz="800" dirty="0">
              <a:solidFill>
                <a:schemeClr val="bg1">
                  <a:lumMod val="50000"/>
                </a:schemeClr>
              </a:solidFill>
              <a:cs typeface="+mn-ea"/>
              <a:sym typeface="+mn-lt"/>
            </a:endParaRPr>
          </a:p>
        </p:txBody>
      </p:sp>
      <p:sp>
        <p:nvSpPr>
          <p:cNvPr id="39" name="Rectangle 24"/>
          <p:cNvSpPr>
            <a:spLocks noChangeArrowheads="1"/>
          </p:cNvSpPr>
          <p:nvPr/>
        </p:nvSpPr>
        <p:spPr bwMode="auto">
          <a:xfrm>
            <a:off x="7065591" y="1635928"/>
            <a:ext cx="1466850" cy="5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lumMod val="50000"/>
                  </a:schemeClr>
                </a:solidFill>
                <a:cs typeface="+mn-ea"/>
                <a:sym typeface="+mn-lt"/>
              </a:rPr>
              <a:t>填加标题</a:t>
            </a:r>
          </a:p>
          <a:p>
            <a:pPr algn="ctr" defTabSz="914400">
              <a:lnSpc>
                <a:spcPct val="120000"/>
              </a:lnSpc>
              <a:spcBef>
                <a:spcPts val="300"/>
              </a:spcBef>
              <a:defRPr/>
            </a:pPr>
            <a:r>
              <a:rPr lang="zh-CN" altLang="en-US" sz="800" dirty="0">
                <a:solidFill>
                  <a:schemeClr val="bg1">
                    <a:lumMod val="50000"/>
                  </a:schemeClr>
                </a:solidFill>
                <a:cs typeface="+mn-ea"/>
                <a:sym typeface="+mn-lt"/>
              </a:rPr>
              <a:t>单击此处添加文本</a:t>
            </a:r>
            <a:endParaRPr lang="en-US" altLang="zh-CN" sz="800" dirty="0">
              <a:solidFill>
                <a:schemeClr val="bg1">
                  <a:lumMod val="50000"/>
                </a:schemeClr>
              </a:solidFill>
              <a:cs typeface="+mn-ea"/>
              <a:sym typeface="+mn-lt"/>
            </a:endParaRPr>
          </a:p>
          <a:p>
            <a:pPr algn="ctr" defTabSz="914400">
              <a:lnSpc>
                <a:spcPct val="120000"/>
              </a:lnSpc>
              <a:spcBef>
                <a:spcPts val="300"/>
              </a:spcBef>
              <a:defRPr/>
            </a:pPr>
            <a:r>
              <a:rPr lang="zh-CN" altLang="en-US" sz="800" dirty="0">
                <a:solidFill>
                  <a:schemeClr val="bg1">
                    <a:lumMod val="50000"/>
                  </a:schemeClr>
                </a:solidFill>
                <a:cs typeface="+mn-ea"/>
                <a:sym typeface="+mn-lt"/>
              </a:rPr>
              <a:t>单击此处添加文本</a:t>
            </a:r>
            <a:endParaRPr lang="en-US" altLang="zh-CN" sz="800" dirty="0">
              <a:solidFill>
                <a:schemeClr val="bg1">
                  <a:lumMod val="50000"/>
                </a:schemeClr>
              </a:solidFill>
              <a:cs typeface="+mn-ea"/>
              <a:sym typeface="+mn-lt"/>
            </a:endParaRPr>
          </a:p>
        </p:txBody>
      </p:sp>
      <p:sp>
        <p:nvSpPr>
          <p:cNvPr id="40" name="Rectangle 24"/>
          <p:cNvSpPr>
            <a:spLocks noChangeArrowheads="1"/>
          </p:cNvSpPr>
          <p:nvPr/>
        </p:nvSpPr>
        <p:spPr bwMode="auto">
          <a:xfrm>
            <a:off x="1167383" y="2666992"/>
            <a:ext cx="709364" cy="20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cs typeface="+mn-ea"/>
                <a:sym typeface="+mn-lt"/>
              </a:rPr>
              <a:t>STEP 01</a:t>
            </a:r>
            <a:endParaRPr lang="en-US" altLang="zh-CN" sz="1100" dirty="0">
              <a:solidFill>
                <a:schemeClr val="bg1"/>
              </a:solidFill>
              <a:cs typeface="+mn-ea"/>
              <a:sym typeface="+mn-lt"/>
            </a:endParaRPr>
          </a:p>
        </p:txBody>
      </p:sp>
      <p:sp>
        <p:nvSpPr>
          <p:cNvPr id="41" name="Rectangle 24"/>
          <p:cNvSpPr>
            <a:spLocks noChangeArrowheads="1"/>
          </p:cNvSpPr>
          <p:nvPr/>
        </p:nvSpPr>
        <p:spPr bwMode="auto">
          <a:xfrm>
            <a:off x="2547789" y="2666992"/>
            <a:ext cx="709364" cy="20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cs typeface="+mn-ea"/>
                <a:sym typeface="+mn-lt"/>
              </a:rPr>
              <a:t>STEP 02</a:t>
            </a:r>
            <a:endParaRPr lang="en-US" altLang="zh-CN" sz="1100" dirty="0">
              <a:solidFill>
                <a:schemeClr val="bg1"/>
              </a:solidFill>
              <a:cs typeface="+mn-ea"/>
              <a:sym typeface="+mn-lt"/>
            </a:endParaRPr>
          </a:p>
        </p:txBody>
      </p:sp>
      <p:sp>
        <p:nvSpPr>
          <p:cNvPr id="42" name="Rectangle 24"/>
          <p:cNvSpPr>
            <a:spLocks noChangeArrowheads="1"/>
          </p:cNvSpPr>
          <p:nvPr/>
        </p:nvSpPr>
        <p:spPr bwMode="auto">
          <a:xfrm>
            <a:off x="3771925" y="2666992"/>
            <a:ext cx="709364" cy="20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cs typeface="+mn-ea"/>
                <a:sym typeface="+mn-lt"/>
              </a:rPr>
              <a:t>STEP 03</a:t>
            </a:r>
            <a:endParaRPr lang="en-US" altLang="zh-CN" sz="1100" dirty="0">
              <a:solidFill>
                <a:schemeClr val="bg1"/>
              </a:solidFill>
              <a:cs typeface="+mn-ea"/>
              <a:sym typeface="+mn-lt"/>
            </a:endParaRPr>
          </a:p>
        </p:txBody>
      </p:sp>
      <p:sp>
        <p:nvSpPr>
          <p:cNvPr id="43" name="Rectangle 24"/>
          <p:cNvSpPr>
            <a:spLocks noChangeArrowheads="1"/>
          </p:cNvSpPr>
          <p:nvPr/>
        </p:nvSpPr>
        <p:spPr bwMode="auto">
          <a:xfrm>
            <a:off x="4994473" y="2666992"/>
            <a:ext cx="709364" cy="20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cs typeface="+mn-ea"/>
                <a:sym typeface="+mn-lt"/>
              </a:rPr>
              <a:t>STEP 04</a:t>
            </a:r>
            <a:endParaRPr lang="en-US" altLang="zh-CN" sz="1100" dirty="0">
              <a:solidFill>
                <a:schemeClr val="bg1"/>
              </a:solidFill>
              <a:cs typeface="+mn-ea"/>
              <a:sym typeface="+mn-lt"/>
            </a:endParaRPr>
          </a:p>
        </p:txBody>
      </p:sp>
      <p:sp>
        <p:nvSpPr>
          <p:cNvPr id="44" name="Rectangle 24"/>
          <p:cNvSpPr>
            <a:spLocks noChangeArrowheads="1"/>
          </p:cNvSpPr>
          <p:nvPr/>
        </p:nvSpPr>
        <p:spPr bwMode="auto">
          <a:xfrm>
            <a:off x="6218610" y="2666992"/>
            <a:ext cx="709364" cy="20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cs typeface="+mn-ea"/>
                <a:sym typeface="+mn-lt"/>
              </a:rPr>
              <a:t>STEP 05</a:t>
            </a:r>
            <a:endParaRPr lang="en-US" altLang="zh-CN" sz="1100" dirty="0">
              <a:solidFill>
                <a:schemeClr val="bg1"/>
              </a:solidFill>
              <a:cs typeface="+mn-ea"/>
              <a:sym typeface="+mn-lt"/>
            </a:endParaRPr>
          </a:p>
        </p:txBody>
      </p:sp>
      <p:sp>
        <p:nvSpPr>
          <p:cNvPr id="45" name="Rectangle 24"/>
          <p:cNvSpPr>
            <a:spLocks noChangeArrowheads="1"/>
          </p:cNvSpPr>
          <p:nvPr/>
        </p:nvSpPr>
        <p:spPr bwMode="auto">
          <a:xfrm>
            <a:off x="7444334" y="2666992"/>
            <a:ext cx="709364" cy="20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cs typeface="+mn-ea"/>
                <a:sym typeface="+mn-lt"/>
              </a:rPr>
              <a:t>STEP 06</a:t>
            </a:r>
            <a:endParaRPr lang="en-US" altLang="zh-CN" sz="1100" dirty="0">
              <a:solidFill>
                <a:schemeClr val="bg1"/>
              </a:solidFill>
              <a:cs typeface="+mn-ea"/>
              <a:sym typeface="+mn-lt"/>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80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ppt_x</p:attrName>
                                        </p:attrNameLst>
                                      </p:cBhvr>
                                      <p:tavLst>
                                        <p:tav tm="0">
                                          <p:val>
                                            <p:strVal val="#ppt_x-#ppt_w*1.125000"/>
                                          </p:val>
                                        </p:tav>
                                        <p:tav tm="100000">
                                          <p:val>
                                            <p:strVal val="#ppt_x"/>
                                          </p:val>
                                        </p:tav>
                                      </p:tavLst>
                                    </p:anim>
                                    <p:animEffect transition="in" filter="wipe(right)">
                                      <p:cBhvr>
                                        <p:cTn id="8" dur="500"/>
                                        <p:tgtEl>
                                          <p:spTgt spid="22"/>
                                        </p:tgtEl>
                                      </p:cBhvr>
                                    </p:animEffect>
                                  </p:childTnLst>
                                </p:cTn>
                              </p:par>
                              <p:par>
                                <p:cTn id="9" presetID="22" presetClass="entr" presetSubtype="4" fill="hold" grpId="0" nodeType="withEffect">
                                  <p:stCondLst>
                                    <p:cond delay="130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53" presetClass="entr" presetSubtype="16" fill="hold" grpId="0" nodeType="withEffect">
                                  <p:stCondLst>
                                    <p:cond delay="130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ppt_w</p:attrName>
                                        </p:attrNameLst>
                                      </p:cBhvr>
                                      <p:tavLst>
                                        <p:tav tm="0">
                                          <p:val>
                                            <p:fltVal val="0"/>
                                          </p:val>
                                        </p:tav>
                                        <p:tav tm="100000">
                                          <p:val>
                                            <p:strVal val="#ppt_w"/>
                                          </p:val>
                                        </p:tav>
                                      </p:tavLst>
                                    </p:anim>
                                    <p:anim calcmode="lin" valueType="num">
                                      <p:cBhvr>
                                        <p:cTn id="15" dur="500" fill="hold"/>
                                        <p:tgtEl>
                                          <p:spTgt spid="40"/>
                                        </p:tgtEl>
                                        <p:attrNameLst>
                                          <p:attrName>ppt_h</p:attrName>
                                        </p:attrNameLst>
                                      </p:cBhvr>
                                      <p:tavLst>
                                        <p:tav tm="0">
                                          <p:val>
                                            <p:fltVal val="0"/>
                                          </p:val>
                                        </p:tav>
                                        <p:tav tm="100000">
                                          <p:val>
                                            <p:strVal val="#ppt_h"/>
                                          </p:val>
                                        </p:tav>
                                      </p:tavLst>
                                    </p:anim>
                                    <p:animEffect transition="in" filter="fade">
                                      <p:cBhvr>
                                        <p:cTn id="16" dur="500"/>
                                        <p:tgtEl>
                                          <p:spTgt spid="40"/>
                                        </p:tgtEl>
                                      </p:cBhvr>
                                    </p:animEffect>
                                  </p:childTnLst>
                                </p:cTn>
                              </p:par>
                              <p:par>
                                <p:cTn id="17" presetID="53" presetClass="entr" presetSubtype="16" fill="hold" grpId="0" nodeType="withEffect">
                                  <p:stCondLst>
                                    <p:cond delay="18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1800"/>
                                  </p:stCondLst>
                                  <p:childTnLst>
                                    <p:set>
                                      <p:cBhvr>
                                        <p:cTn id="23" dur="1" fill="hold">
                                          <p:stCondLst>
                                            <p:cond delay="0"/>
                                          </p:stCondLst>
                                        </p:cTn>
                                        <p:tgtEl>
                                          <p:spTgt spid="28"/>
                                        </p:tgtEl>
                                        <p:attrNameLst>
                                          <p:attrName>style.visibility</p:attrName>
                                        </p:attrNameLst>
                                      </p:cBhvr>
                                      <p:to>
                                        <p:strVal val="visible"/>
                                      </p:to>
                                    </p:set>
                                    <p:anim calcmode="lin" valueType="num">
                                      <p:cBhvr>
                                        <p:cTn id="24" dur="500" fill="hold"/>
                                        <p:tgtEl>
                                          <p:spTgt spid="28"/>
                                        </p:tgtEl>
                                        <p:attrNameLst>
                                          <p:attrName>ppt_w</p:attrName>
                                        </p:attrNameLst>
                                      </p:cBhvr>
                                      <p:tavLst>
                                        <p:tav tm="0">
                                          <p:val>
                                            <p:fltVal val="0"/>
                                          </p:val>
                                        </p:tav>
                                        <p:tav tm="100000">
                                          <p:val>
                                            <p:strVal val="#ppt_w"/>
                                          </p:val>
                                        </p:tav>
                                      </p:tavLst>
                                    </p:anim>
                                    <p:anim calcmode="lin" valueType="num">
                                      <p:cBhvr>
                                        <p:cTn id="25" dur="500" fill="hold"/>
                                        <p:tgtEl>
                                          <p:spTgt spid="28"/>
                                        </p:tgtEl>
                                        <p:attrNameLst>
                                          <p:attrName>ppt_h</p:attrName>
                                        </p:attrNameLst>
                                      </p:cBhvr>
                                      <p:tavLst>
                                        <p:tav tm="0">
                                          <p:val>
                                            <p:fltVal val="0"/>
                                          </p:val>
                                        </p:tav>
                                        <p:tav tm="100000">
                                          <p:val>
                                            <p:strVal val="#ppt_h"/>
                                          </p:val>
                                        </p:tav>
                                      </p:tavLst>
                                    </p:anim>
                                    <p:animEffect transition="in" filter="fade">
                                      <p:cBhvr>
                                        <p:cTn id="26" dur="500"/>
                                        <p:tgtEl>
                                          <p:spTgt spid="28"/>
                                        </p:tgtEl>
                                      </p:cBhvr>
                                    </p:animEffect>
                                  </p:childTnLst>
                                </p:cTn>
                              </p:par>
                              <p:par>
                                <p:cTn id="27" presetID="42" presetClass="entr" presetSubtype="0" fill="hold" grpId="0" nodeType="withEffect">
                                  <p:stCondLst>
                                    <p:cond delay="180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anim calcmode="lin" valueType="num">
                                      <p:cBhvr>
                                        <p:cTn id="30" dur="500" fill="hold"/>
                                        <p:tgtEl>
                                          <p:spTgt spid="32"/>
                                        </p:tgtEl>
                                        <p:attrNameLst>
                                          <p:attrName>ppt_x</p:attrName>
                                        </p:attrNameLst>
                                      </p:cBhvr>
                                      <p:tavLst>
                                        <p:tav tm="0">
                                          <p:val>
                                            <p:strVal val="#ppt_x"/>
                                          </p:val>
                                        </p:tav>
                                        <p:tav tm="100000">
                                          <p:val>
                                            <p:strVal val="#ppt_x"/>
                                          </p:val>
                                        </p:tav>
                                      </p:tavLst>
                                    </p:anim>
                                    <p:anim calcmode="lin" valueType="num">
                                      <p:cBhvr>
                                        <p:cTn id="31" dur="500" fill="hold"/>
                                        <p:tgtEl>
                                          <p:spTgt spid="32"/>
                                        </p:tgtEl>
                                        <p:attrNameLst>
                                          <p:attrName>ppt_y</p:attrName>
                                        </p:attrNameLst>
                                      </p:cBhvr>
                                      <p:tavLst>
                                        <p:tav tm="0">
                                          <p:val>
                                            <p:strVal val="#ppt_y+.1"/>
                                          </p:val>
                                        </p:tav>
                                        <p:tav tm="100000">
                                          <p:val>
                                            <p:strVal val="#ppt_y"/>
                                          </p:val>
                                        </p:tav>
                                      </p:tavLst>
                                    </p:anim>
                                  </p:childTnLst>
                                </p:cTn>
                              </p:par>
                              <p:par>
                                <p:cTn id="32" presetID="12" presetClass="entr" presetSubtype="8" fill="hold" grpId="0" nodeType="withEffect">
                                  <p:stCondLst>
                                    <p:cond delay="230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500"/>
                                        <p:tgtEl>
                                          <p:spTgt spid="23"/>
                                        </p:tgtEl>
                                        <p:attrNameLst>
                                          <p:attrName>ppt_x</p:attrName>
                                        </p:attrNameLst>
                                      </p:cBhvr>
                                      <p:tavLst>
                                        <p:tav tm="0">
                                          <p:val>
                                            <p:strVal val="#ppt_x-#ppt_w*1.125000"/>
                                          </p:val>
                                        </p:tav>
                                        <p:tav tm="100000">
                                          <p:val>
                                            <p:strVal val="#ppt_x"/>
                                          </p:val>
                                        </p:tav>
                                      </p:tavLst>
                                    </p:anim>
                                    <p:animEffect transition="in" filter="wipe(right)">
                                      <p:cBhvr>
                                        <p:cTn id="35" dur="500"/>
                                        <p:tgtEl>
                                          <p:spTgt spid="23"/>
                                        </p:tgtEl>
                                      </p:cBhvr>
                                    </p:animEffect>
                                  </p:childTnLst>
                                </p:cTn>
                              </p:par>
                              <p:par>
                                <p:cTn id="36" presetID="53" presetClass="entr" presetSubtype="16" fill="hold" grpId="0" nodeType="withEffect">
                                  <p:stCondLst>
                                    <p:cond delay="2800"/>
                                  </p:stCondLst>
                                  <p:childTnLst>
                                    <p:set>
                                      <p:cBhvr>
                                        <p:cTn id="37" dur="1" fill="hold">
                                          <p:stCondLst>
                                            <p:cond delay="0"/>
                                          </p:stCondLst>
                                        </p:cTn>
                                        <p:tgtEl>
                                          <p:spTgt spid="41"/>
                                        </p:tgtEl>
                                        <p:attrNameLst>
                                          <p:attrName>style.visibility</p:attrName>
                                        </p:attrNameLst>
                                      </p:cBhvr>
                                      <p:to>
                                        <p:strVal val="visible"/>
                                      </p:to>
                                    </p:set>
                                    <p:anim calcmode="lin" valueType="num">
                                      <p:cBhvr>
                                        <p:cTn id="38" dur="500" fill="hold"/>
                                        <p:tgtEl>
                                          <p:spTgt spid="41"/>
                                        </p:tgtEl>
                                        <p:attrNameLst>
                                          <p:attrName>ppt_w</p:attrName>
                                        </p:attrNameLst>
                                      </p:cBhvr>
                                      <p:tavLst>
                                        <p:tav tm="0">
                                          <p:val>
                                            <p:fltVal val="0"/>
                                          </p:val>
                                        </p:tav>
                                        <p:tav tm="100000">
                                          <p:val>
                                            <p:strVal val="#ppt_w"/>
                                          </p:val>
                                        </p:tav>
                                      </p:tavLst>
                                    </p:anim>
                                    <p:anim calcmode="lin" valueType="num">
                                      <p:cBhvr>
                                        <p:cTn id="39" dur="500" fill="hold"/>
                                        <p:tgtEl>
                                          <p:spTgt spid="41"/>
                                        </p:tgtEl>
                                        <p:attrNameLst>
                                          <p:attrName>ppt_h</p:attrName>
                                        </p:attrNameLst>
                                      </p:cBhvr>
                                      <p:tavLst>
                                        <p:tav tm="0">
                                          <p:val>
                                            <p:fltVal val="0"/>
                                          </p:val>
                                        </p:tav>
                                        <p:tav tm="100000">
                                          <p:val>
                                            <p:strVal val="#ppt_h"/>
                                          </p:val>
                                        </p:tav>
                                      </p:tavLst>
                                    </p:anim>
                                    <p:animEffect transition="in" filter="fade">
                                      <p:cBhvr>
                                        <p:cTn id="40" dur="500"/>
                                        <p:tgtEl>
                                          <p:spTgt spid="41"/>
                                        </p:tgtEl>
                                      </p:cBhvr>
                                    </p:animEffect>
                                  </p:childTnLst>
                                </p:cTn>
                              </p:par>
                              <p:par>
                                <p:cTn id="41" presetID="22" presetClass="entr" presetSubtype="1" fill="hold" grpId="0" nodeType="withEffect">
                                  <p:stCondLst>
                                    <p:cond delay="280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par>
                                <p:cTn id="44" presetID="53" presetClass="entr" presetSubtype="16" fill="hold" grpId="0" nodeType="withEffect">
                                  <p:stCondLst>
                                    <p:cond delay="330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fltVal val="0"/>
                                          </p:val>
                                        </p:tav>
                                        <p:tav tm="100000">
                                          <p:val>
                                            <p:strVal val="#ppt_w"/>
                                          </p:val>
                                        </p:tav>
                                      </p:tavLst>
                                    </p:anim>
                                    <p:anim calcmode="lin" valueType="num">
                                      <p:cBhvr>
                                        <p:cTn id="47" dur="500" fill="hold"/>
                                        <p:tgtEl>
                                          <p:spTgt spid="31"/>
                                        </p:tgtEl>
                                        <p:attrNameLst>
                                          <p:attrName>ppt_h</p:attrName>
                                        </p:attrNameLst>
                                      </p:cBhvr>
                                      <p:tavLst>
                                        <p:tav tm="0">
                                          <p:val>
                                            <p:fltVal val="0"/>
                                          </p:val>
                                        </p:tav>
                                        <p:tav tm="100000">
                                          <p:val>
                                            <p:strVal val="#ppt_h"/>
                                          </p:val>
                                        </p:tav>
                                      </p:tavLst>
                                    </p:anim>
                                    <p:animEffect transition="in" filter="fade">
                                      <p:cBhvr>
                                        <p:cTn id="48" dur="500"/>
                                        <p:tgtEl>
                                          <p:spTgt spid="31"/>
                                        </p:tgtEl>
                                      </p:cBhvr>
                                    </p:animEffect>
                                  </p:childTnLst>
                                </p:cTn>
                              </p:par>
                              <p:par>
                                <p:cTn id="49" presetID="53" presetClass="entr" presetSubtype="16" fill="hold" grpId="0" nodeType="withEffect">
                                  <p:stCondLst>
                                    <p:cond delay="3300"/>
                                  </p:stCondLst>
                                  <p:childTnLst>
                                    <p:set>
                                      <p:cBhvr>
                                        <p:cTn id="50" dur="1" fill="hold">
                                          <p:stCondLst>
                                            <p:cond delay="0"/>
                                          </p:stCondLst>
                                        </p:cTn>
                                        <p:tgtEl>
                                          <p:spTgt spid="20"/>
                                        </p:tgtEl>
                                        <p:attrNameLst>
                                          <p:attrName>style.visibility</p:attrName>
                                        </p:attrNameLst>
                                      </p:cBhvr>
                                      <p:to>
                                        <p:strVal val="visible"/>
                                      </p:to>
                                    </p:set>
                                    <p:anim calcmode="lin" valueType="num">
                                      <p:cBhvr>
                                        <p:cTn id="51" dur="500" fill="hold"/>
                                        <p:tgtEl>
                                          <p:spTgt spid="20"/>
                                        </p:tgtEl>
                                        <p:attrNameLst>
                                          <p:attrName>ppt_w</p:attrName>
                                        </p:attrNameLst>
                                      </p:cBhvr>
                                      <p:tavLst>
                                        <p:tav tm="0">
                                          <p:val>
                                            <p:fltVal val="0"/>
                                          </p:val>
                                        </p:tav>
                                        <p:tav tm="100000">
                                          <p:val>
                                            <p:strVal val="#ppt_w"/>
                                          </p:val>
                                        </p:tav>
                                      </p:tavLst>
                                    </p:anim>
                                    <p:anim calcmode="lin" valueType="num">
                                      <p:cBhvr>
                                        <p:cTn id="52" dur="500" fill="hold"/>
                                        <p:tgtEl>
                                          <p:spTgt spid="20"/>
                                        </p:tgtEl>
                                        <p:attrNameLst>
                                          <p:attrName>ppt_h</p:attrName>
                                        </p:attrNameLst>
                                      </p:cBhvr>
                                      <p:tavLst>
                                        <p:tav tm="0">
                                          <p:val>
                                            <p:fltVal val="0"/>
                                          </p:val>
                                        </p:tav>
                                        <p:tav tm="100000">
                                          <p:val>
                                            <p:strVal val="#ppt_h"/>
                                          </p:val>
                                        </p:tav>
                                      </p:tavLst>
                                    </p:anim>
                                    <p:animEffect transition="in" filter="fade">
                                      <p:cBhvr>
                                        <p:cTn id="53" dur="500"/>
                                        <p:tgtEl>
                                          <p:spTgt spid="20"/>
                                        </p:tgtEl>
                                      </p:cBhvr>
                                    </p:animEffect>
                                  </p:childTnLst>
                                </p:cTn>
                              </p:par>
                              <p:par>
                                <p:cTn id="54" presetID="47" presetClass="entr" presetSubtype="0" fill="hold" grpId="0" nodeType="withEffect">
                                  <p:stCondLst>
                                    <p:cond delay="330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anim calcmode="lin" valueType="num">
                                      <p:cBhvr>
                                        <p:cTn id="57" dur="500" fill="hold"/>
                                        <p:tgtEl>
                                          <p:spTgt spid="37"/>
                                        </p:tgtEl>
                                        <p:attrNameLst>
                                          <p:attrName>ppt_x</p:attrName>
                                        </p:attrNameLst>
                                      </p:cBhvr>
                                      <p:tavLst>
                                        <p:tav tm="0">
                                          <p:val>
                                            <p:strVal val="#ppt_x"/>
                                          </p:val>
                                        </p:tav>
                                        <p:tav tm="100000">
                                          <p:val>
                                            <p:strVal val="#ppt_x"/>
                                          </p:val>
                                        </p:tav>
                                      </p:tavLst>
                                    </p:anim>
                                    <p:anim calcmode="lin" valueType="num">
                                      <p:cBhvr>
                                        <p:cTn id="58" dur="500" fill="hold"/>
                                        <p:tgtEl>
                                          <p:spTgt spid="37"/>
                                        </p:tgtEl>
                                        <p:attrNameLst>
                                          <p:attrName>ppt_y</p:attrName>
                                        </p:attrNameLst>
                                      </p:cBhvr>
                                      <p:tavLst>
                                        <p:tav tm="0">
                                          <p:val>
                                            <p:strVal val="#ppt_y-.1"/>
                                          </p:val>
                                        </p:tav>
                                        <p:tav tm="100000">
                                          <p:val>
                                            <p:strVal val="#ppt_y"/>
                                          </p:val>
                                        </p:tav>
                                      </p:tavLst>
                                    </p:anim>
                                  </p:childTnLst>
                                </p:cTn>
                              </p:par>
                              <p:par>
                                <p:cTn id="59" presetID="12" presetClass="entr" presetSubtype="8" fill="hold" grpId="0" nodeType="withEffect">
                                  <p:stCondLst>
                                    <p:cond delay="380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p:tgtEl>
                                          <p:spTgt spid="24"/>
                                        </p:tgtEl>
                                        <p:attrNameLst>
                                          <p:attrName>ppt_x</p:attrName>
                                        </p:attrNameLst>
                                      </p:cBhvr>
                                      <p:tavLst>
                                        <p:tav tm="0">
                                          <p:val>
                                            <p:strVal val="#ppt_x-#ppt_w*1.125000"/>
                                          </p:val>
                                        </p:tav>
                                        <p:tav tm="100000">
                                          <p:val>
                                            <p:strVal val="#ppt_x"/>
                                          </p:val>
                                        </p:tav>
                                      </p:tavLst>
                                    </p:anim>
                                    <p:animEffect transition="in" filter="wipe(right)">
                                      <p:cBhvr>
                                        <p:cTn id="62" dur="500"/>
                                        <p:tgtEl>
                                          <p:spTgt spid="24"/>
                                        </p:tgtEl>
                                      </p:cBhvr>
                                    </p:animEffect>
                                  </p:childTnLst>
                                </p:cTn>
                              </p:par>
                              <p:par>
                                <p:cTn id="63" presetID="53" presetClass="entr" presetSubtype="16" fill="hold" grpId="0" nodeType="withEffect">
                                  <p:stCondLst>
                                    <p:cond delay="4300"/>
                                  </p:stCondLst>
                                  <p:childTnLst>
                                    <p:set>
                                      <p:cBhvr>
                                        <p:cTn id="64" dur="1" fill="hold">
                                          <p:stCondLst>
                                            <p:cond delay="0"/>
                                          </p:stCondLst>
                                        </p:cTn>
                                        <p:tgtEl>
                                          <p:spTgt spid="42"/>
                                        </p:tgtEl>
                                        <p:attrNameLst>
                                          <p:attrName>style.visibility</p:attrName>
                                        </p:attrNameLst>
                                      </p:cBhvr>
                                      <p:to>
                                        <p:strVal val="visible"/>
                                      </p:to>
                                    </p:set>
                                    <p:anim calcmode="lin" valueType="num">
                                      <p:cBhvr>
                                        <p:cTn id="65" dur="500" fill="hold"/>
                                        <p:tgtEl>
                                          <p:spTgt spid="42"/>
                                        </p:tgtEl>
                                        <p:attrNameLst>
                                          <p:attrName>ppt_w</p:attrName>
                                        </p:attrNameLst>
                                      </p:cBhvr>
                                      <p:tavLst>
                                        <p:tav tm="0">
                                          <p:val>
                                            <p:fltVal val="0"/>
                                          </p:val>
                                        </p:tav>
                                        <p:tav tm="100000">
                                          <p:val>
                                            <p:strVal val="#ppt_w"/>
                                          </p:val>
                                        </p:tav>
                                      </p:tavLst>
                                    </p:anim>
                                    <p:anim calcmode="lin" valueType="num">
                                      <p:cBhvr>
                                        <p:cTn id="66" dur="500" fill="hold"/>
                                        <p:tgtEl>
                                          <p:spTgt spid="42"/>
                                        </p:tgtEl>
                                        <p:attrNameLst>
                                          <p:attrName>ppt_h</p:attrName>
                                        </p:attrNameLst>
                                      </p:cBhvr>
                                      <p:tavLst>
                                        <p:tav tm="0">
                                          <p:val>
                                            <p:fltVal val="0"/>
                                          </p:val>
                                        </p:tav>
                                        <p:tav tm="100000">
                                          <p:val>
                                            <p:strVal val="#ppt_h"/>
                                          </p:val>
                                        </p:tav>
                                      </p:tavLst>
                                    </p:anim>
                                    <p:animEffect transition="in" filter="fade">
                                      <p:cBhvr>
                                        <p:cTn id="67" dur="500"/>
                                        <p:tgtEl>
                                          <p:spTgt spid="42"/>
                                        </p:tgtEl>
                                      </p:cBhvr>
                                    </p:animEffect>
                                  </p:childTnLst>
                                </p:cTn>
                              </p:par>
                              <p:par>
                                <p:cTn id="68" presetID="22" presetClass="entr" presetSubtype="4" fill="hold" grpId="0" nodeType="withEffect">
                                  <p:stCondLst>
                                    <p:cond delay="4300"/>
                                  </p:stCondLst>
                                  <p:childTnLst>
                                    <p:set>
                                      <p:cBhvr>
                                        <p:cTn id="69" dur="1" fill="hold">
                                          <p:stCondLst>
                                            <p:cond delay="0"/>
                                          </p:stCondLst>
                                        </p:cTn>
                                        <p:tgtEl>
                                          <p:spTgt spid="9"/>
                                        </p:tgtEl>
                                        <p:attrNameLst>
                                          <p:attrName>style.visibility</p:attrName>
                                        </p:attrNameLst>
                                      </p:cBhvr>
                                      <p:to>
                                        <p:strVal val="visible"/>
                                      </p:to>
                                    </p:set>
                                    <p:animEffect transition="in" filter="wipe(down)">
                                      <p:cBhvr>
                                        <p:cTn id="70" dur="500"/>
                                        <p:tgtEl>
                                          <p:spTgt spid="9"/>
                                        </p:tgtEl>
                                      </p:cBhvr>
                                    </p:animEffect>
                                  </p:childTnLst>
                                </p:cTn>
                              </p:par>
                              <p:par>
                                <p:cTn id="71" presetID="53" presetClass="entr" presetSubtype="16" fill="hold" grpId="0" nodeType="withEffect">
                                  <p:stCondLst>
                                    <p:cond delay="480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par>
                                <p:cTn id="76" presetID="53" presetClass="entr" presetSubtype="16" fill="hold" grpId="0" nodeType="withEffect">
                                  <p:stCondLst>
                                    <p:cond delay="480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par>
                                <p:cTn id="81" presetID="42" presetClass="entr" presetSubtype="0" fill="hold" grpId="0" nodeType="withEffect">
                                  <p:stCondLst>
                                    <p:cond delay="480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anim calcmode="lin" valueType="num">
                                      <p:cBhvr>
                                        <p:cTn id="84" dur="500" fill="hold"/>
                                        <p:tgtEl>
                                          <p:spTgt spid="35"/>
                                        </p:tgtEl>
                                        <p:attrNameLst>
                                          <p:attrName>ppt_x</p:attrName>
                                        </p:attrNameLst>
                                      </p:cBhvr>
                                      <p:tavLst>
                                        <p:tav tm="0">
                                          <p:val>
                                            <p:strVal val="#ppt_x"/>
                                          </p:val>
                                        </p:tav>
                                        <p:tav tm="100000">
                                          <p:val>
                                            <p:strVal val="#ppt_x"/>
                                          </p:val>
                                        </p:tav>
                                      </p:tavLst>
                                    </p:anim>
                                    <p:anim calcmode="lin" valueType="num">
                                      <p:cBhvr>
                                        <p:cTn id="85" dur="500" fill="hold"/>
                                        <p:tgtEl>
                                          <p:spTgt spid="35"/>
                                        </p:tgtEl>
                                        <p:attrNameLst>
                                          <p:attrName>ppt_y</p:attrName>
                                        </p:attrNameLst>
                                      </p:cBhvr>
                                      <p:tavLst>
                                        <p:tav tm="0">
                                          <p:val>
                                            <p:strVal val="#ppt_y+.1"/>
                                          </p:val>
                                        </p:tav>
                                        <p:tav tm="100000">
                                          <p:val>
                                            <p:strVal val="#ppt_y"/>
                                          </p:val>
                                        </p:tav>
                                      </p:tavLst>
                                    </p:anim>
                                  </p:childTnLst>
                                </p:cTn>
                              </p:par>
                              <p:par>
                                <p:cTn id="86" presetID="12" presetClass="entr" presetSubtype="8" fill="hold" grpId="0" nodeType="withEffect">
                                  <p:stCondLst>
                                    <p:cond delay="5300"/>
                                  </p:stCondLst>
                                  <p:childTnLst>
                                    <p:set>
                                      <p:cBhvr>
                                        <p:cTn id="87" dur="1" fill="hold">
                                          <p:stCondLst>
                                            <p:cond delay="0"/>
                                          </p:stCondLst>
                                        </p:cTn>
                                        <p:tgtEl>
                                          <p:spTgt spid="25"/>
                                        </p:tgtEl>
                                        <p:attrNameLst>
                                          <p:attrName>style.visibility</p:attrName>
                                        </p:attrNameLst>
                                      </p:cBhvr>
                                      <p:to>
                                        <p:strVal val="visible"/>
                                      </p:to>
                                    </p:set>
                                    <p:anim calcmode="lin" valueType="num">
                                      <p:cBhvr additive="base">
                                        <p:cTn id="88" dur="500"/>
                                        <p:tgtEl>
                                          <p:spTgt spid="25"/>
                                        </p:tgtEl>
                                        <p:attrNameLst>
                                          <p:attrName>ppt_x</p:attrName>
                                        </p:attrNameLst>
                                      </p:cBhvr>
                                      <p:tavLst>
                                        <p:tav tm="0">
                                          <p:val>
                                            <p:strVal val="#ppt_x-#ppt_w*1.125000"/>
                                          </p:val>
                                        </p:tav>
                                        <p:tav tm="100000">
                                          <p:val>
                                            <p:strVal val="#ppt_x"/>
                                          </p:val>
                                        </p:tav>
                                      </p:tavLst>
                                    </p:anim>
                                    <p:animEffect transition="in" filter="wipe(right)">
                                      <p:cBhvr>
                                        <p:cTn id="89" dur="500"/>
                                        <p:tgtEl>
                                          <p:spTgt spid="25"/>
                                        </p:tgtEl>
                                      </p:cBhvr>
                                    </p:animEffect>
                                  </p:childTnLst>
                                </p:cTn>
                              </p:par>
                              <p:par>
                                <p:cTn id="90" presetID="53" presetClass="entr" presetSubtype="16" fill="hold" grpId="0" nodeType="withEffect">
                                  <p:stCondLst>
                                    <p:cond delay="5800"/>
                                  </p:stCondLst>
                                  <p:childTnLst>
                                    <p:set>
                                      <p:cBhvr>
                                        <p:cTn id="91" dur="1" fill="hold">
                                          <p:stCondLst>
                                            <p:cond delay="0"/>
                                          </p:stCondLst>
                                        </p:cTn>
                                        <p:tgtEl>
                                          <p:spTgt spid="43"/>
                                        </p:tgtEl>
                                        <p:attrNameLst>
                                          <p:attrName>style.visibility</p:attrName>
                                        </p:attrNameLst>
                                      </p:cBhvr>
                                      <p:to>
                                        <p:strVal val="visible"/>
                                      </p:to>
                                    </p:set>
                                    <p:anim calcmode="lin" valueType="num">
                                      <p:cBhvr>
                                        <p:cTn id="92" dur="500" fill="hold"/>
                                        <p:tgtEl>
                                          <p:spTgt spid="43"/>
                                        </p:tgtEl>
                                        <p:attrNameLst>
                                          <p:attrName>ppt_w</p:attrName>
                                        </p:attrNameLst>
                                      </p:cBhvr>
                                      <p:tavLst>
                                        <p:tav tm="0">
                                          <p:val>
                                            <p:fltVal val="0"/>
                                          </p:val>
                                        </p:tav>
                                        <p:tav tm="100000">
                                          <p:val>
                                            <p:strVal val="#ppt_w"/>
                                          </p:val>
                                        </p:tav>
                                      </p:tavLst>
                                    </p:anim>
                                    <p:anim calcmode="lin" valueType="num">
                                      <p:cBhvr>
                                        <p:cTn id="93" dur="500" fill="hold"/>
                                        <p:tgtEl>
                                          <p:spTgt spid="43"/>
                                        </p:tgtEl>
                                        <p:attrNameLst>
                                          <p:attrName>ppt_h</p:attrName>
                                        </p:attrNameLst>
                                      </p:cBhvr>
                                      <p:tavLst>
                                        <p:tav tm="0">
                                          <p:val>
                                            <p:fltVal val="0"/>
                                          </p:val>
                                        </p:tav>
                                        <p:tav tm="100000">
                                          <p:val>
                                            <p:strVal val="#ppt_h"/>
                                          </p:val>
                                        </p:tav>
                                      </p:tavLst>
                                    </p:anim>
                                    <p:animEffect transition="in" filter="fade">
                                      <p:cBhvr>
                                        <p:cTn id="94" dur="500"/>
                                        <p:tgtEl>
                                          <p:spTgt spid="43"/>
                                        </p:tgtEl>
                                      </p:cBhvr>
                                    </p:animEffect>
                                  </p:childTnLst>
                                </p:cTn>
                              </p:par>
                              <p:par>
                                <p:cTn id="95" presetID="22" presetClass="entr" presetSubtype="1" fill="hold" grpId="0" nodeType="withEffect">
                                  <p:stCondLst>
                                    <p:cond delay="5800"/>
                                  </p:stCondLst>
                                  <p:childTnLst>
                                    <p:set>
                                      <p:cBhvr>
                                        <p:cTn id="96" dur="1" fill="hold">
                                          <p:stCondLst>
                                            <p:cond delay="0"/>
                                          </p:stCondLst>
                                        </p:cTn>
                                        <p:tgtEl>
                                          <p:spTgt spid="8"/>
                                        </p:tgtEl>
                                        <p:attrNameLst>
                                          <p:attrName>style.visibility</p:attrName>
                                        </p:attrNameLst>
                                      </p:cBhvr>
                                      <p:to>
                                        <p:strVal val="visible"/>
                                      </p:to>
                                    </p:set>
                                    <p:animEffect transition="in" filter="wipe(up)">
                                      <p:cBhvr>
                                        <p:cTn id="97" dur="500"/>
                                        <p:tgtEl>
                                          <p:spTgt spid="8"/>
                                        </p:tgtEl>
                                      </p:cBhvr>
                                    </p:animEffect>
                                  </p:childTnLst>
                                </p:cTn>
                              </p:par>
                              <p:par>
                                <p:cTn id="98" presetID="53" presetClass="entr" presetSubtype="16" fill="hold" grpId="0" nodeType="withEffect">
                                  <p:stCondLst>
                                    <p:cond delay="6300"/>
                                  </p:stCondLst>
                                  <p:childTnLst>
                                    <p:set>
                                      <p:cBhvr>
                                        <p:cTn id="99" dur="1" fill="hold">
                                          <p:stCondLst>
                                            <p:cond delay="0"/>
                                          </p:stCondLst>
                                        </p:cTn>
                                        <p:tgtEl>
                                          <p:spTgt spid="17"/>
                                        </p:tgtEl>
                                        <p:attrNameLst>
                                          <p:attrName>style.visibility</p:attrName>
                                        </p:attrNameLst>
                                      </p:cBhvr>
                                      <p:to>
                                        <p:strVal val="visible"/>
                                      </p:to>
                                    </p:set>
                                    <p:anim calcmode="lin" valueType="num">
                                      <p:cBhvr>
                                        <p:cTn id="100" dur="500" fill="hold"/>
                                        <p:tgtEl>
                                          <p:spTgt spid="17"/>
                                        </p:tgtEl>
                                        <p:attrNameLst>
                                          <p:attrName>ppt_w</p:attrName>
                                        </p:attrNameLst>
                                      </p:cBhvr>
                                      <p:tavLst>
                                        <p:tav tm="0">
                                          <p:val>
                                            <p:fltVal val="0"/>
                                          </p:val>
                                        </p:tav>
                                        <p:tav tm="100000">
                                          <p:val>
                                            <p:strVal val="#ppt_w"/>
                                          </p:val>
                                        </p:tav>
                                      </p:tavLst>
                                    </p:anim>
                                    <p:anim calcmode="lin" valueType="num">
                                      <p:cBhvr>
                                        <p:cTn id="101" dur="500" fill="hold"/>
                                        <p:tgtEl>
                                          <p:spTgt spid="17"/>
                                        </p:tgtEl>
                                        <p:attrNameLst>
                                          <p:attrName>ppt_h</p:attrName>
                                        </p:attrNameLst>
                                      </p:cBhvr>
                                      <p:tavLst>
                                        <p:tav tm="0">
                                          <p:val>
                                            <p:fltVal val="0"/>
                                          </p:val>
                                        </p:tav>
                                        <p:tav tm="100000">
                                          <p:val>
                                            <p:strVal val="#ppt_h"/>
                                          </p:val>
                                        </p:tav>
                                      </p:tavLst>
                                    </p:anim>
                                    <p:animEffect transition="in" filter="fade">
                                      <p:cBhvr>
                                        <p:cTn id="102" dur="500"/>
                                        <p:tgtEl>
                                          <p:spTgt spid="17"/>
                                        </p:tgtEl>
                                      </p:cBhvr>
                                    </p:animEffect>
                                  </p:childTnLst>
                                </p:cTn>
                              </p:par>
                              <p:par>
                                <p:cTn id="103" presetID="53" presetClass="entr" presetSubtype="16" fill="hold" grpId="0" nodeType="withEffect">
                                  <p:stCondLst>
                                    <p:cond delay="63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500" fill="hold"/>
                                        <p:tgtEl>
                                          <p:spTgt spid="30"/>
                                        </p:tgtEl>
                                        <p:attrNameLst>
                                          <p:attrName>ppt_w</p:attrName>
                                        </p:attrNameLst>
                                      </p:cBhvr>
                                      <p:tavLst>
                                        <p:tav tm="0">
                                          <p:val>
                                            <p:fltVal val="0"/>
                                          </p:val>
                                        </p:tav>
                                        <p:tav tm="100000">
                                          <p:val>
                                            <p:strVal val="#ppt_w"/>
                                          </p:val>
                                        </p:tav>
                                      </p:tavLst>
                                    </p:anim>
                                    <p:anim calcmode="lin" valueType="num">
                                      <p:cBhvr>
                                        <p:cTn id="106" dur="500" fill="hold"/>
                                        <p:tgtEl>
                                          <p:spTgt spid="30"/>
                                        </p:tgtEl>
                                        <p:attrNameLst>
                                          <p:attrName>ppt_h</p:attrName>
                                        </p:attrNameLst>
                                      </p:cBhvr>
                                      <p:tavLst>
                                        <p:tav tm="0">
                                          <p:val>
                                            <p:fltVal val="0"/>
                                          </p:val>
                                        </p:tav>
                                        <p:tav tm="100000">
                                          <p:val>
                                            <p:strVal val="#ppt_h"/>
                                          </p:val>
                                        </p:tav>
                                      </p:tavLst>
                                    </p:anim>
                                    <p:animEffect transition="in" filter="fade">
                                      <p:cBhvr>
                                        <p:cTn id="107" dur="500"/>
                                        <p:tgtEl>
                                          <p:spTgt spid="30"/>
                                        </p:tgtEl>
                                      </p:cBhvr>
                                    </p:animEffect>
                                  </p:childTnLst>
                                </p:cTn>
                              </p:par>
                              <p:par>
                                <p:cTn id="108" presetID="47" presetClass="entr" presetSubtype="0" fill="hold" grpId="0" nodeType="withEffect">
                                  <p:stCondLst>
                                    <p:cond delay="630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500"/>
                                        <p:tgtEl>
                                          <p:spTgt spid="38"/>
                                        </p:tgtEl>
                                      </p:cBhvr>
                                    </p:animEffect>
                                    <p:anim calcmode="lin" valueType="num">
                                      <p:cBhvr>
                                        <p:cTn id="111" dur="500" fill="hold"/>
                                        <p:tgtEl>
                                          <p:spTgt spid="38"/>
                                        </p:tgtEl>
                                        <p:attrNameLst>
                                          <p:attrName>ppt_x</p:attrName>
                                        </p:attrNameLst>
                                      </p:cBhvr>
                                      <p:tavLst>
                                        <p:tav tm="0">
                                          <p:val>
                                            <p:strVal val="#ppt_x"/>
                                          </p:val>
                                        </p:tav>
                                        <p:tav tm="100000">
                                          <p:val>
                                            <p:strVal val="#ppt_x"/>
                                          </p:val>
                                        </p:tav>
                                      </p:tavLst>
                                    </p:anim>
                                    <p:anim calcmode="lin" valueType="num">
                                      <p:cBhvr>
                                        <p:cTn id="112" dur="500" fill="hold"/>
                                        <p:tgtEl>
                                          <p:spTgt spid="38"/>
                                        </p:tgtEl>
                                        <p:attrNameLst>
                                          <p:attrName>ppt_y</p:attrName>
                                        </p:attrNameLst>
                                      </p:cBhvr>
                                      <p:tavLst>
                                        <p:tav tm="0">
                                          <p:val>
                                            <p:strVal val="#ppt_y-.1"/>
                                          </p:val>
                                        </p:tav>
                                        <p:tav tm="100000">
                                          <p:val>
                                            <p:strVal val="#ppt_y"/>
                                          </p:val>
                                        </p:tav>
                                      </p:tavLst>
                                    </p:anim>
                                  </p:childTnLst>
                                </p:cTn>
                              </p:par>
                              <p:par>
                                <p:cTn id="113" presetID="12" presetClass="entr" presetSubtype="8" fill="hold" grpId="0" nodeType="withEffect">
                                  <p:stCondLst>
                                    <p:cond delay="6800"/>
                                  </p:stCondLst>
                                  <p:childTnLst>
                                    <p:set>
                                      <p:cBhvr>
                                        <p:cTn id="114" dur="1" fill="hold">
                                          <p:stCondLst>
                                            <p:cond delay="0"/>
                                          </p:stCondLst>
                                        </p:cTn>
                                        <p:tgtEl>
                                          <p:spTgt spid="26"/>
                                        </p:tgtEl>
                                        <p:attrNameLst>
                                          <p:attrName>style.visibility</p:attrName>
                                        </p:attrNameLst>
                                      </p:cBhvr>
                                      <p:to>
                                        <p:strVal val="visible"/>
                                      </p:to>
                                    </p:set>
                                    <p:anim calcmode="lin" valueType="num">
                                      <p:cBhvr additive="base">
                                        <p:cTn id="115" dur="500"/>
                                        <p:tgtEl>
                                          <p:spTgt spid="26"/>
                                        </p:tgtEl>
                                        <p:attrNameLst>
                                          <p:attrName>ppt_x</p:attrName>
                                        </p:attrNameLst>
                                      </p:cBhvr>
                                      <p:tavLst>
                                        <p:tav tm="0">
                                          <p:val>
                                            <p:strVal val="#ppt_x-#ppt_w*1.125000"/>
                                          </p:val>
                                        </p:tav>
                                        <p:tav tm="100000">
                                          <p:val>
                                            <p:strVal val="#ppt_x"/>
                                          </p:val>
                                        </p:tav>
                                      </p:tavLst>
                                    </p:anim>
                                    <p:animEffect transition="in" filter="wipe(right)">
                                      <p:cBhvr>
                                        <p:cTn id="116" dur="500"/>
                                        <p:tgtEl>
                                          <p:spTgt spid="26"/>
                                        </p:tgtEl>
                                      </p:cBhvr>
                                    </p:animEffect>
                                  </p:childTnLst>
                                </p:cTn>
                              </p:par>
                              <p:par>
                                <p:cTn id="117" presetID="53" presetClass="entr" presetSubtype="16" fill="hold" grpId="0" nodeType="withEffect">
                                  <p:stCondLst>
                                    <p:cond delay="7300"/>
                                  </p:stCondLst>
                                  <p:childTnLst>
                                    <p:set>
                                      <p:cBhvr>
                                        <p:cTn id="118" dur="1" fill="hold">
                                          <p:stCondLst>
                                            <p:cond delay="0"/>
                                          </p:stCondLst>
                                        </p:cTn>
                                        <p:tgtEl>
                                          <p:spTgt spid="44"/>
                                        </p:tgtEl>
                                        <p:attrNameLst>
                                          <p:attrName>style.visibility</p:attrName>
                                        </p:attrNameLst>
                                      </p:cBhvr>
                                      <p:to>
                                        <p:strVal val="visible"/>
                                      </p:to>
                                    </p:set>
                                    <p:anim calcmode="lin" valueType="num">
                                      <p:cBhvr>
                                        <p:cTn id="119" dur="500" fill="hold"/>
                                        <p:tgtEl>
                                          <p:spTgt spid="44"/>
                                        </p:tgtEl>
                                        <p:attrNameLst>
                                          <p:attrName>ppt_w</p:attrName>
                                        </p:attrNameLst>
                                      </p:cBhvr>
                                      <p:tavLst>
                                        <p:tav tm="0">
                                          <p:val>
                                            <p:fltVal val="0"/>
                                          </p:val>
                                        </p:tav>
                                        <p:tav tm="100000">
                                          <p:val>
                                            <p:strVal val="#ppt_w"/>
                                          </p:val>
                                        </p:tav>
                                      </p:tavLst>
                                    </p:anim>
                                    <p:anim calcmode="lin" valueType="num">
                                      <p:cBhvr>
                                        <p:cTn id="120" dur="500" fill="hold"/>
                                        <p:tgtEl>
                                          <p:spTgt spid="44"/>
                                        </p:tgtEl>
                                        <p:attrNameLst>
                                          <p:attrName>ppt_h</p:attrName>
                                        </p:attrNameLst>
                                      </p:cBhvr>
                                      <p:tavLst>
                                        <p:tav tm="0">
                                          <p:val>
                                            <p:fltVal val="0"/>
                                          </p:val>
                                        </p:tav>
                                        <p:tav tm="100000">
                                          <p:val>
                                            <p:strVal val="#ppt_h"/>
                                          </p:val>
                                        </p:tav>
                                      </p:tavLst>
                                    </p:anim>
                                    <p:animEffect transition="in" filter="fade">
                                      <p:cBhvr>
                                        <p:cTn id="121" dur="500"/>
                                        <p:tgtEl>
                                          <p:spTgt spid="44"/>
                                        </p:tgtEl>
                                      </p:cBhvr>
                                    </p:animEffect>
                                  </p:childTnLst>
                                </p:cTn>
                              </p:par>
                              <p:par>
                                <p:cTn id="122" presetID="22" presetClass="entr" presetSubtype="4" fill="hold" grpId="0" nodeType="withEffect">
                                  <p:stCondLst>
                                    <p:cond delay="7300"/>
                                  </p:stCondLst>
                                  <p:childTnLst>
                                    <p:set>
                                      <p:cBhvr>
                                        <p:cTn id="123" dur="1" fill="hold">
                                          <p:stCondLst>
                                            <p:cond delay="0"/>
                                          </p:stCondLst>
                                        </p:cTn>
                                        <p:tgtEl>
                                          <p:spTgt spid="10"/>
                                        </p:tgtEl>
                                        <p:attrNameLst>
                                          <p:attrName>style.visibility</p:attrName>
                                        </p:attrNameLst>
                                      </p:cBhvr>
                                      <p:to>
                                        <p:strVal val="visible"/>
                                      </p:to>
                                    </p:set>
                                    <p:animEffect transition="in" filter="wipe(down)">
                                      <p:cBhvr>
                                        <p:cTn id="124" dur="500"/>
                                        <p:tgtEl>
                                          <p:spTgt spid="10"/>
                                        </p:tgtEl>
                                      </p:cBhvr>
                                    </p:animEffect>
                                  </p:childTnLst>
                                </p:cTn>
                              </p:par>
                              <p:par>
                                <p:cTn id="125" presetID="53" presetClass="entr" presetSubtype="16" fill="hold" grpId="0" nodeType="withEffect">
                                  <p:stCondLst>
                                    <p:cond delay="7800"/>
                                  </p:stCondLst>
                                  <p:childTnLst>
                                    <p:set>
                                      <p:cBhvr>
                                        <p:cTn id="126" dur="1" fill="hold">
                                          <p:stCondLst>
                                            <p:cond delay="0"/>
                                          </p:stCondLst>
                                        </p:cTn>
                                        <p:tgtEl>
                                          <p:spTgt spid="21"/>
                                        </p:tgtEl>
                                        <p:attrNameLst>
                                          <p:attrName>style.visibility</p:attrName>
                                        </p:attrNameLst>
                                      </p:cBhvr>
                                      <p:to>
                                        <p:strVal val="visible"/>
                                      </p:to>
                                    </p:set>
                                    <p:anim calcmode="lin" valueType="num">
                                      <p:cBhvr>
                                        <p:cTn id="127" dur="500" fill="hold"/>
                                        <p:tgtEl>
                                          <p:spTgt spid="21"/>
                                        </p:tgtEl>
                                        <p:attrNameLst>
                                          <p:attrName>ppt_w</p:attrName>
                                        </p:attrNameLst>
                                      </p:cBhvr>
                                      <p:tavLst>
                                        <p:tav tm="0">
                                          <p:val>
                                            <p:fltVal val="0"/>
                                          </p:val>
                                        </p:tav>
                                        <p:tav tm="100000">
                                          <p:val>
                                            <p:strVal val="#ppt_w"/>
                                          </p:val>
                                        </p:tav>
                                      </p:tavLst>
                                    </p:anim>
                                    <p:anim calcmode="lin" valueType="num">
                                      <p:cBhvr>
                                        <p:cTn id="128" dur="500" fill="hold"/>
                                        <p:tgtEl>
                                          <p:spTgt spid="21"/>
                                        </p:tgtEl>
                                        <p:attrNameLst>
                                          <p:attrName>ppt_h</p:attrName>
                                        </p:attrNameLst>
                                      </p:cBhvr>
                                      <p:tavLst>
                                        <p:tav tm="0">
                                          <p:val>
                                            <p:fltVal val="0"/>
                                          </p:val>
                                        </p:tav>
                                        <p:tav tm="100000">
                                          <p:val>
                                            <p:strVal val="#ppt_h"/>
                                          </p:val>
                                        </p:tav>
                                      </p:tavLst>
                                    </p:anim>
                                    <p:animEffect transition="in" filter="fade">
                                      <p:cBhvr>
                                        <p:cTn id="129" dur="500"/>
                                        <p:tgtEl>
                                          <p:spTgt spid="21"/>
                                        </p:tgtEl>
                                      </p:cBhvr>
                                    </p:animEffect>
                                  </p:childTnLst>
                                </p:cTn>
                              </p:par>
                              <p:par>
                                <p:cTn id="130" presetID="53" presetClass="entr" presetSubtype="16" fill="hold" grpId="0" nodeType="withEffect">
                                  <p:stCondLst>
                                    <p:cond delay="7800"/>
                                  </p:stCondLst>
                                  <p:childTnLst>
                                    <p:set>
                                      <p:cBhvr>
                                        <p:cTn id="131" dur="1" fill="hold">
                                          <p:stCondLst>
                                            <p:cond delay="0"/>
                                          </p:stCondLst>
                                        </p:cTn>
                                        <p:tgtEl>
                                          <p:spTgt spid="34"/>
                                        </p:tgtEl>
                                        <p:attrNameLst>
                                          <p:attrName>style.visibility</p:attrName>
                                        </p:attrNameLst>
                                      </p:cBhvr>
                                      <p:to>
                                        <p:strVal val="visible"/>
                                      </p:to>
                                    </p:set>
                                    <p:anim calcmode="lin" valueType="num">
                                      <p:cBhvr>
                                        <p:cTn id="132" dur="500" fill="hold"/>
                                        <p:tgtEl>
                                          <p:spTgt spid="34"/>
                                        </p:tgtEl>
                                        <p:attrNameLst>
                                          <p:attrName>ppt_w</p:attrName>
                                        </p:attrNameLst>
                                      </p:cBhvr>
                                      <p:tavLst>
                                        <p:tav tm="0">
                                          <p:val>
                                            <p:fltVal val="0"/>
                                          </p:val>
                                        </p:tav>
                                        <p:tav tm="100000">
                                          <p:val>
                                            <p:strVal val="#ppt_w"/>
                                          </p:val>
                                        </p:tav>
                                      </p:tavLst>
                                    </p:anim>
                                    <p:anim calcmode="lin" valueType="num">
                                      <p:cBhvr>
                                        <p:cTn id="133" dur="500" fill="hold"/>
                                        <p:tgtEl>
                                          <p:spTgt spid="34"/>
                                        </p:tgtEl>
                                        <p:attrNameLst>
                                          <p:attrName>ppt_h</p:attrName>
                                        </p:attrNameLst>
                                      </p:cBhvr>
                                      <p:tavLst>
                                        <p:tav tm="0">
                                          <p:val>
                                            <p:fltVal val="0"/>
                                          </p:val>
                                        </p:tav>
                                        <p:tav tm="100000">
                                          <p:val>
                                            <p:strVal val="#ppt_h"/>
                                          </p:val>
                                        </p:tav>
                                      </p:tavLst>
                                    </p:anim>
                                    <p:animEffect transition="in" filter="fade">
                                      <p:cBhvr>
                                        <p:cTn id="134" dur="500"/>
                                        <p:tgtEl>
                                          <p:spTgt spid="34"/>
                                        </p:tgtEl>
                                      </p:cBhvr>
                                    </p:animEffect>
                                  </p:childTnLst>
                                </p:cTn>
                              </p:par>
                              <p:par>
                                <p:cTn id="135" presetID="42" presetClass="entr" presetSubtype="0" fill="hold" grpId="0" nodeType="withEffect">
                                  <p:stCondLst>
                                    <p:cond delay="7800"/>
                                  </p:stCondLst>
                                  <p:childTnLst>
                                    <p:set>
                                      <p:cBhvr>
                                        <p:cTn id="136" dur="1" fill="hold">
                                          <p:stCondLst>
                                            <p:cond delay="0"/>
                                          </p:stCondLst>
                                        </p:cTn>
                                        <p:tgtEl>
                                          <p:spTgt spid="36"/>
                                        </p:tgtEl>
                                        <p:attrNameLst>
                                          <p:attrName>style.visibility</p:attrName>
                                        </p:attrNameLst>
                                      </p:cBhvr>
                                      <p:to>
                                        <p:strVal val="visible"/>
                                      </p:to>
                                    </p:set>
                                    <p:animEffect transition="in" filter="fade">
                                      <p:cBhvr>
                                        <p:cTn id="137" dur="500"/>
                                        <p:tgtEl>
                                          <p:spTgt spid="36"/>
                                        </p:tgtEl>
                                      </p:cBhvr>
                                    </p:animEffect>
                                    <p:anim calcmode="lin" valueType="num">
                                      <p:cBhvr>
                                        <p:cTn id="138" dur="500" fill="hold"/>
                                        <p:tgtEl>
                                          <p:spTgt spid="36"/>
                                        </p:tgtEl>
                                        <p:attrNameLst>
                                          <p:attrName>ppt_x</p:attrName>
                                        </p:attrNameLst>
                                      </p:cBhvr>
                                      <p:tavLst>
                                        <p:tav tm="0">
                                          <p:val>
                                            <p:strVal val="#ppt_x"/>
                                          </p:val>
                                        </p:tav>
                                        <p:tav tm="100000">
                                          <p:val>
                                            <p:strVal val="#ppt_x"/>
                                          </p:val>
                                        </p:tav>
                                      </p:tavLst>
                                    </p:anim>
                                    <p:anim calcmode="lin" valueType="num">
                                      <p:cBhvr>
                                        <p:cTn id="139" dur="500" fill="hold"/>
                                        <p:tgtEl>
                                          <p:spTgt spid="36"/>
                                        </p:tgtEl>
                                        <p:attrNameLst>
                                          <p:attrName>ppt_y</p:attrName>
                                        </p:attrNameLst>
                                      </p:cBhvr>
                                      <p:tavLst>
                                        <p:tav tm="0">
                                          <p:val>
                                            <p:strVal val="#ppt_y+.1"/>
                                          </p:val>
                                        </p:tav>
                                        <p:tav tm="100000">
                                          <p:val>
                                            <p:strVal val="#ppt_y"/>
                                          </p:val>
                                        </p:tav>
                                      </p:tavLst>
                                    </p:anim>
                                  </p:childTnLst>
                                </p:cTn>
                              </p:par>
                              <p:par>
                                <p:cTn id="140" presetID="12" presetClass="entr" presetSubtype="8" fill="hold" grpId="0" nodeType="withEffect">
                                  <p:stCondLst>
                                    <p:cond delay="8300"/>
                                  </p:stCondLst>
                                  <p:childTnLst>
                                    <p:set>
                                      <p:cBhvr>
                                        <p:cTn id="141" dur="1" fill="hold">
                                          <p:stCondLst>
                                            <p:cond delay="0"/>
                                          </p:stCondLst>
                                        </p:cTn>
                                        <p:tgtEl>
                                          <p:spTgt spid="27"/>
                                        </p:tgtEl>
                                        <p:attrNameLst>
                                          <p:attrName>style.visibility</p:attrName>
                                        </p:attrNameLst>
                                      </p:cBhvr>
                                      <p:to>
                                        <p:strVal val="visible"/>
                                      </p:to>
                                    </p:set>
                                    <p:anim calcmode="lin" valueType="num">
                                      <p:cBhvr additive="base">
                                        <p:cTn id="142" dur="500"/>
                                        <p:tgtEl>
                                          <p:spTgt spid="27"/>
                                        </p:tgtEl>
                                        <p:attrNameLst>
                                          <p:attrName>ppt_x</p:attrName>
                                        </p:attrNameLst>
                                      </p:cBhvr>
                                      <p:tavLst>
                                        <p:tav tm="0">
                                          <p:val>
                                            <p:strVal val="#ppt_x-#ppt_w*1.125000"/>
                                          </p:val>
                                        </p:tav>
                                        <p:tav tm="100000">
                                          <p:val>
                                            <p:strVal val="#ppt_x"/>
                                          </p:val>
                                        </p:tav>
                                      </p:tavLst>
                                    </p:anim>
                                    <p:animEffect transition="in" filter="wipe(right)">
                                      <p:cBhvr>
                                        <p:cTn id="143" dur="500"/>
                                        <p:tgtEl>
                                          <p:spTgt spid="27"/>
                                        </p:tgtEl>
                                      </p:cBhvr>
                                    </p:animEffect>
                                  </p:childTnLst>
                                </p:cTn>
                              </p:par>
                              <p:par>
                                <p:cTn id="144" presetID="53" presetClass="entr" presetSubtype="16" fill="hold" grpId="0" nodeType="withEffect">
                                  <p:stCondLst>
                                    <p:cond delay="8800"/>
                                  </p:stCondLst>
                                  <p:childTnLst>
                                    <p:set>
                                      <p:cBhvr>
                                        <p:cTn id="145" dur="1" fill="hold">
                                          <p:stCondLst>
                                            <p:cond delay="0"/>
                                          </p:stCondLst>
                                        </p:cTn>
                                        <p:tgtEl>
                                          <p:spTgt spid="45"/>
                                        </p:tgtEl>
                                        <p:attrNameLst>
                                          <p:attrName>style.visibility</p:attrName>
                                        </p:attrNameLst>
                                      </p:cBhvr>
                                      <p:to>
                                        <p:strVal val="visible"/>
                                      </p:to>
                                    </p:set>
                                    <p:anim calcmode="lin" valueType="num">
                                      <p:cBhvr>
                                        <p:cTn id="146" dur="500" fill="hold"/>
                                        <p:tgtEl>
                                          <p:spTgt spid="45"/>
                                        </p:tgtEl>
                                        <p:attrNameLst>
                                          <p:attrName>ppt_w</p:attrName>
                                        </p:attrNameLst>
                                      </p:cBhvr>
                                      <p:tavLst>
                                        <p:tav tm="0">
                                          <p:val>
                                            <p:fltVal val="0"/>
                                          </p:val>
                                        </p:tav>
                                        <p:tav tm="100000">
                                          <p:val>
                                            <p:strVal val="#ppt_w"/>
                                          </p:val>
                                        </p:tav>
                                      </p:tavLst>
                                    </p:anim>
                                    <p:anim calcmode="lin" valueType="num">
                                      <p:cBhvr>
                                        <p:cTn id="147" dur="500" fill="hold"/>
                                        <p:tgtEl>
                                          <p:spTgt spid="45"/>
                                        </p:tgtEl>
                                        <p:attrNameLst>
                                          <p:attrName>ppt_h</p:attrName>
                                        </p:attrNameLst>
                                      </p:cBhvr>
                                      <p:tavLst>
                                        <p:tav tm="0">
                                          <p:val>
                                            <p:fltVal val="0"/>
                                          </p:val>
                                        </p:tav>
                                        <p:tav tm="100000">
                                          <p:val>
                                            <p:strVal val="#ppt_h"/>
                                          </p:val>
                                        </p:tav>
                                      </p:tavLst>
                                    </p:anim>
                                    <p:animEffect transition="in" filter="fade">
                                      <p:cBhvr>
                                        <p:cTn id="148" dur="500"/>
                                        <p:tgtEl>
                                          <p:spTgt spid="45"/>
                                        </p:tgtEl>
                                      </p:cBhvr>
                                    </p:animEffect>
                                  </p:childTnLst>
                                </p:cTn>
                              </p:par>
                              <p:par>
                                <p:cTn id="149" presetID="22" presetClass="entr" presetSubtype="1" fill="hold" grpId="0" nodeType="withEffect">
                                  <p:stCondLst>
                                    <p:cond delay="8800"/>
                                  </p:stCondLst>
                                  <p:childTnLst>
                                    <p:set>
                                      <p:cBhvr>
                                        <p:cTn id="150" dur="1" fill="hold">
                                          <p:stCondLst>
                                            <p:cond delay="0"/>
                                          </p:stCondLst>
                                        </p:cTn>
                                        <p:tgtEl>
                                          <p:spTgt spid="18"/>
                                        </p:tgtEl>
                                        <p:attrNameLst>
                                          <p:attrName>style.visibility</p:attrName>
                                        </p:attrNameLst>
                                      </p:cBhvr>
                                      <p:to>
                                        <p:strVal val="visible"/>
                                      </p:to>
                                    </p:set>
                                    <p:animEffect transition="in" filter="wipe(up)">
                                      <p:cBhvr>
                                        <p:cTn id="151" dur="500"/>
                                        <p:tgtEl>
                                          <p:spTgt spid="18"/>
                                        </p:tgtEl>
                                      </p:cBhvr>
                                    </p:animEffect>
                                  </p:childTnLst>
                                </p:cTn>
                              </p:par>
                              <p:par>
                                <p:cTn id="152" presetID="53" presetClass="entr" presetSubtype="16" fill="hold" grpId="0" nodeType="withEffect">
                                  <p:stCondLst>
                                    <p:cond delay="9300"/>
                                  </p:stCondLst>
                                  <p:childTnLst>
                                    <p:set>
                                      <p:cBhvr>
                                        <p:cTn id="153" dur="1" fill="hold">
                                          <p:stCondLst>
                                            <p:cond delay="0"/>
                                          </p:stCondLst>
                                        </p:cTn>
                                        <p:tgtEl>
                                          <p:spTgt spid="19"/>
                                        </p:tgtEl>
                                        <p:attrNameLst>
                                          <p:attrName>style.visibility</p:attrName>
                                        </p:attrNameLst>
                                      </p:cBhvr>
                                      <p:to>
                                        <p:strVal val="visible"/>
                                      </p:to>
                                    </p:set>
                                    <p:anim calcmode="lin" valueType="num">
                                      <p:cBhvr>
                                        <p:cTn id="154" dur="500" fill="hold"/>
                                        <p:tgtEl>
                                          <p:spTgt spid="19"/>
                                        </p:tgtEl>
                                        <p:attrNameLst>
                                          <p:attrName>ppt_w</p:attrName>
                                        </p:attrNameLst>
                                      </p:cBhvr>
                                      <p:tavLst>
                                        <p:tav tm="0">
                                          <p:val>
                                            <p:fltVal val="0"/>
                                          </p:val>
                                        </p:tav>
                                        <p:tav tm="100000">
                                          <p:val>
                                            <p:strVal val="#ppt_w"/>
                                          </p:val>
                                        </p:tav>
                                      </p:tavLst>
                                    </p:anim>
                                    <p:anim calcmode="lin" valueType="num">
                                      <p:cBhvr>
                                        <p:cTn id="155" dur="500" fill="hold"/>
                                        <p:tgtEl>
                                          <p:spTgt spid="19"/>
                                        </p:tgtEl>
                                        <p:attrNameLst>
                                          <p:attrName>ppt_h</p:attrName>
                                        </p:attrNameLst>
                                      </p:cBhvr>
                                      <p:tavLst>
                                        <p:tav tm="0">
                                          <p:val>
                                            <p:fltVal val="0"/>
                                          </p:val>
                                        </p:tav>
                                        <p:tav tm="100000">
                                          <p:val>
                                            <p:strVal val="#ppt_h"/>
                                          </p:val>
                                        </p:tav>
                                      </p:tavLst>
                                    </p:anim>
                                    <p:animEffect transition="in" filter="fade">
                                      <p:cBhvr>
                                        <p:cTn id="156" dur="500"/>
                                        <p:tgtEl>
                                          <p:spTgt spid="19"/>
                                        </p:tgtEl>
                                      </p:cBhvr>
                                    </p:animEffect>
                                  </p:childTnLst>
                                </p:cTn>
                              </p:par>
                              <p:par>
                                <p:cTn id="157" presetID="53" presetClass="entr" presetSubtype="16" fill="hold" grpId="0" nodeType="withEffect">
                                  <p:stCondLst>
                                    <p:cond delay="9300"/>
                                  </p:stCondLst>
                                  <p:childTnLst>
                                    <p:set>
                                      <p:cBhvr>
                                        <p:cTn id="158" dur="1" fill="hold">
                                          <p:stCondLst>
                                            <p:cond delay="0"/>
                                          </p:stCondLst>
                                        </p:cTn>
                                        <p:tgtEl>
                                          <p:spTgt spid="33"/>
                                        </p:tgtEl>
                                        <p:attrNameLst>
                                          <p:attrName>style.visibility</p:attrName>
                                        </p:attrNameLst>
                                      </p:cBhvr>
                                      <p:to>
                                        <p:strVal val="visible"/>
                                      </p:to>
                                    </p:set>
                                    <p:anim calcmode="lin" valueType="num">
                                      <p:cBhvr>
                                        <p:cTn id="159" dur="500" fill="hold"/>
                                        <p:tgtEl>
                                          <p:spTgt spid="33"/>
                                        </p:tgtEl>
                                        <p:attrNameLst>
                                          <p:attrName>ppt_w</p:attrName>
                                        </p:attrNameLst>
                                      </p:cBhvr>
                                      <p:tavLst>
                                        <p:tav tm="0">
                                          <p:val>
                                            <p:fltVal val="0"/>
                                          </p:val>
                                        </p:tav>
                                        <p:tav tm="100000">
                                          <p:val>
                                            <p:strVal val="#ppt_w"/>
                                          </p:val>
                                        </p:tav>
                                      </p:tavLst>
                                    </p:anim>
                                    <p:anim calcmode="lin" valueType="num">
                                      <p:cBhvr>
                                        <p:cTn id="160" dur="500" fill="hold"/>
                                        <p:tgtEl>
                                          <p:spTgt spid="33"/>
                                        </p:tgtEl>
                                        <p:attrNameLst>
                                          <p:attrName>ppt_h</p:attrName>
                                        </p:attrNameLst>
                                      </p:cBhvr>
                                      <p:tavLst>
                                        <p:tav tm="0">
                                          <p:val>
                                            <p:fltVal val="0"/>
                                          </p:val>
                                        </p:tav>
                                        <p:tav tm="100000">
                                          <p:val>
                                            <p:strVal val="#ppt_h"/>
                                          </p:val>
                                        </p:tav>
                                      </p:tavLst>
                                    </p:anim>
                                    <p:animEffect transition="in" filter="fade">
                                      <p:cBhvr>
                                        <p:cTn id="161" dur="500"/>
                                        <p:tgtEl>
                                          <p:spTgt spid="33"/>
                                        </p:tgtEl>
                                      </p:cBhvr>
                                    </p:animEffect>
                                  </p:childTnLst>
                                </p:cTn>
                              </p:par>
                              <p:par>
                                <p:cTn id="162" presetID="47" presetClass="entr" presetSubtype="0" fill="hold" grpId="0" nodeType="withEffect">
                                  <p:stCondLst>
                                    <p:cond delay="9300"/>
                                  </p:stCondLst>
                                  <p:childTnLst>
                                    <p:set>
                                      <p:cBhvr>
                                        <p:cTn id="163" dur="1" fill="hold">
                                          <p:stCondLst>
                                            <p:cond delay="0"/>
                                          </p:stCondLst>
                                        </p:cTn>
                                        <p:tgtEl>
                                          <p:spTgt spid="39"/>
                                        </p:tgtEl>
                                        <p:attrNameLst>
                                          <p:attrName>style.visibility</p:attrName>
                                        </p:attrNameLst>
                                      </p:cBhvr>
                                      <p:to>
                                        <p:strVal val="visible"/>
                                      </p:to>
                                    </p:set>
                                    <p:animEffect transition="in" filter="fade">
                                      <p:cBhvr>
                                        <p:cTn id="164" dur="500"/>
                                        <p:tgtEl>
                                          <p:spTgt spid="39"/>
                                        </p:tgtEl>
                                      </p:cBhvr>
                                    </p:animEffect>
                                    <p:anim calcmode="lin" valueType="num">
                                      <p:cBhvr>
                                        <p:cTn id="165" dur="500" fill="hold"/>
                                        <p:tgtEl>
                                          <p:spTgt spid="39"/>
                                        </p:tgtEl>
                                        <p:attrNameLst>
                                          <p:attrName>ppt_x</p:attrName>
                                        </p:attrNameLst>
                                      </p:cBhvr>
                                      <p:tavLst>
                                        <p:tav tm="0">
                                          <p:val>
                                            <p:strVal val="#ppt_x"/>
                                          </p:val>
                                        </p:tav>
                                        <p:tav tm="100000">
                                          <p:val>
                                            <p:strVal val="#ppt_x"/>
                                          </p:val>
                                        </p:tav>
                                      </p:tavLst>
                                    </p:anim>
                                    <p:anim calcmode="lin" valueType="num">
                                      <p:cBhvr>
                                        <p:cTn id="166"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p:bldP spid="33" grpId="0" animBg="1"/>
      <p:bldP spid="34" grpId="0" animBg="1"/>
      <p:bldP spid="35" grpId="0"/>
      <p:bldP spid="36" grpId="0"/>
      <p:bldP spid="37" grpId="0"/>
      <p:bldP spid="38" grpId="0"/>
      <p:bldP spid="39" grpId="0"/>
      <p:bldP spid="40" grpId="0"/>
      <p:bldP spid="41" grpId="0"/>
      <p:bldP spid="42" grpId="0"/>
      <p:bldP spid="43" grpId="0"/>
      <p:bldP spid="44"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8" name="Freeform 19"/>
          <p:cNvSpPr>
            <a:spLocks/>
          </p:cNvSpPr>
          <p:nvPr/>
        </p:nvSpPr>
        <p:spPr bwMode="auto">
          <a:xfrm>
            <a:off x="1176228" y="3111768"/>
            <a:ext cx="1594159" cy="1381157"/>
          </a:xfrm>
          <a:custGeom>
            <a:avLst/>
            <a:gdLst>
              <a:gd name="T0" fmla="*/ 1083998 w 18"/>
              <a:gd name="T1" fmla="*/ 0 h 17"/>
              <a:gd name="T2" fmla="*/ 1147763 w 18"/>
              <a:gd name="T3" fmla="*/ 58457 h 17"/>
              <a:gd name="T4" fmla="*/ 1147763 w 18"/>
              <a:gd name="T5" fmla="*/ 643031 h 17"/>
              <a:gd name="T6" fmla="*/ 1083998 w 18"/>
              <a:gd name="T7" fmla="*/ 759945 h 17"/>
              <a:gd name="T8" fmla="*/ 637646 w 18"/>
              <a:gd name="T9" fmla="*/ 993775 h 17"/>
              <a:gd name="T10" fmla="*/ 510117 w 18"/>
              <a:gd name="T11" fmla="*/ 993775 h 17"/>
              <a:gd name="T12" fmla="*/ 63765 w 18"/>
              <a:gd name="T13" fmla="*/ 759945 h 17"/>
              <a:gd name="T14" fmla="*/ 0 w 18"/>
              <a:gd name="T15" fmla="*/ 643031 h 17"/>
              <a:gd name="T16" fmla="*/ 0 w 18"/>
              <a:gd name="T17" fmla="*/ 58457 h 17"/>
              <a:gd name="T18" fmla="*/ 63765 w 18"/>
              <a:gd name="T19" fmla="*/ 0 h 17"/>
              <a:gd name="T20" fmla="*/ 1083998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7"/>
              <a:gd name="T35" fmla="*/ 18 w 18"/>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7">
                <a:moveTo>
                  <a:pt x="17" y="0"/>
                </a:moveTo>
                <a:cubicBezTo>
                  <a:pt x="17" y="0"/>
                  <a:pt x="18" y="0"/>
                  <a:pt x="18" y="1"/>
                </a:cubicBezTo>
                <a:cubicBezTo>
                  <a:pt x="18" y="1"/>
                  <a:pt x="18" y="10"/>
                  <a:pt x="18" y="11"/>
                </a:cubicBezTo>
                <a:cubicBezTo>
                  <a:pt x="18" y="12"/>
                  <a:pt x="18" y="12"/>
                  <a:pt x="17" y="13"/>
                </a:cubicBezTo>
                <a:cubicBezTo>
                  <a:pt x="16" y="13"/>
                  <a:pt x="10" y="17"/>
                  <a:pt x="10" y="17"/>
                </a:cubicBezTo>
                <a:cubicBezTo>
                  <a:pt x="9" y="17"/>
                  <a:pt x="9" y="17"/>
                  <a:pt x="8" y="17"/>
                </a:cubicBezTo>
                <a:cubicBezTo>
                  <a:pt x="8" y="17"/>
                  <a:pt x="2" y="13"/>
                  <a:pt x="1" y="13"/>
                </a:cubicBezTo>
                <a:cubicBezTo>
                  <a:pt x="0" y="12"/>
                  <a:pt x="0" y="12"/>
                  <a:pt x="0" y="11"/>
                </a:cubicBezTo>
                <a:cubicBezTo>
                  <a:pt x="0" y="10"/>
                  <a:pt x="0" y="1"/>
                  <a:pt x="0" y="1"/>
                </a:cubicBezTo>
                <a:cubicBezTo>
                  <a:pt x="0" y="0"/>
                  <a:pt x="1" y="0"/>
                  <a:pt x="1" y="0"/>
                </a:cubicBezTo>
                <a:lnTo>
                  <a:pt x="17" y="0"/>
                </a:lnTo>
                <a:close/>
              </a:path>
            </a:pathLst>
          </a:custGeom>
          <a:solidFill>
            <a:schemeClr val="accent4"/>
          </a:solidFill>
          <a:ln>
            <a:noFill/>
          </a:ln>
        </p:spPr>
        <p:txBody>
          <a:bodyPr lIns="65012" tIns="32506" rIns="65012" bIns="32506"/>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gn="ctr">
              <a:lnSpc>
                <a:spcPct val="130000"/>
              </a:lnSpc>
            </a:pPr>
            <a:endParaRPr lang="zh-CN" altLang="en-US" sz="1400" dirty="0">
              <a:latin typeface="+mn-lt"/>
              <a:ea typeface="+mn-ea"/>
              <a:cs typeface="+mn-ea"/>
              <a:sym typeface="+mn-lt"/>
            </a:endParaRPr>
          </a:p>
        </p:txBody>
      </p:sp>
      <p:sp>
        <p:nvSpPr>
          <p:cNvPr id="14369" name="Freeform 20"/>
          <p:cNvSpPr>
            <a:spLocks/>
          </p:cNvSpPr>
          <p:nvPr/>
        </p:nvSpPr>
        <p:spPr bwMode="auto">
          <a:xfrm>
            <a:off x="1176228" y="2460903"/>
            <a:ext cx="1594159" cy="1381157"/>
          </a:xfrm>
          <a:custGeom>
            <a:avLst/>
            <a:gdLst>
              <a:gd name="T0" fmla="*/ 1083998 w 18"/>
              <a:gd name="T1" fmla="*/ 0 h 17"/>
              <a:gd name="T2" fmla="*/ 1147763 w 18"/>
              <a:gd name="T3" fmla="*/ 58457 h 17"/>
              <a:gd name="T4" fmla="*/ 1147763 w 18"/>
              <a:gd name="T5" fmla="*/ 643031 h 17"/>
              <a:gd name="T6" fmla="*/ 1083998 w 18"/>
              <a:gd name="T7" fmla="*/ 759945 h 17"/>
              <a:gd name="T8" fmla="*/ 637646 w 18"/>
              <a:gd name="T9" fmla="*/ 993775 h 17"/>
              <a:gd name="T10" fmla="*/ 510117 w 18"/>
              <a:gd name="T11" fmla="*/ 993775 h 17"/>
              <a:gd name="T12" fmla="*/ 63765 w 18"/>
              <a:gd name="T13" fmla="*/ 759945 h 17"/>
              <a:gd name="T14" fmla="*/ 0 w 18"/>
              <a:gd name="T15" fmla="*/ 643031 h 17"/>
              <a:gd name="T16" fmla="*/ 0 w 18"/>
              <a:gd name="T17" fmla="*/ 58457 h 17"/>
              <a:gd name="T18" fmla="*/ 63765 w 18"/>
              <a:gd name="T19" fmla="*/ 0 h 17"/>
              <a:gd name="T20" fmla="*/ 1083998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7"/>
              <a:gd name="T35" fmla="*/ 18 w 18"/>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7">
                <a:moveTo>
                  <a:pt x="17" y="0"/>
                </a:moveTo>
                <a:cubicBezTo>
                  <a:pt x="17" y="0"/>
                  <a:pt x="18" y="0"/>
                  <a:pt x="18" y="1"/>
                </a:cubicBezTo>
                <a:cubicBezTo>
                  <a:pt x="18" y="1"/>
                  <a:pt x="18" y="10"/>
                  <a:pt x="18" y="11"/>
                </a:cubicBezTo>
                <a:cubicBezTo>
                  <a:pt x="18" y="12"/>
                  <a:pt x="18" y="12"/>
                  <a:pt x="17" y="13"/>
                </a:cubicBezTo>
                <a:cubicBezTo>
                  <a:pt x="16" y="13"/>
                  <a:pt x="10" y="17"/>
                  <a:pt x="10" y="17"/>
                </a:cubicBezTo>
                <a:cubicBezTo>
                  <a:pt x="9" y="17"/>
                  <a:pt x="9" y="17"/>
                  <a:pt x="8" y="17"/>
                </a:cubicBezTo>
                <a:cubicBezTo>
                  <a:pt x="8" y="17"/>
                  <a:pt x="2" y="13"/>
                  <a:pt x="1" y="13"/>
                </a:cubicBezTo>
                <a:cubicBezTo>
                  <a:pt x="0" y="12"/>
                  <a:pt x="0" y="12"/>
                  <a:pt x="0" y="11"/>
                </a:cubicBezTo>
                <a:cubicBezTo>
                  <a:pt x="0" y="10"/>
                  <a:pt x="0" y="1"/>
                  <a:pt x="0" y="1"/>
                </a:cubicBezTo>
                <a:cubicBezTo>
                  <a:pt x="0" y="0"/>
                  <a:pt x="1" y="0"/>
                  <a:pt x="1" y="0"/>
                </a:cubicBezTo>
                <a:lnTo>
                  <a:pt x="17" y="0"/>
                </a:lnTo>
                <a:close/>
              </a:path>
            </a:pathLst>
          </a:custGeom>
          <a:solidFill>
            <a:schemeClr val="accent3"/>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endParaRPr lang="zh-CN" altLang="en-US" sz="1400" kern="0" dirty="0">
              <a:solidFill>
                <a:sysClr val="window" lastClr="FFFFFF"/>
              </a:solidFill>
              <a:cs typeface="+mn-ea"/>
              <a:sym typeface="+mn-lt"/>
            </a:endParaRPr>
          </a:p>
        </p:txBody>
      </p:sp>
      <p:sp>
        <p:nvSpPr>
          <p:cNvPr id="14370" name="Freeform 21"/>
          <p:cNvSpPr>
            <a:spLocks/>
          </p:cNvSpPr>
          <p:nvPr/>
        </p:nvSpPr>
        <p:spPr bwMode="auto">
          <a:xfrm>
            <a:off x="1176228" y="1810037"/>
            <a:ext cx="1594159" cy="1381157"/>
          </a:xfrm>
          <a:custGeom>
            <a:avLst/>
            <a:gdLst>
              <a:gd name="T0" fmla="*/ 1083998 w 18"/>
              <a:gd name="T1" fmla="*/ 0 h 17"/>
              <a:gd name="T2" fmla="*/ 1147763 w 18"/>
              <a:gd name="T3" fmla="*/ 58457 h 17"/>
              <a:gd name="T4" fmla="*/ 1147763 w 18"/>
              <a:gd name="T5" fmla="*/ 643031 h 17"/>
              <a:gd name="T6" fmla="*/ 1083998 w 18"/>
              <a:gd name="T7" fmla="*/ 759945 h 17"/>
              <a:gd name="T8" fmla="*/ 637646 w 18"/>
              <a:gd name="T9" fmla="*/ 993775 h 17"/>
              <a:gd name="T10" fmla="*/ 510117 w 18"/>
              <a:gd name="T11" fmla="*/ 993775 h 17"/>
              <a:gd name="T12" fmla="*/ 63765 w 18"/>
              <a:gd name="T13" fmla="*/ 759945 h 17"/>
              <a:gd name="T14" fmla="*/ 0 w 18"/>
              <a:gd name="T15" fmla="*/ 643031 h 17"/>
              <a:gd name="T16" fmla="*/ 0 w 18"/>
              <a:gd name="T17" fmla="*/ 58457 h 17"/>
              <a:gd name="T18" fmla="*/ 63765 w 18"/>
              <a:gd name="T19" fmla="*/ 0 h 17"/>
              <a:gd name="T20" fmla="*/ 1083998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7"/>
              <a:gd name="T35" fmla="*/ 18 w 18"/>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7">
                <a:moveTo>
                  <a:pt x="17" y="0"/>
                </a:moveTo>
                <a:cubicBezTo>
                  <a:pt x="17" y="0"/>
                  <a:pt x="18" y="0"/>
                  <a:pt x="18" y="1"/>
                </a:cubicBezTo>
                <a:cubicBezTo>
                  <a:pt x="18" y="1"/>
                  <a:pt x="18" y="10"/>
                  <a:pt x="18" y="11"/>
                </a:cubicBezTo>
                <a:cubicBezTo>
                  <a:pt x="18" y="12"/>
                  <a:pt x="18" y="12"/>
                  <a:pt x="17" y="13"/>
                </a:cubicBezTo>
                <a:cubicBezTo>
                  <a:pt x="16" y="13"/>
                  <a:pt x="10" y="17"/>
                  <a:pt x="10" y="17"/>
                </a:cubicBezTo>
                <a:cubicBezTo>
                  <a:pt x="9" y="17"/>
                  <a:pt x="9" y="17"/>
                  <a:pt x="8" y="17"/>
                </a:cubicBezTo>
                <a:cubicBezTo>
                  <a:pt x="8" y="17"/>
                  <a:pt x="2" y="13"/>
                  <a:pt x="1" y="13"/>
                </a:cubicBezTo>
                <a:cubicBezTo>
                  <a:pt x="0" y="12"/>
                  <a:pt x="0" y="12"/>
                  <a:pt x="0" y="11"/>
                </a:cubicBezTo>
                <a:cubicBezTo>
                  <a:pt x="0" y="10"/>
                  <a:pt x="0" y="1"/>
                  <a:pt x="0" y="1"/>
                </a:cubicBezTo>
                <a:cubicBezTo>
                  <a:pt x="0" y="0"/>
                  <a:pt x="1" y="0"/>
                  <a:pt x="1" y="0"/>
                </a:cubicBezTo>
                <a:lnTo>
                  <a:pt x="17" y="0"/>
                </a:lnTo>
                <a:close/>
              </a:path>
            </a:pathLst>
          </a:custGeom>
          <a:solidFill>
            <a:schemeClr val="accent2"/>
          </a:solidFill>
          <a:ln>
            <a:noFill/>
          </a:ln>
        </p:spPr>
        <p:txBody>
          <a:bodyPr lIns="65012" tIns="32506" rIns="65012" bIns="32506"/>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nSpc>
                <a:spcPct val="130000"/>
              </a:lnSpc>
            </a:pPr>
            <a:endParaRPr lang="zh-CN" altLang="en-US" sz="1400" dirty="0">
              <a:latin typeface="+mn-lt"/>
              <a:ea typeface="+mn-ea"/>
              <a:cs typeface="+mn-ea"/>
              <a:sym typeface="+mn-lt"/>
            </a:endParaRPr>
          </a:p>
        </p:txBody>
      </p:sp>
      <p:sp>
        <p:nvSpPr>
          <p:cNvPr id="14371" name="Freeform 22"/>
          <p:cNvSpPr>
            <a:spLocks/>
          </p:cNvSpPr>
          <p:nvPr/>
        </p:nvSpPr>
        <p:spPr bwMode="auto">
          <a:xfrm>
            <a:off x="1176228" y="1159175"/>
            <a:ext cx="1594159" cy="1383364"/>
          </a:xfrm>
          <a:custGeom>
            <a:avLst/>
            <a:gdLst>
              <a:gd name="T0" fmla="*/ 1083998 w 18"/>
              <a:gd name="T1" fmla="*/ 0 h 17"/>
              <a:gd name="T2" fmla="*/ 1147763 w 18"/>
              <a:gd name="T3" fmla="*/ 58551 h 17"/>
              <a:gd name="T4" fmla="*/ 1147763 w 18"/>
              <a:gd name="T5" fmla="*/ 644058 h 17"/>
              <a:gd name="T6" fmla="*/ 1083998 w 18"/>
              <a:gd name="T7" fmla="*/ 761160 h 17"/>
              <a:gd name="T8" fmla="*/ 637646 w 18"/>
              <a:gd name="T9" fmla="*/ 995363 h 17"/>
              <a:gd name="T10" fmla="*/ 510117 w 18"/>
              <a:gd name="T11" fmla="*/ 995363 h 17"/>
              <a:gd name="T12" fmla="*/ 63765 w 18"/>
              <a:gd name="T13" fmla="*/ 761160 h 17"/>
              <a:gd name="T14" fmla="*/ 0 w 18"/>
              <a:gd name="T15" fmla="*/ 644058 h 17"/>
              <a:gd name="T16" fmla="*/ 0 w 18"/>
              <a:gd name="T17" fmla="*/ 58551 h 17"/>
              <a:gd name="T18" fmla="*/ 63765 w 18"/>
              <a:gd name="T19" fmla="*/ 0 h 17"/>
              <a:gd name="T20" fmla="*/ 1083998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7"/>
              <a:gd name="T35" fmla="*/ 18 w 18"/>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7">
                <a:moveTo>
                  <a:pt x="17" y="0"/>
                </a:moveTo>
                <a:cubicBezTo>
                  <a:pt x="17" y="0"/>
                  <a:pt x="18" y="0"/>
                  <a:pt x="18" y="1"/>
                </a:cubicBezTo>
                <a:cubicBezTo>
                  <a:pt x="18" y="1"/>
                  <a:pt x="18" y="10"/>
                  <a:pt x="18" y="11"/>
                </a:cubicBezTo>
                <a:cubicBezTo>
                  <a:pt x="18" y="12"/>
                  <a:pt x="18" y="12"/>
                  <a:pt x="17" y="13"/>
                </a:cubicBezTo>
                <a:cubicBezTo>
                  <a:pt x="16" y="13"/>
                  <a:pt x="10" y="17"/>
                  <a:pt x="10" y="17"/>
                </a:cubicBezTo>
                <a:cubicBezTo>
                  <a:pt x="9" y="17"/>
                  <a:pt x="9" y="17"/>
                  <a:pt x="8" y="17"/>
                </a:cubicBezTo>
                <a:cubicBezTo>
                  <a:pt x="8" y="17"/>
                  <a:pt x="2" y="13"/>
                  <a:pt x="1" y="13"/>
                </a:cubicBezTo>
                <a:cubicBezTo>
                  <a:pt x="0" y="12"/>
                  <a:pt x="0" y="12"/>
                  <a:pt x="0" y="11"/>
                </a:cubicBezTo>
                <a:cubicBezTo>
                  <a:pt x="0" y="10"/>
                  <a:pt x="0" y="1"/>
                  <a:pt x="0" y="1"/>
                </a:cubicBezTo>
                <a:cubicBezTo>
                  <a:pt x="0" y="0"/>
                  <a:pt x="1" y="0"/>
                  <a:pt x="1" y="0"/>
                </a:cubicBezTo>
                <a:lnTo>
                  <a:pt x="17" y="0"/>
                </a:lnTo>
                <a:close/>
              </a:path>
            </a:pathLst>
          </a:custGeom>
          <a:solidFill>
            <a:schemeClr val="accent1"/>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endParaRPr lang="zh-CN" altLang="en-US" sz="1400" kern="0" dirty="0">
              <a:solidFill>
                <a:sysClr val="window" lastClr="FFFFFF"/>
              </a:solidFill>
              <a:cs typeface="+mn-ea"/>
              <a:sym typeface="+mn-lt"/>
            </a:endParaRPr>
          </a:p>
        </p:txBody>
      </p:sp>
      <p:cxnSp>
        <p:nvCxnSpPr>
          <p:cNvPr id="15" name="直接连接符 14"/>
          <p:cNvCxnSpPr/>
          <p:nvPr/>
        </p:nvCxnSpPr>
        <p:spPr>
          <a:xfrm flipH="1">
            <a:off x="3052954" y="1353245"/>
            <a:ext cx="2264445" cy="0"/>
          </a:xfrm>
          <a:prstGeom prst="line">
            <a:avLst/>
          </a:prstGeom>
          <a:ln w="6350">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052954" y="2456954"/>
            <a:ext cx="2264445" cy="0"/>
          </a:xfrm>
          <a:prstGeom prst="line">
            <a:avLst/>
          </a:prstGeom>
          <a:ln w="6350">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3052954" y="3251101"/>
            <a:ext cx="2264445" cy="0"/>
          </a:xfrm>
          <a:prstGeom prst="line">
            <a:avLst/>
          </a:prstGeom>
          <a:ln w="6350">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3052954" y="4144071"/>
            <a:ext cx="2264445" cy="0"/>
          </a:xfrm>
          <a:prstGeom prst="line">
            <a:avLst/>
          </a:prstGeom>
          <a:ln w="6350">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59356" y="1272283"/>
            <a:ext cx="0" cy="213122"/>
          </a:xfrm>
          <a:prstGeom prst="line">
            <a:avLst/>
          </a:prstGeom>
          <a:ln w="38100">
            <a:solidFill>
              <a:srgbClr val="008C8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449832" y="2350989"/>
            <a:ext cx="0" cy="211932"/>
          </a:xfrm>
          <a:prstGeom prst="line">
            <a:avLst/>
          </a:prstGeom>
          <a:ln w="38100">
            <a:solidFill>
              <a:srgbClr val="008C8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439116" y="3173710"/>
            <a:ext cx="0" cy="213122"/>
          </a:xfrm>
          <a:prstGeom prst="line">
            <a:avLst/>
          </a:prstGeom>
          <a:ln w="38100">
            <a:solidFill>
              <a:srgbClr val="008C8A"/>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429592" y="4008340"/>
            <a:ext cx="0" cy="213122"/>
          </a:xfrm>
          <a:prstGeom prst="line">
            <a:avLst/>
          </a:prstGeom>
          <a:ln w="38100">
            <a:solidFill>
              <a:srgbClr val="008C8A"/>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477440" y="1961655"/>
            <a:ext cx="1006023" cy="388299"/>
          </a:xfrm>
          <a:prstGeom prst="rect">
            <a:avLst/>
          </a:prstGeom>
          <a:noFill/>
        </p:spPr>
        <p:txBody>
          <a:bodyPr lIns="65012" tIns="32506" rIns="65012" bIns="32506">
            <a:spAutoFit/>
          </a:bodyPr>
          <a:lstStyle/>
          <a:p>
            <a:pPr algn="ctr">
              <a:lnSpc>
                <a:spcPct val="130000"/>
              </a:lnSpc>
              <a:defRPr/>
            </a:pPr>
            <a:r>
              <a:rPr lang="en-US" altLang="zh-CN" dirty="0">
                <a:solidFill>
                  <a:schemeClr val="bg1"/>
                </a:solidFill>
                <a:cs typeface="+mn-ea"/>
                <a:sym typeface="+mn-lt"/>
              </a:rPr>
              <a:t>  </a:t>
            </a:r>
            <a:r>
              <a:rPr lang="en-US" altLang="zh-CN" b="1" dirty="0">
                <a:solidFill>
                  <a:schemeClr val="bg1"/>
                </a:solidFill>
                <a:cs typeface="+mn-ea"/>
                <a:sym typeface="+mn-lt"/>
              </a:rPr>
              <a:t>01</a:t>
            </a:r>
            <a:endParaRPr lang="zh-CN" altLang="en-US" b="1" dirty="0">
              <a:solidFill>
                <a:schemeClr val="bg1"/>
              </a:solidFill>
              <a:cs typeface="+mn-ea"/>
              <a:sym typeface="+mn-lt"/>
            </a:endParaRPr>
          </a:p>
        </p:txBody>
      </p:sp>
      <p:sp>
        <p:nvSpPr>
          <p:cNvPr id="60" name="文本框 59"/>
          <p:cNvSpPr txBox="1"/>
          <p:nvPr/>
        </p:nvSpPr>
        <p:spPr>
          <a:xfrm>
            <a:off x="1470296" y="2609355"/>
            <a:ext cx="1006023" cy="388299"/>
          </a:xfrm>
          <a:prstGeom prst="rect">
            <a:avLst/>
          </a:prstGeom>
          <a:noFill/>
        </p:spPr>
        <p:txBody>
          <a:bodyPr lIns="65012" tIns="32506" rIns="65012" bIns="32506">
            <a:spAutoFit/>
          </a:bodyPr>
          <a:lstStyle/>
          <a:p>
            <a:pPr algn="ctr">
              <a:lnSpc>
                <a:spcPct val="130000"/>
              </a:lnSpc>
              <a:defRPr/>
            </a:pPr>
            <a:r>
              <a:rPr lang="en-US" altLang="zh-CN" dirty="0">
                <a:solidFill>
                  <a:schemeClr val="bg1"/>
                </a:solidFill>
                <a:cs typeface="+mn-ea"/>
                <a:sym typeface="+mn-lt"/>
              </a:rPr>
              <a:t>  </a:t>
            </a:r>
            <a:r>
              <a:rPr lang="en-US" altLang="zh-CN" b="1" dirty="0">
                <a:solidFill>
                  <a:schemeClr val="bg1"/>
                </a:solidFill>
                <a:cs typeface="+mn-ea"/>
                <a:sym typeface="+mn-lt"/>
              </a:rPr>
              <a:t>02</a:t>
            </a:r>
            <a:endParaRPr lang="zh-CN" altLang="en-US" b="1" dirty="0">
              <a:solidFill>
                <a:schemeClr val="bg1"/>
              </a:solidFill>
              <a:cs typeface="+mn-ea"/>
              <a:sym typeface="+mn-lt"/>
            </a:endParaRPr>
          </a:p>
        </p:txBody>
      </p:sp>
      <p:sp>
        <p:nvSpPr>
          <p:cNvPr id="61" name="文本框 60"/>
          <p:cNvSpPr txBox="1"/>
          <p:nvPr/>
        </p:nvSpPr>
        <p:spPr>
          <a:xfrm>
            <a:off x="1470296" y="3257055"/>
            <a:ext cx="1006023" cy="388299"/>
          </a:xfrm>
          <a:prstGeom prst="rect">
            <a:avLst/>
          </a:prstGeom>
          <a:noFill/>
        </p:spPr>
        <p:txBody>
          <a:bodyPr lIns="65012" tIns="32506" rIns="65012" bIns="32506">
            <a:spAutoFit/>
          </a:bodyPr>
          <a:lstStyle/>
          <a:p>
            <a:pPr algn="ctr">
              <a:lnSpc>
                <a:spcPct val="130000"/>
              </a:lnSpc>
              <a:defRPr/>
            </a:pPr>
            <a:r>
              <a:rPr lang="en-US" altLang="zh-CN" dirty="0">
                <a:solidFill>
                  <a:schemeClr val="bg1"/>
                </a:solidFill>
                <a:cs typeface="+mn-ea"/>
                <a:sym typeface="+mn-lt"/>
              </a:rPr>
              <a:t>  </a:t>
            </a:r>
            <a:r>
              <a:rPr lang="en-US" altLang="zh-CN" b="1" dirty="0">
                <a:solidFill>
                  <a:schemeClr val="bg1"/>
                </a:solidFill>
                <a:cs typeface="+mn-ea"/>
                <a:sym typeface="+mn-lt"/>
              </a:rPr>
              <a:t>03</a:t>
            </a:r>
            <a:endParaRPr lang="zh-CN" altLang="en-US" b="1" dirty="0">
              <a:solidFill>
                <a:schemeClr val="bg1"/>
              </a:solidFill>
              <a:cs typeface="+mn-ea"/>
              <a:sym typeface="+mn-lt"/>
            </a:endParaRPr>
          </a:p>
        </p:txBody>
      </p:sp>
      <p:sp>
        <p:nvSpPr>
          <p:cNvPr id="62" name="文本框 61"/>
          <p:cNvSpPr txBox="1"/>
          <p:nvPr/>
        </p:nvSpPr>
        <p:spPr>
          <a:xfrm>
            <a:off x="1470296" y="3896420"/>
            <a:ext cx="1006023" cy="388299"/>
          </a:xfrm>
          <a:prstGeom prst="rect">
            <a:avLst/>
          </a:prstGeom>
          <a:noFill/>
        </p:spPr>
        <p:txBody>
          <a:bodyPr lIns="65012" tIns="32506" rIns="65012" bIns="32506">
            <a:spAutoFit/>
          </a:bodyPr>
          <a:lstStyle/>
          <a:p>
            <a:pPr algn="ctr">
              <a:lnSpc>
                <a:spcPct val="130000"/>
              </a:lnSpc>
              <a:defRPr/>
            </a:pPr>
            <a:r>
              <a:rPr lang="en-US" altLang="zh-CN" dirty="0">
                <a:solidFill>
                  <a:schemeClr val="bg1"/>
                </a:solidFill>
                <a:cs typeface="+mn-ea"/>
                <a:sym typeface="+mn-lt"/>
              </a:rPr>
              <a:t>  </a:t>
            </a:r>
            <a:r>
              <a:rPr lang="en-US" altLang="zh-CN" b="1" dirty="0">
                <a:solidFill>
                  <a:schemeClr val="bg1"/>
                </a:solidFill>
                <a:cs typeface="+mn-ea"/>
                <a:sym typeface="+mn-lt"/>
              </a:rPr>
              <a:t>04</a:t>
            </a:r>
            <a:endParaRPr lang="zh-CN" altLang="en-US" b="1" dirty="0">
              <a:solidFill>
                <a:schemeClr val="bg1"/>
              </a:solidFill>
              <a:cs typeface="+mn-ea"/>
              <a:sym typeface="+mn-lt"/>
            </a:endParaRPr>
          </a:p>
        </p:txBody>
      </p:sp>
      <p:grpSp>
        <p:nvGrpSpPr>
          <p:cNvPr id="2" name="组合 62"/>
          <p:cNvGrpSpPr/>
          <p:nvPr/>
        </p:nvGrpSpPr>
        <p:grpSpPr>
          <a:xfrm>
            <a:off x="1703444" y="1377707"/>
            <a:ext cx="540317" cy="539462"/>
            <a:chOff x="3175" y="0"/>
            <a:chExt cx="971551" cy="969963"/>
          </a:xfrm>
          <a:solidFill>
            <a:schemeClr val="bg1"/>
          </a:solidFill>
        </p:grpSpPr>
        <p:sp>
          <p:nvSpPr>
            <p:cNvPr id="64" name="Freeform 47"/>
            <p:cNvSpPr>
              <a:spLocks/>
            </p:cNvSpPr>
            <p:nvPr/>
          </p:nvSpPr>
          <p:spPr bwMode="auto">
            <a:xfrm>
              <a:off x="674688" y="98425"/>
              <a:ext cx="201613" cy="201613"/>
            </a:xfrm>
            <a:custGeom>
              <a:avLst/>
              <a:gdLst>
                <a:gd name="T0" fmla="*/ 0 w 127"/>
                <a:gd name="T1" fmla="*/ 0 h 127"/>
                <a:gd name="T2" fmla="*/ 0 w 127"/>
                <a:gd name="T3" fmla="*/ 21 h 127"/>
                <a:gd name="T4" fmla="*/ 107 w 127"/>
                <a:gd name="T5" fmla="*/ 21 h 127"/>
                <a:gd name="T6" fmla="*/ 107 w 127"/>
                <a:gd name="T7" fmla="*/ 127 h 127"/>
                <a:gd name="T8" fmla="*/ 127 w 127"/>
                <a:gd name="T9" fmla="*/ 127 h 127"/>
                <a:gd name="T10" fmla="*/ 127 w 127"/>
                <a:gd name="T11" fmla="*/ 0 h 127"/>
                <a:gd name="T12" fmla="*/ 0 w 127"/>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27" h="127">
                  <a:moveTo>
                    <a:pt x="0" y="0"/>
                  </a:moveTo>
                  <a:lnTo>
                    <a:pt x="0" y="21"/>
                  </a:lnTo>
                  <a:lnTo>
                    <a:pt x="107" y="21"/>
                  </a:lnTo>
                  <a:lnTo>
                    <a:pt x="107" y="127"/>
                  </a:lnTo>
                  <a:lnTo>
                    <a:pt x="127" y="127"/>
                  </a:lnTo>
                  <a:lnTo>
                    <a:pt x="127" y="0"/>
                  </a:lnTo>
                  <a:lnTo>
                    <a:pt x="0" y="0"/>
                  </a:lnTo>
                  <a:close/>
                </a:path>
              </a:pathLst>
            </a:custGeom>
            <a:grpFill/>
            <a:ln>
              <a:noFill/>
            </a:ln>
          </p:spPr>
          <p:txBody>
            <a:bodyPr/>
            <a:lstStyle/>
            <a:p>
              <a:pPr>
                <a:lnSpc>
                  <a:spcPct val="130000"/>
                </a:lnSpc>
                <a:defRPr/>
              </a:pPr>
              <a:endParaRPr lang="zh-CN" altLang="en-US" sz="1400" dirty="0">
                <a:cs typeface="+mn-ea"/>
                <a:sym typeface="+mn-lt"/>
              </a:endParaRPr>
            </a:p>
          </p:txBody>
        </p:sp>
        <p:sp>
          <p:nvSpPr>
            <p:cNvPr id="65" name="Freeform 48"/>
            <p:cNvSpPr>
              <a:spLocks/>
            </p:cNvSpPr>
            <p:nvPr/>
          </p:nvSpPr>
          <p:spPr bwMode="auto">
            <a:xfrm>
              <a:off x="101600" y="671513"/>
              <a:ext cx="201613" cy="200025"/>
            </a:xfrm>
            <a:custGeom>
              <a:avLst/>
              <a:gdLst>
                <a:gd name="T0" fmla="*/ 0 w 127"/>
                <a:gd name="T1" fmla="*/ 0 h 126"/>
                <a:gd name="T2" fmla="*/ 0 w 127"/>
                <a:gd name="T3" fmla="*/ 126 h 126"/>
                <a:gd name="T4" fmla="*/ 127 w 127"/>
                <a:gd name="T5" fmla="*/ 126 h 126"/>
                <a:gd name="T6" fmla="*/ 127 w 127"/>
                <a:gd name="T7" fmla="*/ 106 h 126"/>
                <a:gd name="T8" fmla="*/ 21 w 127"/>
                <a:gd name="T9" fmla="*/ 106 h 126"/>
                <a:gd name="T10" fmla="*/ 21 w 127"/>
                <a:gd name="T11" fmla="*/ 0 h 126"/>
                <a:gd name="T12" fmla="*/ 0 w 127"/>
                <a:gd name="T13" fmla="*/ 0 h 126"/>
                <a:gd name="T14" fmla="*/ 0 w 127"/>
                <a:gd name="T15" fmla="*/ 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26">
                  <a:moveTo>
                    <a:pt x="0" y="0"/>
                  </a:moveTo>
                  <a:lnTo>
                    <a:pt x="0" y="126"/>
                  </a:lnTo>
                  <a:lnTo>
                    <a:pt x="127" y="126"/>
                  </a:lnTo>
                  <a:lnTo>
                    <a:pt x="127" y="106"/>
                  </a:lnTo>
                  <a:lnTo>
                    <a:pt x="21" y="106"/>
                  </a:lnTo>
                  <a:lnTo>
                    <a:pt x="21" y="0"/>
                  </a:lnTo>
                  <a:lnTo>
                    <a:pt x="0" y="0"/>
                  </a:lnTo>
                  <a:lnTo>
                    <a:pt x="0" y="0"/>
                  </a:lnTo>
                  <a:close/>
                </a:path>
              </a:pathLst>
            </a:custGeom>
            <a:grpFill/>
            <a:ln>
              <a:noFill/>
            </a:ln>
          </p:spPr>
          <p:txBody>
            <a:bodyPr/>
            <a:lstStyle/>
            <a:p>
              <a:pPr>
                <a:lnSpc>
                  <a:spcPct val="130000"/>
                </a:lnSpc>
                <a:defRPr/>
              </a:pPr>
              <a:endParaRPr lang="zh-CN" altLang="en-US" sz="1400" dirty="0">
                <a:cs typeface="+mn-ea"/>
                <a:sym typeface="+mn-lt"/>
              </a:endParaRPr>
            </a:p>
          </p:txBody>
        </p:sp>
        <p:sp>
          <p:nvSpPr>
            <p:cNvPr id="66" name="Freeform 49"/>
            <p:cNvSpPr>
              <a:spLocks/>
            </p:cNvSpPr>
            <p:nvPr/>
          </p:nvSpPr>
          <p:spPr bwMode="auto">
            <a:xfrm>
              <a:off x="674688" y="671513"/>
              <a:ext cx="201613" cy="200025"/>
            </a:xfrm>
            <a:custGeom>
              <a:avLst/>
              <a:gdLst>
                <a:gd name="T0" fmla="*/ 107 w 127"/>
                <a:gd name="T1" fmla="*/ 0 h 126"/>
                <a:gd name="T2" fmla="*/ 107 w 127"/>
                <a:gd name="T3" fmla="*/ 106 h 126"/>
                <a:gd name="T4" fmla="*/ 0 w 127"/>
                <a:gd name="T5" fmla="*/ 106 h 126"/>
                <a:gd name="T6" fmla="*/ 0 w 127"/>
                <a:gd name="T7" fmla="*/ 126 h 126"/>
                <a:gd name="T8" fmla="*/ 127 w 127"/>
                <a:gd name="T9" fmla="*/ 126 h 126"/>
                <a:gd name="T10" fmla="*/ 127 w 127"/>
                <a:gd name="T11" fmla="*/ 0 h 126"/>
                <a:gd name="T12" fmla="*/ 107 w 127"/>
                <a:gd name="T13" fmla="*/ 0 h 126"/>
                <a:gd name="T14" fmla="*/ 107 w 127"/>
                <a:gd name="T15" fmla="*/ 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26">
                  <a:moveTo>
                    <a:pt x="107" y="0"/>
                  </a:moveTo>
                  <a:lnTo>
                    <a:pt x="107" y="106"/>
                  </a:lnTo>
                  <a:lnTo>
                    <a:pt x="0" y="106"/>
                  </a:lnTo>
                  <a:lnTo>
                    <a:pt x="0" y="126"/>
                  </a:lnTo>
                  <a:lnTo>
                    <a:pt x="127" y="126"/>
                  </a:lnTo>
                  <a:lnTo>
                    <a:pt x="127" y="0"/>
                  </a:lnTo>
                  <a:lnTo>
                    <a:pt x="107" y="0"/>
                  </a:lnTo>
                  <a:lnTo>
                    <a:pt x="107" y="0"/>
                  </a:lnTo>
                  <a:close/>
                </a:path>
              </a:pathLst>
            </a:custGeom>
            <a:grpFill/>
            <a:ln>
              <a:noFill/>
            </a:ln>
          </p:spPr>
          <p:txBody>
            <a:bodyPr/>
            <a:lstStyle/>
            <a:p>
              <a:pPr>
                <a:lnSpc>
                  <a:spcPct val="130000"/>
                </a:lnSpc>
                <a:defRPr/>
              </a:pPr>
              <a:endParaRPr lang="zh-CN" altLang="en-US" sz="1400" dirty="0">
                <a:cs typeface="+mn-ea"/>
                <a:sym typeface="+mn-lt"/>
              </a:endParaRPr>
            </a:p>
          </p:txBody>
        </p:sp>
        <p:sp>
          <p:nvSpPr>
            <p:cNvPr id="67" name="Freeform 50"/>
            <p:cNvSpPr>
              <a:spLocks/>
            </p:cNvSpPr>
            <p:nvPr/>
          </p:nvSpPr>
          <p:spPr bwMode="auto">
            <a:xfrm>
              <a:off x="101600" y="98425"/>
              <a:ext cx="201613" cy="201613"/>
            </a:xfrm>
            <a:custGeom>
              <a:avLst/>
              <a:gdLst>
                <a:gd name="T0" fmla="*/ 0 w 127"/>
                <a:gd name="T1" fmla="*/ 0 h 127"/>
                <a:gd name="T2" fmla="*/ 0 w 127"/>
                <a:gd name="T3" fmla="*/ 127 h 127"/>
                <a:gd name="T4" fmla="*/ 21 w 127"/>
                <a:gd name="T5" fmla="*/ 127 h 127"/>
                <a:gd name="T6" fmla="*/ 21 w 127"/>
                <a:gd name="T7" fmla="*/ 21 h 127"/>
                <a:gd name="T8" fmla="*/ 127 w 127"/>
                <a:gd name="T9" fmla="*/ 21 h 127"/>
                <a:gd name="T10" fmla="*/ 127 w 127"/>
                <a:gd name="T11" fmla="*/ 0 h 127"/>
                <a:gd name="T12" fmla="*/ 0 w 127"/>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27" h="127">
                  <a:moveTo>
                    <a:pt x="0" y="0"/>
                  </a:moveTo>
                  <a:lnTo>
                    <a:pt x="0" y="127"/>
                  </a:lnTo>
                  <a:lnTo>
                    <a:pt x="21" y="127"/>
                  </a:lnTo>
                  <a:lnTo>
                    <a:pt x="21" y="21"/>
                  </a:lnTo>
                  <a:lnTo>
                    <a:pt x="127" y="21"/>
                  </a:lnTo>
                  <a:lnTo>
                    <a:pt x="127" y="0"/>
                  </a:lnTo>
                  <a:lnTo>
                    <a:pt x="0" y="0"/>
                  </a:lnTo>
                  <a:close/>
                </a:path>
              </a:pathLst>
            </a:custGeom>
            <a:grpFill/>
            <a:ln>
              <a:noFill/>
            </a:ln>
          </p:spPr>
          <p:txBody>
            <a:bodyPr/>
            <a:lstStyle/>
            <a:p>
              <a:pPr>
                <a:lnSpc>
                  <a:spcPct val="130000"/>
                </a:lnSpc>
                <a:defRPr/>
              </a:pPr>
              <a:endParaRPr lang="zh-CN" altLang="en-US" sz="1400" dirty="0">
                <a:cs typeface="+mn-ea"/>
                <a:sym typeface="+mn-lt"/>
              </a:endParaRPr>
            </a:p>
          </p:txBody>
        </p:sp>
        <p:sp>
          <p:nvSpPr>
            <p:cNvPr id="68" name="Rectangle 51"/>
            <p:cNvSpPr>
              <a:spLocks noChangeArrowheads="1"/>
            </p:cNvSpPr>
            <p:nvPr/>
          </p:nvSpPr>
          <p:spPr bwMode="auto">
            <a:xfrm>
              <a:off x="3175" y="469900"/>
              <a:ext cx="230188" cy="31750"/>
            </a:xfrm>
            <a:prstGeom prst="rect">
              <a:avLst/>
            </a:prstGeom>
            <a:grpFill/>
            <a:ln>
              <a:noFill/>
            </a:ln>
          </p:spPr>
          <p:txBody>
            <a:bodyPr/>
            <a:lstStyle/>
            <a:p>
              <a:pPr>
                <a:lnSpc>
                  <a:spcPct val="130000"/>
                </a:lnSpc>
                <a:defRPr/>
              </a:pPr>
              <a:endParaRPr lang="zh-CN" altLang="en-US" sz="1400" dirty="0">
                <a:cs typeface="+mn-ea"/>
                <a:sym typeface="+mn-lt"/>
              </a:endParaRPr>
            </a:p>
          </p:txBody>
        </p:sp>
        <p:sp>
          <p:nvSpPr>
            <p:cNvPr id="69" name="Rectangle 52"/>
            <p:cNvSpPr>
              <a:spLocks noChangeArrowheads="1"/>
            </p:cNvSpPr>
            <p:nvPr/>
          </p:nvSpPr>
          <p:spPr bwMode="auto">
            <a:xfrm>
              <a:off x="744538" y="469900"/>
              <a:ext cx="230188" cy="31750"/>
            </a:xfrm>
            <a:prstGeom prst="rect">
              <a:avLst/>
            </a:prstGeom>
            <a:grpFill/>
            <a:ln>
              <a:noFill/>
            </a:ln>
          </p:spPr>
          <p:txBody>
            <a:bodyPr/>
            <a:lstStyle/>
            <a:p>
              <a:pPr>
                <a:lnSpc>
                  <a:spcPct val="130000"/>
                </a:lnSpc>
                <a:defRPr/>
              </a:pPr>
              <a:endParaRPr lang="zh-CN" altLang="en-US" sz="1400" dirty="0">
                <a:cs typeface="+mn-ea"/>
                <a:sym typeface="+mn-lt"/>
              </a:endParaRPr>
            </a:p>
          </p:txBody>
        </p:sp>
        <p:sp>
          <p:nvSpPr>
            <p:cNvPr id="70" name="Rectangle 53"/>
            <p:cNvSpPr>
              <a:spLocks noChangeArrowheads="1"/>
            </p:cNvSpPr>
            <p:nvPr/>
          </p:nvSpPr>
          <p:spPr bwMode="auto">
            <a:xfrm>
              <a:off x="473075" y="741363"/>
              <a:ext cx="31750" cy="228600"/>
            </a:xfrm>
            <a:prstGeom prst="rect">
              <a:avLst/>
            </a:prstGeom>
            <a:grpFill/>
            <a:ln>
              <a:noFill/>
            </a:ln>
          </p:spPr>
          <p:txBody>
            <a:bodyPr/>
            <a:lstStyle/>
            <a:p>
              <a:pPr>
                <a:lnSpc>
                  <a:spcPct val="130000"/>
                </a:lnSpc>
                <a:defRPr/>
              </a:pPr>
              <a:endParaRPr lang="zh-CN" altLang="en-US" sz="1400" dirty="0">
                <a:cs typeface="+mn-ea"/>
                <a:sym typeface="+mn-lt"/>
              </a:endParaRPr>
            </a:p>
          </p:txBody>
        </p:sp>
        <p:sp>
          <p:nvSpPr>
            <p:cNvPr id="71" name="Rectangle 54"/>
            <p:cNvSpPr>
              <a:spLocks noChangeArrowheads="1"/>
            </p:cNvSpPr>
            <p:nvPr/>
          </p:nvSpPr>
          <p:spPr bwMode="auto">
            <a:xfrm>
              <a:off x="473075" y="0"/>
              <a:ext cx="31750" cy="228600"/>
            </a:xfrm>
            <a:prstGeom prst="rect">
              <a:avLst/>
            </a:prstGeom>
            <a:grpFill/>
            <a:ln>
              <a:noFill/>
            </a:ln>
          </p:spPr>
          <p:txBody>
            <a:bodyPr/>
            <a:lstStyle/>
            <a:p>
              <a:pPr>
                <a:lnSpc>
                  <a:spcPct val="130000"/>
                </a:lnSpc>
                <a:defRPr/>
              </a:pPr>
              <a:endParaRPr lang="zh-CN" altLang="en-US" sz="1400" dirty="0">
                <a:cs typeface="+mn-ea"/>
                <a:sym typeface="+mn-lt"/>
              </a:endParaRPr>
            </a:p>
          </p:txBody>
        </p:sp>
        <p:sp>
          <p:nvSpPr>
            <p:cNvPr id="72" name="Freeform 55"/>
            <p:cNvSpPr>
              <a:spLocks/>
            </p:cNvSpPr>
            <p:nvPr/>
          </p:nvSpPr>
          <p:spPr bwMode="auto">
            <a:xfrm>
              <a:off x="407988" y="309563"/>
              <a:ext cx="163513" cy="169863"/>
            </a:xfrm>
            <a:custGeom>
              <a:avLst/>
              <a:gdLst>
                <a:gd name="T0" fmla="*/ 180 w 360"/>
                <a:gd name="T1" fmla="*/ 0 h 375"/>
                <a:gd name="T2" fmla="*/ 0 w 360"/>
                <a:gd name="T3" fmla="*/ 91 h 375"/>
                <a:gd name="T4" fmla="*/ 0 w 360"/>
                <a:gd name="T5" fmla="*/ 284 h 375"/>
                <a:gd name="T6" fmla="*/ 180 w 360"/>
                <a:gd name="T7" fmla="*/ 375 h 375"/>
                <a:gd name="T8" fmla="*/ 360 w 360"/>
                <a:gd name="T9" fmla="*/ 285 h 375"/>
                <a:gd name="T10" fmla="*/ 360 w 360"/>
                <a:gd name="T11" fmla="*/ 91 h 375"/>
                <a:gd name="T12" fmla="*/ 180 w 360"/>
                <a:gd name="T13" fmla="*/ 0 h 375"/>
              </a:gdLst>
              <a:ahLst/>
              <a:cxnLst>
                <a:cxn ang="0">
                  <a:pos x="T0" y="T1"/>
                </a:cxn>
                <a:cxn ang="0">
                  <a:pos x="T2" y="T3"/>
                </a:cxn>
                <a:cxn ang="0">
                  <a:pos x="T4" y="T5"/>
                </a:cxn>
                <a:cxn ang="0">
                  <a:pos x="T6" y="T7"/>
                </a:cxn>
                <a:cxn ang="0">
                  <a:pos x="T8" y="T9"/>
                </a:cxn>
                <a:cxn ang="0">
                  <a:pos x="T10" y="T11"/>
                </a:cxn>
                <a:cxn ang="0">
                  <a:pos x="T12" y="T13"/>
                </a:cxn>
              </a:cxnLst>
              <a:rect l="0" t="0" r="r" b="b"/>
              <a:pathLst>
                <a:path w="360" h="375">
                  <a:moveTo>
                    <a:pt x="180" y="0"/>
                  </a:moveTo>
                  <a:cubicBezTo>
                    <a:pt x="117" y="32"/>
                    <a:pt x="59" y="61"/>
                    <a:pt x="0" y="91"/>
                  </a:cubicBezTo>
                  <a:cubicBezTo>
                    <a:pt x="0" y="284"/>
                    <a:pt x="0" y="284"/>
                    <a:pt x="0" y="284"/>
                  </a:cubicBezTo>
                  <a:cubicBezTo>
                    <a:pt x="63" y="316"/>
                    <a:pt x="123" y="345"/>
                    <a:pt x="180" y="375"/>
                  </a:cubicBezTo>
                  <a:cubicBezTo>
                    <a:pt x="242" y="344"/>
                    <a:pt x="307" y="310"/>
                    <a:pt x="360" y="285"/>
                  </a:cubicBezTo>
                  <a:cubicBezTo>
                    <a:pt x="360" y="91"/>
                    <a:pt x="360" y="91"/>
                    <a:pt x="360" y="91"/>
                  </a:cubicBezTo>
                  <a:cubicBezTo>
                    <a:pt x="298" y="60"/>
                    <a:pt x="233" y="27"/>
                    <a:pt x="180" y="0"/>
                  </a:cubicBezTo>
                  <a:close/>
                </a:path>
              </a:pathLst>
            </a:custGeom>
            <a:grpFill/>
            <a:ln>
              <a:noFill/>
            </a:ln>
          </p:spPr>
          <p:txBody>
            <a:bodyPr/>
            <a:lstStyle/>
            <a:p>
              <a:pPr>
                <a:lnSpc>
                  <a:spcPct val="130000"/>
                </a:lnSpc>
                <a:defRPr/>
              </a:pPr>
              <a:endParaRPr lang="zh-CN" altLang="en-US" sz="1400" dirty="0">
                <a:cs typeface="+mn-ea"/>
                <a:sym typeface="+mn-lt"/>
              </a:endParaRPr>
            </a:p>
          </p:txBody>
        </p:sp>
        <p:sp>
          <p:nvSpPr>
            <p:cNvPr id="73" name="Freeform 56"/>
            <p:cNvSpPr>
              <a:spLocks/>
            </p:cNvSpPr>
            <p:nvPr/>
          </p:nvSpPr>
          <p:spPr bwMode="auto">
            <a:xfrm>
              <a:off x="347663" y="477838"/>
              <a:ext cx="284163" cy="184150"/>
            </a:xfrm>
            <a:custGeom>
              <a:avLst/>
              <a:gdLst>
                <a:gd name="T0" fmla="*/ 0 w 179"/>
                <a:gd name="T1" fmla="*/ 0 h 116"/>
                <a:gd name="T2" fmla="*/ 0 w 179"/>
                <a:gd name="T3" fmla="*/ 74 h 116"/>
                <a:gd name="T4" fmla="*/ 89 w 179"/>
                <a:gd name="T5" fmla="*/ 116 h 116"/>
                <a:gd name="T6" fmla="*/ 179 w 179"/>
                <a:gd name="T7" fmla="*/ 67 h 116"/>
                <a:gd name="T8" fmla="*/ 179 w 179"/>
                <a:gd name="T9" fmla="*/ 0 h 116"/>
                <a:gd name="T10" fmla="*/ 158 w 179"/>
                <a:gd name="T11" fmla="*/ 0 h 116"/>
                <a:gd name="T12" fmla="*/ 158 w 179"/>
                <a:gd name="T13" fmla="*/ 55 h 116"/>
                <a:gd name="T14" fmla="*/ 89 w 179"/>
                <a:gd name="T15" fmla="*/ 93 h 116"/>
                <a:gd name="T16" fmla="*/ 20 w 179"/>
                <a:gd name="T17" fmla="*/ 61 h 116"/>
                <a:gd name="T18" fmla="*/ 20 w 179"/>
                <a:gd name="T19" fmla="*/ 0 h 116"/>
                <a:gd name="T20" fmla="*/ 0 w 179"/>
                <a:gd name="T2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116">
                  <a:moveTo>
                    <a:pt x="0" y="0"/>
                  </a:moveTo>
                  <a:lnTo>
                    <a:pt x="0" y="74"/>
                  </a:lnTo>
                  <a:lnTo>
                    <a:pt x="89" y="116"/>
                  </a:lnTo>
                  <a:lnTo>
                    <a:pt x="179" y="67"/>
                  </a:lnTo>
                  <a:lnTo>
                    <a:pt x="179" y="0"/>
                  </a:lnTo>
                  <a:lnTo>
                    <a:pt x="158" y="0"/>
                  </a:lnTo>
                  <a:lnTo>
                    <a:pt x="158" y="55"/>
                  </a:lnTo>
                  <a:lnTo>
                    <a:pt x="89" y="93"/>
                  </a:lnTo>
                  <a:lnTo>
                    <a:pt x="20" y="61"/>
                  </a:lnTo>
                  <a:lnTo>
                    <a:pt x="20" y="0"/>
                  </a:lnTo>
                  <a:lnTo>
                    <a:pt x="0" y="0"/>
                  </a:lnTo>
                  <a:close/>
                </a:path>
              </a:pathLst>
            </a:custGeom>
            <a:grpFill/>
            <a:ln>
              <a:noFill/>
            </a:ln>
          </p:spPr>
          <p:txBody>
            <a:bodyPr/>
            <a:lstStyle/>
            <a:p>
              <a:pPr>
                <a:lnSpc>
                  <a:spcPct val="130000"/>
                </a:lnSpc>
                <a:defRPr/>
              </a:pPr>
              <a:endParaRPr lang="zh-CN" altLang="en-US" sz="1400" dirty="0">
                <a:cs typeface="+mn-ea"/>
                <a:sym typeface="+mn-lt"/>
              </a:endParaRPr>
            </a:p>
          </p:txBody>
        </p:sp>
      </p:grpSp>
      <p:sp>
        <p:nvSpPr>
          <p:cNvPr id="30" name="文本框 29"/>
          <p:cNvSpPr txBox="1"/>
          <p:nvPr/>
        </p:nvSpPr>
        <p:spPr>
          <a:xfrm>
            <a:off x="5599965" y="1086754"/>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cs typeface="+mn-ea"/>
                <a:sym typeface="+mn-lt"/>
              </a:rPr>
              <a:t>请替换文字内容</a:t>
            </a:r>
          </a:p>
        </p:txBody>
      </p:sp>
      <p:sp>
        <p:nvSpPr>
          <p:cNvPr id="31" name="文本框 30"/>
          <p:cNvSpPr txBox="1"/>
          <p:nvPr/>
        </p:nvSpPr>
        <p:spPr>
          <a:xfrm>
            <a:off x="5599965" y="1324160"/>
            <a:ext cx="2146788" cy="413050"/>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cs typeface="+mn-ea"/>
                <a:sym typeface="+mn-lt"/>
              </a:rPr>
              <a:t>点击添加相关标题文字，点击添加相关标题文字，点击添加相关标题文字，</a:t>
            </a:r>
            <a:endParaRPr lang="en-US" altLang="zh-CN" sz="800" dirty="0">
              <a:solidFill>
                <a:schemeClr val="bg1">
                  <a:lumMod val="50000"/>
                </a:schemeClr>
              </a:solidFill>
              <a:cs typeface="+mn-ea"/>
              <a:sym typeface="+mn-lt"/>
            </a:endParaRPr>
          </a:p>
        </p:txBody>
      </p:sp>
      <p:sp>
        <p:nvSpPr>
          <p:cNvPr id="32" name="文本框 31"/>
          <p:cNvSpPr txBox="1"/>
          <p:nvPr/>
        </p:nvSpPr>
        <p:spPr>
          <a:xfrm>
            <a:off x="5599965" y="2107014"/>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cs typeface="+mn-ea"/>
                <a:sym typeface="+mn-lt"/>
              </a:rPr>
              <a:t>请替换文字内容</a:t>
            </a:r>
          </a:p>
        </p:txBody>
      </p:sp>
      <p:sp>
        <p:nvSpPr>
          <p:cNvPr id="33" name="文本框 32"/>
          <p:cNvSpPr txBox="1"/>
          <p:nvPr/>
        </p:nvSpPr>
        <p:spPr>
          <a:xfrm>
            <a:off x="5599965" y="2344420"/>
            <a:ext cx="2146788" cy="413050"/>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cs typeface="+mn-ea"/>
                <a:sym typeface="+mn-lt"/>
              </a:rPr>
              <a:t>点击添加相关标题文字，点击添加相关标题文字，点击添加相关标题文字</a:t>
            </a:r>
            <a:endParaRPr lang="en-US" altLang="zh-CN" sz="800" dirty="0">
              <a:solidFill>
                <a:schemeClr val="bg1">
                  <a:lumMod val="50000"/>
                </a:schemeClr>
              </a:solidFill>
              <a:cs typeface="+mn-ea"/>
              <a:sym typeface="+mn-lt"/>
            </a:endParaRPr>
          </a:p>
        </p:txBody>
      </p:sp>
      <p:sp>
        <p:nvSpPr>
          <p:cNvPr id="34" name="文本框 33"/>
          <p:cNvSpPr txBox="1"/>
          <p:nvPr/>
        </p:nvSpPr>
        <p:spPr>
          <a:xfrm>
            <a:off x="5599965" y="2959099"/>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cs typeface="+mn-ea"/>
                <a:sym typeface="+mn-lt"/>
              </a:rPr>
              <a:t>请替换文字内容</a:t>
            </a:r>
          </a:p>
        </p:txBody>
      </p:sp>
      <p:sp>
        <p:nvSpPr>
          <p:cNvPr id="35" name="文本框 34"/>
          <p:cNvSpPr txBox="1"/>
          <p:nvPr/>
        </p:nvSpPr>
        <p:spPr>
          <a:xfrm>
            <a:off x="5599965" y="3196506"/>
            <a:ext cx="2146788" cy="413050"/>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cs typeface="+mn-ea"/>
                <a:sym typeface="+mn-lt"/>
              </a:rPr>
              <a:t>点击添加相关标题文字，点击添加相关标题文字，点击添加相关标题文字</a:t>
            </a:r>
            <a:endParaRPr lang="en-US" altLang="zh-CN" sz="800" dirty="0">
              <a:solidFill>
                <a:schemeClr val="bg1">
                  <a:lumMod val="50000"/>
                </a:schemeClr>
              </a:solidFill>
              <a:cs typeface="+mn-ea"/>
              <a:sym typeface="+mn-lt"/>
            </a:endParaRPr>
          </a:p>
        </p:txBody>
      </p:sp>
      <p:sp>
        <p:nvSpPr>
          <p:cNvPr id="36" name="文本框 35"/>
          <p:cNvSpPr txBox="1"/>
          <p:nvPr/>
        </p:nvSpPr>
        <p:spPr>
          <a:xfrm>
            <a:off x="5599965" y="3867242"/>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cs typeface="+mn-ea"/>
                <a:sym typeface="+mn-lt"/>
              </a:rPr>
              <a:t>请替换文字内容</a:t>
            </a:r>
          </a:p>
        </p:txBody>
      </p:sp>
      <p:sp>
        <p:nvSpPr>
          <p:cNvPr id="37" name="文本框 36"/>
          <p:cNvSpPr txBox="1"/>
          <p:nvPr/>
        </p:nvSpPr>
        <p:spPr>
          <a:xfrm>
            <a:off x="5599965" y="4104649"/>
            <a:ext cx="2146788" cy="413050"/>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cs typeface="+mn-ea"/>
                <a:sym typeface="+mn-lt"/>
              </a:rPr>
              <a:t>点击添加相关标题文字，点击添加相关标题文字，点击添加相关标题文字</a:t>
            </a:r>
            <a:endParaRPr lang="en-US" altLang="zh-CN" sz="800" dirty="0">
              <a:solidFill>
                <a:schemeClr val="bg1">
                  <a:lumMod val="50000"/>
                </a:schemeClr>
              </a:solidFill>
              <a:cs typeface="+mn-ea"/>
              <a:sym typeface="+mn-lt"/>
            </a:endParaRPr>
          </a:p>
        </p:txBody>
      </p:sp>
    </p:spTree>
    <p:extLst>
      <p:ext uri="{BB962C8B-B14F-4D97-AF65-F5344CB8AC3E}">
        <p14:creationId xmlns:p14="http://schemas.microsoft.com/office/powerpoint/2010/main" val="3771722845"/>
      </p:ext>
    </p:extLst>
  </p:cSld>
  <p:clrMapOvr>
    <a:masterClrMapping/>
  </p:clrMapOvr>
  <p:transition spd="med" advClick="0" advTm="0">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447078"/>
            <a:ext cx="3384376" cy="2665118"/>
          </a:xfrm>
          <a:prstGeom prst="rect">
            <a:avLst/>
          </a:prstGeom>
          <a:blipFill dpi="0" rotWithShape="1">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cs typeface="+mn-ea"/>
              <a:sym typeface="+mn-lt"/>
            </a:endParaRPr>
          </a:p>
        </p:txBody>
      </p:sp>
      <p:sp>
        <p:nvSpPr>
          <p:cNvPr id="3" name="矩形 2"/>
          <p:cNvSpPr/>
          <p:nvPr/>
        </p:nvSpPr>
        <p:spPr>
          <a:xfrm>
            <a:off x="4572000" y="3683227"/>
            <a:ext cx="432048" cy="432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cs typeface="+mn-ea"/>
              <a:sym typeface="+mn-lt"/>
            </a:endParaRPr>
          </a:p>
        </p:txBody>
      </p:sp>
      <p:sp>
        <p:nvSpPr>
          <p:cNvPr id="4" name="矩形 3"/>
          <p:cNvSpPr/>
          <p:nvPr/>
        </p:nvSpPr>
        <p:spPr>
          <a:xfrm>
            <a:off x="5004049" y="3683227"/>
            <a:ext cx="3312367" cy="432182"/>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cs typeface="+mn-ea"/>
              <a:sym typeface="+mn-lt"/>
            </a:endParaRPr>
          </a:p>
        </p:txBody>
      </p:sp>
      <p:sp>
        <p:nvSpPr>
          <p:cNvPr id="5" name="Rectangle 24"/>
          <p:cNvSpPr>
            <a:spLocks noChangeArrowheads="1"/>
          </p:cNvSpPr>
          <p:nvPr/>
        </p:nvSpPr>
        <p:spPr bwMode="auto">
          <a:xfrm>
            <a:off x="4572000" y="1447077"/>
            <a:ext cx="3744416" cy="7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200" b="1" dirty="0">
                <a:solidFill>
                  <a:schemeClr val="bg1">
                    <a:lumMod val="50000"/>
                  </a:schemeClr>
                </a:solidFill>
                <a:cs typeface="+mn-ea"/>
                <a:sym typeface="+mn-lt"/>
              </a:rPr>
              <a:t>单击填加标题</a:t>
            </a:r>
          </a:p>
          <a:p>
            <a:pPr defTabSz="914400">
              <a:lnSpc>
                <a:spcPct val="120000"/>
              </a:lnSpc>
              <a:spcBef>
                <a:spcPts val="300"/>
              </a:spcBef>
              <a:defRPr/>
            </a:pPr>
            <a:r>
              <a:rPr lang="zh-CN" altLang="en-US" sz="800" dirty="0">
                <a:solidFill>
                  <a:schemeClr val="bg1">
                    <a:lumMod val="50000"/>
                  </a:schemeClr>
                </a:solidFill>
                <a:cs typeface="+mn-ea"/>
                <a:sym typeface="+mn-lt"/>
              </a:rPr>
              <a:t>单击此处添加文本单击此处添加文本单击此处添加文本单击此处添加文本单击此添加文本单击此处添加文本</a:t>
            </a:r>
            <a:endParaRPr lang="en-US" altLang="zh-CN" sz="800" dirty="0">
              <a:solidFill>
                <a:schemeClr val="bg1">
                  <a:lumMod val="50000"/>
                </a:schemeClr>
              </a:solidFill>
              <a:cs typeface="+mn-ea"/>
              <a:sym typeface="+mn-lt"/>
            </a:endParaRPr>
          </a:p>
          <a:p>
            <a:pPr defTabSz="914400">
              <a:lnSpc>
                <a:spcPct val="120000"/>
              </a:lnSpc>
              <a:spcBef>
                <a:spcPts val="300"/>
              </a:spcBef>
              <a:defRPr/>
            </a:pPr>
            <a:endParaRPr lang="en-US" altLang="zh-CN" sz="800" dirty="0">
              <a:solidFill>
                <a:schemeClr val="bg1">
                  <a:lumMod val="50000"/>
                </a:schemeClr>
              </a:solidFill>
              <a:cs typeface="+mn-ea"/>
              <a:sym typeface="+mn-lt"/>
            </a:endParaRPr>
          </a:p>
        </p:txBody>
      </p:sp>
      <p:sp>
        <p:nvSpPr>
          <p:cNvPr id="6" name="Rectangle 24"/>
          <p:cNvSpPr>
            <a:spLocks noChangeArrowheads="1"/>
          </p:cNvSpPr>
          <p:nvPr/>
        </p:nvSpPr>
        <p:spPr bwMode="auto">
          <a:xfrm>
            <a:off x="4991743" y="2170590"/>
            <a:ext cx="3324673" cy="1750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400">
              <a:lnSpc>
                <a:spcPct val="120000"/>
              </a:lnSpc>
              <a:spcBef>
                <a:spcPts val="300"/>
              </a:spcBef>
              <a:defRPr/>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a:lnSpc>
                <a:spcPct val="130000"/>
              </a:lnSpc>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defTabSz="914400">
              <a:lnSpc>
                <a:spcPct val="120000"/>
              </a:lnSpc>
              <a:spcBef>
                <a:spcPts val="300"/>
              </a:spcBef>
              <a:defRPr/>
            </a:pPr>
            <a:endParaRPr lang="en-US" altLang="zh-CN" sz="800" dirty="0">
              <a:solidFill>
                <a:schemeClr val="bg1">
                  <a:lumMod val="50000"/>
                </a:schemeClr>
              </a:solidFill>
              <a:cs typeface="+mn-ea"/>
              <a:sym typeface="+mn-lt"/>
            </a:endParaRPr>
          </a:p>
          <a:p>
            <a:pPr defTabSz="914400">
              <a:lnSpc>
                <a:spcPct val="120000"/>
              </a:lnSpc>
              <a:spcBef>
                <a:spcPts val="300"/>
              </a:spcBef>
              <a:defRPr/>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a:lnSpc>
                <a:spcPct val="130000"/>
              </a:lnSpc>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defTabSz="914400">
              <a:lnSpc>
                <a:spcPct val="120000"/>
              </a:lnSpc>
              <a:spcBef>
                <a:spcPts val="300"/>
              </a:spcBef>
              <a:defRPr/>
            </a:pPr>
            <a:endParaRPr lang="en-US" altLang="zh-CN" sz="800" dirty="0">
              <a:solidFill>
                <a:schemeClr val="bg1">
                  <a:lumMod val="50000"/>
                </a:schemeClr>
              </a:solidFill>
              <a:cs typeface="+mn-ea"/>
              <a:sym typeface="+mn-lt"/>
            </a:endParaRPr>
          </a:p>
          <a:p>
            <a:pPr defTabSz="914400">
              <a:lnSpc>
                <a:spcPct val="120000"/>
              </a:lnSpc>
              <a:spcBef>
                <a:spcPts val="300"/>
              </a:spcBef>
              <a:defRPr/>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a:lnSpc>
                <a:spcPct val="130000"/>
              </a:lnSpc>
            </a:pPr>
            <a:r>
              <a:rPr lang="zh-CN" altLang="en-US" sz="800" dirty="0">
                <a:solidFill>
                  <a:schemeClr val="bg1">
                    <a:lumMod val="50000"/>
                  </a:schemeClr>
                </a:solidFill>
                <a:cs typeface="+mn-ea"/>
                <a:sym typeface="+mn-lt"/>
              </a:rPr>
              <a:t>单击此处添加文本单击此处添加文本</a:t>
            </a:r>
            <a:endParaRPr lang="en-US" altLang="zh-CN" sz="800" dirty="0">
              <a:solidFill>
                <a:schemeClr val="bg1">
                  <a:lumMod val="50000"/>
                </a:schemeClr>
              </a:solidFill>
              <a:cs typeface="+mn-ea"/>
              <a:sym typeface="+mn-lt"/>
            </a:endParaRPr>
          </a:p>
          <a:p>
            <a:pPr>
              <a:lnSpc>
                <a:spcPct val="120000"/>
              </a:lnSpc>
              <a:spcBef>
                <a:spcPts val="1800"/>
              </a:spcBef>
            </a:pPr>
            <a:r>
              <a:rPr lang="en-US" altLang="zh-CN" sz="800" dirty="0">
                <a:solidFill>
                  <a:schemeClr val="bg1">
                    <a:lumMod val="50000"/>
                  </a:schemeClr>
                </a:solidFill>
                <a:cs typeface="+mn-ea"/>
                <a:sym typeface="+mn-lt"/>
              </a:rPr>
              <a:t>.  </a:t>
            </a:r>
          </a:p>
        </p:txBody>
      </p:sp>
      <p:sp>
        <p:nvSpPr>
          <p:cNvPr id="7" name="Rectangle 24"/>
          <p:cNvSpPr>
            <a:spLocks noChangeArrowheads="1"/>
          </p:cNvSpPr>
          <p:nvPr/>
        </p:nvSpPr>
        <p:spPr bwMode="auto">
          <a:xfrm>
            <a:off x="5148064" y="3751540"/>
            <a:ext cx="3024337" cy="2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400">
              <a:lnSpc>
                <a:spcPct val="120000"/>
              </a:lnSpc>
              <a:spcBef>
                <a:spcPts val="300"/>
              </a:spcBef>
              <a:defRPr/>
            </a:pPr>
            <a:r>
              <a:rPr lang="zh-CN" altLang="en-US" sz="800" dirty="0">
                <a:solidFill>
                  <a:schemeClr val="bg1">
                    <a:lumMod val="50000"/>
                  </a:schemeClr>
                </a:solidFill>
                <a:cs typeface="+mn-ea"/>
                <a:sym typeface="+mn-lt"/>
              </a:rPr>
              <a:t>单击此处添加文本单击此处添加文本单击此处添加文本单击此处添加文本单击此添加文本单击此处添加文本</a:t>
            </a:r>
            <a:endParaRPr lang="en-US" altLang="zh-CN" sz="800" dirty="0">
              <a:solidFill>
                <a:schemeClr val="bg1">
                  <a:lumMod val="50000"/>
                </a:schemeClr>
              </a:solidFill>
              <a:cs typeface="+mn-ea"/>
              <a:sym typeface="+mn-lt"/>
            </a:endParaRPr>
          </a:p>
        </p:txBody>
      </p:sp>
      <p:sp>
        <p:nvSpPr>
          <p:cNvPr id="8" name="任意多边形 7"/>
          <p:cNvSpPr/>
          <p:nvPr/>
        </p:nvSpPr>
        <p:spPr>
          <a:xfrm>
            <a:off x="4652964" y="2265991"/>
            <a:ext cx="214313" cy="138155"/>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cs typeface="+mn-ea"/>
              <a:sym typeface="+mn-lt"/>
            </a:endParaRPr>
          </a:p>
        </p:txBody>
      </p:sp>
      <p:sp>
        <p:nvSpPr>
          <p:cNvPr id="9" name="任意多边形 8"/>
          <p:cNvSpPr/>
          <p:nvPr/>
        </p:nvSpPr>
        <p:spPr>
          <a:xfrm>
            <a:off x="4652964" y="2785264"/>
            <a:ext cx="214313" cy="138155"/>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cs typeface="+mn-ea"/>
              <a:sym typeface="+mn-lt"/>
            </a:endParaRPr>
          </a:p>
        </p:txBody>
      </p:sp>
      <p:sp>
        <p:nvSpPr>
          <p:cNvPr id="10" name="任意多边形 9"/>
          <p:cNvSpPr/>
          <p:nvPr/>
        </p:nvSpPr>
        <p:spPr>
          <a:xfrm>
            <a:off x="4652964" y="3299773"/>
            <a:ext cx="214313" cy="138155"/>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cs typeface="+mn-ea"/>
              <a:sym typeface="+mn-lt"/>
            </a:endParaRPr>
          </a:p>
        </p:txBody>
      </p:sp>
      <p:sp>
        <p:nvSpPr>
          <p:cNvPr id="11" name="Freeform 10"/>
          <p:cNvSpPr>
            <a:spLocks noEditPoints="1"/>
          </p:cNvSpPr>
          <p:nvPr/>
        </p:nvSpPr>
        <p:spPr bwMode="auto">
          <a:xfrm>
            <a:off x="4699248" y="3779999"/>
            <a:ext cx="177552" cy="238639"/>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6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6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70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grpId="0" nodeType="withEffect">
                                  <p:stCondLst>
                                    <p:cond delay="80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grpId="0" nodeType="withEffect">
                                  <p:stCondLst>
                                    <p:cond delay="90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grpId="0" nodeType="withEffect">
                                  <p:stCondLst>
                                    <p:cond delay="110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par>
                                <p:cTn id="37" presetID="53" presetClass="entr" presetSubtype="16" fill="hold" grpId="0" nodeType="withEffect">
                                  <p:stCondLst>
                                    <p:cond delay="130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22" presetClass="entr" presetSubtype="8" fill="hold" grpId="0" nodeType="withEffect">
                                  <p:stCondLst>
                                    <p:cond delay="16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par>
                                <p:cTn id="45" presetID="12" presetClass="entr" presetSubtype="2" fill="hold" grpId="0" nodeType="withEffect">
                                  <p:stCondLst>
                                    <p:cond delay="160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lef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2740154" y="1328760"/>
            <a:ext cx="2157841" cy="278281"/>
            <a:chOff x="3249264" y="1751682"/>
            <a:chExt cx="2994025" cy="371137"/>
          </a:xfrm>
        </p:grpSpPr>
        <p:grpSp>
          <p:nvGrpSpPr>
            <p:cNvPr id="3" name="组合 20"/>
            <p:cNvGrpSpPr/>
            <p:nvPr/>
          </p:nvGrpSpPr>
          <p:grpSpPr>
            <a:xfrm>
              <a:off x="3249264" y="1776444"/>
              <a:ext cx="2994025" cy="314202"/>
              <a:chOff x="2940050" y="2132898"/>
              <a:chExt cx="2994025" cy="314202"/>
            </a:xfrm>
          </p:grpSpPr>
          <p:sp>
            <p:nvSpPr>
              <p:cNvPr id="23" name="圆角矩形 22"/>
              <p:cNvSpPr/>
              <p:nvPr/>
            </p:nvSpPr>
            <p:spPr>
              <a:xfrm>
                <a:off x="2940050" y="2132898"/>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cs typeface="+mn-ea"/>
                  <a:sym typeface="+mn-lt"/>
                </a:endParaRPr>
              </a:p>
            </p:txBody>
          </p:sp>
          <p:sp>
            <p:nvSpPr>
              <p:cNvPr id="24" name="圆角矩形 23"/>
              <p:cNvSpPr/>
              <p:nvPr/>
            </p:nvSpPr>
            <p:spPr>
              <a:xfrm>
                <a:off x="2940050" y="2132898"/>
                <a:ext cx="2108200" cy="3142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cs typeface="+mn-ea"/>
                  <a:sym typeface="+mn-lt"/>
                </a:endParaRPr>
              </a:p>
            </p:txBody>
          </p:sp>
        </p:grpSp>
        <p:sp>
          <p:nvSpPr>
            <p:cNvPr id="22" name="文本框 4"/>
            <p:cNvSpPr txBox="1"/>
            <p:nvPr/>
          </p:nvSpPr>
          <p:spPr>
            <a:xfrm>
              <a:off x="5335258" y="1751682"/>
              <a:ext cx="673755" cy="371137"/>
            </a:xfrm>
            <a:prstGeom prst="rect">
              <a:avLst/>
            </a:prstGeom>
            <a:noFill/>
          </p:spPr>
          <p:txBody>
            <a:bodyPr wrap="square" rtlCol="0">
              <a:spAutoFit/>
            </a:bodyPr>
            <a:lstStyle/>
            <a:p>
              <a:pPr algn="ctr">
                <a:lnSpc>
                  <a:spcPct val="120000"/>
                </a:lnSpc>
              </a:pPr>
              <a:r>
                <a:rPr lang="en-US" altLang="zh-CN" sz="1100" dirty="0">
                  <a:solidFill>
                    <a:schemeClr val="bg1"/>
                  </a:solidFill>
                  <a:cs typeface="+mn-ea"/>
                  <a:sym typeface="+mn-lt"/>
                </a:rPr>
                <a:t>70%</a:t>
              </a:r>
              <a:endParaRPr lang="zh-CN" altLang="en-US" sz="1100" baseline="-3000" dirty="0">
                <a:solidFill>
                  <a:schemeClr val="bg1"/>
                </a:solidFill>
                <a:cs typeface="+mn-ea"/>
                <a:sym typeface="+mn-lt"/>
              </a:endParaRPr>
            </a:p>
          </p:txBody>
        </p:sp>
      </p:grpSp>
      <p:grpSp>
        <p:nvGrpSpPr>
          <p:cNvPr id="4" name="组合 24"/>
          <p:cNvGrpSpPr/>
          <p:nvPr/>
        </p:nvGrpSpPr>
        <p:grpSpPr>
          <a:xfrm>
            <a:off x="2736410" y="1636982"/>
            <a:ext cx="2157841" cy="278281"/>
            <a:chOff x="3249264" y="2162750"/>
            <a:chExt cx="2994025" cy="371138"/>
          </a:xfrm>
        </p:grpSpPr>
        <p:grpSp>
          <p:nvGrpSpPr>
            <p:cNvPr id="5" name="组合 25"/>
            <p:cNvGrpSpPr/>
            <p:nvPr/>
          </p:nvGrpSpPr>
          <p:grpSpPr>
            <a:xfrm>
              <a:off x="3249264" y="2178703"/>
              <a:ext cx="2994025" cy="314618"/>
              <a:chOff x="2940050" y="2519659"/>
              <a:chExt cx="2994025" cy="314618"/>
            </a:xfrm>
          </p:grpSpPr>
          <p:sp>
            <p:nvSpPr>
              <p:cNvPr id="28" name="圆角矩形 27"/>
              <p:cNvSpPr/>
              <p:nvPr/>
            </p:nvSpPr>
            <p:spPr>
              <a:xfrm>
                <a:off x="2940050" y="2520075"/>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cs typeface="+mn-ea"/>
                  <a:sym typeface="+mn-lt"/>
                </a:endParaRPr>
              </a:p>
            </p:txBody>
          </p:sp>
          <p:sp>
            <p:nvSpPr>
              <p:cNvPr id="29" name="圆角矩形 28"/>
              <p:cNvSpPr/>
              <p:nvPr/>
            </p:nvSpPr>
            <p:spPr>
              <a:xfrm>
                <a:off x="2940051" y="2519659"/>
                <a:ext cx="889000" cy="3142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cs typeface="+mn-ea"/>
                  <a:sym typeface="+mn-lt"/>
                </a:endParaRPr>
              </a:p>
            </p:txBody>
          </p:sp>
        </p:grpSp>
        <p:sp>
          <p:nvSpPr>
            <p:cNvPr id="27" name="文本框 9"/>
            <p:cNvSpPr txBox="1"/>
            <p:nvPr/>
          </p:nvSpPr>
          <p:spPr>
            <a:xfrm>
              <a:off x="4118870" y="2162750"/>
              <a:ext cx="673755" cy="371138"/>
            </a:xfrm>
            <a:prstGeom prst="rect">
              <a:avLst/>
            </a:prstGeom>
            <a:noFill/>
          </p:spPr>
          <p:txBody>
            <a:bodyPr wrap="square" rtlCol="0">
              <a:spAutoFit/>
            </a:bodyPr>
            <a:lstStyle/>
            <a:p>
              <a:pPr algn="ctr">
                <a:lnSpc>
                  <a:spcPct val="120000"/>
                </a:lnSpc>
              </a:pPr>
              <a:r>
                <a:rPr lang="en-US" altLang="zh-CN" sz="1100" dirty="0">
                  <a:solidFill>
                    <a:schemeClr val="bg1"/>
                  </a:solidFill>
                  <a:cs typeface="+mn-ea"/>
                  <a:sym typeface="+mn-lt"/>
                </a:rPr>
                <a:t>30%</a:t>
              </a:r>
              <a:endParaRPr lang="zh-CN" altLang="en-US" sz="1100" baseline="-3000" dirty="0">
                <a:solidFill>
                  <a:schemeClr val="bg1"/>
                </a:solidFill>
                <a:cs typeface="+mn-ea"/>
                <a:sym typeface="+mn-lt"/>
              </a:endParaRPr>
            </a:p>
          </p:txBody>
        </p:sp>
      </p:grpSp>
      <p:grpSp>
        <p:nvGrpSpPr>
          <p:cNvPr id="6" name="组合 39"/>
          <p:cNvGrpSpPr/>
          <p:nvPr/>
        </p:nvGrpSpPr>
        <p:grpSpPr>
          <a:xfrm>
            <a:off x="2736409" y="2964273"/>
            <a:ext cx="2170479" cy="278281"/>
            <a:chOff x="3244272" y="3932945"/>
            <a:chExt cx="3011560" cy="371137"/>
          </a:xfrm>
        </p:grpSpPr>
        <p:sp>
          <p:nvSpPr>
            <p:cNvPr id="41" name="圆角矩形 40"/>
            <p:cNvSpPr/>
            <p:nvPr/>
          </p:nvSpPr>
          <p:spPr>
            <a:xfrm>
              <a:off x="3261807" y="3971332"/>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cs typeface="+mn-ea"/>
                <a:sym typeface="+mn-lt"/>
              </a:endParaRPr>
            </a:p>
          </p:txBody>
        </p:sp>
        <p:sp>
          <p:nvSpPr>
            <p:cNvPr id="44" name="圆角矩形 43"/>
            <p:cNvSpPr/>
            <p:nvPr/>
          </p:nvSpPr>
          <p:spPr>
            <a:xfrm>
              <a:off x="3244272" y="3971332"/>
              <a:ext cx="1201953" cy="31420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cs typeface="+mn-ea"/>
                <a:sym typeface="+mn-lt"/>
              </a:endParaRPr>
            </a:p>
          </p:txBody>
        </p:sp>
        <p:sp>
          <p:nvSpPr>
            <p:cNvPr id="45" name="文本框 15"/>
            <p:cNvSpPr txBox="1"/>
            <p:nvPr/>
          </p:nvSpPr>
          <p:spPr>
            <a:xfrm>
              <a:off x="4418924" y="3932945"/>
              <a:ext cx="907693" cy="371137"/>
            </a:xfrm>
            <a:prstGeom prst="rect">
              <a:avLst/>
            </a:prstGeom>
            <a:noFill/>
          </p:spPr>
          <p:txBody>
            <a:bodyPr wrap="square" rtlCol="0">
              <a:spAutoFit/>
            </a:bodyPr>
            <a:lstStyle/>
            <a:p>
              <a:pPr algn="ctr">
                <a:lnSpc>
                  <a:spcPct val="120000"/>
                </a:lnSpc>
              </a:pPr>
              <a:r>
                <a:rPr lang="en-US" altLang="zh-CN" sz="1100" dirty="0">
                  <a:solidFill>
                    <a:schemeClr val="bg1"/>
                  </a:solidFill>
                  <a:cs typeface="+mn-ea"/>
                  <a:sym typeface="+mn-lt"/>
                </a:rPr>
                <a:t>40%</a:t>
              </a:r>
              <a:endParaRPr lang="zh-CN" altLang="en-US" sz="1100" baseline="-3000" dirty="0">
                <a:solidFill>
                  <a:schemeClr val="bg1"/>
                </a:solidFill>
                <a:cs typeface="+mn-ea"/>
                <a:sym typeface="+mn-lt"/>
              </a:endParaRPr>
            </a:p>
          </p:txBody>
        </p:sp>
      </p:grpSp>
      <p:grpSp>
        <p:nvGrpSpPr>
          <p:cNvPr id="7" name="组合 45"/>
          <p:cNvGrpSpPr/>
          <p:nvPr/>
        </p:nvGrpSpPr>
        <p:grpSpPr>
          <a:xfrm>
            <a:off x="2736412" y="3258227"/>
            <a:ext cx="2168304" cy="278281"/>
            <a:chOff x="3244272" y="4324969"/>
            <a:chExt cx="3008542" cy="371135"/>
          </a:xfrm>
        </p:grpSpPr>
        <p:sp>
          <p:nvSpPr>
            <p:cNvPr id="47" name="圆角矩形 46"/>
            <p:cNvSpPr/>
            <p:nvPr/>
          </p:nvSpPr>
          <p:spPr>
            <a:xfrm>
              <a:off x="3258789" y="4362615"/>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cs typeface="+mn-ea"/>
                <a:sym typeface="+mn-lt"/>
              </a:endParaRPr>
            </a:p>
          </p:txBody>
        </p:sp>
        <p:sp>
          <p:nvSpPr>
            <p:cNvPr id="48" name="圆角矩形 47"/>
            <p:cNvSpPr/>
            <p:nvPr/>
          </p:nvSpPr>
          <p:spPr>
            <a:xfrm>
              <a:off x="3244272" y="4362651"/>
              <a:ext cx="2108200" cy="31420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cs typeface="+mn-ea"/>
                <a:sym typeface="+mn-lt"/>
              </a:endParaRPr>
            </a:p>
          </p:txBody>
        </p:sp>
        <p:sp>
          <p:nvSpPr>
            <p:cNvPr id="49" name="文本框 19"/>
            <p:cNvSpPr txBox="1"/>
            <p:nvPr/>
          </p:nvSpPr>
          <p:spPr>
            <a:xfrm>
              <a:off x="5326614" y="4324969"/>
              <a:ext cx="673755" cy="371135"/>
            </a:xfrm>
            <a:prstGeom prst="rect">
              <a:avLst/>
            </a:prstGeom>
            <a:noFill/>
          </p:spPr>
          <p:txBody>
            <a:bodyPr wrap="square" rtlCol="0">
              <a:spAutoFit/>
            </a:bodyPr>
            <a:lstStyle/>
            <a:p>
              <a:pPr algn="ctr">
                <a:lnSpc>
                  <a:spcPct val="120000"/>
                </a:lnSpc>
              </a:pPr>
              <a:r>
                <a:rPr lang="en-US" altLang="zh-CN" sz="1100" dirty="0">
                  <a:solidFill>
                    <a:schemeClr val="bg1"/>
                  </a:solidFill>
                  <a:cs typeface="+mn-ea"/>
                  <a:sym typeface="+mn-lt"/>
                </a:rPr>
                <a:t>60%</a:t>
              </a:r>
              <a:endParaRPr lang="zh-CN" altLang="en-US" sz="1100" baseline="-3000" dirty="0">
                <a:solidFill>
                  <a:schemeClr val="bg1"/>
                </a:solidFill>
                <a:cs typeface="+mn-ea"/>
                <a:sym typeface="+mn-lt"/>
              </a:endParaRPr>
            </a:p>
          </p:txBody>
        </p:sp>
      </p:grpSp>
      <p:grpSp>
        <p:nvGrpSpPr>
          <p:cNvPr id="8" name="组合 49"/>
          <p:cNvGrpSpPr/>
          <p:nvPr/>
        </p:nvGrpSpPr>
        <p:grpSpPr>
          <a:xfrm>
            <a:off x="1266539" y="1100814"/>
            <a:ext cx="1618420" cy="1646571"/>
            <a:chOff x="471707" y="1675770"/>
            <a:chExt cx="2158455" cy="2196000"/>
          </a:xfrm>
          <a:solidFill>
            <a:schemeClr val="accent1"/>
          </a:solidFill>
        </p:grpSpPr>
        <p:grpSp>
          <p:nvGrpSpPr>
            <p:cNvPr id="9"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cs typeface="+mn-ea"/>
                  <a:sym typeface="+mn-lt"/>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cs typeface="+mn-ea"/>
                  <a:sym typeface="+mn-lt"/>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cs typeface="+mn-ea"/>
                  <a:sym typeface="+mn-lt"/>
                </a:endParaRPr>
              </a:p>
            </p:txBody>
          </p:sp>
        </p:grpSp>
        <p:grpSp>
          <p:nvGrpSpPr>
            <p:cNvPr id="10"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cs typeface="+mn-ea"/>
                  <a:sym typeface="+mn-lt"/>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cs typeface="+mn-ea"/>
                  <a:sym typeface="+mn-lt"/>
                </a:endParaRPr>
              </a:p>
            </p:txBody>
          </p:sp>
        </p:grpSp>
      </p:grpSp>
      <p:grpSp>
        <p:nvGrpSpPr>
          <p:cNvPr id="11" name="组合 57"/>
          <p:cNvGrpSpPr/>
          <p:nvPr/>
        </p:nvGrpSpPr>
        <p:grpSpPr>
          <a:xfrm>
            <a:off x="1274092" y="2760906"/>
            <a:ext cx="1618420" cy="1646571"/>
            <a:chOff x="478903" y="4355475"/>
            <a:chExt cx="2158455" cy="2196000"/>
          </a:xfrm>
          <a:solidFill>
            <a:schemeClr val="accent2"/>
          </a:solidFill>
        </p:grpSpPr>
        <p:grpSp>
          <p:nvGrpSpPr>
            <p:cNvPr id="12" name="组合 58"/>
            <p:cNvGrpSpPr>
              <a:grpSpLocks noChangeAspect="1"/>
            </p:cNvGrpSpPr>
            <p:nvPr/>
          </p:nvGrpSpPr>
          <p:grpSpPr>
            <a:xfrm>
              <a:off x="1795203" y="4733013"/>
              <a:ext cx="366333" cy="576000"/>
              <a:chOff x="2257888" y="5547128"/>
              <a:chExt cx="137373" cy="216000"/>
            </a:xfrm>
            <a:grpFill/>
          </p:grpSpPr>
          <p:sp>
            <p:nvSpPr>
              <p:cNvPr id="64" name="Freeform 69"/>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900" dirty="0">
                  <a:cs typeface="+mn-ea"/>
                  <a:sym typeface="+mn-lt"/>
                </a:endParaRPr>
              </a:p>
            </p:txBody>
          </p:sp>
          <p:sp>
            <p:nvSpPr>
              <p:cNvPr id="65" name="Freeform 70"/>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900" dirty="0">
                  <a:cs typeface="+mn-ea"/>
                  <a:sym typeface="+mn-lt"/>
                </a:endParaRPr>
              </a:p>
            </p:txBody>
          </p:sp>
        </p:grpSp>
        <p:grpSp>
          <p:nvGrpSpPr>
            <p:cNvPr id="13" name="组合 59"/>
            <p:cNvGrpSpPr>
              <a:grpSpLocks noChangeAspect="1"/>
            </p:cNvGrpSpPr>
            <p:nvPr/>
          </p:nvGrpSpPr>
          <p:grpSpPr>
            <a:xfrm>
              <a:off x="478903" y="4355475"/>
              <a:ext cx="2158455" cy="2196000"/>
              <a:chOff x="5397500" y="5734050"/>
              <a:chExt cx="365125" cy="371476"/>
            </a:xfrm>
            <a:grpFill/>
          </p:grpSpPr>
          <p:sp>
            <p:nvSpPr>
              <p:cNvPr id="61"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900" dirty="0">
                  <a:cs typeface="+mn-ea"/>
                  <a:sym typeface="+mn-lt"/>
                </a:endParaRPr>
              </a:p>
            </p:txBody>
          </p:sp>
          <p:sp>
            <p:nvSpPr>
              <p:cNvPr id="62"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900" dirty="0">
                  <a:cs typeface="+mn-ea"/>
                  <a:sym typeface="+mn-lt"/>
                </a:endParaRPr>
              </a:p>
            </p:txBody>
          </p:sp>
          <p:sp>
            <p:nvSpPr>
              <p:cNvPr id="63"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900" dirty="0">
                  <a:cs typeface="+mn-ea"/>
                  <a:sym typeface="+mn-lt"/>
                </a:endParaRPr>
              </a:p>
            </p:txBody>
          </p:sp>
        </p:grpSp>
      </p:grpSp>
      <p:sp>
        <p:nvSpPr>
          <p:cNvPr id="66" name="矩形 65"/>
          <p:cNvSpPr/>
          <p:nvPr/>
        </p:nvSpPr>
        <p:spPr>
          <a:xfrm>
            <a:off x="2809761" y="1027584"/>
            <a:ext cx="753899" cy="253828"/>
          </a:xfrm>
          <a:prstGeom prst="rect">
            <a:avLst/>
          </a:prstGeom>
        </p:spPr>
        <p:txBody>
          <a:bodyPr wrap="none" lIns="68548" tIns="34275" rIns="68548" bIns="34275">
            <a:spAutoFit/>
          </a:bodyPr>
          <a:lstStyle/>
          <a:p>
            <a:r>
              <a:rPr lang="zh-CN" altLang="en-US" sz="1200" b="1" dirty="0">
                <a:solidFill>
                  <a:schemeClr val="bg1">
                    <a:lumMod val="50000"/>
                  </a:schemeClr>
                </a:solidFill>
                <a:cs typeface="+mn-ea"/>
                <a:sym typeface="+mn-lt"/>
              </a:rPr>
              <a:t>添加标题</a:t>
            </a:r>
            <a:endParaRPr lang="en-US" altLang="zh-CN" sz="1200" b="1" dirty="0">
              <a:solidFill>
                <a:schemeClr val="bg1">
                  <a:lumMod val="50000"/>
                </a:schemeClr>
              </a:solidFill>
              <a:cs typeface="+mn-ea"/>
              <a:sym typeface="+mn-lt"/>
            </a:endParaRPr>
          </a:p>
        </p:txBody>
      </p:sp>
      <p:sp>
        <p:nvSpPr>
          <p:cNvPr id="67" name="矩形 47"/>
          <p:cNvSpPr>
            <a:spLocks noChangeArrowheads="1"/>
          </p:cNvSpPr>
          <p:nvPr/>
        </p:nvSpPr>
        <p:spPr bwMode="auto">
          <a:xfrm>
            <a:off x="2797941" y="1913908"/>
            <a:ext cx="2108948" cy="36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8" tIns="34275" rIns="68548" bIns="3427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800" dirty="0">
                <a:solidFill>
                  <a:schemeClr val="bg1">
                    <a:lumMod val="50000"/>
                  </a:schemeClr>
                </a:solidFill>
                <a:latin typeface="+mn-lt"/>
                <a:ea typeface="+mn-ea"/>
                <a:cs typeface="+mn-ea"/>
                <a:sym typeface="+mn-lt"/>
              </a:rPr>
              <a:t>在此录入上述图表的描述说明，在此录入上述图表的描述说明。</a:t>
            </a:r>
          </a:p>
        </p:txBody>
      </p:sp>
      <p:sp>
        <p:nvSpPr>
          <p:cNvPr id="68" name="矩形 67"/>
          <p:cNvSpPr/>
          <p:nvPr/>
        </p:nvSpPr>
        <p:spPr>
          <a:xfrm>
            <a:off x="2809761" y="2681190"/>
            <a:ext cx="753899" cy="253828"/>
          </a:xfrm>
          <a:prstGeom prst="rect">
            <a:avLst/>
          </a:prstGeom>
        </p:spPr>
        <p:txBody>
          <a:bodyPr wrap="none" lIns="68548" tIns="34275" rIns="68548" bIns="34275">
            <a:spAutoFit/>
          </a:bodyPr>
          <a:lstStyle/>
          <a:p>
            <a:r>
              <a:rPr lang="zh-CN" altLang="en-US" sz="1200" b="1" dirty="0">
                <a:solidFill>
                  <a:schemeClr val="bg1">
                    <a:lumMod val="50000"/>
                  </a:schemeClr>
                </a:solidFill>
                <a:cs typeface="+mn-ea"/>
                <a:sym typeface="+mn-lt"/>
              </a:rPr>
              <a:t>添加标题</a:t>
            </a:r>
            <a:endParaRPr lang="en-US" altLang="zh-CN" sz="1200" b="1" dirty="0">
              <a:solidFill>
                <a:schemeClr val="bg1">
                  <a:lumMod val="50000"/>
                </a:schemeClr>
              </a:solidFill>
              <a:cs typeface="+mn-ea"/>
              <a:sym typeface="+mn-lt"/>
            </a:endParaRPr>
          </a:p>
        </p:txBody>
      </p:sp>
      <p:sp>
        <p:nvSpPr>
          <p:cNvPr id="69" name="矩形 47"/>
          <p:cNvSpPr>
            <a:spLocks noChangeArrowheads="1"/>
          </p:cNvSpPr>
          <p:nvPr/>
        </p:nvSpPr>
        <p:spPr bwMode="auto">
          <a:xfrm>
            <a:off x="2797941" y="3555694"/>
            <a:ext cx="2108948" cy="36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8" tIns="34275" rIns="68548" bIns="3427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800" dirty="0">
                <a:solidFill>
                  <a:schemeClr val="bg1">
                    <a:lumMod val="50000"/>
                  </a:schemeClr>
                </a:solidFill>
                <a:latin typeface="+mn-lt"/>
                <a:ea typeface="+mn-ea"/>
                <a:cs typeface="+mn-ea"/>
                <a:sym typeface="+mn-lt"/>
              </a:rPr>
              <a:t>在此录入上述图表的描述说明，在此录入上述图表的描述说明。</a:t>
            </a:r>
          </a:p>
        </p:txBody>
      </p:sp>
      <p:sp>
        <p:nvSpPr>
          <p:cNvPr id="70" name="矩形 69"/>
          <p:cNvSpPr/>
          <p:nvPr/>
        </p:nvSpPr>
        <p:spPr>
          <a:xfrm>
            <a:off x="5315933" y="1042603"/>
            <a:ext cx="161976" cy="16197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sz="1000" dirty="0">
              <a:solidFill>
                <a:srgbClr val="2C3637"/>
              </a:solidFill>
              <a:cs typeface="+mn-ea"/>
              <a:sym typeface="+mn-lt"/>
            </a:endParaRPr>
          </a:p>
        </p:txBody>
      </p:sp>
      <p:sp>
        <p:nvSpPr>
          <p:cNvPr id="71" name="矩形 70"/>
          <p:cNvSpPr/>
          <p:nvPr/>
        </p:nvSpPr>
        <p:spPr>
          <a:xfrm>
            <a:off x="5597848" y="973591"/>
            <a:ext cx="753899" cy="253828"/>
          </a:xfrm>
          <a:prstGeom prst="rect">
            <a:avLst/>
          </a:prstGeom>
        </p:spPr>
        <p:txBody>
          <a:bodyPr wrap="none" lIns="68548" tIns="34275" rIns="68548" bIns="34275">
            <a:spAutoFit/>
          </a:bodyPr>
          <a:lstStyle/>
          <a:p>
            <a:r>
              <a:rPr lang="zh-CN" altLang="en-US" sz="1200" b="1" dirty="0">
                <a:solidFill>
                  <a:schemeClr val="bg1">
                    <a:lumMod val="50000"/>
                  </a:schemeClr>
                </a:solidFill>
                <a:cs typeface="+mn-ea"/>
                <a:sym typeface="+mn-lt"/>
              </a:rPr>
              <a:t>输入标题</a:t>
            </a:r>
            <a:endParaRPr lang="en-US" altLang="zh-CN" sz="1200" b="1" dirty="0">
              <a:solidFill>
                <a:schemeClr val="bg1">
                  <a:lumMod val="50000"/>
                </a:schemeClr>
              </a:solidFill>
              <a:cs typeface="+mn-ea"/>
              <a:sym typeface="+mn-lt"/>
            </a:endParaRPr>
          </a:p>
        </p:txBody>
      </p:sp>
      <p:sp>
        <p:nvSpPr>
          <p:cNvPr id="72" name="矩形 47"/>
          <p:cNvSpPr>
            <a:spLocks noChangeArrowheads="1"/>
          </p:cNvSpPr>
          <p:nvPr/>
        </p:nvSpPr>
        <p:spPr bwMode="auto">
          <a:xfrm>
            <a:off x="5597848" y="1247231"/>
            <a:ext cx="2591613" cy="36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8" tIns="34275" rIns="68548" bIns="3427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800" dirty="0">
                <a:solidFill>
                  <a:schemeClr val="bg1">
                    <a:lumMod val="50000"/>
                  </a:schemeClr>
                </a:solidFill>
                <a:latin typeface="+mn-lt"/>
                <a:ea typeface="+mn-ea"/>
                <a:cs typeface="+mn-ea"/>
                <a:sym typeface="+mn-lt"/>
              </a:rPr>
              <a:t>在此录入上述图表的综合描述说明，在此录入上述图表的综合描述说明。</a:t>
            </a:r>
          </a:p>
        </p:txBody>
      </p:sp>
      <p:cxnSp>
        <p:nvCxnSpPr>
          <p:cNvPr id="73" name="直接连接符 72"/>
          <p:cNvCxnSpPr/>
          <p:nvPr/>
        </p:nvCxnSpPr>
        <p:spPr>
          <a:xfrm>
            <a:off x="5396921" y="1204578"/>
            <a:ext cx="0" cy="7408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5315933" y="1945447"/>
            <a:ext cx="161976" cy="16197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sz="1000" dirty="0">
              <a:solidFill>
                <a:srgbClr val="2C3637"/>
              </a:solidFill>
              <a:cs typeface="+mn-ea"/>
              <a:sym typeface="+mn-lt"/>
            </a:endParaRPr>
          </a:p>
        </p:txBody>
      </p:sp>
      <p:sp>
        <p:nvSpPr>
          <p:cNvPr id="75" name="矩形 74"/>
          <p:cNvSpPr/>
          <p:nvPr/>
        </p:nvSpPr>
        <p:spPr>
          <a:xfrm>
            <a:off x="5597848" y="1862789"/>
            <a:ext cx="753899" cy="253828"/>
          </a:xfrm>
          <a:prstGeom prst="rect">
            <a:avLst/>
          </a:prstGeom>
        </p:spPr>
        <p:txBody>
          <a:bodyPr wrap="none" lIns="68548" tIns="34275" rIns="68548" bIns="34275">
            <a:spAutoFit/>
          </a:bodyPr>
          <a:lstStyle/>
          <a:p>
            <a:r>
              <a:rPr lang="zh-CN" altLang="en-US" sz="1200" b="1" dirty="0">
                <a:solidFill>
                  <a:schemeClr val="bg1">
                    <a:lumMod val="50000"/>
                  </a:schemeClr>
                </a:solidFill>
                <a:cs typeface="+mn-ea"/>
                <a:sym typeface="+mn-lt"/>
              </a:rPr>
              <a:t>输入标题</a:t>
            </a:r>
            <a:endParaRPr lang="en-US" altLang="zh-CN" sz="1200" b="1" dirty="0">
              <a:solidFill>
                <a:schemeClr val="bg1">
                  <a:lumMod val="50000"/>
                </a:schemeClr>
              </a:solidFill>
              <a:cs typeface="+mn-ea"/>
              <a:sym typeface="+mn-lt"/>
            </a:endParaRPr>
          </a:p>
        </p:txBody>
      </p:sp>
      <p:sp>
        <p:nvSpPr>
          <p:cNvPr id="76" name="矩形 47"/>
          <p:cNvSpPr>
            <a:spLocks noChangeArrowheads="1"/>
          </p:cNvSpPr>
          <p:nvPr/>
        </p:nvSpPr>
        <p:spPr bwMode="auto">
          <a:xfrm>
            <a:off x="5597848" y="2136428"/>
            <a:ext cx="2591613" cy="36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8" tIns="34275" rIns="68548" bIns="3427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800" dirty="0">
                <a:solidFill>
                  <a:schemeClr val="bg1">
                    <a:lumMod val="50000"/>
                  </a:schemeClr>
                </a:solidFill>
                <a:latin typeface="+mn-lt"/>
                <a:ea typeface="+mn-ea"/>
                <a:cs typeface="+mn-ea"/>
                <a:sym typeface="+mn-lt"/>
              </a:rPr>
              <a:t>在此录入上述图表的综合描述说明，在此录入上述图表的综合描述说明。</a:t>
            </a:r>
          </a:p>
        </p:txBody>
      </p:sp>
      <p:cxnSp>
        <p:nvCxnSpPr>
          <p:cNvPr id="77" name="直接连接符 76"/>
          <p:cNvCxnSpPr/>
          <p:nvPr/>
        </p:nvCxnSpPr>
        <p:spPr>
          <a:xfrm>
            <a:off x="5396921" y="2107423"/>
            <a:ext cx="0" cy="7408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5315933" y="2848291"/>
            <a:ext cx="161976" cy="16197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sz="1000" dirty="0">
              <a:solidFill>
                <a:srgbClr val="2C3637"/>
              </a:solidFill>
              <a:cs typeface="+mn-ea"/>
              <a:sym typeface="+mn-lt"/>
            </a:endParaRPr>
          </a:p>
        </p:txBody>
      </p:sp>
      <p:sp>
        <p:nvSpPr>
          <p:cNvPr id="79" name="矩形 78"/>
          <p:cNvSpPr/>
          <p:nvPr/>
        </p:nvSpPr>
        <p:spPr>
          <a:xfrm>
            <a:off x="5597848" y="2780651"/>
            <a:ext cx="753899" cy="253828"/>
          </a:xfrm>
          <a:prstGeom prst="rect">
            <a:avLst/>
          </a:prstGeom>
        </p:spPr>
        <p:txBody>
          <a:bodyPr wrap="none" lIns="68548" tIns="34275" rIns="68548" bIns="34275">
            <a:spAutoFit/>
          </a:bodyPr>
          <a:lstStyle/>
          <a:p>
            <a:r>
              <a:rPr lang="zh-CN" altLang="en-US" sz="1200" b="1" dirty="0">
                <a:solidFill>
                  <a:schemeClr val="bg1">
                    <a:lumMod val="50000"/>
                  </a:schemeClr>
                </a:solidFill>
                <a:cs typeface="+mn-ea"/>
                <a:sym typeface="+mn-lt"/>
              </a:rPr>
              <a:t>输入标题</a:t>
            </a:r>
            <a:endParaRPr lang="en-US" altLang="zh-CN" sz="1200" b="1" dirty="0">
              <a:solidFill>
                <a:schemeClr val="bg1">
                  <a:lumMod val="50000"/>
                </a:schemeClr>
              </a:solidFill>
              <a:cs typeface="+mn-ea"/>
              <a:sym typeface="+mn-lt"/>
            </a:endParaRPr>
          </a:p>
        </p:txBody>
      </p:sp>
      <p:sp>
        <p:nvSpPr>
          <p:cNvPr id="84" name="矩形 83"/>
          <p:cNvSpPr>
            <a:spLocks noChangeArrowheads="1"/>
          </p:cNvSpPr>
          <p:nvPr/>
        </p:nvSpPr>
        <p:spPr bwMode="auto">
          <a:xfrm>
            <a:off x="5597848" y="3054290"/>
            <a:ext cx="2591613" cy="36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8" tIns="34275" rIns="68548" bIns="3427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800" dirty="0">
                <a:solidFill>
                  <a:schemeClr val="bg1">
                    <a:lumMod val="50000"/>
                  </a:schemeClr>
                </a:solidFill>
                <a:latin typeface="+mn-lt"/>
                <a:ea typeface="+mn-ea"/>
                <a:cs typeface="+mn-ea"/>
                <a:sym typeface="+mn-lt"/>
              </a:rPr>
              <a:t>在此录入上述图表的综合描述说明，在此录入上述图表的综合描述说明。</a:t>
            </a:r>
          </a:p>
        </p:txBody>
      </p:sp>
      <p:cxnSp>
        <p:nvCxnSpPr>
          <p:cNvPr id="85" name="直接连接符 84"/>
          <p:cNvCxnSpPr/>
          <p:nvPr/>
        </p:nvCxnSpPr>
        <p:spPr>
          <a:xfrm>
            <a:off x="5396921" y="2986312"/>
            <a:ext cx="0" cy="7408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5315933" y="3681112"/>
            <a:ext cx="161976" cy="16197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sz="1000" dirty="0">
              <a:solidFill>
                <a:srgbClr val="2C3637"/>
              </a:solidFill>
              <a:cs typeface="+mn-ea"/>
              <a:sym typeface="+mn-lt"/>
            </a:endParaRPr>
          </a:p>
        </p:txBody>
      </p:sp>
      <p:sp>
        <p:nvSpPr>
          <p:cNvPr id="87" name="矩形 86"/>
          <p:cNvSpPr/>
          <p:nvPr/>
        </p:nvSpPr>
        <p:spPr>
          <a:xfrm>
            <a:off x="5597848" y="3590530"/>
            <a:ext cx="753899" cy="253828"/>
          </a:xfrm>
          <a:prstGeom prst="rect">
            <a:avLst/>
          </a:prstGeom>
        </p:spPr>
        <p:txBody>
          <a:bodyPr wrap="none" lIns="68548" tIns="34275" rIns="68548" bIns="34275">
            <a:spAutoFit/>
          </a:bodyPr>
          <a:lstStyle/>
          <a:p>
            <a:r>
              <a:rPr lang="zh-CN" altLang="en-US" sz="1200" b="1" dirty="0">
                <a:solidFill>
                  <a:schemeClr val="bg1">
                    <a:lumMod val="50000"/>
                  </a:schemeClr>
                </a:solidFill>
                <a:cs typeface="+mn-ea"/>
                <a:sym typeface="+mn-lt"/>
              </a:rPr>
              <a:t>输入标题</a:t>
            </a:r>
            <a:endParaRPr lang="en-US" altLang="zh-CN" sz="1200" b="1" dirty="0">
              <a:solidFill>
                <a:schemeClr val="bg1">
                  <a:lumMod val="50000"/>
                </a:schemeClr>
              </a:solidFill>
              <a:cs typeface="+mn-ea"/>
              <a:sym typeface="+mn-lt"/>
            </a:endParaRPr>
          </a:p>
        </p:txBody>
      </p:sp>
      <p:sp>
        <p:nvSpPr>
          <p:cNvPr id="88" name="矩形 87"/>
          <p:cNvSpPr>
            <a:spLocks noChangeArrowheads="1"/>
          </p:cNvSpPr>
          <p:nvPr/>
        </p:nvSpPr>
        <p:spPr bwMode="auto">
          <a:xfrm>
            <a:off x="5597848" y="3864169"/>
            <a:ext cx="2591613" cy="36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8" tIns="34275" rIns="68548" bIns="3427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800" dirty="0">
                <a:solidFill>
                  <a:schemeClr val="bg1">
                    <a:lumMod val="50000"/>
                  </a:schemeClr>
                </a:solidFill>
                <a:latin typeface="+mn-lt"/>
                <a:ea typeface="+mn-ea"/>
                <a:cs typeface="+mn-ea"/>
                <a:sym typeface="+mn-lt"/>
              </a:rPr>
              <a:t>在此录入上述图表的综合描述说明，在此录入上述图表的综合描述说明。</a:t>
            </a:r>
          </a:p>
        </p:txBody>
      </p:sp>
      <p:sp>
        <p:nvSpPr>
          <p:cNvPr id="101" name="标题 4"/>
          <p:cNvSpPr txBox="1"/>
          <p:nvPr/>
        </p:nvSpPr>
        <p:spPr>
          <a:xfrm>
            <a:off x="36678" y="1903892"/>
            <a:ext cx="1295807" cy="249622"/>
          </a:xfrm>
          <a:prstGeom prst="rect">
            <a:avLst/>
          </a:prstGeom>
        </p:spPr>
        <p:txBody>
          <a:bodyPr vert="horz" lIns="68555" tIns="34278" rIns="68555" bIns="3427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a:solidFill>
                  <a:schemeClr val="bg1"/>
                </a:solidFill>
                <a:latin typeface="+mn-lt"/>
                <a:ea typeface="+mn-ea"/>
                <a:cs typeface="+mn-ea"/>
                <a:sym typeface="+mn-lt"/>
              </a:rPr>
              <a:t>财务与融资</a:t>
            </a:r>
            <a:endParaRPr lang="zh-CN" altLang="en-US" sz="900" b="1" dirty="0">
              <a:solidFill>
                <a:schemeClr val="bg1"/>
              </a:solidFill>
              <a:latin typeface="+mn-lt"/>
              <a:ea typeface="+mn-ea"/>
              <a:cs typeface="+mn-ea"/>
              <a:sym typeface="+mn-lt"/>
            </a:endParaRPr>
          </a:p>
        </p:txBody>
      </p:sp>
      <p:sp>
        <p:nvSpPr>
          <p:cNvPr id="15" name="TextBox 9">
            <a:extLst>
              <a:ext uri="{FF2B5EF4-FFF2-40B4-BE49-F238E27FC236}">
                <a16:creationId xmlns:a16="http://schemas.microsoft.com/office/drawing/2014/main" id="{A1F5668F-CAD4-8904-E14B-AF6DC73F010D}"/>
              </a:ext>
            </a:extLst>
          </p:cNvPr>
          <p:cNvSpPr txBox="1"/>
          <p:nvPr/>
        </p:nvSpPr>
        <p:spPr>
          <a:xfrm>
            <a:off x="179512" y="4973600"/>
            <a:ext cx="1224136" cy="118430"/>
          </a:xfrm>
          <a:prstGeom prst="rect">
            <a:avLst/>
          </a:prstGeom>
          <a:noFill/>
        </p:spPr>
        <p:txBody>
          <a:bodyPr wrap="square" rtlCol="0">
            <a:spAutoFit/>
          </a:bodyPr>
          <a:lstStyle/>
          <a:p>
            <a:pPr defTabSz="914400">
              <a:lnSpc>
                <a:spcPct val="200000"/>
              </a:lnSpc>
            </a:pPr>
            <a:r>
              <a:rPr lang="en-US" altLang="zh-CN" sz="100" dirty="0">
                <a:solidFill>
                  <a:schemeClr val="bg1">
                    <a:lumMod val="95000"/>
                  </a:schemeClr>
                </a:solidFill>
                <a:latin typeface="微软雅黑" panose="020B0503020204020204" pitchFamily="34" charset="-122"/>
              </a:rPr>
              <a:t>PPT</a:t>
            </a:r>
            <a:r>
              <a:rPr lang="zh-CN" altLang="en-US" sz="100" dirty="0">
                <a:solidFill>
                  <a:schemeClr val="bg1">
                    <a:lumMod val="95000"/>
                  </a:schemeClr>
                </a:solidFill>
                <a:latin typeface="微软雅黑" panose="020B0503020204020204" pitchFamily="34" charset="-122"/>
              </a:rPr>
              <a:t>下载 </a:t>
            </a:r>
            <a:r>
              <a:rPr lang="en-US" altLang="zh-CN" sz="100" dirty="0">
                <a:solidFill>
                  <a:schemeClr val="bg1">
                    <a:lumMod val="95000"/>
                  </a:schemeClr>
                </a:solidFill>
                <a:latin typeface="微软雅黑" panose="020B0503020204020204" pitchFamily="34" charset="-122"/>
              </a:rPr>
              <a:t>http://www.1ppt.com/xiazai/</a:t>
            </a: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p:cTn id="7" dur="350" fill="hold"/>
                                        <p:tgtEl>
                                          <p:spTgt spid="8"/>
                                        </p:tgtEl>
                                        <p:attrNameLst>
                                          <p:attrName>ppt_w</p:attrName>
                                        </p:attrNameLst>
                                      </p:cBhvr>
                                      <p:tavLst>
                                        <p:tav tm="0">
                                          <p:val>
                                            <p:fltVal val="0"/>
                                          </p:val>
                                        </p:tav>
                                        <p:tav tm="100000">
                                          <p:val>
                                            <p:strVal val="#ppt_w"/>
                                          </p:val>
                                        </p:tav>
                                      </p:tavLst>
                                    </p:anim>
                                    <p:anim calcmode="lin" valueType="num">
                                      <p:cBhvr>
                                        <p:cTn id="8" dur="350" fill="hold"/>
                                        <p:tgtEl>
                                          <p:spTgt spid="8"/>
                                        </p:tgtEl>
                                        <p:attrNameLst>
                                          <p:attrName>ppt_h</p:attrName>
                                        </p:attrNameLst>
                                      </p:cBhvr>
                                      <p:tavLst>
                                        <p:tav tm="0">
                                          <p:val>
                                            <p:fltVal val="0"/>
                                          </p:val>
                                        </p:tav>
                                        <p:tav tm="100000">
                                          <p:val>
                                            <p:strVal val="#ppt_h"/>
                                          </p:val>
                                        </p:tav>
                                      </p:tavLst>
                                    </p:anim>
                                    <p:animEffect transition="in" filter="fade">
                                      <p:cBhvr>
                                        <p:cTn id="9" dur="350"/>
                                        <p:tgtEl>
                                          <p:spTgt spid="8"/>
                                        </p:tgtEl>
                                      </p:cBhvr>
                                    </p:animEffect>
                                  </p:childTnLst>
                                </p:cTn>
                              </p:par>
                              <p:par>
                                <p:cTn id="10" presetID="22" presetClass="entr" presetSubtype="8" fill="hold" nodeType="withEffect">
                                  <p:stCondLst>
                                    <p:cond delay="100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nodeType="withEffect">
                                  <p:stCondLst>
                                    <p:cond delay="190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4" fill="hold" grpId="0" nodeType="withEffect">
                                  <p:stCondLst>
                                    <p:cond delay="2750"/>
                                  </p:stCondLst>
                                  <p:childTnLst>
                                    <p:set>
                                      <p:cBhvr>
                                        <p:cTn id="17" dur="1" fill="hold">
                                          <p:stCondLst>
                                            <p:cond delay="0"/>
                                          </p:stCondLst>
                                        </p:cTn>
                                        <p:tgtEl>
                                          <p:spTgt spid="66"/>
                                        </p:tgtEl>
                                        <p:attrNameLst>
                                          <p:attrName>style.visibility</p:attrName>
                                        </p:attrNameLst>
                                      </p:cBhvr>
                                      <p:to>
                                        <p:strVal val="visible"/>
                                      </p:to>
                                    </p:set>
                                    <p:animEffect transition="in" filter="wipe(down)">
                                      <p:cBhvr>
                                        <p:cTn id="18" dur="500"/>
                                        <p:tgtEl>
                                          <p:spTgt spid="66"/>
                                        </p:tgtEl>
                                      </p:cBhvr>
                                    </p:animEffect>
                                  </p:childTnLst>
                                </p:cTn>
                              </p:par>
                              <p:par>
                                <p:cTn id="19" presetID="22" presetClass="entr" presetSubtype="1" fill="hold" grpId="0" nodeType="withEffect">
                                  <p:stCondLst>
                                    <p:cond delay="2750"/>
                                  </p:stCondLst>
                                  <p:childTnLst>
                                    <p:set>
                                      <p:cBhvr>
                                        <p:cTn id="20" dur="1" fill="hold">
                                          <p:stCondLst>
                                            <p:cond delay="0"/>
                                          </p:stCondLst>
                                        </p:cTn>
                                        <p:tgtEl>
                                          <p:spTgt spid="67"/>
                                        </p:tgtEl>
                                        <p:attrNameLst>
                                          <p:attrName>style.visibility</p:attrName>
                                        </p:attrNameLst>
                                      </p:cBhvr>
                                      <p:to>
                                        <p:strVal val="visible"/>
                                      </p:to>
                                    </p:set>
                                    <p:animEffect transition="in" filter="wipe(up)">
                                      <p:cBhvr>
                                        <p:cTn id="21" dur="500"/>
                                        <p:tgtEl>
                                          <p:spTgt spid="67"/>
                                        </p:tgtEl>
                                      </p:cBhvr>
                                    </p:animEffect>
                                  </p:childTnLst>
                                </p:cTn>
                              </p:par>
                              <p:par>
                                <p:cTn id="22" presetID="53" presetClass="entr" presetSubtype="16" fill="hold" nodeType="withEffect">
                                  <p:stCondLst>
                                    <p:cond delay="35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350" fill="hold"/>
                                        <p:tgtEl>
                                          <p:spTgt spid="11"/>
                                        </p:tgtEl>
                                        <p:attrNameLst>
                                          <p:attrName>ppt_w</p:attrName>
                                        </p:attrNameLst>
                                      </p:cBhvr>
                                      <p:tavLst>
                                        <p:tav tm="0">
                                          <p:val>
                                            <p:fltVal val="0"/>
                                          </p:val>
                                        </p:tav>
                                        <p:tav tm="100000">
                                          <p:val>
                                            <p:strVal val="#ppt_w"/>
                                          </p:val>
                                        </p:tav>
                                      </p:tavLst>
                                    </p:anim>
                                    <p:anim calcmode="lin" valueType="num">
                                      <p:cBhvr>
                                        <p:cTn id="25" dur="350" fill="hold"/>
                                        <p:tgtEl>
                                          <p:spTgt spid="11"/>
                                        </p:tgtEl>
                                        <p:attrNameLst>
                                          <p:attrName>ppt_h</p:attrName>
                                        </p:attrNameLst>
                                      </p:cBhvr>
                                      <p:tavLst>
                                        <p:tav tm="0">
                                          <p:val>
                                            <p:fltVal val="0"/>
                                          </p:val>
                                        </p:tav>
                                        <p:tav tm="100000">
                                          <p:val>
                                            <p:strVal val="#ppt_h"/>
                                          </p:val>
                                        </p:tav>
                                      </p:tavLst>
                                    </p:anim>
                                    <p:animEffect transition="in" filter="fade">
                                      <p:cBhvr>
                                        <p:cTn id="26" dur="350"/>
                                        <p:tgtEl>
                                          <p:spTgt spid="11"/>
                                        </p:tgtEl>
                                      </p:cBhvr>
                                    </p:animEffect>
                                  </p:childTnLst>
                                </p:cTn>
                              </p:par>
                              <p:par>
                                <p:cTn id="27" presetID="22" presetClass="entr" presetSubtype="8" fill="hold" nodeType="withEffect">
                                  <p:stCondLst>
                                    <p:cond delay="420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8" fill="hold" nodeType="withEffect">
                                  <p:stCondLst>
                                    <p:cond delay="510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par>
                                <p:cTn id="33" presetID="22" presetClass="entr" presetSubtype="4" fill="hold" grpId="0" nodeType="withEffect">
                                  <p:stCondLst>
                                    <p:cond delay="6000"/>
                                  </p:stCondLst>
                                  <p:childTnLst>
                                    <p:set>
                                      <p:cBhvr>
                                        <p:cTn id="34" dur="1" fill="hold">
                                          <p:stCondLst>
                                            <p:cond delay="0"/>
                                          </p:stCondLst>
                                        </p:cTn>
                                        <p:tgtEl>
                                          <p:spTgt spid="68"/>
                                        </p:tgtEl>
                                        <p:attrNameLst>
                                          <p:attrName>style.visibility</p:attrName>
                                        </p:attrNameLst>
                                      </p:cBhvr>
                                      <p:to>
                                        <p:strVal val="visible"/>
                                      </p:to>
                                    </p:set>
                                    <p:animEffect transition="in" filter="wipe(down)">
                                      <p:cBhvr>
                                        <p:cTn id="35" dur="500"/>
                                        <p:tgtEl>
                                          <p:spTgt spid="68"/>
                                        </p:tgtEl>
                                      </p:cBhvr>
                                    </p:animEffect>
                                  </p:childTnLst>
                                </p:cTn>
                              </p:par>
                              <p:par>
                                <p:cTn id="36" presetID="22" presetClass="entr" presetSubtype="1" fill="hold" grpId="0" nodeType="withEffect">
                                  <p:stCondLst>
                                    <p:cond delay="600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750"/>
                            </p:stCondLst>
                            <p:childTnLst>
                              <p:par>
                                <p:cTn id="40" presetID="2" presetClass="entr" presetSubtype="1" fill="hold" grpId="0" nodeType="after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additive="base">
                                        <p:cTn id="42" dur="500" fill="hold"/>
                                        <p:tgtEl>
                                          <p:spTgt spid="70"/>
                                        </p:tgtEl>
                                        <p:attrNameLst>
                                          <p:attrName>ppt_x</p:attrName>
                                        </p:attrNameLst>
                                      </p:cBhvr>
                                      <p:tavLst>
                                        <p:tav tm="0">
                                          <p:val>
                                            <p:strVal val="#ppt_x"/>
                                          </p:val>
                                        </p:tav>
                                        <p:tav tm="100000">
                                          <p:val>
                                            <p:strVal val="#ppt_x"/>
                                          </p:val>
                                        </p:tav>
                                      </p:tavLst>
                                    </p:anim>
                                    <p:anim calcmode="lin" valueType="num">
                                      <p:cBhvr additive="base">
                                        <p:cTn id="43" dur="500" fill="hold"/>
                                        <p:tgtEl>
                                          <p:spTgt spid="70"/>
                                        </p:tgtEl>
                                        <p:attrNameLst>
                                          <p:attrName>ppt_y</p:attrName>
                                        </p:attrNameLst>
                                      </p:cBhvr>
                                      <p:tavLst>
                                        <p:tav tm="0">
                                          <p:val>
                                            <p:strVal val="0-#ppt_h/2"/>
                                          </p:val>
                                        </p:tav>
                                        <p:tav tm="100000">
                                          <p:val>
                                            <p:strVal val="#ppt_y"/>
                                          </p:val>
                                        </p:tav>
                                      </p:tavLst>
                                    </p:anim>
                                  </p:childTnLst>
                                </p:cTn>
                              </p:par>
                            </p:childTnLst>
                          </p:cTn>
                        </p:par>
                        <p:par>
                          <p:cTn id="44" fill="hold">
                            <p:stCondLst>
                              <p:cond delay="1250"/>
                            </p:stCondLst>
                            <p:childTnLst>
                              <p:par>
                                <p:cTn id="45" presetID="22" presetClass="entr" presetSubtype="8"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wipe(left)">
                                      <p:cBhvr>
                                        <p:cTn id="47" dur="400"/>
                                        <p:tgtEl>
                                          <p:spTgt spid="71"/>
                                        </p:tgtEl>
                                      </p:cBhvr>
                                    </p:animEffect>
                                  </p:childTnLst>
                                </p:cTn>
                              </p:par>
                            </p:childTnLst>
                          </p:cTn>
                        </p:par>
                        <p:par>
                          <p:cTn id="48" fill="hold">
                            <p:stCondLst>
                              <p:cond delay="1750"/>
                            </p:stCondLst>
                            <p:childTnLst>
                              <p:par>
                                <p:cTn id="49" presetID="22" presetClass="entr" presetSubtype="8" fill="hold" grpId="0" nodeType="after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wipe(left)">
                                      <p:cBhvr>
                                        <p:cTn id="51" dur="400"/>
                                        <p:tgtEl>
                                          <p:spTgt spid="72"/>
                                        </p:tgtEl>
                                      </p:cBhvr>
                                    </p:animEffect>
                                  </p:childTnLst>
                                </p:cTn>
                              </p:par>
                            </p:childTnLst>
                          </p:cTn>
                        </p:par>
                        <p:par>
                          <p:cTn id="52" fill="hold">
                            <p:stCondLst>
                              <p:cond delay="2250"/>
                            </p:stCondLst>
                            <p:childTnLst>
                              <p:par>
                                <p:cTn id="53" presetID="22" presetClass="entr" presetSubtype="1" fill="hold" nodeType="after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wipe(up)">
                                      <p:cBhvr>
                                        <p:cTn id="55" dur="500"/>
                                        <p:tgtEl>
                                          <p:spTgt spid="73"/>
                                        </p:tgtEl>
                                      </p:cBhvr>
                                    </p:animEffect>
                                  </p:childTnLst>
                                </p:cTn>
                              </p:par>
                            </p:childTnLst>
                          </p:cTn>
                        </p:par>
                        <p:par>
                          <p:cTn id="56" fill="hold">
                            <p:stCondLst>
                              <p:cond delay="2750"/>
                            </p:stCondLst>
                            <p:childTnLst>
                              <p:par>
                                <p:cTn id="57" presetID="2" presetClass="entr" presetSubtype="1" fill="hold" grpId="0" nodeType="afterEffect">
                                  <p:stCondLst>
                                    <p:cond delay="0"/>
                                  </p:stCondLst>
                                  <p:childTnLst>
                                    <p:set>
                                      <p:cBhvr>
                                        <p:cTn id="58" dur="1" fill="hold">
                                          <p:stCondLst>
                                            <p:cond delay="0"/>
                                          </p:stCondLst>
                                        </p:cTn>
                                        <p:tgtEl>
                                          <p:spTgt spid="74"/>
                                        </p:tgtEl>
                                        <p:attrNameLst>
                                          <p:attrName>style.visibility</p:attrName>
                                        </p:attrNameLst>
                                      </p:cBhvr>
                                      <p:to>
                                        <p:strVal val="visible"/>
                                      </p:to>
                                    </p:set>
                                    <p:anim calcmode="lin" valueType="num">
                                      <p:cBhvr additive="base">
                                        <p:cTn id="59" dur="500" fill="hold"/>
                                        <p:tgtEl>
                                          <p:spTgt spid="74"/>
                                        </p:tgtEl>
                                        <p:attrNameLst>
                                          <p:attrName>ppt_x</p:attrName>
                                        </p:attrNameLst>
                                      </p:cBhvr>
                                      <p:tavLst>
                                        <p:tav tm="0">
                                          <p:val>
                                            <p:strVal val="#ppt_x"/>
                                          </p:val>
                                        </p:tav>
                                        <p:tav tm="100000">
                                          <p:val>
                                            <p:strVal val="#ppt_x"/>
                                          </p:val>
                                        </p:tav>
                                      </p:tavLst>
                                    </p:anim>
                                    <p:anim calcmode="lin" valueType="num">
                                      <p:cBhvr additive="base">
                                        <p:cTn id="60" dur="500" fill="hold"/>
                                        <p:tgtEl>
                                          <p:spTgt spid="74"/>
                                        </p:tgtEl>
                                        <p:attrNameLst>
                                          <p:attrName>ppt_y</p:attrName>
                                        </p:attrNameLst>
                                      </p:cBhvr>
                                      <p:tavLst>
                                        <p:tav tm="0">
                                          <p:val>
                                            <p:strVal val="0-#ppt_h/2"/>
                                          </p:val>
                                        </p:tav>
                                        <p:tav tm="100000">
                                          <p:val>
                                            <p:strVal val="#ppt_y"/>
                                          </p:val>
                                        </p:tav>
                                      </p:tavLst>
                                    </p:anim>
                                  </p:childTnLst>
                                </p:cTn>
                              </p:par>
                            </p:childTnLst>
                          </p:cTn>
                        </p:par>
                        <p:par>
                          <p:cTn id="61" fill="hold">
                            <p:stCondLst>
                              <p:cond delay="3250"/>
                            </p:stCondLst>
                            <p:childTnLst>
                              <p:par>
                                <p:cTn id="62" presetID="22" presetClass="entr" presetSubtype="8" fill="hold" grpId="0" nodeType="after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wipe(left)">
                                      <p:cBhvr>
                                        <p:cTn id="64" dur="400"/>
                                        <p:tgtEl>
                                          <p:spTgt spid="75"/>
                                        </p:tgtEl>
                                      </p:cBhvr>
                                    </p:animEffect>
                                  </p:childTnLst>
                                </p:cTn>
                              </p:par>
                            </p:childTnLst>
                          </p:cTn>
                        </p:par>
                        <p:par>
                          <p:cTn id="65" fill="hold">
                            <p:stCondLst>
                              <p:cond delay="3750"/>
                            </p:stCondLst>
                            <p:childTnLst>
                              <p:par>
                                <p:cTn id="66" presetID="22" presetClass="entr" presetSubtype="8" fill="hold" grpId="0"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left)">
                                      <p:cBhvr>
                                        <p:cTn id="68" dur="400"/>
                                        <p:tgtEl>
                                          <p:spTgt spid="76"/>
                                        </p:tgtEl>
                                      </p:cBhvr>
                                    </p:animEffect>
                                  </p:childTnLst>
                                </p:cTn>
                              </p:par>
                            </p:childTnLst>
                          </p:cTn>
                        </p:par>
                        <p:par>
                          <p:cTn id="69" fill="hold">
                            <p:stCondLst>
                              <p:cond delay="4250"/>
                            </p:stCondLst>
                            <p:childTnLst>
                              <p:par>
                                <p:cTn id="70" presetID="22" presetClass="entr" presetSubtype="1" fill="hold" nodeType="after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wipe(up)">
                                      <p:cBhvr>
                                        <p:cTn id="72" dur="500"/>
                                        <p:tgtEl>
                                          <p:spTgt spid="77"/>
                                        </p:tgtEl>
                                      </p:cBhvr>
                                    </p:animEffect>
                                  </p:childTnLst>
                                </p:cTn>
                              </p:par>
                            </p:childTnLst>
                          </p:cTn>
                        </p:par>
                        <p:par>
                          <p:cTn id="73" fill="hold">
                            <p:stCondLst>
                              <p:cond delay="4750"/>
                            </p:stCondLst>
                            <p:childTnLst>
                              <p:par>
                                <p:cTn id="74" presetID="2" presetClass="entr" presetSubtype="1" fill="hold" grpId="0" nodeType="afterEffect">
                                  <p:stCondLst>
                                    <p:cond delay="0"/>
                                  </p:stCondLst>
                                  <p:childTnLst>
                                    <p:set>
                                      <p:cBhvr>
                                        <p:cTn id="75" dur="1" fill="hold">
                                          <p:stCondLst>
                                            <p:cond delay="0"/>
                                          </p:stCondLst>
                                        </p:cTn>
                                        <p:tgtEl>
                                          <p:spTgt spid="78"/>
                                        </p:tgtEl>
                                        <p:attrNameLst>
                                          <p:attrName>style.visibility</p:attrName>
                                        </p:attrNameLst>
                                      </p:cBhvr>
                                      <p:to>
                                        <p:strVal val="visible"/>
                                      </p:to>
                                    </p:set>
                                    <p:anim calcmode="lin" valueType="num">
                                      <p:cBhvr additive="base">
                                        <p:cTn id="76" dur="500" fill="hold"/>
                                        <p:tgtEl>
                                          <p:spTgt spid="78"/>
                                        </p:tgtEl>
                                        <p:attrNameLst>
                                          <p:attrName>ppt_x</p:attrName>
                                        </p:attrNameLst>
                                      </p:cBhvr>
                                      <p:tavLst>
                                        <p:tav tm="0">
                                          <p:val>
                                            <p:strVal val="#ppt_x"/>
                                          </p:val>
                                        </p:tav>
                                        <p:tav tm="100000">
                                          <p:val>
                                            <p:strVal val="#ppt_x"/>
                                          </p:val>
                                        </p:tav>
                                      </p:tavLst>
                                    </p:anim>
                                    <p:anim calcmode="lin" valueType="num">
                                      <p:cBhvr additive="base">
                                        <p:cTn id="77" dur="500" fill="hold"/>
                                        <p:tgtEl>
                                          <p:spTgt spid="78"/>
                                        </p:tgtEl>
                                        <p:attrNameLst>
                                          <p:attrName>ppt_y</p:attrName>
                                        </p:attrNameLst>
                                      </p:cBhvr>
                                      <p:tavLst>
                                        <p:tav tm="0">
                                          <p:val>
                                            <p:strVal val="0-#ppt_h/2"/>
                                          </p:val>
                                        </p:tav>
                                        <p:tav tm="100000">
                                          <p:val>
                                            <p:strVal val="#ppt_y"/>
                                          </p:val>
                                        </p:tav>
                                      </p:tavLst>
                                    </p:anim>
                                  </p:childTnLst>
                                </p:cTn>
                              </p:par>
                            </p:childTnLst>
                          </p:cTn>
                        </p:par>
                        <p:par>
                          <p:cTn id="78" fill="hold">
                            <p:stCondLst>
                              <p:cond delay="5250"/>
                            </p:stCondLst>
                            <p:childTnLst>
                              <p:par>
                                <p:cTn id="79" presetID="22" presetClass="entr" presetSubtype="8" fill="hold" grpId="0" nodeType="afterEffect">
                                  <p:stCondLst>
                                    <p:cond delay="0"/>
                                  </p:stCondLst>
                                  <p:childTnLst>
                                    <p:set>
                                      <p:cBhvr>
                                        <p:cTn id="80" dur="1" fill="hold">
                                          <p:stCondLst>
                                            <p:cond delay="0"/>
                                          </p:stCondLst>
                                        </p:cTn>
                                        <p:tgtEl>
                                          <p:spTgt spid="79"/>
                                        </p:tgtEl>
                                        <p:attrNameLst>
                                          <p:attrName>style.visibility</p:attrName>
                                        </p:attrNameLst>
                                      </p:cBhvr>
                                      <p:to>
                                        <p:strVal val="visible"/>
                                      </p:to>
                                    </p:set>
                                    <p:animEffect transition="in" filter="wipe(left)">
                                      <p:cBhvr>
                                        <p:cTn id="81" dur="400"/>
                                        <p:tgtEl>
                                          <p:spTgt spid="79"/>
                                        </p:tgtEl>
                                      </p:cBhvr>
                                    </p:animEffect>
                                  </p:childTnLst>
                                </p:cTn>
                              </p:par>
                            </p:childTnLst>
                          </p:cTn>
                        </p:par>
                        <p:par>
                          <p:cTn id="82" fill="hold">
                            <p:stCondLst>
                              <p:cond delay="5750"/>
                            </p:stCondLst>
                            <p:childTnLst>
                              <p:par>
                                <p:cTn id="83" presetID="22" presetClass="entr" presetSubtype="8" fill="hold" grpId="0" nodeType="afterEffect">
                                  <p:stCondLst>
                                    <p:cond delay="0"/>
                                  </p:stCondLst>
                                  <p:childTnLst>
                                    <p:set>
                                      <p:cBhvr>
                                        <p:cTn id="84" dur="1" fill="hold">
                                          <p:stCondLst>
                                            <p:cond delay="0"/>
                                          </p:stCondLst>
                                        </p:cTn>
                                        <p:tgtEl>
                                          <p:spTgt spid="84"/>
                                        </p:tgtEl>
                                        <p:attrNameLst>
                                          <p:attrName>style.visibility</p:attrName>
                                        </p:attrNameLst>
                                      </p:cBhvr>
                                      <p:to>
                                        <p:strVal val="visible"/>
                                      </p:to>
                                    </p:set>
                                    <p:animEffect transition="in" filter="wipe(left)">
                                      <p:cBhvr>
                                        <p:cTn id="85" dur="400"/>
                                        <p:tgtEl>
                                          <p:spTgt spid="84"/>
                                        </p:tgtEl>
                                      </p:cBhvr>
                                    </p:animEffect>
                                  </p:childTnLst>
                                </p:cTn>
                              </p:par>
                            </p:childTnLst>
                          </p:cTn>
                        </p:par>
                        <p:par>
                          <p:cTn id="86" fill="hold">
                            <p:stCondLst>
                              <p:cond delay="6250"/>
                            </p:stCondLst>
                            <p:childTnLst>
                              <p:par>
                                <p:cTn id="87" presetID="22" presetClass="entr" presetSubtype="1" fill="hold" nodeType="afterEffect">
                                  <p:stCondLst>
                                    <p:cond delay="0"/>
                                  </p:stCondLst>
                                  <p:childTnLst>
                                    <p:set>
                                      <p:cBhvr>
                                        <p:cTn id="88" dur="1" fill="hold">
                                          <p:stCondLst>
                                            <p:cond delay="0"/>
                                          </p:stCondLst>
                                        </p:cTn>
                                        <p:tgtEl>
                                          <p:spTgt spid="85"/>
                                        </p:tgtEl>
                                        <p:attrNameLst>
                                          <p:attrName>style.visibility</p:attrName>
                                        </p:attrNameLst>
                                      </p:cBhvr>
                                      <p:to>
                                        <p:strVal val="visible"/>
                                      </p:to>
                                    </p:set>
                                    <p:animEffect transition="in" filter="wipe(up)">
                                      <p:cBhvr>
                                        <p:cTn id="89" dur="500"/>
                                        <p:tgtEl>
                                          <p:spTgt spid="85"/>
                                        </p:tgtEl>
                                      </p:cBhvr>
                                    </p:animEffect>
                                  </p:childTnLst>
                                </p:cTn>
                              </p:par>
                            </p:childTnLst>
                          </p:cTn>
                        </p:par>
                        <p:par>
                          <p:cTn id="90" fill="hold">
                            <p:stCondLst>
                              <p:cond delay="6750"/>
                            </p:stCondLst>
                            <p:childTnLst>
                              <p:par>
                                <p:cTn id="91" presetID="2" presetClass="entr" presetSubtype="1" fill="hold" grpId="0" nodeType="afterEffect">
                                  <p:stCondLst>
                                    <p:cond delay="0"/>
                                  </p:stCondLst>
                                  <p:childTnLst>
                                    <p:set>
                                      <p:cBhvr>
                                        <p:cTn id="92" dur="1" fill="hold">
                                          <p:stCondLst>
                                            <p:cond delay="0"/>
                                          </p:stCondLst>
                                        </p:cTn>
                                        <p:tgtEl>
                                          <p:spTgt spid="86"/>
                                        </p:tgtEl>
                                        <p:attrNameLst>
                                          <p:attrName>style.visibility</p:attrName>
                                        </p:attrNameLst>
                                      </p:cBhvr>
                                      <p:to>
                                        <p:strVal val="visible"/>
                                      </p:to>
                                    </p:set>
                                    <p:anim calcmode="lin" valueType="num">
                                      <p:cBhvr additive="base">
                                        <p:cTn id="93" dur="500" fill="hold"/>
                                        <p:tgtEl>
                                          <p:spTgt spid="86"/>
                                        </p:tgtEl>
                                        <p:attrNameLst>
                                          <p:attrName>ppt_x</p:attrName>
                                        </p:attrNameLst>
                                      </p:cBhvr>
                                      <p:tavLst>
                                        <p:tav tm="0">
                                          <p:val>
                                            <p:strVal val="#ppt_x"/>
                                          </p:val>
                                        </p:tav>
                                        <p:tav tm="100000">
                                          <p:val>
                                            <p:strVal val="#ppt_x"/>
                                          </p:val>
                                        </p:tav>
                                      </p:tavLst>
                                    </p:anim>
                                    <p:anim calcmode="lin" valueType="num">
                                      <p:cBhvr additive="base">
                                        <p:cTn id="94" dur="500" fill="hold"/>
                                        <p:tgtEl>
                                          <p:spTgt spid="86"/>
                                        </p:tgtEl>
                                        <p:attrNameLst>
                                          <p:attrName>ppt_y</p:attrName>
                                        </p:attrNameLst>
                                      </p:cBhvr>
                                      <p:tavLst>
                                        <p:tav tm="0">
                                          <p:val>
                                            <p:strVal val="0-#ppt_h/2"/>
                                          </p:val>
                                        </p:tav>
                                        <p:tav tm="100000">
                                          <p:val>
                                            <p:strVal val="#ppt_y"/>
                                          </p:val>
                                        </p:tav>
                                      </p:tavLst>
                                    </p:anim>
                                  </p:childTnLst>
                                </p:cTn>
                              </p:par>
                            </p:childTnLst>
                          </p:cTn>
                        </p:par>
                        <p:par>
                          <p:cTn id="95" fill="hold">
                            <p:stCondLst>
                              <p:cond delay="7250"/>
                            </p:stCondLst>
                            <p:childTnLst>
                              <p:par>
                                <p:cTn id="96" presetID="22" presetClass="entr" presetSubtype="8" fill="hold" grpId="0" nodeType="afterEffect">
                                  <p:stCondLst>
                                    <p:cond delay="0"/>
                                  </p:stCondLst>
                                  <p:childTnLst>
                                    <p:set>
                                      <p:cBhvr>
                                        <p:cTn id="97" dur="1" fill="hold">
                                          <p:stCondLst>
                                            <p:cond delay="0"/>
                                          </p:stCondLst>
                                        </p:cTn>
                                        <p:tgtEl>
                                          <p:spTgt spid="87"/>
                                        </p:tgtEl>
                                        <p:attrNameLst>
                                          <p:attrName>style.visibility</p:attrName>
                                        </p:attrNameLst>
                                      </p:cBhvr>
                                      <p:to>
                                        <p:strVal val="visible"/>
                                      </p:to>
                                    </p:set>
                                    <p:animEffect transition="in" filter="wipe(left)">
                                      <p:cBhvr>
                                        <p:cTn id="98" dur="400"/>
                                        <p:tgtEl>
                                          <p:spTgt spid="87"/>
                                        </p:tgtEl>
                                      </p:cBhvr>
                                    </p:animEffect>
                                  </p:childTnLst>
                                </p:cTn>
                              </p:par>
                            </p:childTnLst>
                          </p:cTn>
                        </p:par>
                        <p:par>
                          <p:cTn id="99" fill="hold">
                            <p:stCondLst>
                              <p:cond delay="7750"/>
                            </p:stCondLst>
                            <p:childTnLst>
                              <p:par>
                                <p:cTn id="100" presetID="22" presetClass="entr" presetSubtype="8" fill="hold" grpId="0" nodeType="after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wipe(left)">
                                      <p:cBhvr>
                                        <p:cTn id="102" dur="4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70" grpId="0" animBg="1"/>
      <p:bldP spid="71" grpId="0"/>
      <p:bldP spid="72" grpId="0"/>
      <p:bldP spid="74" grpId="0" animBg="1"/>
      <p:bldP spid="75" grpId="0"/>
      <p:bldP spid="76" grpId="0"/>
      <p:bldP spid="78" grpId="0" animBg="1"/>
      <p:bldP spid="79" grpId="0"/>
      <p:bldP spid="84" grpId="0"/>
      <p:bldP spid="86" grpId="0" animBg="1"/>
      <p:bldP spid="87" grpId="0"/>
      <p:bldP spid="8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6492" y="1331214"/>
            <a:ext cx="2639958"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133035" y="1563689"/>
            <a:ext cx="1676944" cy="1079501"/>
          </a:xfrm>
          <a:prstGeom prst="rect">
            <a:avLst/>
          </a:prstGeom>
          <a:blipFill>
            <a:blip r:embed="rId4" cstate="email">
              <a:extLst>
                <a:ext uri="{28A0092B-C50C-407E-A947-70E740481C1C}">
                  <a14:useLocalDpi xmlns:a14="http://schemas.microsoft.com/office/drawing/2010/main"/>
                </a:ext>
              </a:extLst>
            </a:blip>
            <a:stretch>
              <a:fillRect/>
            </a:stretch>
          </a:blipFill>
          <a:ln w="2540" cap="flat" cmpd="sng" algn="ctr">
            <a:solidFill>
              <a:srgbClr val="392C47"/>
            </a:solidFill>
            <a:prstDash val="solid"/>
          </a:ln>
          <a:effectLst/>
        </p:spPr>
        <p:txBody>
          <a:bodyPr lIns="91390" tIns="45695" rIns="91390" bIns="45695" anchor="ctr"/>
          <a:lstStyle/>
          <a:p>
            <a:pPr algn="ctr">
              <a:defRPr/>
            </a:pPr>
            <a:endParaRPr lang="zh-CN" altLang="en-US" kern="0">
              <a:solidFill>
                <a:sysClr val="window" lastClr="FFFFFF"/>
              </a:solidFill>
              <a:cs typeface="+mn-ea"/>
              <a:sym typeface="+mn-lt"/>
            </a:endParaRPr>
          </a:p>
        </p:txBody>
      </p:sp>
      <p:sp>
        <p:nvSpPr>
          <p:cNvPr id="16" name="矩形 15"/>
          <p:cNvSpPr/>
          <p:nvPr/>
        </p:nvSpPr>
        <p:spPr>
          <a:xfrm>
            <a:off x="4935313" y="1563689"/>
            <a:ext cx="1676944" cy="1079501"/>
          </a:xfrm>
          <a:prstGeom prst="rect">
            <a:avLst/>
          </a:prstGeom>
          <a:blipFill>
            <a:blip r:embed="rId5" cstate="email">
              <a:extLst>
                <a:ext uri="{28A0092B-C50C-407E-A947-70E740481C1C}">
                  <a14:useLocalDpi xmlns:a14="http://schemas.microsoft.com/office/drawing/2010/main"/>
                </a:ext>
              </a:extLst>
            </a:blip>
            <a:stretch>
              <a:fillRect/>
            </a:stretch>
          </a:blipFill>
          <a:ln w="2540">
            <a:solidFill>
              <a:srgbClr val="392C47"/>
            </a:solidFill>
          </a:ln>
        </p:spPr>
        <p:txBody>
          <a:bodyPr lIns="91390" tIns="45695" rIns="91390" bIns="45695"/>
          <a:lstStyle/>
          <a:p>
            <a:pPr>
              <a:defRPr/>
            </a:pPr>
            <a:endParaRPr lang="zh-CN" altLang="en-US" kern="0">
              <a:solidFill>
                <a:sysClr val="windowText" lastClr="000000"/>
              </a:solidFill>
              <a:cs typeface="+mn-ea"/>
              <a:sym typeface="+mn-lt"/>
            </a:endParaRPr>
          </a:p>
        </p:txBody>
      </p:sp>
      <p:sp>
        <p:nvSpPr>
          <p:cNvPr id="17" name="矩形 16"/>
          <p:cNvSpPr/>
          <p:nvPr/>
        </p:nvSpPr>
        <p:spPr>
          <a:xfrm>
            <a:off x="6740765" y="1563689"/>
            <a:ext cx="1675358" cy="1079501"/>
          </a:xfrm>
          <a:prstGeom prst="rect">
            <a:avLst/>
          </a:prstGeom>
          <a:blipFill>
            <a:blip r:embed="rId6" cstate="email">
              <a:extLst>
                <a:ext uri="{28A0092B-C50C-407E-A947-70E740481C1C}">
                  <a14:useLocalDpi xmlns:a14="http://schemas.microsoft.com/office/drawing/2010/main"/>
                </a:ext>
              </a:extLst>
            </a:blip>
            <a:stretch>
              <a:fillRect/>
            </a:stretch>
          </a:blipFill>
          <a:ln w="2540">
            <a:solidFill>
              <a:srgbClr val="392C47"/>
            </a:solidFill>
          </a:ln>
        </p:spPr>
        <p:txBody>
          <a:bodyPr lIns="91390" tIns="45695" rIns="91390" bIns="45695"/>
          <a:lstStyle/>
          <a:p>
            <a:pPr>
              <a:defRPr/>
            </a:pPr>
            <a:endParaRPr lang="zh-CN" altLang="en-US" kern="0">
              <a:solidFill>
                <a:sysClr val="windowText" lastClr="000000"/>
              </a:solidFill>
              <a:cs typeface="+mn-ea"/>
              <a:sym typeface="+mn-lt"/>
            </a:endParaRPr>
          </a:p>
        </p:txBody>
      </p:sp>
      <p:cxnSp>
        <p:nvCxnSpPr>
          <p:cNvPr id="18" name="直接连接符 17"/>
          <p:cNvCxnSpPr>
            <a:cxnSpLocks noChangeShapeType="1"/>
          </p:cNvCxnSpPr>
          <p:nvPr/>
        </p:nvCxnSpPr>
        <p:spPr bwMode="auto">
          <a:xfrm>
            <a:off x="3039430" y="2859087"/>
            <a:ext cx="5468710" cy="0"/>
          </a:xfrm>
          <a:prstGeom prst="line">
            <a:avLst/>
          </a:prstGeom>
          <a:noFill/>
          <a:ln w="9525" algn="ctr">
            <a:solidFill>
              <a:schemeClr val="tx2">
                <a:lumMod val="50000"/>
              </a:schemeClr>
            </a:solidFill>
            <a:prstDash val="dashDot"/>
            <a:round/>
            <a:headEnd/>
            <a:tailEnd/>
          </a:ln>
          <a:extLst>
            <a:ext uri="{909E8E84-426E-40DD-AFC4-6F175D3DCCD1}">
              <a14:hiddenFill xmlns:a14="http://schemas.microsoft.com/office/drawing/2010/main">
                <a:noFill/>
              </a14:hiddenFill>
            </a:ext>
          </a:extLst>
        </p:spPr>
      </p:cxnSp>
      <p:sp>
        <p:nvSpPr>
          <p:cNvPr id="19" name="矩形 18"/>
          <p:cNvSpPr/>
          <p:nvPr/>
        </p:nvSpPr>
        <p:spPr>
          <a:xfrm>
            <a:off x="3060057" y="3063875"/>
            <a:ext cx="5376691" cy="792474"/>
          </a:xfrm>
          <a:prstGeom prst="rect">
            <a:avLst/>
          </a:prstGeom>
        </p:spPr>
        <p:txBody>
          <a:bodyPr lIns="91390" tIns="45695" rIns="91390" bIns="45695">
            <a:spAutoFit/>
          </a:bodyPr>
          <a:lstStyle/>
          <a:p>
            <a:pPr>
              <a:lnSpc>
                <a:spcPct val="130000"/>
              </a:lnSpc>
            </a:pPr>
            <a:r>
              <a:rPr lang="zh-CN" altLang="en-US" sz="800" dirty="0">
                <a:solidFill>
                  <a:schemeClr val="bg1">
                    <a:lumMod val="50000"/>
                  </a:schemeClr>
                </a:solidFill>
                <a:cs typeface="+mn-ea"/>
                <a:sym typeface="+mn-lt"/>
              </a:rPr>
              <a:t>您的内容打在这里，或者通过复制您的文本后，在此框中选择粘贴，并选择只保留文字，在此录入上述图表的描述说明。您的内容打在这里，或者通过复制您的文本后，在此框中选择粘贴，并选择只保留文字，在此录入上述图表的描述说明。</a:t>
            </a:r>
          </a:p>
          <a:p>
            <a:pPr>
              <a:lnSpc>
                <a:spcPct val="130000"/>
              </a:lnSpc>
            </a:pPr>
            <a:endParaRPr lang="zh-CN" altLang="en-US" sz="11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141445152"/>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circle(out)">
                                      <p:cBhvr>
                                        <p:cTn id="11" dur="300"/>
                                        <p:tgtEl>
                                          <p:spTgt spid="15"/>
                                        </p:tgtEl>
                                      </p:cBhvr>
                                    </p:animEffect>
                                  </p:childTnLst>
                                </p:cTn>
                              </p:par>
                            </p:childTnLst>
                          </p:cTn>
                        </p:par>
                        <p:par>
                          <p:cTn id="12" fill="hold">
                            <p:stCondLst>
                              <p:cond delay="800"/>
                            </p:stCondLst>
                            <p:childTnLst>
                              <p:par>
                                <p:cTn id="13" presetID="6" presetClass="entr" presetSubtype="3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ircle(out)">
                                      <p:cBhvr>
                                        <p:cTn id="15" dur="300"/>
                                        <p:tgtEl>
                                          <p:spTgt spid="16"/>
                                        </p:tgtEl>
                                      </p:cBhvr>
                                    </p:animEffect>
                                  </p:childTnLst>
                                </p:cTn>
                              </p:par>
                            </p:childTnLst>
                          </p:cTn>
                        </p:par>
                        <p:par>
                          <p:cTn id="16" fill="hold">
                            <p:stCondLst>
                              <p:cond delay="1100"/>
                            </p:stCondLst>
                            <p:childTnLst>
                              <p:par>
                                <p:cTn id="17" presetID="6" presetClass="entr" presetSubtype="32"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out)">
                                      <p:cBhvr>
                                        <p:cTn id="19" dur="300"/>
                                        <p:tgtEl>
                                          <p:spTgt spid="17"/>
                                        </p:tgtEl>
                                      </p:cBhvr>
                                    </p:animEffect>
                                  </p:childTnLst>
                                </p:cTn>
                              </p:par>
                            </p:childTnLst>
                          </p:cTn>
                        </p:par>
                        <p:par>
                          <p:cTn id="20" fill="hold">
                            <p:stCondLst>
                              <p:cond delay="1400"/>
                            </p:stCondLst>
                            <p:childTnLst>
                              <p:par>
                                <p:cTn id="21" presetID="22" presetClass="entr" presetSubtype="8"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1900"/>
                            </p:stCondLst>
                            <p:childTnLst>
                              <p:par>
                                <p:cTn id="25" presetID="42"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5126207" y="1596487"/>
            <a:ext cx="1012247" cy="936104"/>
            <a:chOff x="5359953" y="1203598"/>
            <a:chExt cx="1012247" cy="936104"/>
          </a:xfrm>
        </p:grpSpPr>
        <p:sp>
          <p:nvSpPr>
            <p:cNvPr id="11" name="椭圆 10"/>
            <p:cNvSpPr/>
            <p:nvPr/>
          </p:nvSpPr>
          <p:spPr>
            <a:xfrm>
              <a:off x="5364088" y="1203598"/>
              <a:ext cx="936104" cy="9361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5359953" y="1324929"/>
              <a:ext cx="1012247" cy="742765"/>
            </a:xfrm>
            <a:prstGeom prst="rect">
              <a:avLst/>
            </a:prstGeom>
            <a:noFill/>
          </p:spPr>
          <p:txBody>
            <a:bodyPr wrap="square" lIns="65023" tIns="32511" rIns="65023" bIns="32511" rtlCol="0">
              <a:spAutoFit/>
            </a:bodyPr>
            <a:lstStyle/>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grpSp>
      <p:sp>
        <p:nvSpPr>
          <p:cNvPr id="21" name="矩形 20"/>
          <p:cNvSpPr/>
          <p:nvPr/>
        </p:nvSpPr>
        <p:spPr>
          <a:xfrm>
            <a:off x="4440648" y="2687605"/>
            <a:ext cx="2264468" cy="400110"/>
          </a:xfrm>
          <a:prstGeom prst="rect">
            <a:avLst/>
          </a:prstGeom>
        </p:spPr>
        <p:txBody>
          <a:bodyPr wrap="square" lIns="0" tIns="0" rIns="0" bIns="0">
            <a:spAutoFit/>
          </a:bodyPr>
          <a:lstStyle/>
          <a:p>
            <a:pPr algn="ctr"/>
            <a:r>
              <a:rPr lang="zh-CN" altLang="en-US" sz="2600" dirty="0">
                <a:solidFill>
                  <a:schemeClr val="accent1"/>
                </a:solidFill>
                <a:cs typeface="+mn-ea"/>
                <a:sym typeface="+mn-lt"/>
              </a:rPr>
              <a:t>单击输入标题</a:t>
            </a:r>
          </a:p>
        </p:txBody>
      </p:sp>
      <p:sp>
        <p:nvSpPr>
          <p:cNvPr id="22" name="TextBox 11"/>
          <p:cNvSpPr txBox="1"/>
          <p:nvPr/>
        </p:nvSpPr>
        <p:spPr>
          <a:xfrm>
            <a:off x="4211960" y="3247281"/>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a:solidFill>
                  <a:schemeClr val="bg1">
                    <a:lumMod val="50000"/>
                  </a:schemeClr>
                </a:solidFill>
                <a:cs typeface="+mn-ea"/>
                <a:sym typeface="+mn-lt"/>
              </a:rPr>
              <a:t>添加相关标题文字</a:t>
            </a:r>
            <a:endParaRPr lang="en-US" altLang="zh-CN" sz="1100" dirty="0">
              <a:solidFill>
                <a:schemeClr val="bg1">
                  <a:lumMod val="50000"/>
                </a:schemeClr>
              </a:solidFill>
              <a:cs typeface="+mn-ea"/>
              <a:sym typeface="+mn-lt"/>
            </a:endParaRPr>
          </a:p>
        </p:txBody>
      </p:sp>
      <p:sp>
        <p:nvSpPr>
          <p:cNvPr id="23" name="TextBox 11"/>
          <p:cNvSpPr txBox="1"/>
          <p:nvPr/>
        </p:nvSpPr>
        <p:spPr>
          <a:xfrm>
            <a:off x="5781311" y="3247281"/>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a:solidFill>
                  <a:schemeClr val="bg1">
                    <a:lumMod val="50000"/>
                  </a:schemeClr>
                </a:solidFill>
                <a:cs typeface="+mn-ea"/>
                <a:sym typeface="+mn-lt"/>
              </a:rPr>
              <a:t>添加相关标题文字</a:t>
            </a:r>
            <a:endParaRPr lang="en-US" altLang="zh-CN" sz="1100" dirty="0">
              <a:solidFill>
                <a:schemeClr val="bg1">
                  <a:lumMod val="50000"/>
                </a:schemeClr>
              </a:solidFill>
              <a:cs typeface="+mn-ea"/>
              <a:sym typeface="+mn-lt"/>
            </a:endParaRPr>
          </a:p>
        </p:txBody>
      </p:sp>
      <p:sp>
        <p:nvSpPr>
          <p:cNvPr id="24" name="TextBox 11"/>
          <p:cNvSpPr txBox="1"/>
          <p:nvPr/>
        </p:nvSpPr>
        <p:spPr>
          <a:xfrm>
            <a:off x="4211960" y="3482593"/>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a:solidFill>
                  <a:schemeClr val="bg1">
                    <a:lumMod val="50000"/>
                  </a:schemeClr>
                </a:solidFill>
                <a:cs typeface="+mn-ea"/>
                <a:sym typeface="+mn-lt"/>
              </a:rPr>
              <a:t>添加相关标题文字</a:t>
            </a:r>
            <a:endParaRPr lang="en-US" altLang="zh-CN" sz="1100" dirty="0">
              <a:solidFill>
                <a:schemeClr val="bg1">
                  <a:lumMod val="50000"/>
                </a:schemeClr>
              </a:solidFill>
              <a:cs typeface="+mn-ea"/>
              <a:sym typeface="+mn-lt"/>
            </a:endParaRPr>
          </a:p>
        </p:txBody>
      </p:sp>
      <p:sp>
        <p:nvSpPr>
          <p:cNvPr id="25" name="TextBox 11"/>
          <p:cNvSpPr txBox="1"/>
          <p:nvPr/>
        </p:nvSpPr>
        <p:spPr>
          <a:xfrm>
            <a:off x="5781311" y="3482593"/>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a:solidFill>
                  <a:schemeClr val="bg1">
                    <a:lumMod val="50000"/>
                  </a:schemeClr>
                </a:solidFill>
                <a:cs typeface="+mn-ea"/>
                <a:sym typeface="+mn-lt"/>
              </a:rPr>
              <a:t>添加相关标题文字</a:t>
            </a:r>
            <a:endParaRPr lang="en-US" altLang="zh-CN" sz="1100" dirty="0">
              <a:solidFill>
                <a:schemeClr val="bg1">
                  <a:lumMod val="50000"/>
                </a:schemeClr>
              </a:solidFill>
              <a:cs typeface="+mn-ea"/>
              <a:sym typeface="+mn-lt"/>
            </a:endParaRPr>
          </a:p>
        </p:txBody>
      </p:sp>
      <p:pic>
        <p:nvPicPr>
          <p:cNvPr id="15" name="Picture 2" descr="C:\Users\Administrator\Desktop\ca9507f98750f994ca16ba765fe38613副本.png"/>
          <p:cNvPicPr>
            <a:picLocks noChangeAspect="1" noChangeArrowheads="1"/>
          </p:cNvPicPr>
          <p:nvPr/>
        </p:nvPicPr>
        <p:blipFill>
          <a:blip r:embed="rId3" cstate="print"/>
          <a:srcRect/>
          <a:stretch>
            <a:fillRect/>
          </a:stretch>
        </p:blipFill>
        <p:spPr bwMode="auto">
          <a:xfrm>
            <a:off x="-1692696" y="-879376"/>
            <a:ext cx="6191250" cy="5467350"/>
          </a:xfrm>
          <a:prstGeom prst="rect">
            <a:avLst/>
          </a:prstGeom>
          <a:noFill/>
        </p:spPr>
      </p:pic>
    </p:spTree>
    <p:extLst>
      <p:ext uri="{BB962C8B-B14F-4D97-AF65-F5344CB8AC3E}">
        <p14:creationId xmlns:p14="http://schemas.microsoft.com/office/powerpoint/2010/main" val="3153635420"/>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32"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strVal val="4*#ppt_w"/>
                                          </p:val>
                                        </p:tav>
                                        <p:tav tm="100000">
                                          <p:val>
                                            <p:strVal val="#ppt_w"/>
                                          </p:val>
                                        </p:tav>
                                      </p:tavLst>
                                    </p:anim>
                                    <p:anim calcmode="lin" valueType="num">
                                      <p:cBhvr>
                                        <p:cTn id="21" dur="500" fill="hold"/>
                                        <p:tgtEl>
                                          <p:spTgt spid="21"/>
                                        </p:tgtEl>
                                        <p:attrNameLst>
                                          <p:attrName>ppt_h</p:attrName>
                                        </p:attrNameLst>
                                      </p:cBhvr>
                                      <p:tavLst>
                                        <p:tav tm="0">
                                          <p:val>
                                            <p:strVal val="4*#ppt_h"/>
                                          </p:val>
                                        </p:tav>
                                        <p:tav tm="100000">
                                          <p:val>
                                            <p:strVal val="#ppt_h"/>
                                          </p:val>
                                        </p:tav>
                                      </p:tavLst>
                                    </p:anim>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ppt_x</p:attrName>
                                        </p:attrNameLst>
                                      </p:cBhvr>
                                      <p:tavLst>
                                        <p:tav tm="0">
                                          <p:val>
                                            <p:strVal val="#ppt_x-#ppt_w*1.125000"/>
                                          </p:val>
                                        </p:tav>
                                        <p:tav tm="100000">
                                          <p:val>
                                            <p:strVal val="#ppt_x"/>
                                          </p:val>
                                        </p:tav>
                                      </p:tavLst>
                                    </p:anim>
                                    <p:animEffect transition="in" filter="wipe(right)">
                                      <p:cBhvr>
                                        <p:cTn id="26" dur="500"/>
                                        <p:tgtEl>
                                          <p:spTgt spid="22"/>
                                        </p:tgtEl>
                                      </p:cBhvr>
                                    </p:animEffect>
                                  </p:childTnLst>
                                </p:cTn>
                              </p:par>
                            </p:childTnLst>
                          </p:cTn>
                        </p:par>
                        <p:par>
                          <p:cTn id="27" fill="hold">
                            <p:stCondLst>
                              <p:cond delay="1000"/>
                            </p:stCondLst>
                            <p:childTnLst>
                              <p:par>
                                <p:cTn id="28" presetID="1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right)">
                                      <p:cBhvr>
                                        <p:cTn id="31" dur="500"/>
                                        <p:tgtEl>
                                          <p:spTgt spid="23"/>
                                        </p:tgtEl>
                                      </p:cBhvr>
                                    </p:animEffect>
                                  </p:childTnLst>
                                </p:cTn>
                              </p:par>
                            </p:childTnLst>
                          </p:cTn>
                        </p:par>
                        <p:par>
                          <p:cTn id="32" fill="hold">
                            <p:stCondLst>
                              <p:cond delay="1500"/>
                            </p:stCondLst>
                            <p:childTnLst>
                              <p:par>
                                <p:cTn id="33" presetID="12" presetClass="entr" presetSubtype="8"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p:tgtEl>
                                          <p:spTgt spid="24"/>
                                        </p:tgtEl>
                                        <p:attrNameLst>
                                          <p:attrName>ppt_x</p:attrName>
                                        </p:attrNameLst>
                                      </p:cBhvr>
                                      <p:tavLst>
                                        <p:tav tm="0">
                                          <p:val>
                                            <p:strVal val="#ppt_x-#ppt_w*1.125000"/>
                                          </p:val>
                                        </p:tav>
                                        <p:tav tm="100000">
                                          <p:val>
                                            <p:strVal val="#ppt_x"/>
                                          </p:val>
                                        </p:tav>
                                      </p:tavLst>
                                    </p:anim>
                                    <p:animEffect transition="in" filter="wipe(right)">
                                      <p:cBhvr>
                                        <p:cTn id="36" dur="500"/>
                                        <p:tgtEl>
                                          <p:spTgt spid="24"/>
                                        </p:tgtEl>
                                      </p:cBhvr>
                                    </p:animEffect>
                                  </p:childTnLst>
                                </p:cTn>
                              </p:par>
                            </p:childTnLst>
                          </p:cTn>
                        </p:par>
                        <p:par>
                          <p:cTn id="37" fill="hold">
                            <p:stCondLst>
                              <p:cond delay="2000"/>
                            </p:stCondLst>
                            <p:childTnLst>
                              <p:par>
                                <p:cTn id="38" presetID="12" presetClass="entr" presetSubtype="8"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p:tgtEl>
                                          <p:spTgt spid="25"/>
                                        </p:tgtEl>
                                        <p:attrNameLst>
                                          <p:attrName>ppt_x</p:attrName>
                                        </p:attrNameLst>
                                      </p:cBhvr>
                                      <p:tavLst>
                                        <p:tav tm="0">
                                          <p:val>
                                            <p:strVal val="#ppt_x-#ppt_w*1.125000"/>
                                          </p:val>
                                        </p:tav>
                                        <p:tav tm="100000">
                                          <p:val>
                                            <p:strVal val="#ppt_x"/>
                                          </p:val>
                                        </p:tav>
                                      </p:tavLst>
                                    </p:anim>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6"/>
</p:tagLst>
</file>

<file path=ppt/theme/theme1.xml><?xml version="1.0" encoding="utf-8"?>
<a:theme xmlns:a="http://schemas.openxmlformats.org/drawingml/2006/main" name="第一PPT，www.1ppt.com">
  <a:themeElements>
    <a:clrScheme name="自定义 1065">
      <a:dk1>
        <a:sysClr val="windowText" lastClr="000000"/>
      </a:dk1>
      <a:lt1>
        <a:sysClr val="window" lastClr="FFFFFF"/>
      </a:lt1>
      <a:dk2>
        <a:srgbClr val="5A6378"/>
      </a:dk2>
      <a:lt2>
        <a:srgbClr val="D4D4D6"/>
      </a:lt2>
      <a:accent1>
        <a:srgbClr val="33739F"/>
      </a:accent1>
      <a:accent2>
        <a:srgbClr val="5FC0C9"/>
      </a:accent2>
      <a:accent3>
        <a:srgbClr val="33739F"/>
      </a:accent3>
      <a:accent4>
        <a:srgbClr val="5FC0C9"/>
      </a:accent4>
      <a:accent5>
        <a:srgbClr val="33739F"/>
      </a:accent5>
      <a:accent6>
        <a:srgbClr val="5FC0C9"/>
      </a:accent6>
      <a:hlink>
        <a:srgbClr val="168BBA"/>
      </a:hlink>
      <a:folHlink>
        <a:srgbClr val="680000"/>
      </a:folHlink>
    </a:clrScheme>
    <a:fontScheme name="5ps2nibu">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3900</TotalTime>
  <Words>2223</Words>
  <Application>Microsoft Office PowerPoint</Application>
  <PresentationFormat>全屏显示(16:9)</PresentationFormat>
  <Paragraphs>331</Paragraphs>
  <Slides>26</Slides>
  <Notes>19</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26</vt:i4>
      </vt:variant>
    </vt:vector>
  </HeadingPairs>
  <TitlesOfParts>
    <vt:vector size="32" baseType="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述职报告</dc:title>
  <dc:creator>第一PPT</dc:creator>
  <cp:keywords>www.1ppt.com</cp:keywords>
  <dc:description>www.1ppt.com</dc:description>
  <cp:lastModifiedBy>Administrator</cp:lastModifiedBy>
  <cp:revision>425</cp:revision>
  <dcterms:created xsi:type="dcterms:W3CDTF">2014-11-09T01:07:25Z</dcterms:created>
  <dcterms:modified xsi:type="dcterms:W3CDTF">2022-11-24T08:37:42Z</dcterms:modified>
</cp:coreProperties>
</file>