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3"/>
  </p:sldMasterIdLst>
  <p:notesMasterIdLst>
    <p:notesMasterId r:id="rId13"/>
  </p:notesMasterIdLst>
  <p:sldIdLst>
    <p:sldId id="256" r:id="rId4"/>
    <p:sldId id="389" r:id="rId5"/>
    <p:sldId id="391" r:id="rId6"/>
    <p:sldId id="393" r:id="rId7"/>
    <p:sldId id="394" r:id="rId8"/>
    <p:sldId id="395" r:id="rId9"/>
    <p:sldId id="396" r:id="rId10"/>
    <p:sldId id="404" r:id="rId11"/>
    <p:sldId id="397" r:id="rId12"/>
    <p:sldId id="398" r:id="rId14"/>
    <p:sldId id="399" r:id="rId15"/>
    <p:sldId id="400" r:id="rId16"/>
    <p:sldId id="402" r:id="rId17"/>
    <p:sldId id="390" r:id="rId18"/>
    <p:sldId id="406" r:id="rId19"/>
    <p:sldId id="407" r:id="rId20"/>
    <p:sldId id="459" r:id="rId21"/>
    <p:sldId id="408" r:id="rId22"/>
    <p:sldId id="411" r:id="rId23"/>
    <p:sldId id="412" r:id="rId24"/>
    <p:sldId id="413" r:id="rId25"/>
    <p:sldId id="414" r:id="rId26"/>
    <p:sldId id="416" r:id="rId27"/>
    <p:sldId id="415" r:id="rId28"/>
    <p:sldId id="418" r:id="rId29"/>
    <p:sldId id="420" r:id="rId30"/>
    <p:sldId id="425" r:id="rId31"/>
    <p:sldId id="427" r:id="rId32"/>
    <p:sldId id="428" r:id="rId33"/>
    <p:sldId id="429" r:id="rId34"/>
    <p:sldId id="431" r:id="rId35"/>
    <p:sldId id="433" r:id="rId36"/>
    <p:sldId id="437" r:id="rId37"/>
    <p:sldId id="439" r:id="rId38"/>
    <p:sldId id="441" r:id="rId39"/>
    <p:sldId id="503" r:id="rId40"/>
    <p:sldId id="442" r:id="rId41"/>
    <p:sldId id="443" r:id="rId42"/>
    <p:sldId id="445" r:id="rId43"/>
    <p:sldId id="446" r:id="rId44"/>
    <p:sldId id="447" r:id="rId45"/>
    <p:sldId id="448" r:id="rId46"/>
    <p:sldId id="444" r:id="rId47"/>
    <p:sldId id="504" r:id="rId48"/>
    <p:sldId id="450" r:id="rId49"/>
    <p:sldId id="451" r:id="rId50"/>
    <p:sldId id="452" r:id="rId51"/>
    <p:sldId id="453" r:id="rId52"/>
    <p:sldId id="454" r:id="rId53"/>
    <p:sldId id="458" r:id="rId54"/>
    <p:sldId id="315" r:id="rId55"/>
  </p:sldIdLst>
  <p:sldSz cx="9144000" cy="6858000" type="screen4x3"/>
  <p:notesSz cx="6858000" cy="9144000"/>
  <p:defaultTextStyle>
    <a:defPPr>
      <a:defRPr lang="en-US"/>
    </a:defPPr>
    <a:lvl1pPr marL="0" lvl="0"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99020"/>
  </p:normalViewPr>
  <p:slideViewPr>
    <p:cSldViewPr snapToGrid="0" snapToObjects="1" showGuides="1">
      <p:cViewPr varScale="1">
        <p:scale>
          <a:sx n="87" d="100"/>
          <a:sy n="87" d="100"/>
        </p:scale>
        <p:origin x="-1320" y="-82"/>
      </p:cViewPr>
      <p:guideLst>
        <p:guide orient="horz" pos="2132"/>
        <p:guide pos="285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notesMaster" Target="notesMasters/notes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emf"/></Relationships>
</file>

<file path=ppt/drawings/_rels/vmlDrawing12.vml.rels><?xml version="1.0" encoding="UTF-8" standalone="yes"?>
<Relationships xmlns="http://schemas.openxmlformats.org/package/2006/relationships"><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49.wmf"/><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4.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5.emf"/></Relationships>
</file>

<file path=ppt/drawings/_rels/vmlDrawing16.vml.rels><?xml version="1.0" encoding="UTF-8" standalone="yes"?>
<Relationships xmlns="http://schemas.openxmlformats.org/package/2006/relationships"><Relationship Id="rId5" Type="http://schemas.openxmlformats.org/officeDocument/2006/relationships/image" Target="../media/image61.wmf"/><Relationship Id="rId4" Type="http://schemas.openxmlformats.org/officeDocument/2006/relationships/image" Target="../media/image60.wmf"/><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white">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marL="0" marR="0" lvl="0" indent="0" algn="l" defTabSz="4572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marL="0" marR="0" lvl="0" indent="0" algn="r" defTabSz="457200" rtl="0" eaLnBrk="0" fontAlgn="base" latinLnBrk="0" hangingPunct="0">
              <a:lnSpc>
                <a:spcPct val="100000"/>
              </a:lnSpc>
              <a:spcBef>
                <a:spcPct val="0"/>
              </a:spcBef>
              <a:spcAft>
                <a:spcPct val="0"/>
              </a:spcAft>
              <a:buClrTx/>
              <a:buSzTx/>
              <a:buFontTx/>
              <a:buNone/>
              <a:defRPr/>
            </a:pPr>
            <a:fld id="{457A5798-C0AF-4026-8CF4-E1DE6749C8E8}" type="datetimeFigureOut">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13317" name="备注占位符 4"/>
          <p:cNvSpPr>
            <a:spLocks noGrp="1"/>
          </p:cNvSpPr>
          <p:nvPr>
            <p:ph type="body" sz="quarter"/>
          </p:nvPr>
        </p:nvSpPr>
        <p:spPr>
          <a:xfrm>
            <a:off x="685800" y="4343400"/>
            <a:ext cx="5486400" cy="4114800"/>
          </a:xfrm>
          <a:prstGeom prst="rect">
            <a:avLst/>
          </a:prstGeom>
          <a:noFill/>
          <a:ln w="9525">
            <a:noFill/>
          </a:ln>
        </p:spPr>
        <p:txBody>
          <a:bodyPr vert="horz" lIns="91440" tIns="45720" rIns="91440" bIns="45720" anchor="t" anchorCtr="0"/>
          <a:p>
            <a:pPr lvl="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marL="0" marR="0" lvl="0" indent="0" algn="l" defTabSz="4572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p>
            <a:pPr lvl="0" algn="r" fontAlgn="base"/>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fld>
            <a:endParaRPr lang="zh-CN" altLang="en-US" sz="1200" strike="noStrike" noProof="1" dirty="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2"/>
          <p:cNvSpPr>
            <a:spLocks noRot="1" noTextEdit="1"/>
          </p:cNvSpPr>
          <p:nvPr>
            <p:ph type="sldImg"/>
          </p:nvPr>
        </p:nvSpPr>
        <p:spPr>
          <a:ln>
            <a:solidFill>
              <a:srgbClr val="000000"/>
            </a:solidFill>
            <a:miter/>
          </a:ln>
        </p:spPr>
      </p:sp>
      <p:sp>
        <p:nvSpPr>
          <p:cNvPr id="23554" name="Rectangle 3"/>
          <p:cNvSpPr>
            <a:spLocks noGrp="1"/>
          </p:cNvSpPr>
          <p:nvPr>
            <p:ph type="body"/>
          </p:nvPr>
        </p:nvSpPr>
        <p:spPr>
          <a:ln/>
        </p:spPr>
        <p:txBody>
          <a:bodyPr wrap="square" lIns="91440" tIns="45720" rIns="91440" bIns="45720" anchor="t" anchorCtr="0"/>
          <a:p>
            <a:pPr lvl="1" indent="0">
              <a:spcBef>
                <a:spcPct val="0"/>
              </a:spcBef>
            </a:pPr>
            <a:r>
              <a:rPr lang="zh-CN" altLang="en-US" dirty="0">
                <a:ea typeface="宋体" panose="02010600030101010101" pitchFamily="2" charset="-122"/>
              </a:rPr>
              <a:t>解释为什么要尺度空间求极值点？</a:t>
            </a:r>
            <a:endParaRPr lang="zh-CN" altLang="en-US" dirty="0">
              <a:ea typeface="宋体" panose="02010600030101010101" pitchFamily="2" charset="-122"/>
            </a:endParaRPr>
          </a:p>
          <a:p>
            <a:pPr lvl="0">
              <a:spcBef>
                <a:spcPct val="0"/>
              </a:spcBef>
            </a:pPr>
            <a:endParaRPr lang="zh-CN" altLang="en-US" dirty="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Rectangle 2"/>
          <p:cNvSpPr>
            <a:spLocks noRot="1" noTextEdit="1"/>
          </p:cNvSpPr>
          <p:nvPr>
            <p:ph type="sldImg"/>
          </p:nvPr>
        </p:nvSpPr>
        <p:spPr>
          <a:ln>
            <a:solidFill>
              <a:srgbClr val="000000"/>
            </a:solidFill>
            <a:miter/>
          </a:ln>
        </p:spPr>
      </p:sp>
      <p:sp>
        <p:nvSpPr>
          <p:cNvPr id="25602" name="Rectangle 3"/>
          <p:cNvSpPr>
            <a:spLocks noGrp="1"/>
          </p:cNvSpPr>
          <p:nvPr>
            <p:ph type="body"/>
          </p:nvPr>
        </p:nvSpPr>
        <p:spPr>
          <a:ln/>
        </p:spPr>
        <p:txBody>
          <a:bodyPr wrap="square" lIns="91440" tIns="45720" rIns="91440" bIns="45720" anchor="t" anchorCtr="0"/>
          <a:p>
            <a:pPr lvl="1" indent="0">
              <a:spcBef>
                <a:spcPct val="0"/>
              </a:spcBef>
            </a:pPr>
            <a:r>
              <a:rPr lang="zh-CN" altLang="en-US" dirty="0">
                <a:ea typeface="宋体" panose="02010600030101010101" pitchFamily="2" charset="-122"/>
              </a:rPr>
              <a:t>解释为什么要尺度空间求极值点？</a:t>
            </a:r>
            <a:endParaRPr lang="zh-CN" altLang="en-US" dirty="0">
              <a:ea typeface="宋体" panose="02010600030101010101" pitchFamily="2" charset="-122"/>
            </a:endParaRPr>
          </a:p>
          <a:p>
            <a:pPr lvl="0">
              <a:spcBef>
                <a:spcPct val="0"/>
              </a:spcBef>
            </a:pPr>
            <a:endParaRPr lang="zh-CN" altLang="en-US" dirty="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幻灯片图像占位符 1"/>
          <p:cNvSpPr/>
          <p:nvPr>
            <p:ph type="sldImg"/>
          </p:nvPr>
        </p:nvSpPr>
        <p:spPr>
          <a:ln>
            <a:solidFill>
              <a:srgbClr val="000000"/>
            </a:solidFill>
          </a:ln>
        </p:spPr>
      </p:sp>
      <p:sp>
        <p:nvSpPr>
          <p:cNvPr id="39938" name="文本占位符 2"/>
          <p:cNvSpPr>
            <a:spLocks noGrp="1"/>
          </p:cNvSpPr>
          <p:nvPr>
            <p:ph type="body"/>
          </p:nvPr>
        </p:nvSpPr>
        <p:spPr>
          <a:ln/>
        </p:spPr>
        <p:txBody>
          <a:bodyPr lIns="91440" tIns="45720" rIns="91440" bIns="45720" anchor="t" anchorCtr="0"/>
          <a:p>
            <a:pPr lvl="0"/>
            <a:endParaRPr lang="zh-CN" altLang="en-US">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ectangle 8"/>
          <p:cNvSpPr/>
          <p:nvPr/>
        </p:nvSpPr>
        <p:spPr>
          <a:xfrm>
            <a:off x="9001125" y="4846638"/>
            <a:ext cx="142875" cy="20113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11" name="Rectangle 9"/>
          <p:cNvSpPr/>
          <p:nvPr/>
        </p:nvSpPr>
        <p:spPr>
          <a:xfrm>
            <a:off x="9001125" y="0"/>
            <a:ext cx="142875" cy="48466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pPr fontAlgn="base"/>
            <a:r>
              <a:rPr lang="en-US" strike="noStrike" noProof="1"/>
              <a:t>Click to edit Master title style</a:t>
            </a:r>
            <a:endParaRPr lang="en-US" strike="noStrike" noProof="1"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en-US" strike="noStrike" noProof="1"/>
              <a:t>Click to edit Master subtitle style</a:t>
            </a:r>
            <a:endParaRPr lang="en-US" strike="noStrike" noProof="1" dirty="0"/>
          </a:p>
        </p:txBody>
      </p:sp>
      <p:sp>
        <p:nvSpPr>
          <p:cNvPr id="12" name="Date Placeholder 3"/>
          <p:cNvSpPr>
            <a:spLocks noGrp="1"/>
          </p:cNvSpPr>
          <p:nvPr>
            <p:ph type="dt" sz="half" idx="2"/>
          </p:nvPr>
        </p:nvSpPr>
        <p:spPr>
          <a:xfrm>
            <a:off x="457200" y="6172200"/>
            <a:ext cx="3429000" cy="304800"/>
          </a:xfrm>
          <a:prstGeom prst="rect">
            <a:avLst/>
          </a:prstGeom>
        </p:spPr>
        <p:txBody>
          <a:bodyPr vert="horz" wrap="square" lIns="91440" tIns="45720" rIns="91440" bIns="0" numCol="1" anchor="b" anchorCtr="0" compatLnSpc="1"/>
          <a:lstStyle>
            <a:lvl1pPr>
              <a:defRPr/>
            </a:lvl1pPr>
          </a:lstStyle>
          <a:p>
            <a:pPr marL="0" marR="0" lvl="0" indent="0" algn="l" defTabSz="457200" rtl="0" eaLnBrk="1" fontAlgn="base" latinLnBrk="0" hangingPunct="1">
              <a:lnSpc>
                <a:spcPct val="100000"/>
              </a:lnSpc>
              <a:spcBef>
                <a:spcPct val="0"/>
              </a:spcBef>
              <a:spcAft>
                <a:spcPct val="0"/>
              </a:spcAft>
              <a:buClrTx/>
              <a:buSzTx/>
              <a:buFontTx/>
              <a:buNone/>
              <a:defRPr/>
            </a:pPr>
            <a:fld id="{6EA5D780-CD23-42F7-B728-BB928830C93F}" type="datetimeFigureOut">
              <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 name="Footer Placeholder 4"/>
          <p:cNvSpPr>
            <a:spLocks noGrp="1"/>
          </p:cNvSpPr>
          <p:nvPr>
            <p:ph type="ftr" sz="quarter" idx="3"/>
          </p:nvPr>
        </p:nvSpPr>
        <p:spPr>
          <a:xfrm>
            <a:off x="457200" y="6492875"/>
            <a:ext cx="3429000" cy="284163"/>
          </a:xfrm>
          <a:prstGeom prst="rect">
            <a:avLst/>
          </a:prstGeom>
        </p:spPr>
        <p:txBody>
          <a:bodyPr vert="horz" wrap="square" lIns="91440" tIns="45720" rIns="91440" bIns="45720" numCol="1" anchor="t" anchorCtr="0" compatLnSpc="1"/>
          <a:lstStyle>
            <a:lvl1pPr>
              <a:defRPr/>
            </a:lvl1pPr>
          </a:lstStyle>
          <a:p>
            <a:pPr marL="0" marR="0" lvl="0" indent="0" algn="l" defTabSz="4572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4" name="Slide Number Placeholder 5"/>
          <p:cNvSpPr>
            <a:spLocks noGrp="1"/>
          </p:cNvSpPr>
          <p:nvPr>
            <p:ph type="sldNum" sz="quarter" idx="4"/>
          </p:nvPr>
        </p:nvSpPr>
        <p:spPr>
          <a:xfrm rot="16200000">
            <a:off x="8227219" y="5885656"/>
            <a:ext cx="1316038" cy="365125"/>
          </a:xfrm>
          <a:prstGeom prst="rect">
            <a:avLst/>
          </a:prstGeom>
        </p:spPr>
        <p:txBody>
          <a:bodyPr vert="horz" wrap="square" lIns="91440" tIns="45720" rIns="91440" bIns="45720" numCol="1" anchor="ctr" anchorCtr="0" compatLnSpc="1"/>
          <a:p>
            <a:pPr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ea typeface="宋体" panose="02010600030101010101"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日期占位符 3"/>
          <p:cNvSpPr>
            <a:spLocks noGrp="1"/>
          </p:cNvSpPr>
          <p:nvPr>
            <p:ph type="dt" sz="half" idx="10"/>
          </p:nvPr>
        </p:nvSpPr>
        <p:spPr/>
        <p:txBody>
          <a:bodyPr/>
          <a:p>
            <a:pPr marL="0" marR="0" lvl="0" indent="0" algn="l" defTabSz="457200" rtl="0" eaLnBrk="1" fontAlgn="base" latinLnBrk="0" hangingPunct="1">
              <a:lnSpc>
                <a:spcPct val="100000"/>
              </a:lnSpc>
              <a:spcBef>
                <a:spcPct val="0"/>
              </a:spcBef>
              <a:spcAft>
                <a:spcPct val="0"/>
              </a:spcAft>
              <a:buClrTx/>
              <a:buSzTx/>
              <a:buFontTx/>
              <a:buNone/>
              <a:defRPr/>
            </a:pPr>
            <a:fld id="{213C96D5-A5E7-44CB-B7A8-767ED17A9FCB}" type="datetimeFigureOut">
              <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4572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pPr fontAlgn="base"/>
            <a:r>
              <a:rPr lang="en-US" strike="noStrike" noProof="1"/>
              <a:t>Click to edit Master title style</a:t>
            </a:r>
            <a:endParaRPr lang="en-US" strike="noStrike" noProof="1"/>
          </a:p>
        </p:txBody>
      </p:sp>
      <p:sp>
        <p:nvSpPr>
          <p:cNvPr id="3" name="Vertical Text Placeholder 2"/>
          <p:cNvSpPr>
            <a:spLocks noGrp="1"/>
          </p:cNvSpPr>
          <p:nvPr>
            <p:ph type="body" orient="vert" idx="1"/>
          </p:nvPr>
        </p:nvSpPr>
        <p:spPr>
          <a:xfrm>
            <a:off x="457200" y="274638"/>
            <a:ext cx="6019800" cy="5851525"/>
          </a:xfrm>
        </p:spPr>
        <p:txBody>
          <a:bodyPr vert="eaVert"/>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日期占位符 3"/>
          <p:cNvSpPr>
            <a:spLocks noGrp="1"/>
          </p:cNvSpPr>
          <p:nvPr>
            <p:ph type="dt" sz="half" idx="10"/>
          </p:nvPr>
        </p:nvSpPr>
        <p:spPr/>
        <p:txBody>
          <a:bodyPr/>
          <a:p>
            <a:pPr marL="0" marR="0" lvl="0" indent="0" algn="l" defTabSz="457200" rtl="0" eaLnBrk="1" fontAlgn="base" latinLnBrk="0" hangingPunct="1">
              <a:lnSpc>
                <a:spcPct val="100000"/>
              </a:lnSpc>
              <a:spcBef>
                <a:spcPct val="0"/>
              </a:spcBef>
              <a:spcAft>
                <a:spcPct val="0"/>
              </a:spcAft>
              <a:buClrTx/>
              <a:buSzTx/>
              <a:buFontTx/>
              <a:buNone/>
              <a:defRPr/>
            </a:pPr>
            <a:fld id="{213C96D5-A5E7-44CB-B7A8-767ED17A9FCB}" type="datetimeFigureOut">
              <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4572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457200" y="1600200"/>
            <a:ext cx="4038600"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0" name="Rectangle 3"/>
          <p:cNvSpPr>
            <a:spLocks noGrp="1" noChangeArrowheads="1"/>
          </p:cNvSpPr>
          <p:nvPr>
            <p:ph type="dt" sz="half" idx="12"/>
          </p:nvPr>
        </p:nvSpPr>
        <p:spPr>
          <a:xfrm>
            <a:off x="457200" y="6172200"/>
            <a:ext cx="3429000" cy="304800"/>
          </a:xfrm>
          <a:prstGeom prst="rect">
            <a:avLst/>
          </a:prstGeom>
        </p:spPr>
        <p:txBody>
          <a:bodyPr vert="horz" wrap="square" lIns="91440" tIns="45720" rIns="91440" bIns="0" numCol="1" anchor="b" anchorCtr="0" compatLnSpc="1"/>
          <a:lstStyle>
            <a:lvl1pPr>
              <a:defRPr/>
            </a:lvl1pPr>
          </a:lstStyle>
          <a:p>
            <a:pPr marL="0" marR="0" lvl="0" indent="0" algn="l" defTabSz="457200" rtl="0" eaLnBrk="1" fontAlgn="base" latinLnBrk="0" hangingPunct="1">
              <a:lnSpc>
                <a:spcPct val="100000"/>
              </a:lnSpc>
              <a:spcBef>
                <a:spcPct val="0"/>
              </a:spcBef>
              <a:spcAft>
                <a:spcPct val="0"/>
              </a:spcAft>
              <a:buClrTx/>
              <a:buSzTx/>
              <a:buFontTx/>
              <a:buNone/>
              <a:defRPr/>
            </a:pPr>
            <a:fld id="{F73356EE-7B1A-4E05-BF79-EB21159C8B22}" type="datetime5">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Rectangle 4"/>
          <p:cNvSpPr>
            <a:spLocks noGrp="1" noChangeArrowheads="1"/>
          </p:cNvSpPr>
          <p:nvPr>
            <p:ph type="ftr" sz="quarter" idx="3"/>
          </p:nvPr>
        </p:nvSpPr>
        <p:spPr>
          <a:xfrm>
            <a:off x="457200" y="6492875"/>
            <a:ext cx="3429000" cy="284163"/>
          </a:xfrm>
          <a:prstGeom prst="rect">
            <a:avLst/>
          </a:prstGeom>
        </p:spPr>
        <p:txBody>
          <a:bodyPr vert="horz" wrap="square" lIns="91440" tIns="45720" rIns="91440" bIns="45720" numCol="1" anchor="t" anchorCtr="0" compatLnSpc="1"/>
          <a:lstStyle>
            <a:lvl1pPr>
              <a:defRPr/>
            </a:lvl1pPr>
          </a:lstStyle>
          <a:p>
            <a:pPr marL="0" marR="0" lvl="0" indent="0" algn="l" defTabSz="4572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 name="Rectangle 5"/>
          <p:cNvSpPr>
            <a:spLocks noGrp="1" noChangeArrowheads="1"/>
          </p:cNvSpPr>
          <p:nvPr>
            <p:ph type="sldNum" sz="quarter" idx="4"/>
          </p:nvPr>
        </p:nvSpPr>
        <p:spPr>
          <a:xfrm rot="16200000">
            <a:off x="8227219" y="5885656"/>
            <a:ext cx="1316038" cy="365125"/>
          </a:xfrm>
          <a:prstGeom prst="rect">
            <a:avLst/>
          </a:prstGeom>
        </p:spPr>
        <p:txBody>
          <a:bodyPr vert="horz" wrap="square" lIns="91440" tIns="45720" rIns="91440" bIns="45720" numCol="1" anchor="ctr" anchorCtr="0" compatLnSpc="1"/>
          <a:p>
            <a:pPr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ea typeface="宋体" panose="02010600030101010101" pitchFamily="2" charset="-122"/>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648200" y="1600200"/>
            <a:ext cx="4038600" cy="21859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4648200" y="3938588"/>
            <a:ext cx="4038600" cy="21875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0" name="Rectangle 3"/>
          <p:cNvSpPr>
            <a:spLocks noGrp="1" noChangeArrowheads="1"/>
          </p:cNvSpPr>
          <p:nvPr>
            <p:ph type="dt" sz="half" idx="12"/>
          </p:nvPr>
        </p:nvSpPr>
        <p:spPr>
          <a:xfrm>
            <a:off x="457200" y="6172200"/>
            <a:ext cx="3429000" cy="304800"/>
          </a:xfrm>
          <a:prstGeom prst="rect">
            <a:avLst/>
          </a:prstGeom>
        </p:spPr>
        <p:txBody>
          <a:bodyPr vert="horz" wrap="square" lIns="91440" tIns="45720" rIns="91440" bIns="0" numCol="1" anchor="b" anchorCtr="0" compatLnSpc="1"/>
          <a:lstStyle>
            <a:lvl1pPr>
              <a:defRPr/>
            </a:lvl1pPr>
          </a:lstStyle>
          <a:p>
            <a:pPr marL="0" marR="0" lvl="0" indent="0" algn="l" defTabSz="457200" rtl="0" eaLnBrk="1" fontAlgn="base" latinLnBrk="0" hangingPunct="1">
              <a:lnSpc>
                <a:spcPct val="100000"/>
              </a:lnSpc>
              <a:spcBef>
                <a:spcPct val="0"/>
              </a:spcBef>
              <a:spcAft>
                <a:spcPct val="0"/>
              </a:spcAft>
              <a:buClrTx/>
              <a:buSzTx/>
              <a:buFontTx/>
              <a:buNone/>
              <a:defRPr/>
            </a:pPr>
            <a:fld id="{260FCE72-722B-41F5-99DB-0C301FF7DDD6}" type="datetime5">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Rectangle 4"/>
          <p:cNvSpPr>
            <a:spLocks noGrp="1" noChangeArrowheads="1"/>
          </p:cNvSpPr>
          <p:nvPr>
            <p:ph type="ftr" sz="quarter" idx="13"/>
          </p:nvPr>
        </p:nvSpPr>
        <p:spPr>
          <a:xfrm>
            <a:off x="457200" y="6492875"/>
            <a:ext cx="3429000" cy="284163"/>
          </a:xfrm>
          <a:prstGeom prst="rect">
            <a:avLst/>
          </a:prstGeom>
        </p:spPr>
        <p:txBody>
          <a:bodyPr vert="horz" wrap="square" lIns="91440" tIns="45720" rIns="91440" bIns="45720" numCol="1" anchor="t" anchorCtr="0" compatLnSpc="1"/>
          <a:lstStyle>
            <a:lvl1pPr>
              <a:defRPr/>
            </a:lvl1pPr>
          </a:lstStyle>
          <a:p>
            <a:pPr marL="0" marR="0" lvl="0" indent="0" algn="l" defTabSz="4572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 name="Rectangle 5"/>
          <p:cNvSpPr>
            <a:spLocks noGrp="1" noChangeArrowheads="1"/>
          </p:cNvSpPr>
          <p:nvPr>
            <p:ph type="sldNum" sz="quarter" idx="4"/>
          </p:nvPr>
        </p:nvSpPr>
        <p:spPr>
          <a:xfrm rot="16200000">
            <a:off x="8227219" y="5885656"/>
            <a:ext cx="1316038" cy="365125"/>
          </a:xfrm>
          <a:prstGeom prst="rect">
            <a:avLst/>
          </a:prstGeom>
        </p:spPr>
        <p:txBody>
          <a:bodyPr vert="horz" wrap="square" lIns="91440" tIns="45720" rIns="91440" bIns="45720" numCol="1" anchor="ctr" anchorCtr="0" compatLnSpc="1"/>
          <a:p>
            <a:pPr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ea typeface="宋体" panose="02010600030101010101" pitchFamily="2" charset="-122"/>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0" name="Rectangle 3"/>
          <p:cNvSpPr>
            <a:spLocks noGrp="1" noChangeArrowheads="1"/>
          </p:cNvSpPr>
          <p:nvPr>
            <p:ph type="dt" sz="half" idx="2"/>
          </p:nvPr>
        </p:nvSpPr>
        <p:spPr>
          <a:xfrm>
            <a:off x="457200" y="6172200"/>
            <a:ext cx="3429000" cy="304800"/>
          </a:xfrm>
          <a:prstGeom prst="rect">
            <a:avLst/>
          </a:prstGeom>
        </p:spPr>
        <p:txBody>
          <a:bodyPr vert="horz" wrap="square" lIns="91440" tIns="45720" rIns="91440" bIns="0" numCol="1" anchor="b" anchorCtr="0" compatLnSpc="1"/>
          <a:lstStyle>
            <a:lvl1pPr>
              <a:defRPr/>
            </a:lvl1pPr>
          </a:lstStyle>
          <a:p>
            <a:pPr marL="0" marR="0" lvl="0" indent="0" algn="l" defTabSz="457200" rtl="0" eaLnBrk="1" fontAlgn="base" latinLnBrk="0" hangingPunct="1">
              <a:lnSpc>
                <a:spcPct val="100000"/>
              </a:lnSpc>
              <a:spcBef>
                <a:spcPct val="0"/>
              </a:spcBef>
              <a:spcAft>
                <a:spcPct val="0"/>
              </a:spcAft>
              <a:buClrTx/>
              <a:buSzTx/>
              <a:buFontTx/>
              <a:buNone/>
              <a:defRPr/>
            </a:pPr>
            <a:fld id="{91926F79-41ED-414E-A263-CA4DEB64B32C}" type="datetime5">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Rectangle 4"/>
          <p:cNvSpPr>
            <a:spLocks noGrp="1" noChangeArrowheads="1"/>
          </p:cNvSpPr>
          <p:nvPr>
            <p:ph type="ftr" sz="quarter" idx="3"/>
          </p:nvPr>
        </p:nvSpPr>
        <p:spPr>
          <a:xfrm>
            <a:off x="457200" y="6492875"/>
            <a:ext cx="3429000" cy="284163"/>
          </a:xfrm>
          <a:prstGeom prst="rect">
            <a:avLst/>
          </a:prstGeom>
        </p:spPr>
        <p:txBody>
          <a:bodyPr vert="horz" wrap="square" lIns="91440" tIns="45720" rIns="91440" bIns="45720" numCol="1" anchor="t" anchorCtr="0" compatLnSpc="1"/>
          <a:lstStyle>
            <a:lvl1pPr>
              <a:defRPr/>
            </a:lvl1pPr>
          </a:lstStyle>
          <a:p>
            <a:pPr marL="0" marR="0" lvl="0" indent="0" algn="l" defTabSz="4572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 name="Rectangle 5"/>
          <p:cNvSpPr>
            <a:spLocks noGrp="1" noChangeArrowheads="1"/>
          </p:cNvSpPr>
          <p:nvPr>
            <p:ph type="sldNum" sz="quarter" idx="4"/>
          </p:nvPr>
        </p:nvSpPr>
        <p:spPr>
          <a:xfrm rot="16200000">
            <a:off x="8227219" y="5885656"/>
            <a:ext cx="1316038" cy="365125"/>
          </a:xfrm>
          <a:prstGeom prst="rect">
            <a:avLst/>
          </a:prstGeom>
        </p:spPr>
        <p:txBody>
          <a:bodyPr vert="horz" wrap="square" lIns="91440" tIns="45720" rIns="91440" bIns="45720" numCol="1" anchor="ctr" anchorCtr="0" compatLnSpc="1"/>
          <a:p>
            <a:pPr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ea typeface="宋体" panose="02010600030101010101" pitchFamily="2" charset="-122"/>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ectangle 8"/>
          <p:cNvSpPr/>
          <p:nvPr/>
        </p:nvSpPr>
        <p:spPr>
          <a:xfrm>
            <a:off x="9001125" y="4846638"/>
            <a:ext cx="142875" cy="20113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11" name="Rectangle 9"/>
          <p:cNvSpPr/>
          <p:nvPr/>
        </p:nvSpPr>
        <p:spPr>
          <a:xfrm>
            <a:off x="9001125" y="0"/>
            <a:ext cx="142875" cy="48466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pPr fontAlgn="base"/>
            <a:r>
              <a:rPr lang="en-US" strike="noStrike" noProof="1"/>
              <a:t>Click to edit Master title style</a:t>
            </a:r>
            <a:endParaRPr lang="en-US" strike="noStrike" noProof="1"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en-US" strike="noStrike" noProof="1"/>
              <a:t>Click to edit Master subtitle style</a:t>
            </a:r>
            <a:endParaRPr lang="en-US" strike="noStrike" noProof="1" dirty="0"/>
          </a:p>
        </p:txBody>
      </p:sp>
      <p:sp>
        <p:nvSpPr>
          <p:cNvPr id="12" name="Date Placeholder 3"/>
          <p:cNvSpPr>
            <a:spLocks noGrp="1"/>
          </p:cNvSpPr>
          <p:nvPr>
            <p:ph type="dt" sz="half" idx="2"/>
          </p:nvPr>
        </p:nvSpPr>
        <p:spPr>
          <a:xfrm>
            <a:off x="457200" y="6172200"/>
            <a:ext cx="3429000" cy="304800"/>
          </a:xfrm>
          <a:prstGeom prst="rect">
            <a:avLst/>
          </a:prstGeom>
        </p:spPr>
        <p:txBody>
          <a:bodyPr vert="horz" wrap="square" lIns="91440" tIns="45720" rIns="91440" bIns="0" numCol="1" anchor="b" anchorCtr="0" compatLnSpc="1"/>
          <a:lstStyle>
            <a:lvl1pPr>
              <a:defRPr/>
            </a:lvl1pPr>
          </a:lstStyle>
          <a:p>
            <a:pPr marL="0" marR="0" lvl="0" indent="0" algn="l" defTabSz="457200" rtl="0" eaLnBrk="1" fontAlgn="base" latinLnBrk="0" hangingPunct="1">
              <a:lnSpc>
                <a:spcPct val="100000"/>
              </a:lnSpc>
              <a:spcBef>
                <a:spcPct val="0"/>
              </a:spcBef>
              <a:spcAft>
                <a:spcPct val="0"/>
              </a:spcAft>
              <a:buClrTx/>
              <a:buSzTx/>
              <a:buFontTx/>
              <a:buNone/>
              <a:defRPr/>
            </a:pPr>
            <a:fld id="{6EA5D780-CD23-42F7-B728-BB928830C93F}" type="datetimeFigureOut">
              <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 name="Footer Placeholder 4"/>
          <p:cNvSpPr>
            <a:spLocks noGrp="1"/>
          </p:cNvSpPr>
          <p:nvPr>
            <p:ph type="ftr" sz="quarter" idx="3"/>
          </p:nvPr>
        </p:nvSpPr>
        <p:spPr>
          <a:xfrm>
            <a:off x="457200" y="6492875"/>
            <a:ext cx="3429000" cy="284163"/>
          </a:xfrm>
          <a:prstGeom prst="rect">
            <a:avLst/>
          </a:prstGeom>
        </p:spPr>
        <p:txBody>
          <a:bodyPr vert="horz" wrap="square" lIns="91440" tIns="45720" rIns="91440" bIns="45720" numCol="1" anchor="t" anchorCtr="0" compatLnSpc="1"/>
          <a:lstStyle>
            <a:lvl1pPr>
              <a:defRPr/>
            </a:lvl1pPr>
          </a:lstStyle>
          <a:p>
            <a:pPr marL="0" marR="0" lvl="0" indent="0" algn="l" defTabSz="4572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4" name="Slide Number Placeholder 5"/>
          <p:cNvSpPr>
            <a:spLocks noGrp="1"/>
          </p:cNvSpPr>
          <p:nvPr>
            <p:ph type="sldNum" sz="quarter" idx="4"/>
          </p:nvPr>
        </p:nvSpPr>
        <p:spPr>
          <a:xfrm rot="16200000">
            <a:off x="8227219" y="5885656"/>
            <a:ext cx="1316038" cy="365125"/>
          </a:xfrm>
          <a:prstGeom prst="rect">
            <a:avLst/>
          </a:prstGeom>
        </p:spPr>
        <p:txBody>
          <a:bodyPr vert="horz" wrap="square" lIns="91440" tIns="45720" rIns="91440" bIns="45720" numCol="1" anchor="ctr" anchorCtr="0" compatLnSpc="1"/>
          <a:p>
            <a:pPr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ea typeface="宋体" panose="02010600030101010101" pitchFamily="2" charset="-122"/>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dirty="0"/>
          </a:p>
        </p:txBody>
      </p:sp>
      <p:sp>
        <p:nvSpPr>
          <p:cNvPr id="4" name="日期占位符 3"/>
          <p:cNvSpPr>
            <a:spLocks noGrp="1"/>
          </p:cNvSpPr>
          <p:nvPr>
            <p:ph type="dt" sz="half" idx="10"/>
          </p:nvPr>
        </p:nvSpPr>
        <p:spPr/>
        <p:txBody>
          <a:bodyPr/>
          <a:p>
            <a:pPr marL="0" marR="0" lvl="0" indent="0" algn="l" defTabSz="457200" rtl="0" eaLnBrk="1" fontAlgn="base" latinLnBrk="0" hangingPunct="1">
              <a:lnSpc>
                <a:spcPct val="100000"/>
              </a:lnSpc>
              <a:spcBef>
                <a:spcPct val="0"/>
              </a:spcBef>
              <a:spcAft>
                <a:spcPct val="0"/>
              </a:spcAft>
              <a:buClrTx/>
              <a:buSzTx/>
              <a:buFontTx/>
              <a:buNone/>
              <a:defRPr/>
            </a:pPr>
            <a:fld id="{213C96D5-A5E7-44CB-B7A8-767ED17A9FCB}" type="datetimeFigureOut">
              <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4572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pPr fontAlgn="base"/>
            <a:r>
              <a:rPr lang="en-US" strike="noStrike" noProof="1"/>
              <a:t>Click to edit Master title style</a:t>
            </a:r>
            <a:endParaRPr lang="en-US" strike="noStrike" noProof="1"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a:t>Click to edit Master text styles</a:t>
            </a:r>
            <a:endParaRPr lang="en-US" strike="noStrike" noProof="1"/>
          </a:p>
        </p:txBody>
      </p:sp>
      <p:sp>
        <p:nvSpPr>
          <p:cNvPr id="4" name="日期占位符 3"/>
          <p:cNvSpPr>
            <a:spLocks noGrp="1"/>
          </p:cNvSpPr>
          <p:nvPr>
            <p:ph type="dt" sz="half" idx="10"/>
          </p:nvPr>
        </p:nvSpPr>
        <p:spPr/>
        <p:txBody>
          <a:bodyPr/>
          <a:p>
            <a:pPr marL="0" marR="0" lvl="0" indent="0" algn="l" defTabSz="457200" rtl="0" eaLnBrk="1" fontAlgn="base" latinLnBrk="0" hangingPunct="1">
              <a:lnSpc>
                <a:spcPct val="100000"/>
              </a:lnSpc>
              <a:spcBef>
                <a:spcPct val="0"/>
              </a:spcBef>
              <a:spcAft>
                <a:spcPct val="0"/>
              </a:spcAft>
              <a:buClrTx/>
              <a:buSzTx/>
              <a:buFontTx/>
              <a:buNone/>
              <a:defRPr/>
            </a:pPr>
            <a:fld id="{213C96D5-A5E7-44CB-B7A8-767ED17A9FCB}" type="datetimeFigureOut">
              <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4572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dirty="0"/>
          </a:p>
        </p:txBody>
      </p:sp>
      <p:sp>
        <p:nvSpPr>
          <p:cNvPr id="5" name="日期占位符 4"/>
          <p:cNvSpPr>
            <a:spLocks noGrp="1"/>
          </p:cNvSpPr>
          <p:nvPr>
            <p:ph type="dt" sz="half" idx="10"/>
          </p:nvPr>
        </p:nvSpPr>
        <p:spPr/>
        <p:txBody>
          <a:bodyPr/>
          <a:p>
            <a:pPr marL="0" marR="0" lvl="0" indent="0" algn="l" defTabSz="457200" rtl="0" eaLnBrk="1" fontAlgn="base" latinLnBrk="0" hangingPunct="1">
              <a:lnSpc>
                <a:spcPct val="100000"/>
              </a:lnSpc>
              <a:spcBef>
                <a:spcPct val="0"/>
              </a:spcBef>
              <a:spcAft>
                <a:spcPct val="0"/>
              </a:spcAft>
              <a:buClrTx/>
              <a:buSzTx/>
              <a:buFontTx/>
              <a:buNone/>
              <a:defRPr/>
            </a:pPr>
            <a:fld id="{213C96D5-A5E7-44CB-B7A8-767ED17A9FCB}" type="datetimeFigureOut">
              <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4572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pPr fontAlgn="base"/>
            <a:r>
              <a:rPr lang="en-US" strike="noStrike" noProof="1"/>
              <a:t>Click to edit Master title style</a:t>
            </a:r>
            <a:endParaRPr lang="en-US" strike="noStrike" noProof="1"/>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endParaRPr lang="en-US" strike="noStrike" noProof="1"/>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endParaRPr lang="en-US" strike="noStrike" noProof="1"/>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dirty="0"/>
          </a:p>
        </p:txBody>
      </p:sp>
      <p:sp>
        <p:nvSpPr>
          <p:cNvPr id="7" name="日期占位符 6"/>
          <p:cNvSpPr>
            <a:spLocks noGrp="1"/>
          </p:cNvSpPr>
          <p:nvPr>
            <p:ph type="dt" sz="half" idx="10"/>
          </p:nvPr>
        </p:nvSpPr>
        <p:spPr/>
        <p:txBody>
          <a:bodyPr/>
          <a:p>
            <a:pPr marL="0" marR="0" lvl="0" indent="0" algn="l" defTabSz="457200" rtl="0" eaLnBrk="1" fontAlgn="base" latinLnBrk="0" hangingPunct="1">
              <a:lnSpc>
                <a:spcPct val="100000"/>
              </a:lnSpc>
              <a:spcBef>
                <a:spcPct val="0"/>
              </a:spcBef>
              <a:spcAft>
                <a:spcPct val="0"/>
              </a:spcAft>
              <a:buClrTx/>
              <a:buSzTx/>
              <a:buFontTx/>
              <a:buNone/>
              <a:defRPr/>
            </a:pPr>
            <a:fld id="{213C96D5-A5E7-44CB-B7A8-767ED17A9FCB}" type="datetimeFigureOut">
              <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l" defTabSz="4572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dirty="0"/>
          </a:p>
        </p:txBody>
      </p:sp>
      <p:sp>
        <p:nvSpPr>
          <p:cNvPr id="4" name="日期占位符 3"/>
          <p:cNvSpPr>
            <a:spLocks noGrp="1"/>
          </p:cNvSpPr>
          <p:nvPr>
            <p:ph type="dt" sz="half" idx="10"/>
          </p:nvPr>
        </p:nvSpPr>
        <p:spPr/>
        <p:txBody>
          <a:bodyPr/>
          <a:p>
            <a:pPr marL="0" marR="0" lvl="0" indent="0" algn="l" defTabSz="457200" rtl="0" eaLnBrk="1" fontAlgn="base" latinLnBrk="0" hangingPunct="1">
              <a:lnSpc>
                <a:spcPct val="100000"/>
              </a:lnSpc>
              <a:spcBef>
                <a:spcPct val="0"/>
              </a:spcBef>
              <a:spcAft>
                <a:spcPct val="0"/>
              </a:spcAft>
              <a:buClrTx/>
              <a:buSzTx/>
              <a:buFontTx/>
              <a:buNone/>
              <a:defRPr/>
            </a:pPr>
            <a:fld id="{213C96D5-A5E7-44CB-B7A8-767ED17A9FCB}" type="datetimeFigureOut">
              <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4572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日期占位符 2"/>
          <p:cNvSpPr>
            <a:spLocks noGrp="1"/>
          </p:cNvSpPr>
          <p:nvPr>
            <p:ph type="dt" sz="half" idx="10"/>
          </p:nvPr>
        </p:nvSpPr>
        <p:spPr/>
        <p:txBody>
          <a:bodyPr/>
          <a:p>
            <a:pPr marL="0" marR="0" lvl="0" indent="0" algn="l" defTabSz="457200" rtl="0" eaLnBrk="1" fontAlgn="base" latinLnBrk="0" hangingPunct="1">
              <a:lnSpc>
                <a:spcPct val="100000"/>
              </a:lnSpc>
              <a:spcBef>
                <a:spcPct val="0"/>
              </a:spcBef>
              <a:spcAft>
                <a:spcPct val="0"/>
              </a:spcAft>
              <a:buClrTx/>
              <a:buSzTx/>
              <a:buFontTx/>
              <a:buNone/>
              <a:defRPr/>
            </a:pPr>
            <a:fld id="{213C96D5-A5E7-44CB-B7A8-767ED17A9FCB}" type="datetimeFigureOut">
              <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l" defTabSz="4572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457200" rtl="0" eaLnBrk="1" fontAlgn="base" latinLnBrk="0" hangingPunct="1">
              <a:lnSpc>
                <a:spcPct val="100000"/>
              </a:lnSpc>
              <a:spcBef>
                <a:spcPct val="0"/>
              </a:spcBef>
              <a:spcAft>
                <a:spcPct val="0"/>
              </a:spcAft>
              <a:buClrTx/>
              <a:buSzTx/>
              <a:buFontTx/>
              <a:buNone/>
              <a:defRPr/>
            </a:pPr>
            <a:fld id="{213C96D5-A5E7-44CB-B7A8-767ED17A9FCB}" type="datetimeFigureOut">
              <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l" defTabSz="4572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a:t>Click to edit Master text styles</a:t>
            </a:r>
            <a:endParaRPr lang="en-US" strike="noStrike" noProof="1"/>
          </a:p>
        </p:txBody>
      </p:sp>
      <p:sp>
        <p:nvSpPr>
          <p:cNvPr id="8" name="Title 7"/>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2" name="日期占位符 1"/>
          <p:cNvSpPr>
            <a:spLocks noGrp="1"/>
          </p:cNvSpPr>
          <p:nvPr>
            <p:ph type="dt" sz="half" idx="10"/>
          </p:nvPr>
        </p:nvSpPr>
        <p:spPr/>
        <p:txBody>
          <a:bodyPr/>
          <a:p>
            <a:pPr marL="0" marR="0" lvl="0" indent="0" algn="l" defTabSz="457200" rtl="0" eaLnBrk="1" fontAlgn="base" latinLnBrk="0" hangingPunct="1">
              <a:lnSpc>
                <a:spcPct val="100000"/>
              </a:lnSpc>
              <a:spcBef>
                <a:spcPct val="0"/>
              </a:spcBef>
              <a:spcAft>
                <a:spcPct val="0"/>
              </a:spcAft>
              <a:buClrTx/>
              <a:buSzTx/>
              <a:buFontTx/>
              <a:buNone/>
              <a:defRPr/>
            </a:pPr>
            <a:fld id="{213C96D5-A5E7-44CB-B7A8-767ED17A9FCB}" type="datetimeFigureOut">
              <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4572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0" name="Rectangle 8"/>
          <p:cNvSpPr/>
          <p:nvPr/>
        </p:nvSpPr>
        <p:spPr>
          <a:xfrm>
            <a:off x="9001125" y="4846638"/>
            <a:ext cx="142875" cy="20113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11" name="Rectangle 9"/>
          <p:cNvSpPr/>
          <p:nvPr/>
        </p:nvSpPr>
        <p:spPr>
          <a:xfrm>
            <a:off x="9001125" y="0"/>
            <a:ext cx="142875" cy="48466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3" name="Picture Placeholder 2"/>
          <p:cNvSpPr>
            <a:spLocks noGrp="1"/>
          </p:cNvSpPr>
          <p:nvPr>
            <p:ph type="pic" idx="1" hasCustomPrompt="1"/>
          </p:nvPr>
        </p:nvSpPr>
        <p:spPr>
          <a:xfrm>
            <a:off x="-1" y="0"/>
            <a:ext cx="9000877" cy="4846320"/>
          </a:xfrm>
          <a:solidFill>
            <a:schemeClr val="bg1">
              <a:lumMod val="75000"/>
            </a:schemeClr>
          </a:solidFill>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ts val="600"/>
              </a:spcAft>
              <a:buClrTx/>
              <a:buSzTx/>
              <a:buFont typeface="Arial" panose="020B0604020202020204" pitchFamily="34" charset="0"/>
              <a:buNone/>
              <a:defRPr/>
            </a:pPr>
            <a:r>
              <a:rPr kumimoji="0" lang="en-US" sz="3200" b="1" i="0" u="none" strike="noStrike" kern="1200" cap="none" spc="0" normalizeH="0" baseline="0" noProof="0">
                <a:ln>
                  <a:noFill/>
                </a:ln>
                <a:solidFill>
                  <a:schemeClr val="tx1"/>
                </a:solidFill>
                <a:effectLst/>
                <a:uLnTx/>
                <a:uFillTx/>
                <a:latin typeface="+mn-lt"/>
                <a:ea typeface="+mn-ea"/>
                <a:cs typeface="+mn-cs"/>
              </a:rPr>
              <a:t>Drag picture to placeholder or click icon to add</a:t>
            </a:r>
            <a:endParaRPr kumimoji="0" lang="en-US" sz="3200" b="1"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a:t>Click to edit Master text styles</a:t>
            </a:r>
            <a:endParaRPr lang="en-US" strike="noStrike" noProof="1"/>
          </a:p>
        </p:txBody>
      </p:sp>
      <p:sp>
        <p:nvSpPr>
          <p:cNvPr id="8" name="Title 7"/>
          <p:cNvSpPr>
            <a:spLocks noGrp="1"/>
          </p:cNvSpPr>
          <p:nvPr>
            <p:ph type="title"/>
          </p:nvPr>
        </p:nvSpPr>
        <p:spPr>
          <a:xfrm>
            <a:off x="457200" y="4953000"/>
            <a:ext cx="8153400" cy="762000"/>
          </a:xfrm>
        </p:spPr>
        <p:txBody>
          <a:bodyPr anchor="t"/>
          <a:lstStyle>
            <a:lvl1pPr>
              <a:defRPr sz="3200"/>
            </a:lvl1pPr>
          </a:lstStyle>
          <a:p>
            <a:pPr fontAlgn="base"/>
            <a:r>
              <a:rPr lang="en-US" strike="noStrike" noProof="1"/>
              <a:t>Click to edit Master title style</a:t>
            </a:r>
            <a:endParaRPr lang="en-US" strike="noStrike" noProof="1" dirty="0"/>
          </a:p>
        </p:txBody>
      </p:sp>
      <p:sp>
        <p:nvSpPr>
          <p:cNvPr id="12" name="Date Placeholder 4"/>
          <p:cNvSpPr>
            <a:spLocks noGrp="1"/>
          </p:cNvSpPr>
          <p:nvPr>
            <p:ph type="dt" sz="half" idx="12"/>
          </p:nvPr>
        </p:nvSpPr>
        <p:spPr>
          <a:xfrm>
            <a:off x="457200" y="6172200"/>
            <a:ext cx="3429000" cy="304800"/>
          </a:xfrm>
          <a:prstGeom prst="rect">
            <a:avLst/>
          </a:prstGeom>
        </p:spPr>
        <p:txBody>
          <a:bodyPr vert="horz" wrap="square" lIns="91440" tIns="45720" rIns="91440" bIns="0" numCol="1" anchor="b" anchorCtr="0" compatLnSpc="1"/>
          <a:lstStyle>
            <a:lvl1pPr>
              <a:defRPr/>
            </a:lvl1pPr>
          </a:lstStyle>
          <a:p>
            <a:pPr marL="0" marR="0" lvl="0" indent="0" algn="l" defTabSz="457200" rtl="0" eaLnBrk="1" fontAlgn="base" latinLnBrk="0" hangingPunct="1">
              <a:lnSpc>
                <a:spcPct val="100000"/>
              </a:lnSpc>
              <a:spcBef>
                <a:spcPct val="0"/>
              </a:spcBef>
              <a:spcAft>
                <a:spcPct val="0"/>
              </a:spcAft>
              <a:buClrTx/>
              <a:buSzTx/>
              <a:buFontTx/>
              <a:buNone/>
              <a:defRPr/>
            </a:pPr>
            <a:fld id="{D1F56B6C-6152-4279-9679-5CCD17A6F9D3}" type="datetimeFigureOut">
              <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 name="Footer Placeholder 5"/>
          <p:cNvSpPr>
            <a:spLocks noGrp="1"/>
          </p:cNvSpPr>
          <p:nvPr>
            <p:ph type="ftr" sz="quarter" idx="3"/>
          </p:nvPr>
        </p:nvSpPr>
        <p:spPr>
          <a:xfrm>
            <a:off x="457200" y="6492875"/>
            <a:ext cx="3429000" cy="284163"/>
          </a:xfrm>
          <a:prstGeom prst="rect">
            <a:avLst/>
          </a:prstGeom>
        </p:spPr>
        <p:txBody>
          <a:bodyPr vert="horz" wrap="square" lIns="91440" tIns="45720" rIns="91440" bIns="45720" numCol="1" anchor="t" anchorCtr="0" compatLnSpc="1"/>
          <a:lstStyle>
            <a:lvl1pPr>
              <a:defRPr/>
            </a:lvl1pPr>
          </a:lstStyle>
          <a:p>
            <a:pPr marL="0" marR="0" lvl="0" indent="0" algn="l" defTabSz="4572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4" name="Slide Number Placeholder 6"/>
          <p:cNvSpPr>
            <a:spLocks noGrp="1"/>
          </p:cNvSpPr>
          <p:nvPr>
            <p:ph type="sldNum" sz="quarter" idx="4"/>
          </p:nvPr>
        </p:nvSpPr>
        <p:spPr>
          <a:xfrm rot="16200000">
            <a:off x="8227219" y="5885656"/>
            <a:ext cx="1316038" cy="365125"/>
          </a:xfrm>
          <a:prstGeom prst="rect">
            <a:avLst/>
          </a:prstGeom>
        </p:spPr>
        <p:txBody>
          <a:bodyPr vert="horz" wrap="square" lIns="91440" tIns="45720" rIns="91440" bIns="45720" numCol="1" anchor="ctr" anchorCtr="0" compatLnSpc="1"/>
          <a:p>
            <a:pPr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ea typeface="宋体" panose="02010600030101010101" pitchFamily="2" charset="-122"/>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日期占位符 3"/>
          <p:cNvSpPr>
            <a:spLocks noGrp="1"/>
          </p:cNvSpPr>
          <p:nvPr>
            <p:ph type="dt" sz="half" idx="10"/>
          </p:nvPr>
        </p:nvSpPr>
        <p:spPr/>
        <p:txBody>
          <a:bodyPr/>
          <a:p>
            <a:pPr marL="0" marR="0" lvl="0" indent="0" algn="l" defTabSz="457200" rtl="0" eaLnBrk="1" fontAlgn="base" latinLnBrk="0" hangingPunct="1">
              <a:lnSpc>
                <a:spcPct val="100000"/>
              </a:lnSpc>
              <a:spcBef>
                <a:spcPct val="0"/>
              </a:spcBef>
              <a:spcAft>
                <a:spcPct val="0"/>
              </a:spcAft>
              <a:buClrTx/>
              <a:buSzTx/>
              <a:buFontTx/>
              <a:buNone/>
              <a:defRPr/>
            </a:pPr>
            <a:fld id="{213C96D5-A5E7-44CB-B7A8-767ED17A9FCB}" type="datetimeFigureOut">
              <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4572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pPr fontAlgn="base"/>
            <a:r>
              <a:rPr lang="en-US" strike="noStrike" noProof="1"/>
              <a:t>Click to edit Master title style</a:t>
            </a:r>
            <a:endParaRPr lang="en-US" strike="noStrike" noProof="1"/>
          </a:p>
        </p:txBody>
      </p:sp>
      <p:sp>
        <p:nvSpPr>
          <p:cNvPr id="3" name="Vertical Text Placeholder 2"/>
          <p:cNvSpPr>
            <a:spLocks noGrp="1"/>
          </p:cNvSpPr>
          <p:nvPr>
            <p:ph type="body" orient="vert" idx="1"/>
          </p:nvPr>
        </p:nvSpPr>
        <p:spPr>
          <a:xfrm>
            <a:off x="457200" y="274638"/>
            <a:ext cx="6019800" cy="5851525"/>
          </a:xfrm>
        </p:spPr>
        <p:txBody>
          <a:bodyPr vert="eaVert"/>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日期占位符 3"/>
          <p:cNvSpPr>
            <a:spLocks noGrp="1"/>
          </p:cNvSpPr>
          <p:nvPr>
            <p:ph type="dt" sz="half" idx="10"/>
          </p:nvPr>
        </p:nvSpPr>
        <p:spPr/>
        <p:txBody>
          <a:bodyPr/>
          <a:p>
            <a:pPr marL="0" marR="0" lvl="0" indent="0" algn="l" defTabSz="457200" rtl="0" eaLnBrk="1" fontAlgn="base" latinLnBrk="0" hangingPunct="1">
              <a:lnSpc>
                <a:spcPct val="100000"/>
              </a:lnSpc>
              <a:spcBef>
                <a:spcPct val="0"/>
              </a:spcBef>
              <a:spcAft>
                <a:spcPct val="0"/>
              </a:spcAft>
              <a:buClrTx/>
              <a:buSzTx/>
              <a:buFontTx/>
              <a:buNone/>
              <a:defRPr/>
            </a:pPr>
            <a:fld id="{213C96D5-A5E7-44CB-B7A8-767ED17A9FCB}" type="datetimeFigureOut">
              <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4572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457200" y="1600200"/>
            <a:ext cx="4038600"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0" name="Rectangle 3"/>
          <p:cNvSpPr>
            <a:spLocks noGrp="1" noChangeArrowheads="1"/>
          </p:cNvSpPr>
          <p:nvPr>
            <p:ph type="dt" sz="half" idx="12"/>
          </p:nvPr>
        </p:nvSpPr>
        <p:spPr>
          <a:xfrm>
            <a:off x="457200" y="6172200"/>
            <a:ext cx="3429000" cy="304800"/>
          </a:xfrm>
          <a:prstGeom prst="rect">
            <a:avLst/>
          </a:prstGeom>
        </p:spPr>
        <p:txBody>
          <a:bodyPr vert="horz" wrap="square" lIns="91440" tIns="45720" rIns="91440" bIns="0" numCol="1" anchor="b" anchorCtr="0" compatLnSpc="1"/>
          <a:lstStyle>
            <a:lvl1pPr>
              <a:defRPr/>
            </a:lvl1pPr>
          </a:lstStyle>
          <a:p>
            <a:pPr marL="0" marR="0" lvl="0" indent="0" algn="l" defTabSz="457200" rtl="0" eaLnBrk="1" fontAlgn="base" latinLnBrk="0" hangingPunct="1">
              <a:lnSpc>
                <a:spcPct val="100000"/>
              </a:lnSpc>
              <a:spcBef>
                <a:spcPct val="0"/>
              </a:spcBef>
              <a:spcAft>
                <a:spcPct val="0"/>
              </a:spcAft>
              <a:buClrTx/>
              <a:buSzTx/>
              <a:buFontTx/>
              <a:buNone/>
              <a:defRPr/>
            </a:pPr>
            <a:fld id="{F73356EE-7B1A-4E05-BF79-EB21159C8B22}" type="datetime5">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Rectangle 4"/>
          <p:cNvSpPr>
            <a:spLocks noGrp="1" noChangeArrowheads="1"/>
          </p:cNvSpPr>
          <p:nvPr>
            <p:ph type="ftr" sz="quarter" idx="3"/>
          </p:nvPr>
        </p:nvSpPr>
        <p:spPr>
          <a:xfrm>
            <a:off x="457200" y="6492875"/>
            <a:ext cx="3429000" cy="284163"/>
          </a:xfrm>
          <a:prstGeom prst="rect">
            <a:avLst/>
          </a:prstGeom>
        </p:spPr>
        <p:txBody>
          <a:bodyPr vert="horz" wrap="square" lIns="91440" tIns="45720" rIns="91440" bIns="45720" numCol="1" anchor="t" anchorCtr="0" compatLnSpc="1"/>
          <a:lstStyle>
            <a:lvl1pPr>
              <a:defRPr/>
            </a:lvl1pPr>
          </a:lstStyle>
          <a:p>
            <a:pPr marL="0" marR="0" lvl="0" indent="0" algn="l" defTabSz="4572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 name="Rectangle 5"/>
          <p:cNvSpPr>
            <a:spLocks noGrp="1" noChangeArrowheads="1"/>
          </p:cNvSpPr>
          <p:nvPr>
            <p:ph type="sldNum" sz="quarter" idx="4"/>
          </p:nvPr>
        </p:nvSpPr>
        <p:spPr>
          <a:xfrm rot="16200000">
            <a:off x="8227219" y="5885656"/>
            <a:ext cx="1316038" cy="365125"/>
          </a:xfrm>
          <a:prstGeom prst="rect">
            <a:avLst/>
          </a:prstGeom>
        </p:spPr>
        <p:txBody>
          <a:bodyPr vert="horz" wrap="square" lIns="91440" tIns="45720" rIns="91440" bIns="45720" numCol="1" anchor="ctr" anchorCtr="0" compatLnSpc="1"/>
          <a:p>
            <a:pPr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ea typeface="宋体" panose="02010600030101010101" pitchFamily="2" charset="-122"/>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648200" y="1600200"/>
            <a:ext cx="4038600" cy="21859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4648200" y="3938588"/>
            <a:ext cx="4038600" cy="21875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0" name="Rectangle 3"/>
          <p:cNvSpPr>
            <a:spLocks noGrp="1" noChangeArrowheads="1"/>
          </p:cNvSpPr>
          <p:nvPr>
            <p:ph type="dt" sz="half" idx="12"/>
          </p:nvPr>
        </p:nvSpPr>
        <p:spPr>
          <a:xfrm>
            <a:off x="457200" y="6172200"/>
            <a:ext cx="3429000" cy="304800"/>
          </a:xfrm>
          <a:prstGeom prst="rect">
            <a:avLst/>
          </a:prstGeom>
        </p:spPr>
        <p:txBody>
          <a:bodyPr vert="horz" wrap="square" lIns="91440" tIns="45720" rIns="91440" bIns="0" numCol="1" anchor="b" anchorCtr="0" compatLnSpc="1"/>
          <a:lstStyle>
            <a:lvl1pPr>
              <a:defRPr/>
            </a:lvl1pPr>
          </a:lstStyle>
          <a:p>
            <a:pPr marL="0" marR="0" lvl="0" indent="0" algn="l" defTabSz="457200" rtl="0" eaLnBrk="1" fontAlgn="base" latinLnBrk="0" hangingPunct="1">
              <a:lnSpc>
                <a:spcPct val="100000"/>
              </a:lnSpc>
              <a:spcBef>
                <a:spcPct val="0"/>
              </a:spcBef>
              <a:spcAft>
                <a:spcPct val="0"/>
              </a:spcAft>
              <a:buClrTx/>
              <a:buSzTx/>
              <a:buFontTx/>
              <a:buNone/>
              <a:defRPr/>
            </a:pPr>
            <a:fld id="{260FCE72-722B-41F5-99DB-0C301FF7DDD6}" type="datetime5">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Rectangle 4"/>
          <p:cNvSpPr>
            <a:spLocks noGrp="1" noChangeArrowheads="1"/>
          </p:cNvSpPr>
          <p:nvPr>
            <p:ph type="ftr" sz="quarter" idx="13"/>
          </p:nvPr>
        </p:nvSpPr>
        <p:spPr>
          <a:xfrm>
            <a:off x="457200" y="6492875"/>
            <a:ext cx="3429000" cy="284163"/>
          </a:xfrm>
          <a:prstGeom prst="rect">
            <a:avLst/>
          </a:prstGeom>
        </p:spPr>
        <p:txBody>
          <a:bodyPr vert="horz" wrap="square" lIns="91440" tIns="45720" rIns="91440" bIns="45720" numCol="1" anchor="t" anchorCtr="0" compatLnSpc="1"/>
          <a:lstStyle>
            <a:lvl1pPr>
              <a:defRPr/>
            </a:lvl1pPr>
          </a:lstStyle>
          <a:p>
            <a:pPr marL="0" marR="0" lvl="0" indent="0" algn="l" defTabSz="4572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 name="Rectangle 5"/>
          <p:cNvSpPr>
            <a:spLocks noGrp="1" noChangeArrowheads="1"/>
          </p:cNvSpPr>
          <p:nvPr>
            <p:ph type="sldNum" sz="quarter" idx="4"/>
          </p:nvPr>
        </p:nvSpPr>
        <p:spPr>
          <a:xfrm rot="16200000">
            <a:off x="8227219" y="5885656"/>
            <a:ext cx="1316038" cy="365125"/>
          </a:xfrm>
          <a:prstGeom prst="rect">
            <a:avLst/>
          </a:prstGeom>
        </p:spPr>
        <p:txBody>
          <a:bodyPr vert="horz" wrap="square" lIns="91440" tIns="45720" rIns="91440" bIns="45720" numCol="1" anchor="ctr" anchorCtr="0" compatLnSpc="1"/>
          <a:p>
            <a:pPr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ea typeface="宋体" panose="02010600030101010101" pitchFamily="2" charset="-122"/>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0" name="Rectangle 3"/>
          <p:cNvSpPr>
            <a:spLocks noGrp="1" noChangeArrowheads="1"/>
          </p:cNvSpPr>
          <p:nvPr>
            <p:ph type="dt" sz="half" idx="2"/>
          </p:nvPr>
        </p:nvSpPr>
        <p:spPr>
          <a:xfrm>
            <a:off x="457200" y="6172200"/>
            <a:ext cx="3429000" cy="304800"/>
          </a:xfrm>
          <a:prstGeom prst="rect">
            <a:avLst/>
          </a:prstGeom>
        </p:spPr>
        <p:txBody>
          <a:bodyPr vert="horz" wrap="square" lIns="91440" tIns="45720" rIns="91440" bIns="0" numCol="1" anchor="b" anchorCtr="0" compatLnSpc="1"/>
          <a:lstStyle>
            <a:lvl1pPr>
              <a:defRPr/>
            </a:lvl1pPr>
          </a:lstStyle>
          <a:p>
            <a:pPr marL="0" marR="0" lvl="0" indent="0" algn="l" defTabSz="457200" rtl="0" eaLnBrk="1" fontAlgn="base" latinLnBrk="0" hangingPunct="1">
              <a:lnSpc>
                <a:spcPct val="100000"/>
              </a:lnSpc>
              <a:spcBef>
                <a:spcPct val="0"/>
              </a:spcBef>
              <a:spcAft>
                <a:spcPct val="0"/>
              </a:spcAft>
              <a:buClrTx/>
              <a:buSzTx/>
              <a:buFontTx/>
              <a:buNone/>
              <a:defRPr/>
            </a:pPr>
            <a:fld id="{91926F79-41ED-414E-A263-CA4DEB64B32C}" type="datetime5">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Rectangle 4"/>
          <p:cNvSpPr>
            <a:spLocks noGrp="1" noChangeArrowheads="1"/>
          </p:cNvSpPr>
          <p:nvPr>
            <p:ph type="ftr" sz="quarter" idx="3"/>
          </p:nvPr>
        </p:nvSpPr>
        <p:spPr>
          <a:xfrm>
            <a:off x="457200" y="6492875"/>
            <a:ext cx="3429000" cy="284163"/>
          </a:xfrm>
          <a:prstGeom prst="rect">
            <a:avLst/>
          </a:prstGeom>
        </p:spPr>
        <p:txBody>
          <a:bodyPr vert="horz" wrap="square" lIns="91440" tIns="45720" rIns="91440" bIns="45720" numCol="1" anchor="t" anchorCtr="0" compatLnSpc="1"/>
          <a:lstStyle>
            <a:lvl1pPr>
              <a:defRPr/>
            </a:lvl1pPr>
          </a:lstStyle>
          <a:p>
            <a:pPr marL="0" marR="0" lvl="0" indent="0" algn="l" defTabSz="4572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 name="Rectangle 5"/>
          <p:cNvSpPr>
            <a:spLocks noGrp="1" noChangeArrowheads="1"/>
          </p:cNvSpPr>
          <p:nvPr>
            <p:ph type="sldNum" sz="quarter" idx="4"/>
          </p:nvPr>
        </p:nvSpPr>
        <p:spPr>
          <a:xfrm rot="16200000">
            <a:off x="8227219" y="5885656"/>
            <a:ext cx="1316038" cy="365125"/>
          </a:xfrm>
          <a:prstGeom prst="rect">
            <a:avLst/>
          </a:prstGeom>
        </p:spPr>
        <p:txBody>
          <a:bodyPr vert="horz" wrap="square" lIns="91440" tIns="45720" rIns="91440" bIns="45720" numCol="1" anchor="ctr" anchorCtr="0" compatLnSpc="1"/>
          <a:p>
            <a:pPr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ea typeface="宋体" panose="0201060003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pPr fontAlgn="base"/>
            <a:r>
              <a:rPr lang="en-US" strike="noStrike" noProof="1"/>
              <a:t>Click to edit Master title style</a:t>
            </a:r>
            <a:endParaRPr lang="en-US" strike="noStrike" noProof="1"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a:t>Click to edit Master text styles</a:t>
            </a:r>
            <a:endParaRPr lang="en-US" strike="noStrike" noProof="1"/>
          </a:p>
        </p:txBody>
      </p:sp>
      <p:sp>
        <p:nvSpPr>
          <p:cNvPr id="4" name="日期占位符 3"/>
          <p:cNvSpPr>
            <a:spLocks noGrp="1"/>
          </p:cNvSpPr>
          <p:nvPr>
            <p:ph type="dt" sz="half" idx="10"/>
          </p:nvPr>
        </p:nvSpPr>
        <p:spPr/>
        <p:txBody>
          <a:bodyPr/>
          <a:p>
            <a:pPr marL="0" marR="0" lvl="0" indent="0" algn="l" defTabSz="457200" rtl="0" eaLnBrk="1" fontAlgn="base" latinLnBrk="0" hangingPunct="1">
              <a:lnSpc>
                <a:spcPct val="100000"/>
              </a:lnSpc>
              <a:spcBef>
                <a:spcPct val="0"/>
              </a:spcBef>
              <a:spcAft>
                <a:spcPct val="0"/>
              </a:spcAft>
              <a:buClrTx/>
              <a:buSzTx/>
              <a:buFontTx/>
              <a:buNone/>
              <a:defRPr/>
            </a:pPr>
            <a:fld id="{213C96D5-A5E7-44CB-B7A8-767ED17A9FCB}" type="datetimeFigureOut">
              <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4572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dirty="0"/>
          </a:p>
        </p:txBody>
      </p:sp>
      <p:sp>
        <p:nvSpPr>
          <p:cNvPr id="5" name="日期占位符 4"/>
          <p:cNvSpPr>
            <a:spLocks noGrp="1"/>
          </p:cNvSpPr>
          <p:nvPr>
            <p:ph type="dt" sz="half" idx="10"/>
          </p:nvPr>
        </p:nvSpPr>
        <p:spPr/>
        <p:txBody>
          <a:bodyPr/>
          <a:p>
            <a:pPr marL="0" marR="0" lvl="0" indent="0" algn="l" defTabSz="457200" rtl="0" eaLnBrk="1" fontAlgn="base" latinLnBrk="0" hangingPunct="1">
              <a:lnSpc>
                <a:spcPct val="100000"/>
              </a:lnSpc>
              <a:spcBef>
                <a:spcPct val="0"/>
              </a:spcBef>
              <a:spcAft>
                <a:spcPct val="0"/>
              </a:spcAft>
              <a:buClrTx/>
              <a:buSzTx/>
              <a:buFontTx/>
              <a:buNone/>
              <a:defRPr/>
            </a:pPr>
            <a:fld id="{213C96D5-A5E7-44CB-B7A8-767ED17A9FCB}" type="datetimeFigureOut">
              <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4572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pPr fontAlgn="base"/>
            <a:r>
              <a:rPr lang="en-US" strike="noStrike" noProof="1"/>
              <a:t>Click to edit Master title style</a:t>
            </a:r>
            <a:endParaRPr lang="en-US" strike="noStrike" noProof="1"/>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endParaRPr lang="en-US" strike="noStrike" noProof="1"/>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endParaRPr lang="en-US" strike="noStrike" noProof="1"/>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dirty="0"/>
          </a:p>
        </p:txBody>
      </p:sp>
      <p:sp>
        <p:nvSpPr>
          <p:cNvPr id="7" name="日期占位符 6"/>
          <p:cNvSpPr>
            <a:spLocks noGrp="1"/>
          </p:cNvSpPr>
          <p:nvPr>
            <p:ph type="dt" sz="half" idx="10"/>
          </p:nvPr>
        </p:nvSpPr>
        <p:spPr/>
        <p:txBody>
          <a:bodyPr/>
          <a:p>
            <a:pPr marL="0" marR="0" lvl="0" indent="0" algn="l" defTabSz="457200" rtl="0" eaLnBrk="1" fontAlgn="base" latinLnBrk="0" hangingPunct="1">
              <a:lnSpc>
                <a:spcPct val="100000"/>
              </a:lnSpc>
              <a:spcBef>
                <a:spcPct val="0"/>
              </a:spcBef>
              <a:spcAft>
                <a:spcPct val="0"/>
              </a:spcAft>
              <a:buClrTx/>
              <a:buSzTx/>
              <a:buFontTx/>
              <a:buNone/>
              <a:defRPr/>
            </a:pPr>
            <a:fld id="{213C96D5-A5E7-44CB-B7A8-767ED17A9FCB}" type="datetimeFigureOut">
              <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l" defTabSz="4572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日期占位符 2"/>
          <p:cNvSpPr>
            <a:spLocks noGrp="1"/>
          </p:cNvSpPr>
          <p:nvPr>
            <p:ph type="dt" sz="half" idx="10"/>
          </p:nvPr>
        </p:nvSpPr>
        <p:spPr/>
        <p:txBody>
          <a:bodyPr/>
          <a:p>
            <a:pPr marL="0" marR="0" lvl="0" indent="0" algn="l" defTabSz="457200" rtl="0" eaLnBrk="1" fontAlgn="base" latinLnBrk="0" hangingPunct="1">
              <a:lnSpc>
                <a:spcPct val="100000"/>
              </a:lnSpc>
              <a:spcBef>
                <a:spcPct val="0"/>
              </a:spcBef>
              <a:spcAft>
                <a:spcPct val="0"/>
              </a:spcAft>
              <a:buClrTx/>
              <a:buSzTx/>
              <a:buFontTx/>
              <a:buNone/>
              <a:defRPr/>
            </a:pPr>
            <a:fld id="{213C96D5-A5E7-44CB-B7A8-767ED17A9FCB}" type="datetimeFigureOut">
              <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l" defTabSz="4572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457200" rtl="0" eaLnBrk="1" fontAlgn="base" latinLnBrk="0" hangingPunct="1">
              <a:lnSpc>
                <a:spcPct val="100000"/>
              </a:lnSpc>
              <a:spcBef>
                <a:spcPct val="0"/>
              </a:spcBef>
              <a:spcAft>
                <a:spcPct val="0"/>
              </a:spcAft>
              <a:buClrTx/>
              <a:buSzTx/>
              <a:buFontTx/>
              <a:buNone/>
              <a:defRPr/>
            </a:pPr>
            <a:fld id="{213C96D5-A5E7-44CB-B7A8-767ED17A9FCB}" type="datetimeFigureOut">
              <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l" defTabSz="4572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a:t>Click to edit Master text styles</a:t>
            </a:r>
            <a:endParaRPr lang="en-US" strike="noStrike" noProof="1"/>
          </a:p>
        </p:txBody>
      </p:sp>
      <p:sp>
        <p:nvSpPr>
          <p:cNvPr id="8" name="Title 7"/>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2" name="日期占位符 1"/>
          <p:cNvSpPr>
            <a:spLocks noGrp="1"/>
          </p:cNvSpPr>
          <p:nvPr>
            <p:ph type="dt" sz="half" idx="10"/>
          </p:nvPr>
        </p:nvSpPr>
        <p:spPr/>
        <p:txBody>
          <a:bodyPr/>
          <a:p>
            <a:pPr marL="0" marR="0" lvl="0" indent="0" algn="l" defTabSz="457200" rtl="0" eaLnBrk="1" fontAlgn="base" latinLnBrk="0" hangingPunct="1">
              <a:lnSpc>
                <a:spcPct val="100000"/>
              </a:lnSpc>
              <a:spcBef>
                <a:spcPct val="0"/>
              </a:spcBef>
              <a:spcAft>
                <a:spcPct val="0"/>
              </a:spcAft>
              <a:buClrTx/>
              <a:buSzTx/>
              <a:buFontTx/>
              <a:buNone/>
              <a:defRPr/>
            </a:pPr>
            <a:fld id="{213C96D5-A5E7-44CB-B7A8-767ED17A9FCB}" type="datetimeFigureOut">
              <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4572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0" name="Rectangle 8"/>
          <p:cNvSpPr/>
          <p:nvPr/>
        </p:nvSpPr>
        <p:spPr>
          <a:xfrm>
            <a:off x="9001125" y="4846638"/>
            <a:ext cx="142875" cy="20113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11" name="Rectangle 9"/>
          <p:cNvSpPr/>
          <p:nvPr/>
        </p:nvSpPr>
        <p:spPr>
          <a:xfrm>
            <a:off x="9001125" y="0"/>
            <a:ext cx="142875" cy="48466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3" name="Picture Placeholder 2"/>
          <p:cNvSpPr>
            <a:spLocks noGrp="1"/>
          </p:cNvSpPr>
          <p:nvPr>
            <p:ph type="pic" idx="1" hasCustomPrompt="1"/>
          </p:nvPr>
        </p:nvSpPr>
        <p:spPr>
          <a:xfrm>
            <a:off x="-1" y="0"/>
            <a:ext cx="9000877" cy="4846320"/>
          </a:xfrm>
          <a:solidFill>
            <a:schemeClr val="bg1">
              <a:lumMod val="75000"/>
            </a:schemeClr>
          </a:solidFill>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ts val="600"/>
              </a:spcAft>
              <a:buClrTx/>
              <a:buSzTx/>
              <a:buFont typeface="Arial" panose="020B0604020202020204" pitchFamily="34" charset="0"/>
              <a:buNone/>
              <a:defRPr/>
            </a:pPr>
            <a:r>
              <a:rPr kumimoji="0" lang="en-US" sz="3200" b="1" i="0" u="none" strike="noStrike" kern="1200" cap="none" spc="0" normalizeH="0" baseline="0" noProof="0">
                <a:ln>
                  <a:noFill/>
                </a:ln>
                <a:solidFill>
                  <a:schemeClr val="tx1"/>
                </a:solidFill>
                <a:effectLst/>
                <a:uLnTx/>
                <a:uFillTx/>
                <a:latin typeface="+mn-lt"/>
                <a:ea typeface="+mn-ea"/>
                <a:cs typeface="+mn-cs"/>
              </a:rPr>
              <a:t>Drag picture to placeholder or click icon to add</a:t>
            </a:r>
            <a:endParaRPr kumimoji="0" lang="en-US" sz="3200" b="1"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a:t>Click to edit Master text styles</a:t>
            </a:r>
            <a:endParaRPr lang="en-US" strike="noStrike" noProof="1"/>
          </a:p>
        </p:txBody>
      </p:sp>
      <p:sp>
        <p:nvSpPr>
          <p:cNvPr id="8" name="Title 7"/>
          <p:cNvSpPr>
            <a:spLocks noGrp="1"/>
          </p:cNvSpPr>
          <p:nvPr>
            <p:ph type="title"/>
          </p:nvPr>
        </p:nvSpPr>
        <p:spPr>
          <a:xfrm>
            <a:off x="457200" y="4953000"/>
            <a:ext cx="8153400" cy="762000"/>
          </a:xfrm>
        </p:spPr>
        <p:txBody>
          <a:bodyPr anchor="t"/>
          <a:lstStyle>
            <a:lvl1pPr>
              <a:defRPr sz="3200"/>
            </a:lvl1pPr>
          </a:lstStyle>
          <a:p>
            <a:pPr fontAlgn="base"/>
            <a:r>
              <a:rPr lang="en-US" strike="noStrike" noProof="1"/>
              <a:t>Click to edit Master title style</a:t>
            </a:r>
            <a:endParaRPr lang="en-US" strike="noStrike" noProof="1" dirty="0"/>
          </a:p>
        </p:txBody>
      </p:sp>
      <p:sp>
        <p:nvSpPr>
          <p:cNvPr id="12" name="Date Placeholder 4"/>
          <p:cNvSpPr>
            <a:spLocks noGrp="1"/>
          </p:cNvSpPr>
          <p:nvPr>
            <p:ph type="dt" sz="half" idx="12"/>
          </p:nvPr>
        </p:nvSpPr>
        <p:spPr>
          <a:xfrm>
            <a:off x="457200" y="6172200"/>
            <a:ext cx="3429000" cy="304800"/>
          </a:xfrm>
          <a:prstGeom prst="rect">
            <a:avLst/>
          </a:prstGeom>
        </p:spPr>
        <p:txBody>
          <a:bodyPr vert="horz" wrap="square" lIns="91440" tIns="45720" rIns="91440" bIns="0" numCol="1" anchor="b" anchorCtr="0" compatLnSpc="1"/>
          <a:lstStyle>
            <a:lvl1pPr>
              <a:defRPr/>
            </a:lvl1pPr>
          </a:lstStyle>
          <a:p>
            <a:pPr marL="0" marR="0" lvl="0" indent="0" algn="l" defTabSz="457200" rtl="0" eaLnBrk="1" fontAlgn="base" latinLnBrk="0" hangingPunct="1">
              <a:lnSpc>
                <a:spcPct val="100000"/>
              </a:lnSpc>
              <a:spcBef>
                <a:spcPct val="0"/>
              </a:spcBef>
              <a:spcAft>
                <a:spcPct val="0"/>
              </a:spcAft>
              <a:buClrTx/>
              <a:buSzTx/>
              <a:buFontTx/>
              <a:buNone/>
              <a:defRPr/>
            </a:pPr>
            <a:fld id="{D1F56B6C-6152-4279-9679-5CCD17A6F9D3}" type="datetimeFigureOut">
              <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 name="Footer Placeholder 5"/>
          <p:cNvSpPr>
            <a:spLocks noGrp="1"/>
          </p:cNvSpPr>
          <p:nvPr>
            <p:ph type="ftr" sz="quarter" idx="3"/>
          </p:nvPr>
        </p:nvSpPr>
        <p:spPr>
          <a:xfrm>
            <a:off x="457200" y="6492875"/>
            <a:ext cx="3429000" cy="284163"/>
          </a:xfrm>
          <a:prstGeom prst="rect">
            <a:avLst/>
          </a:prstGeom>
        </p:spPr>
        <p:txBody>
          <a:bodyPr vert="horz" wrap="square" lIns="91440" tIns="45720" rIns="91440" bIns="45720" numCol="1" anchor="t" anchorCtr="0" compatLnSpc="1"/>
          <a:lstStyle>
            <a:lvl1pPr>
              <a:defRPr/>
            </a:lvl1pPr>
          </a:lstStyle>
          <a:p>
            <a:pPr marL="0" marR="0" lvl="0" indent="0" algn="l" defTabSz="4572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4" name="Slide Number Placeholder 6"/>
          <p:cNvSpPr>
            <a:spLocks noGrp="1"/>
          </p:cNvSpPr>
          <p:nvPr>
            <p:ph type="sldNum" sz="quarter" idx="4"/>
          </p:nvPr>
        </p:nvSpPr>
        <p:spPr>
          <a:xfrm rot="16200000">
            <a:off x="8227219" y="5885656"/>
            <a:ext cx="1316038" cy="365125"/>
          </a:xfrm>
          <a:prstGeom prst="rect">
            <a:avLst/>
          </a:prstGeom>
        </p:spPr>
        <p:txBody>
          <a:bodyPr vert="horz" wrap="square" lIns="91440" tIns="45720" rIns="91440" bIns="45720" numCol="1" anchor="ctr" anchorCtr="0" compatLnSpc="1"/>
          <a:p>
            <a:pPr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ea typeface="宋体"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1.pn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6" Type="http://schemas.openxmlformats.org/officeDocument/2006/relationships/theme" Target="../theme/theme2.xml"/><Relationship Id="rId15" Type="http://schemas.openxmlformats.org/officeDocument/2006/relationships/image" Target="../media/image1.png"/><Relationship Id="rId14" Type="http://schemas.openxmlformats.org/officeDocument/2006/relationships/slideLayout" Target="../slideLayouts/slideLayout28.xml"/><Relationship Id="rId13" Type="http://schemas.openxmlformats.org/officeDocument/2006/relationships/slideLayout" Target="../slideLayouts/slideLayout27.xml"/><Relationship Id="rId12" Type="http://schemas.openxmlformats.org/officeDocument/2006/relationships/slideLayout" Target="../slideLayouts/slideLayout26.xml"/><Relationship Id="rId11" Type="http://schemas.openxmlformats.org/officeDocument/2006/relationships/slideLayout" Target="../slideLayouts/slideLayout25.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Ref idx="1001">
        <a:schemeClr val="bg1"/>
      </p:bgRef>
    </p:bg>
    <p:spTree>
      <p:nvGrpSpPr>
        <p:cNvPr id="1" name=""/>
        <p:cNvGrpSpPr/>
        <p:nvPr/>
      </p:nvGrpSpPr>
      <p:grpSpPr/>
      <p:sp>
        <p:nvSpPr>
          <p:cNvPr id="2" name="Title Placeholder 1"/>
          <p:cNvSpPr>
            <a:spLocks noGrp="1"/>
          </p:cNvSpPr>
          <p:nvPr>
            <p:ph type="title"/>
          </p:nvPr>
        </p:nvSpPr>
        <p:spPr>
          <a:xfrm>
            <a:off x="457200" y="152400"/>
            <a:ext cx="5791200" cy="1371600"/>
          </a:xfrm>
          <a:prstGeom prst="rect">
            <a:avLst/>
          </a:prstGeom>
        </p:spPr>
        <p:txBody>
          <a:bodyPr vert="horz" lIns="91440" tIns="45720" rIns="91440" bIns="45720" rtlCol="0" anchor="b">
            <a:normAutofit/>
          </a:bodyPr>
          <a:lstStyle/>
          <a:p>
            <a:pPr fontAlgn="base"/>
            <a:r>
              <a:rPr lang="en-US" strike="noStrike" noProof="1"/>
              <a:t>Click to edit Master title style</a:t>
            </a:r>
            <a:endParaRPr lang="en-US" strike="noStrike" noProof="1" dirty="0"/>
          </a:p>
        </p:txBody>
      </p:sp>
      <p:sp>
        <p:nvSpPr>
          <p:cNvPr id="1027" name="Text Placeholder 2"/>
          <p:cNvSpPr>
            <a:spLocks noGrp="1"/>
          </p:cNvSpPr>
          <p:nvPr>
            <p:ph type="body"/>
          </p:nvPr>
        </p:nvSpPr>
        <p:spPr>
          <a:xfrm>
            <a:off x="457200" y="1752600"/>
            <a:ext cx="7620000" cy="4373563"/>
          </a:xfrm>
          <a:prstGeom prst="rect">
            <a:avLst/>
          </a:prstGeom>
          <a:noFill/>
          <a:ln w="9525">
            <a:noFill/>
          </a:ln>
        </p:spPr>
        <p:txBody>
          <a:bodyPr anchor="t" anchorCtr="0"/>
          <a:p>
            <a:pPr lvl="0"/>
            <a:r>
              <a:rPr lang="en-US" altLang="zh-CN" dirty="0"/>
              <a:t>Click to edit Master text styles</a:t>
            </a:r>
            <a:endParaRPr lang="en-US" altLang="zh-CN" dirty="0"/>
          </a:p>
          <a:p>
            <a:pPr lvl="1" indent="-182245"/>
            <a:r>
              <a:rPr lang="en-US" altLang="zh-CN" dirty="0"/>
              <a:t>Second level</a:t>
            </a:r>
            <a:endParaRPr lang="en-US" altLang="zh-CN" dirty="0"/>
          </a:p>
          <a:p>
            <a:pPr lvl="2" indent="-228600"/>
            <a:r>
              <a:rPr lang="en-US" altLang="zh-CN" dirty="0"/>
              <a:t>Third level</a:t>
            </a:r>
            <a:endParaRPr lang="en-US" altLang="zh-CN" dirty="0"/>
          </a:p>
          <a:p>
            <a:pPr lvl="3" indent="-228600"/>
            <a:r>
              <a:rPr lang="en-US" altLang="zh-CN" dirty="0"/>
              <a:t>Fourth level</a:t>
            </a:r>
            <a:endParaRPr lang="en-US" altLang="zh-CN" dirty="0"/>
          </a:p>
          <a:p>
            <a:pPr lvl="4" indent="-228600"/>
            <a:r>
              <a:rPr lang="en-US" altLang="zh-CN" dirty="0"/>
              <a:t>Fifth level</a:t>
            </a:r>
            <a:endParaRPr lang="en-US" altLang="zh-CN" dirty="0"/>
          </a:p>
        </p:txBody>
      </p:sp>
      <p:sp>
        <p:nvSpPr>
          <p:cNvPr id="4" name="Date Placeholder 3"/>
          <p:cNvSpPr>
            <a:spLocks noGrp="1"/>
          </p:cNvSpPr>
          <p:nvPr>
            <p:ph type="dt" sz="half" idx="2"/>
          </p:nvPr>
        </p:nvSpPr>
        <p:spPr>
          <a:xfrm>
            <a:off x="457200" y="6172200"/>
            <a:ext cx="3429000" cy="304800"/>
          </a:xfrm>
          <a:prstGeom prst="rect">
            <a:avLst/>
          </a:prstGeom>
        </p:spPr>
        <p:txBody>
          <a:bodyPr vert="horz" wrap="square" lIns="91440" tIns="45720" rIns="91440" bIns="0" numCol="1" anchor="b" anchorCtr="0" compatLnSpc="1"/>
          <a:lstStyle>
            <a:lvl1pPr eaLnBrk="1" hangingPunct="1">
              <a:defRPr sz="1000">
                <a:latin typeface="Arial" panose="020B0604020202020204" pitchFamily="34" charset="0"/>
                <a:ea typeface="宋体" panose="02010600030101010101" pitchFamily="2" charset="-122"/>
              </a:defRPr>
            </a:lvl1pPr>
          </a:lstStyle>
          <a:p>
            <a:pPr marL="0" marR="0" lvl="0" indent="0" algn="l" defTabSz="457200" rtl="0" eaLnBrk="1" fontAlgn="base" latinLnBrk="0" hangingPunct="1">
              <a:lnSpc>
                <a:spcPct val="100000"/>
              </a:lnSpc>
              <a:spcBef>
                <a:spcPct val="0"/>
              </a:spcBef>
              <a:spcAft>
                <a:spcPct val="0"/>
              </a:spcAft>
              <a:buClrTx/>
              <a:buSzTx/>
              <a:buFontTx/>
              <a:buNone/>
              <a:defRPr/>
            </a:pPr>
            <a:fld id="{213C96D5-A5E7-44CB-B7A8-767ED17A9FCB}" type="datetimeFigureOut">
              <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Footer Placeholder 4"/>
          <p:cNvSpPr>
            <a:spLocks noGrp="1"/>
          </p:cNvSpPr>
          <p:nvPr>
            <p:ph type="ftr" sz="quarter" idx="3"/>
          </p:nvPr>
        </p:nvSpPr>
        <p:spPr>
          <a:xfrm>
            <a:off x="457200" y="6492875"/>
            <a:ext cx="3429000" cy="284163"/>
          </a:xfrm>
          <a:prstGeom prst="rect">
            <a:avLst/>
          </a:prstGeom>
        </p:spPr>
        <p:txBody>
          <a:bodyPr vert="horz" wrap="square" lIns="91440" tIns="45720" rIns="91440" bIns="45720" numCol="1" anchor="t" anchorCtr="0" compatLnSpc="1"/>
          <a:lstStyle>
            <a:lvl1pPr eaLnBrk="1" hangingPunct="1">
              <a:defRPr sz="1000">
                <a:latin typeface="Arial" panose="020B0604020202020204" pitchFamily="34" charset="0"/>
                <a:ea typeface="宋体" panose="02010600030101010101" pitchFamily="2" charset="-122"/>
              </a:defRPr>
            </a:lvl1pPr>
          </a:lstStyle>
          <a:p>
            <a:pPr marL="0" marR="0" lvl="0" indent="0" algn="l" defTabSz="4572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4"/>
          </p:nvPr>
        </p:nvSpPr>
        <p:spPr>
          <a:xfrm rot="16200000">
            <a:off x="8227219" y="5885656"/>
            <a:ext cx="1316038" cy="365125"/>
          </a:xfrm>
          <a:prstGeom prst="rect">
            <a:avLst/>
          </a:prstGeom>
        </p:spPr>
        <p:txBody>
          <a:bodyPr vert="horz" wrap="square" lIns="91440" tIns="45720" rIns="91440" bIns="45720" numCol="1" anchor="ctr" anchorCtr="0" compatLnSpc="1"/>
          <a:lstStyle>
            <a:lvl1pPr>
              <a:defRPr sz="2400" b="1">
                <a:solidFill>
                  <a:schemeClr val="tx2"/>
                </a:solidFill>
                <a:ea typeface="宋体" panose="02010600030101010101" pitchFamily="2" charset="-122"/>
              </a:defRPr>
            </a:lvl1p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
        <p:nvSpPr>
          <p:cNvPr id="7" name="Rectangle 6"/>
          <p:cNvSpPr/>
          <p:nvPr/>
        </p:nvSpPr>
        <p:spPr>
          <a:xfrm>
            <a:off x="9001125" y="0"/>
            <a:ext cx="142875"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8" name="Rectangle 7"/>
          <p:cNvSpPr/>
          <p:nvPr/>
        </p:nvSpPr>
        <p:spPr>
          <a:xfrm>
            <a:off x="9001125" y="1371600"/>
            <a:ext cx="142875"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pic>
        <p:nvPicPr>
          <p:cNvPr id="1033" name="Picture 2"/>
          <p:cNvPicPr>
            <a:picLocks noChangeAspect="1"/>
          </p:cNvPicPr>
          <p:nvPr userDrawn="1"/>
        </p:nvPicPr>
        <p:blipFill>
          <a:blip r:embed="rId15"/>
          <a:stretch>
            <a:fillRect/>
          </a:stretch>
        </p:blipFill>
        <p:spPr>
          <a:xfrm>
            <a:off x="8404225" y="57150"/>
            <a:ext cx="514350" cy="33909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l" rtl="0" eaLnBrk="0" fontAlgn="base" hangingPunct="0">
        <a:spcBef>
          <a:spcPct val="0"/>
        </a:spcBef>
        <a:spcAft>
          <a:spcPct val="0"/>
        </a:spcAft>
        <a:defRPr sz="3600" kern="1200" cap="all" spc="-6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Black" panose="020B0A04020102020204" pitchFamily="34" charset="0"/>
        </a:defRPr>
      </a:lvl2pPr>
      <a:lvl3pPr algn="l" rtl="0" eaLnBrk="0" fontAlgn="base" hangingPunct="0">
        <a:spcBef>
          <a:spcPct val="0"/>
        </a:spcBef>
        <a:spcAft>
          <a:spcPct val="0"/>
        </a:spcAft>
        <a:defRPr sz="3600">
          <a:solidFill>
            <a:schemeClr val="tx2"/>
          </a:solidFill>
          <a:latin typeface="Arial Black" panose="020B0A04020102020204" pitchFamily="34" charset="0"/>
        </a:defRPr>
      </a:lvl3pPr>
      <a:lvl4pPr algn="l" rtl="0" eaLnBrk="0" fontAlgn="base" hangingPunct="0">
        <a:spcBef>
          <a:spcPct val="0"/>
        </a:spcBef>
        <a:spcAft>
          <a:spcPct val="0"/>
        </a:spcAft>
        <a:defRPr sz="3600">
          <a:solidFill>
            <a:schemeClr val="tx2"/>
          </a:solidFill>
          <a:latin typeface="Arial Black" panose="020B0A04020102020204" pitchFamily="34" charset="0"/>
        </a:defRPr>
      </a:lvl4pPr>
      <a:lvl5pPr algn="l" rtl="0" eaLnBrk="0" fontAlgn="base" hangingPunct="0">
        <a:spcBef>
          <a:spcPct val="0"/>
        </a:spcBef>
        <a:spcAft>
          <a:spcPct val="0"/>
        </a:spcAft>
        <a:defRPr sz="3600">
          <a:solidFill>
            <a:schemeClr val="tx2"/>
          </a:solidFill>
          <a:latin typeface="Arial Black" panose="020B0A04020102020204" pitchFamily="34" charset="0"/>
        </a:defRPr>
      </a:lvl5pPr>
      <a:lvl6pPr marL="457200" algn="l" rtl="0" fontAlgn="base">
        <a:spcBef>
          <a:spcPct val="0"/>
        </a:spcBef>
        <a:spcAft>
          <a:spcPct val="0"/>
        </a:spcAft>
        <a:defRPr sz="3600">
          <a:solidFill>
            <a:schemeClr val="tx2"/>
          </a:solidFill>
          <a:latin typeface="Arial Black" panose="020B0A04020102020204" pitchFamily="34" charset="0"/>
        </a:defRPr>
      </a:lvl6pPr>
      <a:lvl7pPr marL="914400" algn="l" rtl="0" fontAlgn="base">
        <a:spcBef>
          <a:spcPct val="0"/>
        </a:spcBef>
        <a:spcAft>
          <a:spcPct val="0"/>
        </a:spcAft>
        <a:defRPr sz="3600">
          <a:solidFill>
            <a:schemeClr val="tx2"/>
          </a:solidFill>
          <a:latin typeface="Arial Black" panose="020B0A04020102020204" pitchFamily="34" charset="0"/>
        </a:defRPr>
      </a:lvl7pPr>
      <a:lvl8pPr marL="1371600" algn="l" rtl="0" fontAlgn="base">
        <a:spcBef>
          <a:spcPct val="0"/>
        </a:spcBef>
        <a:spcAft>
          <a:spcPct val="0"/>
        </a:spcAft>
        <a:defRPr sz="3600">
          <a:solidFill>
            <a:schemeClr val="tx2"/>
          </a:solidFill>
          <a:latin typeface="Arial Black" panose="020B0A04020102020204" pitchFamily="34" charset="0"/>
        </a:defRPr>
      </a:lvl8pPr>
      <a:lvl9pPr marL="1828800" algn="l" rtl="0" fontAlgn="base">
        <a:spcBef>
          <a:spcPct val="0"/>
        </a:spcBef>
        <a:spcAft>
          <a:spcPct val="0"/>
        </a:spcAft>
        <a:defRPr sz="3600">
          <a:solidFill>
            <a:schemeClr val="tx2"/>
          </a:solidFill>
          <a:latin typeface="Arial Black" panose="020B0A04020102020204" pitchFamily="34" charset="0"/>
        </a:defRPr>
      </a:lvl9pPr>
    </p:titleStyle>
    <p:bodyStyle>
      <a:lvl1pPr marL="342900" indent="-342900" algn="l" rtl="0" eaLnBrk="0" fontAlgn="base" hangingPunct="0">
        <a:spcBef>
          <a:spcPct val="20000"/>
        </a:spcBef>
        <a:spcAft>
          <a:spcPts val="600"/>
        </a:spcAft>
        <a:buFont typeface="Arial" panose="020B0604020202020204" pitchFamily="34" charset="0"/>
        <a:buChar char="•"/>
        <a:defRPr sz="2000" b="1" kern="1200">
          <a:solidFill>
            <a:schemeClr val="tx1"/>
          </a:solidFill>
          <a:latin typeface="+mn-lt"/>
          <a:ea typeface="+mn-ea"/>
          <a:cs typeface="+mn-cs"/>
        </a:defRPr>
      </a:lvl1pPr>
      <a:lvl2pPr marL="457200" indent="-182880" algn="l" rtl="0" eaLnBrk="0" fontAlgn="base" hangingPunct="0">
        <a:spcBef>
          <a:spcPct val="20000"/>
        </a:spcBef>
        <a:spcAft>
          <a:spcPct val="0"/>
        </a:spcAft>
        <a:buClr>
          <a:schemeClr val="tx2"/>
        </a:buClr>
        <a:buFont typeface="Arial" panose="020B0604020202020204"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white">
      <p:bgRef idx="1001">
        <a:schemeClr val="bg1"/>
      </p:bgRef>
    </p:bg>
    <p:spTree>
      <p:nvGrpSpPr>
        <p:cNvPr id="1" name=""/>
        <p:cNvGrpSpPr/>
        <p:nvPr/>
      </p:nvGrpSpPr>
      <p:grpSpPr/>
      <p:sp>
        <p:nvSpPr>
          <p:cNvPr id="2" name="Title Placeholder 1"/>
          <p:cNvSpPr>
            <a:spLocks noGrp="1"/>
          </p:cNvSpPr>
          <p:nvPr>
            <p:ph type="title"/>
          </p:nvPr>
        </p:nvSpPr>
        <p:spPr>
          <a:xfrm>
            <a:off x="457200" y="152400"/>
            <a:ext cx="5791200" cy="1371600"/>
          </a:xfrm>
          <a:prstGeom prst="rect">
            <a:avLst/>
          </a:prstGeom>
        </p:spPr>
        <p:txBody>
          <a:bodyPr vert="horz" lIns="91440" tIns="45720" rIns="91440" bIns="45720" rtlCol="0" anchor="b">
            <a:normAutofit/>
          </a:bodyPr>
          <a:lstStyle/>
          <a:p>
            <a:pPr fontAlgn="base"/>
            <a:r>
              <a:rPr lang="en-US" strike="noStrike" noProof="1"/>
              <a:t>Click to edit Master title style</a:t>
            </a:r>
            <a:endParaRPr lang="en-US" strike="noStrike" noProof="1" dirty="0"/>
          </a:p>
        </p:txBody>
      </p:sp>
      <p:sp>
        <p:nvSpPr>
          <p:cNvPr id="2051" name="Text Placeholder 2"/>
          <p:cNvSpPr>
            <a:spLocks noGrp="1"/>
          </p:cNvSpPr>
          <p:nvPr>
            <p:ph type="body"/>
          </p:nvPr>
        </p:nvSpPr>
        <p:spPr>
          <a:xfrm>
            <a:off x="457200" y="1752600"/>
            <a:ext cx="7620000" cy="4373563"/>
          </a:xfrm>
          <a:prstGeom prst="rect">
            <a:avLst/>
          </a:prstGeom>
          <a:noFill/>
          <a:ln w="9525">
            <a:noFill/>
          </a:ln>
        </p:spPr>
        <p:txBody>
          <a:bodyPr anchor="t" anchorCtr="0"/>
          <a:p>
            <a:pPr lvl="0"/>
            <a:r>
              <a:rPr lang="en-US" altLang="zh-CN" dirty="0"/>
              <a:t>Click to edit Master text styles</a:t>
            </a:r>
            <a:endParaRPr lang="en-US" altLang="zh-CN" dirty="0"/>
          </a:p>
          <a:p>
            <a:pPr lvl="1" indent="-182245"/>
            <a:r>
              <a:rPr lang="en-US" altLang="zh-CN" dirty="0"/>
              <a:t>Second level</a:t>
            </a:r>
            <a:endParaRPr lang="en-US" altLang="zh-CN" dirty="0"/>
          </a:p>
          <a:p>
            <a:pPr lvl="2" indent="-228600"/>
            <a:r>
              <a:rPr lang="en-US" altLang="zh-CN" dirty="0"/>
              <a:t>Third level</a:t>
            </a:r>
            <a:endParaRPr lang="en-US" altLang="zh-CN" dirty="0"/>
          </a:p>
          <a:p>
            <a:pPr lvl="3" indent="-228600"/>
            <a:r>
              <a:rPr lang="en-US" altLang="zh-CN" dirty="0"/>
              <a:t>Fourth level</a:t>
            </a:r>
            <a:endParaRPr lang="en-US" altLang="zh-CN" dirty="0"/>
          </a:p>
          <a:p>
            <a:pPr lvl="4" indent="-228600"/>
            <a:r>
              <a:rPr lang="en-US" altLang="zh-CN" dirty="0"/>
              <a:t>Fifth level</a:t>
            </a:r>
            <a:endParaRPr lang="en-US" altLang="zh-CN" dirty="0"/>
          </a:p>
        </p:txBody>
      </p:sp>
      <p:sp>
        <p:nvSpPr>
          <p:cNvPr id="4" name="Date Placeholder 3"/>
          <p:cNvSpPr>
            <a:spLocks noGrp="1"/>
          </p:cNvSpPr>
          <p:nvPr>
            <p:ph type="dt" sz="half" idx="2"/>
          </p:nvPr>
        </p:nvSpPr>
        <p:spPr>
          <a:xfrm>
            <a:off x="457200" y="6172200"/>
            <a:ext cx="3429000" cy="304800"/>
          </a:xfrm>
          <a:prstGeom prst="rect">
            <a:avLst/>
          </a:prstGeom>
        </p:spPr>
        <p:txBody>
          <a:bodyPr vert="horz" wrap="square" lIns="91440" tIns="45720" rIns="91440" bIns="0" numCol="1" anchor="b" anchorCtr="0" compatLnSpc="1"/>
          <a:lstStyle>
            <a:lvl1pPr eaLnBrk="1" hangingPunct="1">
              <a:defRPr sz="1000">
                <a:latin typeface="Arial" panose="020B0604020202020204" pitchFamily="34" charset="0"/>
                <a:ea typeface="宋体" panose="02010600030101010101" pitchFamily="2" charset="-122"/>
              </a:defRPr>
            </a:lvl1pPr>
          </a:lstStyle>
          <a:p>
            <a:pPr marL="0" marR="0" lvl="0" indent="0" algn="l" defTabSz="457200" rtl="0" eaLnBrk="1" fontAlgn="base" latinLnBrk="0" hangingPunct="1">
              <a:lnSpc>
                <a:spcPct val="100000"/>
              </a:lnSpc>
              <a:spcBef>
                <a:spcPct val="0"/>
              </a:spcBef>
              <a:spcAft>
                <a:spcPct val="0"/>
              </a:spcAft>
              <a:buClrTx/>
              <a:buSzTx/>
              <a:buFontTx/>
              <a:buNone/>
              <a:defRPr/>
            </a:pPr>
            <a:fld id="{213C96D5-A5E7-44CB-B7A8-767ED17A9FCB}" type="datetimeFigureOut">
              <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Footer Placeholder 4"/>
          <p:cNvSpPr>
            <a:spLocks noGrp="1"/>
          </p:cNvSpPr>
          <p:nvPr>
            <p:ph type="ftr" sz="quarter" idx="3"/>
          </p:nvPr>
        </p:nvSpPr>
        <p:spPr>
          <a:xfrm>
            <a:off x="457200" y="6492875"/>
            <a:ext cx="3429000" cy="284163"/>
          </a:xfrm>
          <a:prstGeom prst="rect">
            <a:avLst/>
          </a:prstGeom>
        </p:spPr>
        <p:txBody>
          <a:bodyPr vert="horz" wrap="square" lIns="91440" tIns="45720" rIns="91440" bIns="45720" numCol="1" anchor="t" anchorCtr="0" compatLnSpc="1"/>
          <a:lstStyle>
            <a:lvl1pPr eaLnBrk="1" hangingPunct="1">
              <a:defRPr sz="1000">
                <a:latin typeface="Arial" panose="020B0604020202020204" pitchFamily="34" charset="0"/>
                <a:ea typeface="宋体" panose="02010600030101010101" pitchFamily="2" charset="-122"/>
              </a:defRPr>
            </a:lvl1pPr>
          </a:lstStyle>
          <a:p>
            <a:pPr marL="0" marR="0" lvl="0" indent="0" algn="l" defTabSz="4572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4"/>
          </p:nvPr>
        </p:nvSpPr>
        <p:spPr>
          <a:xfrm rot="16200000">
            <a:off x="8227219" y="5885656"/>
            <a:ext cx="1316038" cy="365125"/>
          </a:xfrm>
          <a:prstGeom prst="rect">
            <a:avLst/>
          </a:prstGeom>
        </p:spPr>
        <p:txBody>
          <a:bodyPr vert="horz" wrap="square" lIns="91440" tIns="45720" rIns="91440" bIns="45720" numCol="1" anchor="ctr" anchorCtr="0" compatLnSpc="1"/>
          <a:lstStyle>
            <a:lvl1pPr>
              <a:defRPr sz="2400" b="1">
                <a:solidFill>
                  <a:schemeClr val="tx2"/>
                </a:solidFill>
                <a:ea typeface="宋体" panose="02010600030101010101" pitchFamily="2" charset="-122"/>
              </a:defRPr>
            </a:lvl1p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
        <p:nvSpPr>
          <p:cNvPr id="7" name="Rectangle 6"/>
          <p:cNvSpPr/>
          <p:nvPr/>
        </p:nvSpPr>
        <p:spPr>
          <a:xfrm>
            <a:off x="9001125" y="0"/>
            <a:ext cx="142875"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8" name="Rectangle 7"/>
          <p:cNvSpPr/>
          <p:nvPr/>
        </p:nvSpPr>
        <p:spPr>
          <a:xfrm>
            <a:off x="9001125" y="1371600"/>
            <a:ext cx="142875"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pic>
        <p:nvPicPr>
          <p:cNvPr id="2057" name="Picture 2"/>
          <p:cNvPicPr>
            <a:picLocks noChangeAspect="1"/>
          </p:cNvPicPr>
          <p:nvPr userDrawn="1"/>
        </p:nvPicPr>
        <p:blipFill>
          <a:blip r:embed="rId15"/>
          <a:stretch>
            <a:fillRect/>
          </a:stretch>
        </p:blipFill>
        <p:spPr>
          <a:xfrm>
            <a:off x="8404225" y="57150"/>
            <a:ext cx="514350" cy="33909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hf sldNum="0" hdr="0" ftr="0" dt="0"/>
  <p:txStyles>
    <p:titleStyle>
      <a:lvl1pPr algn="l" rtl="0" eaLnBrk="0" fontAlgn="base" hangingPunct="0">
        <a:spcBef>
          <a:spcPct val="0"/>
        </a:spcBef>
        <a:spcAft>
          <a:spcPct val="0"/>
        </a:spcAft>
        <a:defRPr sz="3600" kern="1200" cap="all" spc="-6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Black" panose="020B0A04020102020204" pitchFamily="34" charset="0"/>
        </a:defRPr>
      </a:lvl2pPr>
      <a:lvl3pPr algn="l" rtl="0" eaLnBrk="0" fontAlgn="base" hangingPunct="0">
        <a:spcBef>
          <a:spcPct val="0"/>
        </a:spcBef>
        <a:spcAft>
          <a:spcPct val="0"/>
        </a:spcAft>
        <a:defRPr sz="3600">
          <a:solidFill>
            <a:schemeClr val="tx2"/>
          </a:solidFill>
          <a:latin typeface="Arial Black" panose="020B0A04020102020204" pitchFamily="34" charset="0"/>
        </a:defRPr>
      </a:lvl3pPr>
      <a:lvl4pPr algn="l" rtl="0" eaLnBrk="0" fontAlgn="base" hangingPunct="0">
        <a:spcBef>
          <a:spcPct val="0"/>
        </a:spcBef>
        <a:spcAft>
          <a:spcPct val="0"/>
        </a:spcAft>
        <a:defRPr sz="3600">
          <a:solidFill>
            <a:schemeClr val="tx2"/>
          </a:solidFill>
          <a:latin typeface="Arial Black" panose="020B0A04020102020204" pitchFamily="34" charset="0"/>
        </a:defRPr>
      </a:lvl4pPr>
      <a:lvl5pPr algn="l" rtl="0" eaLnBrk="0" fontAlgn="base" hangingPunct="0">
        <a:spcBef>
          <a:spcPct val="0"/>
        </a:spcBef>
        <a:spcAft>
          <a:spcPct val="0"/>
        </a:spcAft>
        <a:defRPr sz="3600">
          <a:solidFill>
            <a:schemeClr val="tx2"/>
          </a:solidFill>
          <a:latin typeface="Arial Black" panose="020B0A04020102020204" pitchFamily="34" charset="0"/>
        </a:defRPr>
      </a:lvl5pPr>
      <a:lvl6pPr marL="457200" algn="l" rtl="0" fontAlgn="base">
        <a:spcBef>
          <a:spcPct val="0"/>
        </a:spcBef>
        <a:spcAft>
          <a:spcPct val="0"/>
        </a:spcAft>
        <a:defRPr sz="3600">
          <a:solidFill>
            <a:schemeClr val="tx2"/>
          </a:solidFill>
          <a:latin typeface="Arial Black" panose="020B0A04020102020204" pitchFamily="34" charset="0"/>
        </a:defRPr>
      </a:lvl6pPr>
      <a:lvl7pPr marL="914400" algn="l" rtl="0" fontAlgn="base">
        <a:spcBef>
          <a:spcPct val="0"/>
        </a:spcBef>
        <a:spcAft>
          <a:spcPct val="0"/>
        </a:spcAft>
        <a:defRPr sz="3600">
          <a:solidFill>
            <a:schemeClr val="tx2"/>
          </a:solidFill>
          <a:latin typeface="Arial Black" panose="020B0A04020102020204" pitchFamily="34" charset="0"/>
        </a:defRPr>
      </a:lvl7pPr>
      <a:lvl8pPr marL="1371600" algn="l" rtl="0" fontAlgn="base">
        <a:spcBef>
          <a:spcPct val="0"/>
        </a:spcBef>
        <a:spcAft>
          <a:spcPct val="0"/>
        </a:spcAft>
        <a:defRPr sz="3600">
          <a:solidFill>
            <a:schemeClr val="tx2"/>
          </a:solidFill>
          <a:latin typeface="Arial Black" panose="020B0A04020102020204" pitchFamily="34" charset="0"/>
        </a:defRPr>
      </a:lvl8pPr>
      <a:lvl9pPr marL="1828800" algn="l" rtl="0" fontAlgn="base">
        <a:spcBef>
          <a:spcPct val="0"/>
        </a:spcBef>
        <a:spcAft>
          <a:spcPct val="0"/>
        </a:spcAft>
        <a:defRPr sz="3600">
          <a:solidFill>
            <a:schemeClr val="tx2"/>
          </a:solidFill>
          <a:latin typeface="Arial Black" panose="020B0A04020102020204" pitchFamily="34" charset="0"/>
        </a:defRPr>
      </a:lvl9pPr>
    </p:titleStyle>
    <p:bodyStyle>
      <a:lvl1pPr marL="342900" indent="-342900" algn="l" rtl="0" eaLnBrk="0" fontAlgn="base" hangingPunct="0">
        <a:spcBef>
          <a:spcPct val="20000"/>
        </a:spcBef>
        <a:spcAft>
          <a:spcPts val="600"/>
        </a:spcAft>
        <a:buFont typeface="Arial" panose="020B0604020202020204" pitchFamily="34" charset="0"/>
        <a:buChar char="•"/>
        <a:defRPr sz="2000" b="1" kern="1200">
          <a:solidFill>
            <a:schemeClr val="tx1"/>
          </a:solidFill>
          <a:latin typeface="+mn-lt"/>
          <a:ea typeface="+mn-ea"/>
          <a:cs typeface="+mn-cs"/>
        </a:defRPr>
      </a:lvl1pPr>
      <a:lvl2pPr marL="457200" indent="-182880" algn="l" rtl="0" eaLnBrk="0" fontAlgn="base" hangingPunct="0">
        <a:spcBef>
          <a:spcPct val="20000"/>
        </a:spcBef>
        <a:spcAft>
          <a:spcPct val="0"/>
        </a:spcAft>
        <a:buClr>
          <a:schemeClr val="tx2"/>
        </a:buClr>
        <a:buFont typeface="Arial" panose="020B0604020202020204"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15.emf"/><Relationship Id="rId1" Type="http://schemas.openxmlformats.org/officeDocument/2006/relationships/oleObject" Target="../embeddings/oleObject4.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image" Target="../media/image19.wmf"/><Relationship Id="rId3" Type="http://schemas.openxmlformats.org/officeDocument/2006/relationships/oleObject" Target="../embeddings/oleObject6.bin"/><Relationship Id="rId2" Type="http://schemas.openxmlformats.org/officeDocument/2006/relationships/image" Target="../media/image18.wmf"/><Relationship Id="rId1" Type="http://schemas.openxmlformats.org/officeDocument/2006/relationships/oleObject" Target="../embeddings/oleObject5.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12.xml"/><Relationship Id="rId4" Type="http://schemas.openxmlformats.org/officeDocument/2006/relationships/image" Target="../media/image21.wmf"/><Relationship Id="rId3" Type="http://schemas.openxmlformats.org/officeDocument/2006/relationships/oleObject" Target="../embeddings/oleObject8.bin"/><Relationship Id="rId2" Type="http://schemas.openxmlformats.org/officeDocument/2006/relationships/image" Target="../media/image20.emf"/><Relationship Id="rId1" Type="http://schemas.openxmlformats.org/officeDocument/2006/relationships/oleObject" Target="../embeddings/oleObject7.bin"/></Relationships>
</file>

<file path=ppt/slides/_rels/slide27.xml.rels><?xml version="1.0" encoding="UTF-8" standalone="yes"?>
<Relationships xmlns="http://schemas.openxmlformats.org/package/2006/relationships"><Relationship Id="rId8" Type="http://schemas.openxmlformats.org/officeDocument/2006/relationships/vmlDrawing" Target="../drawings/vmlDrawing6.vml"/><Relationship Id="rId7" Type="http://schemas.openxmlformats.org/officeDocument/2006/relationships/slideLayout" Target="../slideLayouts/slideLayout7.xml"/><Relationship Id="rId6" Type="http://schemas.openxmlformats.org/officeDocument/2006/relationships/image" Target="../media/image24.wmf"/><Relationship Id="rId5" Type="http://schemas.openxmlformats.org/officeDocument/2006/relationships/oleObject" Target="../embeddings/oleObject11.bin"/><Relationship Id="rId4" Type="http://schemas.openxmlformats.org/officeDocument/2006/relationships/image" Target="../media/image23.wmf"/><Relationship Id="rId3" Type="http://schemas.openxmlformats.org/officeDocument/2006/relationships/oleObject" Target="../embeddings/oleObject10.bin"/><Relationship Id="rId2" Type="http://schemas.openxmlformats.org/officeDocument/2006/relationships/image" Target="../media/image22.wmf"/><Relationship Id="rId1" Type="http://schemas.openxmlformats.org/officeDocument/2006/relationships/oleObject" Target="../embeddings/oleObject9.bin"/></Relationships>
</file>

<file path=ppt/slides/_rels/slide28.xml.rels><?xml version="1.0" encoding="UTF-8" standalone="yes"?>
<Relationships xmlns="http://schemas.openxmlformats.org/package/2006/relationships"><Relationship Id="rId7" Type="http://schemas.openxmlformats.org/officeDocument/2006/relationships/vmlDrawing" Target="../drawings/vmlDrawing7.vml"/><Relationship Id="rId6" Type="http://schemas.openxmlformats.org/officeDocument/2006/relationships/slideLayout" Target="../slideLayouts/slideLayout7.xml"/><Relationship Id="rId5" Type="http://schemas.openxmlformats.org/officeDocument/2006/relationships/image" Target="../media/image26.wmf"/><Relationship Id="rId4" Type="http://schemas.openxmlformats.org/officeDocument/2006/relationships/oleObject" Target="../embeddings/oleObject13.bin"/><Relationship Id="rId3" Type="http://schemas.openxmlformats.org/officeDocument/2006/relationships/image" Target="../media/image18.wmf"/><Relationship Id="rId2" Type="http://schemas.openxmlformats.org/officeDocument/2006/relationships/oleObject" Target="../embeddings/oleObject12.bin"/><Relationship Id="rId1" Type="http://schemas.openxmlformats.org/officeDocument/2006/relationships/image" Target="../media/image25.emf"/></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33.jpeg"/><Relationship Id="rId5" Type="http://schemas.openxmlformats.org/officeDocument/2006/relationships/image" Target="../media/image32.jpeg"/><Relationship Id="rId4" Type="http://schemas.openxmlformats.org/officeDocument/2006/relationships/image" Target="../media/image31.jpeg"/><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image" Target="../media/image28.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4.png"/></Relationships>
</file>

<file path=ppt/slides/_rels/slide32.xml.rels><?xml version="1.0" encoding="UTF-8" standalone="yes"?>
<Relationships xmlns="http://schemas.openxmlformats.org/package/2006/relationships"><Relationship Id="rId8" Type="http://schemas.openxmlformats.org/officeDocument/2006/relationships/vmlDrawing" Target="../drawings/vmlDrawing8.vml"/><Relationship Id="rId7" Type="http://schemas.openxmlformats.org/officeDocument/2006/relationships/slideLayout" Target="../slideLayouts/slideLayout7.xml"/><Relationship Id="rId6" Type="http://schemas.openxmlformats.org/officeDocument/2006/relationships/image" Target="../media/image37.wmf"/><Relationship Id="rId5" Type="http://schemas.openxmlformats.org/officeDocument/2006/relationships/oleObject" Target="../embeddings/oleObject16.bin"/><Relationship Id="rId4" Type="http://schemas.openxmlformats.org/officeDocument/2006/relationships/image" Target="../media/image36.wmf"/><Relationship Id="rId3" Type="http://schemas.openxmlformats.org/officeDocument/2006/relationships/oleObject" Target="../embeddings/oleObject15.bin"/><Relationship Id="rId2" Type="http://schemas.openxmlformats.org/officeDocument/2006/relationships/image" Target="../media/image35.wmf"/><Relationship Id="rId1" Type="http://schemas.openxmlformats.org/officeDocument/2006/relationships/oleObject" Target="../embeddings/oleObject14.bin"/></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9.png"/><Relationship Id="rId1" Type="http://schemas.openxmlformats.org/officeDocument/2006/relationships/image" Target="../media/image38.jpe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8.jpeg"/><Relationship Id="rId1" Type="http://schemas.openxmlformats.org/officeDocument/2006/relationships/image" Target="../media/image4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7.xml"/><Relationship Id="rId2" Type="http://schemas.openxmlformats.org/officeDocument/2006/relationships/image" Target="../media/image41.emf"/><Relationship Id="rId1" Type="http://schemas.openxmlformats.org/officeDocument/2006/relationships/oleObject" Target="../embeddings/oleObject17.bin"/></Relationships>
</file>

<file path=ppt/slides/_rels/slide39.xml.rels><?xml version="1.0" encoding="UTF-8" standalone="yes"?>
<Relationships xmlns="http://schemas.openxmlformats.org/package/2006/relationships"><Relationship Id="rId6" Type="http://schemas.openxmlformats.org/officeDocument/2006/relationships/vmlDrawing" Target="../drawings/vmlDrawing10.vml"/><Relationship Id="rId5" Type="http://schemas.openxmlformats.org/officeDocument/2006/relationships/slideLayout" Target="../slideLayouts/slideLayout2.xml"/><Relationship Id="rId4" Type="http://schemas.openxmlformats.org/officeDocument/2006/relationships/image" Target="../media/image43.wmf"/><Relationship Id="rId3" Type="http://schemas.openxmlformats.org/officeDocument/2006/relationships/oleObject" Target="../embeddings/oleObject19.bin"/><Relationship Id="rId2" Type="http://schemas.openxmlformats.org/officeDocument/2006/relationships/image" Target="../media/image42.wmf"/><Relationship Id="rId1" Type="http://schemas.openxmlformats.org/officeDocument/2006/relationships/oleObject" Target="../embeddings/oleObject18.bin"/></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0.xml.rels><?xml version="1.0" encoding="UTF-8" standalone="yes"?>
<Relationships xmlns="http://schemas.openxmlformats.org/package/2006/relationships"><Relationship Id="rId6" Type="http://schemas.openxmlformats.org/officeDocument/2006/relationships/vmlDrawing" Target="../drawings/vmlDrawing11.vml"/><Relationship Id="rId5" Type="http://schemas.openxmlformats.org/officeDocument/2006/relationships/slideLayout" Target="../slideLayouts/slideLayout14.xml"/><Relationship Id="rId4" Type="http://schemas.openxmlformats.org/officeDocument/2006/relationships/image" Target="../media/image45.wmf"/><Relationship Id="rId3" Type="http://schemas.openxmlformats.org/officeDocument/2006/relationships/oleObject" Target="../embeddings/oleObject21.bin"/><Relationship Id="rId2" Type="http://schemas.openxmlformats.org/officeDocument/2006/relationships/image" Target="../media/image44.emf"/><Relationship Id="rId1" Type="http://schemas.openxmlformats.org/officeDocument/2006/relationships/oleObject" Target="../embeddings/oleObject20.bin"/></Relationships>
</file>

<file path=ppt/slides/_rels/slide41.xml.rels><?xml version="1.0" encoding="UTF-8" standalone="yes"?>
<Relationships xmlns="http://schemas.openxmlformats.org/package/2006/relationships"><Relationship Id="rId9" Type="http://schemas.openxmlformats.org/officeDocument/2006/relationships/oleObject" Target="../embeddings/oleObject26.bin"/><Relationship Id="rId8" Type="http://schemas.openxmlformats.org/officeDocument/2006/relationships/image" Target="../media/image49.wmf"/><Relationship Id="rId7" Type="http://schemas.openxmlformats.org/officeDocument/2006/relationships/oleObject" Target="../embeddings/oleObject25.bin"/><Relationship Id="rId6" Type="http://schemas.openxmlformats.org/officeDocument/2006/relationships/image" Target="../media/image48.wmf"/><Relationship Id="rId5" Type="http://schemas.openxmlformats.org/officeDocument/2006/relationships/oleObject" Target="../embeddings/oleObject24.bin"/><Relationship Id="rId4" Type="http://schemas.openxmlformats.org/officeDocument/2006/relationships/image" Target="../media/image47.wmf"/><Relationship Id="rId3" Type="http://schemas.openxmlformats.org/officeDocument/2006/relationships/oleObject" Target="../embeddings/oleObject23.bin"/><Relationship Id="rId2" Type="http://schemas.openxmlformats.org/officeDocument/2006/relationships/image" Target="../media/image46.emf"/><Relationship Id="rId14" Type="http://schemas.openxmlformats.org/officeDocument/2006/relationships/vmlDrawing" Target="../drawings/vmlDrawing12.vml"/><Relationship Id="rId13" Type="http://schemas.openxmlformats.org/officeDocument/2006/relationships/slideLayout" Target="../slideLayouts/slideLayout7.xml"/><Relationship Id="rId12" Type="http://schemas.openxmlformats.org/officeDocument/2006/relationships/image" Target="../media/image51.wmf"/><Relationship Id="rId11" Type="http://schemas.openxmlformats.org/officeDocument/2006/relationships/oleObject" Target="../embeddings/oleObject27.bin"/><Relationship Id="rId10" Type="http://schemas.openxmlformats.org/officeDocument/2006/relationships/image" Target="../media/image50.wmf"/><Relationship Id="rId1" Type="http://schemas.openxmlformats.org/officeDocument/2006/relationships/oleObject" Target="../embeddings/oleObject22.bin"/></Relationships>
</file>

<file path=ppt/slides/_rels/slide42.xml.rels><?xml version="1.0" encoding="UTF-8" standalone="yes"?>
<Relationships xmlns="http://schemas.openxmlformats.org/package/2006/relationships"><Relationship Id="rId6" Type="http://schemas.openxmlformats.org/officeDocument/2006/relationships/vmlDrawing" Target="../drawings/vmlDrawing13.vml"/><Relationship Id="rId5" Type="http://schemas.openxmlformats.org/officeDocument/2006/relationships/slideLayout" Target="../slideLayouts/slideLayout2.xml"/><Relationship Id="rId4" Type="http://schemas.openxmlformats.org/officeDocument/2006/relationships/image" Target="../media/image53.wmf"/><Relationship Id="rId3" Type="http://schemas.openxmlformats.org/officeDocument/2006/relationships/oleObject" Target="../embeddings/oleObject29.bin"/><Relationship Id="rId2" Type="http://schemas.openxmlformats.org/officeDocument/2006/relationships/image" Target="../media/image52.wmf"/><Relationship Id="rId1" Type="http://schemas.openxmlformats.org/officeDocument/2006/relationships/oleObject" Target="../embeddings/oleObject28.bin"/></Relationships>
</file>

<file path=ppt/slides/_rels/slide43.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7.xml"/><Relationship Id="rId2" Type="http://schemas.openxmlformats.org/officeDocument/2006/relationships/image" Target="../media/image54.emf"/><Relationship Id="rId1" Type="http://schemas.openxmlformats.org/officeDocument/2006/relationships/oleObject" Target="../embeddings/oleObject30.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7.xml"/><Relationship Id="rId2" Type="http://schemas.openxmlformats.org/officeDocument/2006/relationships/image" Target="../media/image55.emf"/><Relationship Id="rId1" Type="http://schemas.openxmlformats.org/officeDocument/2006/relationships/oleObject" Target="../embeddings/oleObject31.bin"/></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56.png"/></Relationships>
</file>

<file path=ppt/slides/_rels/slide47.xml.rels><?xml version="1.0" encoding="UTF-8" standalone="yes"?>
<Relationships xmlns="http://schemas.openxmlformats.org/package/2006/relationships"><Relationship Id="rId9" Type="http://schemas.openxmlformats.org/officeDocument/2006/relationships/oleObject" Target="../embeddings/oleObject36.bin"/><Relationship Id="rId8" Type="http://schemas.openxmlformats.org/officeDocument/2006/relationships/image" Target="../media/image60.wmf"/><Relationship Id="rId7" Type="http://schemas.openxmlformats.org/officeDocument/2006/relationships/oleObject" Target="../embeddings/oleObject35.bin"/><Relationship Id="rId6" Type="http://schemas.openxmlformats.org/officeDocument/2006/relationships/image" Target="../media/image59.wmf"/><Relationship Id="rId5" Type="http://schemas.openxmlformats.org/officeDocument/2006/relationships/oleObject" Target="../embeddings/oleObject34.bin"/><Relationship Id="rId4" Type="http://schemas.openxmlformats.org/officeDocument/2006/relationships/image" Target="../media/image58.wmf"/><Relationship Id="rId3" Type="http://schemas.openxmlformats.org/officeDocument/2006/relationships/oleObject" Target="../embeddings/oleObject33.bin"/><Relationship Id="rId2" Type="http://schemas.openxmlformats.org/officeDocument/2006/relationships/image" Target="../media/image57.wmf"/><Relationship Id="rId12" Type="http://schemas.openxmlformats.org/officeDocument/2006/relationships/vmlDrawing" Target="../drawings/vmlDrawing16.vml"/><Relationship Id="rId11" Type="http://schemas.openxmlformats.org/officeDocument/2006/relationships/slideLayout" Target="../slideLayouts/slideLayout2.xml"/><Relationship Id="rId10" Type="http://schemas.openxmlformats.org/officeDocument/2006/relationships/image" Target="../media/image61.wmf"/><Relationship Id="rId1" Type="http://schemas.openxmlformats.org/officeDocument/2006/relationships/oleObject" Target="../embeddings/oleObject32.bin"/></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3.png"/><Relationship Id="rId1" Type="http://schemas.openxmlformats.org/officeDocument/2006/relationships/image" Target="../media/image62.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4.jpeg"/></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4.wmf"/><Relationship Id="rId1"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6.png"/><Relationship Id="rId1" Type="http://schemas.openxmlformats.org/officeDocument/2006/relationships/image" Target="../media/image65.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7.xml"/><Relationship Id="rId4" Type="http://schemas.openxmlformats.org/officeDocument/2006/relationships/image" Target="../media/image6.wmf"/><Relationship Id="rId3" Type="http://schemas.openxmlformats.org/officeDocument/2006/relationships/oleObject" Target="../embeddings/oleObject3.bin"/><Relationship Id="rId2" Type="http://schemas.openxmlformats.org/officeDocument/2006/relationships/image" Target="../media/image5.wmf"/><Relationship Id="rId1"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Subtitle 2"/>
          <p:cNvSpPr txBox="1"/>
          <p:nvPr/>
        </p:nvSpPr>
        <p:spPr>
          <a:xfrm>
            <a:off x="166688" y="3260725"/>
            <a:ext cx="8636000" cy="963613"/>
          </a:xfrm>
          <a:prstGeom prst="rect">
            <a:avLst/>
          </a:prstGeom>
          <a:noFill/>
          <a:ln w="9525">
            <a:noFill/>
          </a:ln>
        </p:spPr>
        <p:txBody>
          <a:bodyPr anchor="t" anchorCtr="0"/>
          <a:p>
            <a:pPr algn="ctr" defTabSz="914400">
              <a:spcBef>
                <a:spcPct val="20000"/>
              </a:spcBef>
              <a:buFont typeface="Arial" panose="020B0604020202020204" pitchFamily="34" charset="0"/>
            </a:pPr>
            <a:r>
              <a:rPr lang="zh-CN" altLang="en-US" sz="3200" b="1" dirty="0">
                <a:solidFill>
                  <a:srgbClr val="7F7F7F"/>
                </a:solidFill>
                <a:latin typeface="Arial Black" panose="020B0A04020102020204" pitchFamily="34" charset="0"/>
                <a:ea typeface="黑体" panose="02010609060101010101" pitchFamily="49" charset="-122"/>
              </a:rPr>
              <a:t>巫义锐</a:t>
            </a:r>
            <a:endParaRPr lang="zh-CN" altLang="en-US" sz="3200" b="1" dirty="0">
              <a:solidFill>
                <a:srgbClr val="7F7F7F"/>
              </a:solidFill>
              <a:latin typeface="Arial Black" panose="020B0A04020102020204" pitchFamily="34" charset="0"/>
              <a:ea typeface="黑体" panose="02010609060101010101" pitchFamily="49" charset="-122"/>
            </a:endParaRPr>
          </a:p>
        </p:txBody>
      </p:sp>
      <p:sp>
        <p:nvSpPr>
          <p:cNvPr id="12" name="TextBox 11"/>
          <p:cNvSpPr txBox="1"/>
          <p:nvPr/>
        </p:nvSpPr>
        <p:spPr>
          <a:xfrm>
            <a:off x="80963" y="1152525"/>
            <a:ext cx="8982075" cy="830263"/>
          </a:xfrm>
          <a:prstGeom prst="rect">
            <a:avLst/>
          </a:prstGeom>
          <a:noFill/>
        </p:spPr>
        <p:txBody>
          <a:bodyPr>
            <a:spAutoFit/>
          </a:bodyPr>
          <a:lstStyle/>
          <a:p>
            <a:pPr marR="0" algn="ctr" defTabSz="457200" fontAlgn="auto">
              <a:spcBef>
                <a:spcPts val="0"/>
              </a:spcBef>
              <a:spcAft>
                <a:spcPts val="0"/>
              </a:spcAft>
              <a:buClrTx/>
              <a:buSzTx/>
              <a:buFontTx/>
              <a:defRPr/>
            </a:pPr>
            <a:r>
              <a:rPr kumimoji="0" lang="zh-CN" altLang="en-US" sz="4800" b="1" kern="1200" cap="none" spc="0" normalizeH="0" baseline="0" noProof="0" dirty="0" smtClean="0">
                <a:solidFill>
                  <a:srgbClr val="C00000"/>
                </a:solidFill>
                <a:effectLst>
                  <a:outerShdw blurRad="50800" dist="38100" dir="5400000" algn="t" rotWithShape="0">
                    <a:prstClr val="black">
                      <a:alpha val="40000"/>
                    </a:prstClr>
                  </a:outerShdw>
                </a:effectLst>
                <a:latin typeface="+mn-lt"/>
                <a:ea typeface="+mn-ea"/>
                <a:cs typeface="+mn-cs"/>
              </a:rPr>
              <a:t>数字图像处理常用特征</a:t>
            </a:r>
            <a:endParaRPr kumimoji="0" lang="zh-CN" altLang="en-US" sz="4800" b="1" kern="1200" cap="none" spc="0" normalizeH="0" baseline="0" noProof="0" dirty="0">
              <a:effectLst>
                <a:outerShdw blurRad="50800" dist="38100" dir="5400000" algn="t" rotWithShape="0">
                  <a:prstClr val="black">
                    <a:alpha val="40000"/>
                  </a:prstClr>
                </a:outerShdw>
              </a:effectLst>
              <a:latin typeface="+mn-lt"/>
              <a:ea typeface="+mn-ea"/>
              <a:cs typeface="+mn-cs"/>
            </a:endParaRPr>
          </a:p>
        </p:txBody>
      </p:sp>
      <p:sp>
        <p:nvSpPr>
          <p:cNvPr id="14339" name="矩形 20"/>
          <p:cNvSpPr/>
          <p:nvPr/>
        </p:nvSpPr>
        <p:spPr>
          <a:xfrm>
            <a:off x="80963" y="4457700"/>
            <a:ext cx="8809037" cy="3341688"/>
          </a:xfrm>
          <a:prstGeom prst="rect">
            <a:avLst/>
          </a:prstGeom>
          <a:noFill/>
          <a:ln w="9525">
            <a:noFill/>
          </a:ln>
        </p:spPr>
        <p:txBody>
          <a:bodyPr anchor="t" anchorCtr="0">
            <a:spAutoFit/>
          </a:bodyPr>
          <a:p>
            <a:pPr algn="ctr">
              <a:lnSpc>
                <a:spcPct val="60000"/>
              </a:lnSpc>
            </a:pPr>
            <a:endParaRPr lang="en-US" altLang="zh-CN" sz="3200" b="1" i="1" dirty="0">
              <a:solidFill>
                <a:srgbClr val="000000"/>
              </a:solidFill>
              <a:latin typeface="Arial" panose="020B0604020202020204" pitchFamily="34" charset="0"/>
              <a:ea typeface="宋体" panose="02010600030101010101" pitchFamily="2" charset="-122"/>
            </a:endParaRPr>
          </a:p>
          <a:p>
            <a:pPr algn="ctr"/>
            <a:r>
              <a:rPr lang="zh-CN" altLang="en-US" sz="3200" b="1" dirty="0">
                <a:latin typeface="Arial" panose="020B0604020202020204" pitchFamily="34" charset="0"/>
                <a:ea typeface="黑体" panose="02010609060101010101" pitchFamily="49" charset="-122"/>
              </a:rPr>
              <a:t>河海大学计算机与信息学院</a:t>
            </a:r>
            <a:endParaRPr lang="en-US" altLang="zh-CN" sz="3200" b="1" dirty="0">
              <a:latin typeface="Arial" panose="020B0604020202020204" pitchFamily="34" charset="0"/>
              <a:ea typeface="黑体" panose="02010609060101010101" pitchFamily="49" charset="-122"/>
            </a:endParaRPr>
          </a:p>
          <a:p>
            <a:r>
              <a:rPr lang="zh-CN" altLang="en-US" sz="3200" b="1" dirty="0">
                <a:latin typeface="Arial" panose="020B0604020202020204" pitchFamily="34" charset="0"/>
                <a:ea typeface="黑体" panose="02010609060101010101" pitchFamily="49" charset="-122"/>
              </a:rPr>
              <a:t>               个人网址：</a:t>
            </a:r>
            <a:r>
              <a:rPr lang="en-US" altLang="zh-CN" sz="3200" b="1" dirty="0">
                <a:latin typeface="Arial" panose="020B0604020202020204" pitchFamily="34" charset="0"/>
                <a:ea typeface="黑体" panose="02010609060101010101" pitchFamily="49" charset="-122"/>
              </a:rPr>
              <a:t>wuyirui.github.io</a:t>
            </a:r>
            <a:endParaRPr lang="en-US" altLang="zh-CN" sz="3200" b="1" dirty="0">
              <a:latin typeface="Arial" panose="020B0604020202020204" pitchFamily="34" charset="0"/>
              <a:ea typeface="黑体" panose="02010609060101010101" pitchFamily="49" charset="-122"/>
            </a:endParaRPr>
          </a:p>
          <a:p>
            <a:r>
              <a:rPr lang="zh-CN" altLang="en-US" sz="3200" b="1" dirty="0">
                <a:latin typeface="Arial" panose="020B0604020202020204" pitchFamily="34" charset="0"/>
                <a:ea typeface="黑体" panose="02010609060101010101" pitchFamily="49" charset="-122"/>
              </a:rPr>
              <a:t>             电子邮箱：</a:t>
            </a:r>
            <a:r>
              <a:rPr lang="en-US" altLang="zh-CN" sz="3200" b="1" dirty="0">
                <a:latin typeface="Arial" panose="020B0604020202020204" pitchFamily="34" charset="0"/>
                <a:ea typeface="黑体" panose="02010609060101010101" pitchFamily="49" charset="-122"/>
              </a:rPr>
              <a:t>wuyirui@hhu.edu.cn</a:t>
            </a:r>
            <a:endParaRPr lang="zh-CN" altLang="en-US" sz="3200" b="1" dirty="0">
              <a:latin typeface="Arial" panose="020B0604020202020204" pitchFamily="34" charset="0"/>
              <a:ea typeface="黑体" panose="02010609060101010101" pitchFamily="49" charset="-122"/>
            </a:endParaRPr>
          </a:p>
          <a:p>
            <a:pPr algn="ctr"/>
            <a:endParaRPr lang="zh-CN" altLang="en-US" sz="3200" b="1" dirty="0">
              <a:latin typeface="Arial" panose="020B0604020202020204" pitchFamily="34" charset="0"/>
              <a:ea typeface="黑体" panose="02010609060101010101" pitchFamily="49" charset="-122"/>
            </a:endParaRPr>
          </a:p>
          <a:p>
            <a:pPr algn="ctr"/>
            <a:r>
              <a:rPr lang="en-US" altLang="zh-CN" sz="3200" i="1" dirty="0">
                <a:latin typeface="Arial" panose="020B0604020202020204" pitchFamily="34" charset="0"/>
                <a:ea typeface="黑体" panose="02010609060101010101" pitchFamily="49" charset="-122"/>
              </a:rPr>
              <a:t>      </a:t>
            </a:r>
            <a:endParaRPr lang="en-US" altLang="zh-CN" sz="3200" i="1" dirty="0">
              <a:latin typeface="Arial" panose="020B0604020202020204" pitchFamily="34" charset="0"/>
              <a:ea typeface="黑体" panose="02010609060101010101" pitchFamily="49" charset="-122"/>
            </a:endParaRPr>
          </a:p>
          <a:p>
            <a:pPr algn="ctr">
              <a:lnSpc>
                <a:spcPct val="60000"/>
              </a:lnSpc>
            </a:pPr>
            <a:endParaRPr lang="en-US" altLang="zh-CN" sz="3200" i="1" baseline="30000" dirty="0">
              <a:solidFill>
                <a:schemeClr val="bg1"/>
              </a:solidFill>
              <a:latin typeface="Arial" panose="020B0604020202020204" pitchFamily="34" charset="0"/>
              <a:ea typeface="宋体" panose="02010600030101010101" pitchFamily="2" charset="-122"/>
            </a:endParaRPr>
          </a:p>
          <a:p>
            <a:pPr algn="ctr">
              <a:lnSpc>
                <a:spcPct val="60000"/>
              </a:lnSpc>
            </a:pPr>
            <a:r>
              <a:rPr lang="en-US" altLang="zh-CN" sz="3200" i="1" baseline="30000" dirty="0">
                <a:solidFill>
                  <a:schemeClr val="bg1"/>
                </a:solidFill>
                <a:latin typeface="Arial" panose="020B0604020202020204" pitchFamily="34" charset="0"/>
                <a:ea typeface="宋体" panose="02010600030101010101" pitchFamily="2" charset="-122"/>
              </a:rPr>
              <a:t> </a:t>
            </a:r>
            <a:endParaRPr lang="zh-CN" altLang="en-US" sz="3200" i="1" dirty="0">
              <a:latin typeface="Arial" panose="020B0604020202020204" pitchFamily="34" charset="0"/>
              <a:ea typeface="黑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8413750" y="0"/>
            <a:ext cx="528638" cy="35258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4578" name="Rectangle 2"/>
          <p:cNvSpPr>
            <a:spLocks noGrp="1"/>
          </p:cNvSpPr>
          <p:nvPr>
            <p:ph type="body" idx="4294967295"/>
          </p:nvPr>
        </p:nvSpPr>
        <p:spPr>
          <a:xfrm>
            <a:off x="133350" y="1476375"/>
            <a:ext cx="8664575" cy="4608513"/>
          </a:xfrm>
          <a:ln/>
        </p:spPr>
        <p:txBody>
          <a:bodyPr vert="horz" wrap="square" lIns="91440" tIns="45720" rIns="91440" bIns="45720" anchor="t" anchorCtr="0"/>
          <a:p>
            <a:pPr lvl="1" indent="-182245">
              <a:lnSpc>
                <a:spcPct val="150000"/>
              </a:lnSpc>
            </a:pPr>
            <a:r>
              <a:rPr lang="zh-CN" altLang="en-US" sz="2800" b="1" dirty="0">
                <a:solidFill>
                  <a:srgbClr val="FF0000"/>
                </a:solidFill>
                <a:ea typeface="宋体" panose="02010600030101010101" pitchFamily="2" charset="-122"/>
              </a:rPr>
              <a:t>步骤：</a:t>
            </a:r>
            <a:r>
              <a:rPr lang="zh-CN" altLang="en-US" sz="2800" dirty="0">
                <a:ea typeface="宋体" panose="02010600030101010101" pitchFamily="2" charset="-122"/>
              </a:rPr>
              <a:t>对检测窗口中的块进行</a:t>
            </a:r>
            <a:r>
              <a:rPr lang="en-US" altLang="zh-CN" sz="2800" dirty="0">
                <a:ea typeface="宋体" panose="02010600030101010101" pitchFamily="2" charset="-122"/>
              </a:rPr>
              <a:t>HOG</a:t>
            </a:r>
            <a:r>
              <a:rPr lang="zh-CN" altLang="en-US" sz="2800" dirty="0">
                <a:ea typeface="宋体" panose="02010600030101010101" pitchFamily="2" charset="-122"/>
              </a:rPr>
              <a:t>特征收集，并将它们结合，形成最终的特征向量，以供后续分类器训练或测试使用。</a:t>
            </a:r>
            <a:endParaRPr lang="zh-CN" altLang="en-US" sz="2800" dirty="0">
              <a:ea typeface="宋体" panose="02010600030101010101" pitchFamily="2" charset="-122"/>
            </a:endParaRPr>
          </a:p>
          <a:p>
            <a:pPr lvl="1" indent="-182245">
              <a:lnSpc>
                <a:spcPct val="150000"/>
              </a:lnSpc>
            </a:pPr>
            <a:r>
              <a:rPr lang="zh-CN" altLang="en-US" sz="2800" b="1" dirty="0">
                <a:solidFill>
                  <a:srgbClr val="FF0000"/>
                </a:solidFill>
                <a:ea typeface="宋体" panose="02010600030101010101" pitchFamily="2" charset="-122"/>
              </a:rPr>
              <a:t>举例：</a:t>
            </a:r>
            <a:r>
              <a:rPr lang="zh-CN" altLang="en-US" sz="2800" dirty="0">
                <a:ea typeface="宋体" panose="02010600030101010101" pitchFamily="2" charset="-122"/>
              </a:rPr>
              <a:t>对于一个</a:t>
            </a:r>
            <a:r>
              <a:rPr lang="en-US" altLang="zh-CN" sz="2800" dirty="0">
                <a:ea typeface="宋体" panose="02010600030101010101" pitchFamily="2" charset="-122"/>
              </a:rPr>
              <a:t>40*40</a:t>
            </a:r>
            <a:r>
              <a:rPr lang="zh-CN" altLang="en-US" sz="2800" dirty="0">
                <a:ea typeface="宋体" panose="02010600030101010101" pitchFamily="2" charset="-122"/>
              </a:rPr>
              <a:t>的训练图片，单元格</a:t>
            </a:r>
            <a:r>
              <a:rPr lang="en-US" altLang="zh-CN" sz="2800" dirty="0">
                <a:ea typeface="宋体" panose="02010600030101010101" pitchFamily="2" charset="-122"/>
              </a:rPr>
              <a:t>=8*8</a:t>
            </a:r>
            <a:r>
              <a:rPr lang="zh-CN" altLang="en-US" sz="2800" dirty="0">
                <a:ea typeface="宋体" panose="02010600030101010101" pitchFamily="2" charset="-122"/>
              </a:rPr>
              <a:t>像素，块</a:t>
            </a:r>
            <a:r>
              <a:rPr lang="en-US" altLang="zh-CN" sz="2800" dirty="0">
                <a:ea typeface="宋体" panose="02010600030101010101" pitchFamily="2" charset="-122"/>
              </a:rPr>
              <a:t>=2*2</a:t>
            </a:r>
            <a:r>
              <a:rPr lang="zh-CN" altLang="en-US" sz="2800" dirty="0">
                <a:ea typeface="宋体" panose="02010600030101010101" pitchFamily="2" charset="-122"/>
              </a:rPr>
              <a:t>单元格，块每次滑动一个单元格，则特征维数</a:t>
            </a:r>
            <a:r>
              <a:rPr lang="en-US" altLang="zh-CN" sz="2800" dirty="0">
                <a:ea typeface="宋体" panose="02010600030101010101" pitchFamily="2" charset="-122"/>
              </a:rPr>
              <a:t>=4*4*</a:t>
            </a:r>
            <a:r>
              <a:rPr lang="zh-CN" altLang="en-US" sz="2800" dirty="0">
                <a:ea typeface="宋体" panose="02010600030101010101" pitchFamily="2" charset="-122"/>
              </a:rPr>
              <a:t>（</a:t>
            </a:r>
            <a:r>
              <a:rPr lang="en-US" altLang="zh-CN" sz="2800" dirty="0">
                <a:ea typeface="宋体" panose="02010600030101010101" pitchFamily="2" charset="-122"/>
              </a:rPr>
              <a:t>2*2*9</a:t>
            </a:r>
            <a:r>
              <a:rPr lang="zh-CN" altLang="en-US" sz="2800" dirty="0">
                <a:ea typeface="宋体" panose="02010600030101010101" pitchFamily="2" charset="-122"/>
              </a:rPr>
              <a:t>）</a:t>
            </a:r>
            <a:r>
              <a:rPr lang="en-US" altLang="zh-CN" sz="2800" dirty="0">
                <a:ea typeface="宋体" panose="02010600030101010101" pitchFamily="2" charset="-122"/>
              </a:rPr>
              <a:t>=576</a:t>
            </a:r>
            <a:r>
              <a:rPr lang="zh-CN" altLang="en-US" sz="2800" dirty="0">
                <a:ea typeface="宋体" panose="02010600030101010101" pitchFamily="2" charset="-122"/>
              </a:rPr>
              <a:t>维。</a:t>
            </a:r>
            <a:endParaRPr lang="zh-CN" altLang="en-US" sz="2800" dirty="0">
              <a:ea typeface="宋体" panose="02010600030101010101" pitchFamily="2" charset="-122"/>
            </a:endParaRPr>
          </a:p>
        </p:txBody>
      </p:sp>
      <p:sp>
        <p:nvSpPr>
          <p:cNvPr id="14339" name="Rectangle 3"/>
          <p:cNvSpPr>
            <a:spLocks noGrp="1" noChangeArrowheads="1"/>
          </p:cNvSpPr>
          <p:nvPr>
            <p:ph type="title" idx="4294967295"/>
          </p:nvPr>
        </p:nvSpPr>
        <p:spPr>
          <a:xfrm>
            <a:off x="468313" y="188913"/>
            <a:ext cx="8229600" cy="868363"/>
          </a:xfrm>
          <a:noFill/>
        </p:spPr>
        <p:txBody>
          <a:bodyPr lIns="91440" tIns="45720" rIns="91440" bIns="45720" rtlCol="0" anchor="b">
            <a:norm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800" b="0" i="0" u="none" strike="noStrike" kern="1200" cap="all" spc="-60" normalizeH="0" baseline="0" noProof="0" smtClean="0">
                <a:ln>
                  <a:noFill/>
                </a:ln>
                <a:solidFill>
                  <a:schemeClr val="tx2"/>
                </a:solidFill>
                <a:effectLst/>
                <a:uLnTx/>
                <a:uFillTx/>
                <a:latin typeface="+mj-lt"/>
                <a:ea typeface="宋体" panose="02010600030101010101" pitchFamily="2" charset="-122"/>
                <a:cs typeface="+mj-cs"/>
                <a:sym typeface="+mn-ea"/>
              </a:rPr>
              <a:t>步骤</a:t>
            </a:r>
            <a:r>
              <a:rPr kumimoji="0" lang="en-US" altLang="zh-CN" sz="3800" b="0" i="0" u="none" strike="noStrike" kern="1200" cap="all" spc="-60" normalizeH="0" baseline="0" noProof="0" smtClean="0">
                <a:ln>
                  <a:noFill/>
                </a:ln>
                <a:solidFill>
                  <a:schemeClr val="tx2"/>
                </a:solidFill>
                <a:effectLst/>
                <a:uLnTx/>
                <a:uFillTx/>
                <a:latin typeface="+mj-lt"/>
                <a:ea typeface="宋体" panose="02010600030101010101" pitchFamily="2" charset="-122"/>
                <a:cs typeface="+mj-cs"/>
              </a:rPr>
              <a:t>5.</a:t>
            </a:r>
            <a:r>
              <a:rPr kumimoji="0" lang="zh-CN" altLang="en-US" sz="3800" b="0" i="0" u="none" strike="noStrike" kern="1200" cap="all" spc="-60" normalizeH="0" baseline="0" noProof="0" smtClean="0">
                <a:ln>
                  <a:noFill/>
                </a:ln>
                <a:solidFill>
                  <a:schemeClr val="tx2"/>
                </a:solidFill>
                <a:effectLst/>
                <a:uLnTx/>
                <a:uFillTx/>
                <a:latin typeface="+mj-lt"/>
                <a:ea typeface="宋体" panose="02010600030101010101" pitchFamily="2" charset="-122"/>
                <a:cs typeface="+mj-cs"/>
              </a:rPr>
              <a:t>收集</a:t>
            </a:r>
            <a:r>
              <a:rPr kumimoji="0" lang="en-US" altLang="zh-CN" sz="3800" b="0" i="0" u="none" strike="noStrike" kern="1200" cap="all" spc="-60" normalizeH="0" baseline="0" noProof="0" smtClean="0">
                <a:ln>
                  <a:noFill/>
                </a:ln>
                <a:solidFill>
                  <a:schemeClr val="tx2"/>
                </a:solidFill>
                <a:effectLst/>
                <a:uLnTx/>
                <a:uFillTx/>
                <a:latin typeface="+mj-lt"/>
                <a:ea typeface="宋体" panose="02010600030101010101" pitchFamily="2" charset="-122"/>
                <a:cs typeface="+mj-cs"/>
              </a:rPr>
              <a:t>HOG</a:t>
            </a:r>
            <a:r>
              <a:rPr kumimoji="0" lang="zh-CN" altLang="en-US" sz="3800" b="0" i="0" u="none" strike="noStrike" kern="1200" cap="all" spc="-60" normalizeH="0" baseline="0" noProof="0" smtClean="0">
                <a:ln>
                  <a:noFill/>
                </a:ln>
                <a:solidFill>
                  <a:schemeClr val="tx2"/>
                </a:solidFill>
                <a:effectLst/>
                <a:uLnTx/>
                <a:uFillTx/>
                <a:latin typeface="+mj-lt"/>
                <a:ea typeface="宋体" panose="02010600030101010101" pitchFamily="2" charset="-122"/>
                <a:cs typeface="+mj-cs"/>
              </a:rPr>
              <a:t>特征</a:t>
            </a:r>
            <a:endParaRPr kumimoji="0" lang="zh-CN" altLang="en-US" sz="3800" b="0" i="0" u="none" strike="noStrike" kern="1200" cap="all" spc="-60" normalizeH="0" baseline="0" noProof="0" smtClean="0">
              <a:ln>
                <a:noFill/>
              </a:ln>
              <a:solidFill>
                <a:schemeClr val="tx2"/>
              </a:solidFill>
              <a:effectLst/>
              <a:uLnTx/>
              <a:uFillTx/>
              <a:latin typeface="+mj-lt"/>
              <a:ea typeface="宋体" panose="02010600030101010101" pitchFamily="2" charset="-122"/>
              <a:cs typeface="+mj-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2"/>
          <p:cNvSpPr>
            <a:spLocks noGrp="1" noChangeArrowheads="1"/>
          </p:cNvSpPr>
          <p:nvPr>
            <p:ph type="title"/>
          </p:nvPr>
        </p:nvSpPr>
        <p:spPr>
          <a:xfrm>
            <a:off x="457200" y="0"/>
            <a:ext cx="5791200" cy="1371600"/>
          </a:xfrm>
        </p:spPr>
        <p:txBody>
          <a:bodyPr vert="horz" lIns="91440" tIns="45720" rIns="91440" bIns="45720" rtlCol="0"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600" b="0" i="0" u="none" strike="noStrike" kern="1200" cap="all" spc="-60" normalizeH="0" baseline="0" noProof="0" dirty="0" smtClean="0">
                <a:ln>
                  <a:noFill/>
                </a:ln>
                <a:solidFill>
                  <a:schemeClr val="tx2"/>
                </a:solidFill>
                <a:effectLst/>
                <a:uLnTx/>
                <a:uFillTx/>
                <a:latin typeface="+mj-lt"/>
                <a:ea typeface="宋体" panose="02010600030101010101" pitchFamily="2" charset="-122"/>
                <a:cs typeface="+mj-cs"/>
              </a:rPr>
              <a:t>HOG</a:t>
            </a:r>
            <a:r>
              <a:rPr kumimoji="0" lang="zh-CN" altLang="en-US" sz="3600" b="0" i="0" u="none" strike="noStrike" kern="1200" cap="all" spc="-60" normalizeH="0" baseline="0" noProof="0" dirty="0" smtClean="0">
                <a:ln>
                  <a:noFill/>
                </a:ln>
                <a:solidFill>
                  <a:schemeClr val="tx2"/>
                </a:solidFill>
                <a:effectLst/>
                <a:uLnTx/>
                <a:uFillTx/>
                <a:latin typeface="+mj-lt"/>
                <a:ea typeface="宋体" panose="02010600030101010101" pitchFamily="2" charset="-122"/>
                <a:cs typeface="+mj-cs"/>
              </a:rPr>
              <a:t>算法</a:t>
            </a:r>
            <a:r>
              <a:rPr kumimoji="0" lang="zh-CN" altLang="en-US" sz="3600" b="0" i="0" u="none" strike="noStrike" kern="1200" cap="all" spc="-60" normalizeH="0" baseline="0" noProof="0" dirty="0" smtClean="0">
                <a:ln>
                  <a:noFill/>
                </a:ln>
                <a:solidFill>
                  <a:schemeClr val="tx2"/>
                </a:solidFill>
                <a:effectLst/>
                <a:uLnTx/>
                <a:uFillTx/>
                <a:latin typeface="+mj-lt"/>
                <a:ea typeface="宋体" panose="02010600030101010101" pitchFamily="2" charset="-122"/>
                <a:cs typeface="+mj-cs"/>
              </a:rPr>
              <a:t>样本示例</a:t>
            </a:r>
            <a:endParaRPr kumimoji="0" lang="zh-CN" altLang="en-US" sz="3600" b="0" i="0" u="none" strike="noStrike" kern="1200" cap="all" spc="-60" normalizeH="0" baseline="0" noProof="0" dirty="0" smtClean="0">
              <a:ln>
                <a:noFill/>
              </a:ln>
              <a:solidFill>
                <a:schemeClr val="tx2"/>
              </a:solidFill>
              <a:effectLst/>
              <a:uLnTx/>
              <a:uFillTx/>
              <a:latin typeface="+mj-lt"/>
              <a:ea typeface="宋体" panose="02010600030101010101" pitchFamily="2" charset="-122"/>
              <a:cs typeface="+mj-cs"/>
            </a:endParaRPr>
          </a:p>
        </p:txBody>
      </p:sp>
      <p:sp>
        <p:nvSpPr>
          <p:cNvPr id="26626" name="Rectangle 3"/>
          <p:cNvSpPr>
            <a:spLocks noGrp="1"/>
          </p:cNvSpPr>
          <p:nvPr>
            <p:ph idx="1"/>
          </p:nvPr>
        </p:nvSpPr>
        <p:spPr>
          <a:ln/>
        </p:spPr>
        <p:txBody>
          <a:bodyPr vert="horz" wrap="square" lIns="91440" tIns="45720" rIns="91440" bIns="45720" anchor="t" anchorCtr="0"/>
          <a:p>
            <a:r>
              <a:rPr lang="zh-CN" altLang="en-US" sz="2800" dirty="0">
                <a:ea typeface="宋体" panose="02010600030101010101" pitchFamily="2" charset="-122"/>
              </a:rPr>
              <a:t>正样本</a:t>
            </a:r>
            <a:r>
              <a:rPr lang="en-US" altLang="zh-CN" sz="2800" dirty="0">
                <a:ea typeface="宋体" panose="02010600030101010101" pitchFamily="2" charset="-122"/>
              </a:rPr>
              <a:t>42*42                  </a:t>
            </a:r>
            <a:r>
              <a:rPr lang="zh-CN" altLang="en-US" sz="2800" dirty="0">
                <a:ea typeface="宋体" panose="02010600030101010101" pitchFamily="2" charset="-122"/>
              </a:rPr>
              <a:t>负样本</a:t>
            </a:r>
            <a:r>
              <a:rPr lang="en-US" altLang="zh-CN" sz="2800" dirty="0">
                <a:ea typeface="宋体" panose="02010600030101010101" pitchFamily="2" charset="-122"/>
              </a:rPr>
              <a:t>42*42</a:t>
            </a:r>
            <a:endParaRPr lang="en-US" altLang="zh-CN" sz="2800" dirty="0">
              <a:ea typeface="宋体" panose="02010600030101010101" pitchFamily="2" charset="-122"/>
            </a:endParaRPr>
          </a:p>
        </p:txBody>
      </p:sp>
      <p:pic>
        <p:nvPicPr>
          <p:cNvPr id="26627" name="Picture 4" descr="[L6$OVRTOC[7_{LD9XKJP)R"/>
          <p:cNvPicPr>
            <a:picLocks noChangeAspect="1"/>
          </p:cNvPicPr>
          <p:nvPr/>
        </p:nvPicPr>
        <p:blipFill>
          <a:blip r:embed="rId1"/>
          <a:stretch>
            <a:fillRect/>
          </a:stretch>
        </p:blipFill>
        <p:spPr>
          <a:xfrm>
            <a:off x="457200" y="2268538"/>
            <a:ext cx="3671888" cy="3324225"/>
          </a:xfrm>
          <a:prstGeom prst="rect">
            <a:avLst/>
          </a:prstGeom>
          <a:noFill/>
          <a:ln w="9525">
            <a:noFill/>
          </a:ln>
        </p:spPr>
      </p:pic>
      <p:pic>
        <p:nvPicPr>
          <p:cNvPr id="26628" name="Picture 5" descr="Q_3}}H8{XN3TJ%1_VZ~$XL6"/>
          <p:cNvPicPr>
            <a:picLocks noChangeAspect="1"/>
          </p:cNvPicPr>
          <p:nvPr/>
        </p:nvPicPr>
        <p:blipFill>
          <a:blip r:embed="rId2"/>
          <a:stretch>
            <a:fillRect/>
          </a:stretch>
        </p:blipFill>
        <p:spPr>
          <a:xfrm>
            <a:off x="4587875" y="2198688"/>
            <a:ext cx="4176713" cy="3394075"/>
          </a:xfrm>
          <a:prstGeom prst="rect">
            <a:avLst/>
          </a:prstGeom>
          <a:noFill/>
          <a:ln w="9525">
            <a:noFill/>
          </a:ln>
        </p:spPr>
      </p:pic>
      <p:sp>
        <p:nvSpPr>
          <p:cNvPr id="7" name="矩形 6"/>
          <p:cNvSpPr/>
          <p:nvPr/>
        </p:nvSpPr>
        <p:spPr>
          <a:xfrm>
            <a:off x="8413750" y="0"/>
            <a:ext cx="528638" cy="35258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2"/>
          <p:cNvSpPr>
            <a:spLocks noGrp="1" noChangeArrowheads="1"/>
          </p:cNvSpPr>
          <p:nvPr>
            <p:ph type="title"/>
          </p:nvPr>
        </p:nvSpPr>
        <p:spPr>
          <a:xfrm>
            <a:off x="476250" y="-230187"/>
            <a:ext cx="5791200" cy="1371600"/>
          </a:xfrm>
        </p:spPr>
        <p:txBody>
          <a:bodyPr vert="horz" lIns="91440" tIns="45720" rIns="91440" bIns="45720" rtlCol="0"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600" b="0" i="0" u="none" strike="noStrike" kern="1200" cap="all" spc="-60" normalizeH="0" baseline="0" noProof="0" smtClean="0">
                <a:ln>
                  <a:noFill/>
                </a:ln>
                <a:solidFill>
                  <a:schemeClr val="tx2"/>
                </a:solidFill>
                <a:effectLst/>
                <a:uLnTx/>
                <a:uFillTx/>
                <a:latin typeface="+mj-lt"/>
                <a:ea typeface="宋体" panose="02010600030101010101" pitchFamily="2" charset="-122"/>
                <a:cs typeface="+mj-cs"/>
              </a:rPr>
              <a:t>HOG</a:t>
            </a:r>
            <a:r>
              <a:rPr kumimoji="0" lang="zh-CN" altLang="en-US" sz="3600" b="0" i="0" u="none" strike="noStrike" kern="1200" cap="all" spc="-60" normalizeH="0" baseline="0" noProof="0" smtClean="0">
                <a:ln>
                  <a:noFill/>
                </a:ln>
                <a:solidFill>
                  <a:schemeClr val="tx2"/>
                </a:solidFill>
                <a:effectLst/>
                <a:uLnTx/>
                <a:uFillTx/>
                <a:latin typeface="+mj-lt"/>
                <a:ea typeface="宋体" panose="02010600030101010101" pitchFamily="2" charset="-122"/>
                <a:cs typeface="+mj-cs"/>
              </a:rPr>
              <a:t>特征实验结果</a:t>
            </a:r>
            <a:r>
              <a:rPr kumimoji="0" lang="en-US" altLang="zh-CN" sz="3600" b="0" i="0" u="none" strike="noStrike" kern="1200" cap="all" spc="-60" normalizeH="0" baseline="0" noProof="0" smtClean="0">
                <a:ln>
                  <a:noFill/>
                </a:ln>
                <a:solidFill>
                  <a:schemeClr val="tx2"/>
                </a:solidFill>
                <a:effectLst/>
                <a:uLnTx/>
                <a:uFillTx/>
                <a:latin typeface="+mj-lt"/>
                <a:ea typeface="宋体" panose="02010600030101010101" pitchFamily="2" charset="-122"/>
                <a:cs typeface="+mj-cs"/>
              </a:rPr>
              <a:t>1</a:t>
            </a:r>
            <a:endParaRPr kumimoji="0" lang="en-US" altLang="zh-CN" sz="3600" b="0" i="0" u="none" strike="noStrike" kern="1200" cap="all" spc="-60" normalizeH="0" baseline="0" noProof="0" smtClean="0">
              <a:ln>
                <a:noFill/>
              </a:ln>
              <a:solidFill>
                <a:schemeClr val="tx2"/>
              </a:solidFill>
              <a:effectLst/>
              <a:uLnTx/>
              <a:uFillTx/>
              <a:latin typeface="+mj-lt"/>
              <a:ea typeface="宋体" panose="02010600030101010101" pitchFamily="2" charset="-122"/>
              <a:cs typeface="+mj-cs"/>
            </a:endParaRPr>
          </a:p>
        </p:txBody>
      </p:sp>
      <p:sp>
        <p:nvSpPr>
          <p:cNvPr id="5" name="矩形 4"/>
          <p:cNvSpPr/>
          <p:nvPr/>
        </p:nvSpPr>
        <p:spPr>
          <a:xfrm>
            <a:off x="8413750" y="0"/>
            <a:ext cx="528638" cy="35258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pic>
        <p:nvPicPr>
          <p:cNvPr id="27651" name="Picture 5" descr="]D}17HTVPB$5IWZ_8WMVQOL"/>
          <p:cNvPicPr>
            <a:picLocks noChangeAspect="1"/>
          </p:cNvPicPr>
          <p:nvPr/>
        </p:nvPicPr>
        <p:blipFill>
          <a:blip r:embed="rId1"/>
          <a:stretch>
            <a:fillRect/>
          </a:stretch>
        </p:blipFill>
        <p:spPr>
          <a:xfrm>
            <a:off x="1060450" y="1774825"/>
            <a:ext cx="7115175" cy="3910013"/>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8413750" y="0"/>
            <a:ext cx="528638" cy="35258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4572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63490" name="Rectangle 2"/>
          <p:cNvSpPr>
            <a:spLocks noGrp="1" noChangeArrowheads="1"/>
          </p:cNvSpPr>
          <p:nvPr>
            <p:ph type="title"/>
          </p:nvPr>
        </p:nvSpPr>
        <p:spPr>
          <a:xfrm>
            <a:off x="476250" y="-230187"/>
            <a:ext cx="5791200" cy="1371600"/>
          </a:xfrm>
        </p:spPr>
        <p:txBody>
          <a:bodyPr vert="horz" lIns="91440" tIns="45720" rIns="91440" bIns="45720" rtlCol="0" anchor="b">
            <a:normAutofit/>
          </a:bodyPr>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600" b="0" i="0" u="none" strike="noStrike" kern="1200" cap="all" spc="-60" normalizeH="0" baseline="0" noProof="0" smtClean="0">
                <a:ln>
                  <a:noFill/>
                </a:ln>
                <a:solidFill>
                  <a:schemeClr val="tx2"/>
                </a:solidFill>
                <a:effectLst/>
                <a:uLnTx/>
                <a:uFillTx/>
                <a:latin typeface="+mj-lt"/>
                <a:ea typeface="宋体" panose="02010600030101010101" pitchFamily="2" charset="-122"/>
                <a:cs typeface="+mj-cs"/>
              </a:rPr>
              <a:t>HOG</a:t>
            </a:r>
            <a:r>
              <a:rPr kumimoji="0" lang="zh-CN" altLang="en-US" sz="3600" b="0" i="0" u="none" strike="noStrike" kern="1200" cap="all" spc="-60" normalizeH="0" baseline="0" noProof="0" smtClean="0">
                <a:ln>
                  <a:noFill/>
                </a:ln>
                <a:solidFill>
                  <a:schemeClr val="tx2"/>
                </a:solidFill>
                <a:effectLst/>
                <a:uLnTx/>
                <a:uFillTx/>
                <a:latin typeface="+mj-lt"/>
                <a:ea typeface="宋体" panose="02010600030101010101" pitchFamily="2" charset="-122"/>
                <a:cs typeface="+mj-cs"/>
              </a:rPr>
              <a:t>特征实验结果</a:t>
            </a:r>
            <a:r>
              <a:rPr kumimoji="0" lang="en-US" altLang="zh-CN" sz="3600" b="0" i="0" u="none" strike="noStrike" kern="1200" cap="all" spc="-60" normalizeH="0" baseline="0" noProof="0" smtClean="0">
                <a:ln>
                  <a:noFill/>
                </a:ln>
                <a:solidFill>
                  <a:schemeClr val="tx2"/>
                </a:solidFill>
                <a:effectLst/>
                <a:uLnTx/>
                <a:uFillTx/>
                <a:latin typeface="+mj-lt"/>
                <a:ea typeface="宋体" panose="02010600030101010101" pitchFamily="2" charset="-122"/>
                <a:cs typeface="+mj-cs"/>
              </a:rPr>
              <a:t>2</a:t>
            </a:r>
            <a:endParaRPr kumimoji="0" lang="en-US" altLang="zh-CN" sz="3600" b="0" i="0" u="none" strike="noStrike" kern="1200" cap="all" spc="-60" normalizeH="0" baseline="0" noProof="0" smtClean="0">
              <a:ln>
                <a:noFill/>
              </a:ln>
              <a:solidFill>
                <a:schemeClr val="tx2"/>
              </a:solidFill>
              <a:effectLst/>
              <a:uLnTx/>
              <a:uFillTx/>
              <a:latin typeface="+mj-lt"/>
              <a:ea typeface="宋体" panose="02010600030101010101" pitchFamily="2" charset="-122"/>
              <a:cs typeface="+mj-cs"/>
            </a:endParaRPr>
          </a:p>
        </p:txBody>
      </p:sp>
      <p:pic>
        <p:nvPicPr>
          <p:cNvPr id="28675" name="Picture 4" descr="0PIG[}[4[LJAYLD(L04}0V4"/>
          <p:cNvPicPr>
            <a:picLocks noChangeAspect="1"/>
          </p:cNvPicPr>
          <p:nvPr/>
        </p:nvPicPr>
        <p:blipFill>
          <a:blip r:embed="rId1"/>
          <a:stretch>
            <a:fillRect/>
          </a:stretch>
        </p:blipFill>
        <p:spPr>
          <a:xfrm>
            <a:off x="882650" y="1689100"/>
            <a:ext cx="7178675" cy="381317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Text Placeholder 4"/>
          <p:cNvSpPr txBox="1"/>
          <p:nvPr/>
        </p:nvSpPr>
        <p:spPr>
          <a:xfrm>
            <a:off x="649288" y="469900"/>
            <a:ext cx="7772400" cy="1066800"/>
          </a:xfrm>
          <a:prstGeom prst="rect">
            <a:avLst/>
          </a:prstGeom>
          <a:noFill/>
          <a:ln w="9525">
            <a:noFill/>
          </a:ln>
        </p:spPr>
        <p:txBody>
          <a:bodyPr anchor="t" anchorCtr="0"/>
          <a:p>
            <a:pPr defTabSz="914400">
              <a:spcBef>
                <a:spcPct val="20000"/>
              </a:spcBef>
              <a:spcAft>
                <a:spcPts val="600"/>
              </a:spcAft>
              <a:buFont typeface="Arial" panose="020B0604020202020204" pitchFamily="34" charset="0"/>
            </a:pPr>
            <a:r>
              <a:rPr lang="zh-CN" altLang="en-US" sz="4400" dirty="0">
                <a:solidFill>
                  <a:schemeClr val="tx2"/>
                </a:solidFill>
                <a:latin typeface="Arial Black" panose="020B0A04020102020204" pitchFamily="34" charset="0"/>
                <a:ea typeface="黑体" panose="02010609060101010101" pitchFamily="49" charset="-122"/>
              </a:rPr>
              <a:t>常用特征</a:t>
            </a:r>
            <a:endParaRPr lang="zh-CN" altLang="en-US" sz="4400" dirty="0">
              <a:solidFill>
                <a:schemeClr val="tx2"/>
              </a:solidFill>
              <a:latin typeface="Arial Black" panose="020B0A04020102020204" pitchFamily="34" charset="0"/>
              <a:ea typeface="宋体" panose="02010600030101010101" pitchFamily="2" charset="-122"/>
            </a:endParaRPr>
          </a:p>
        </p:txBody>
      </p:sp>
      <p:sp>
        <p:nvSpPr>
          <p:cNvPr id="29698" name="TextBox 4"/>
          <p:cNvSpPr txBox="1"/>
          <p:nvPr/>
        </p:nvSpPr>
        <p:spPr>
          <a:xfrm>
            <a:off x="2649538" y="2566988"/>
            <a:ext cx="8251825" cy="1568450"/>
          </a:xfrm>
          <a:prstGeom prst="rect">
            <a:avLst/>
          </a:prstGeom>
          <a:noFill/>
          <a:ln w="9525">
            <a:noFill/>
          </a:ln>
        </p:spPr>
        <p:txBody>
          <a:bodyPr anchor="t" anchorCtr="0">
            <a:spAutoFit/>
          </a:bodyPr>
          <a:p>
            <a:pPr marL="342900" indent="-342900" eaLnBrk="0" hangingPunct="0">
              <a:lnSpc>
                <a:spcPct val="150000"/>
              </a:lnSpc>
              <a:buSzTx/>
              <a:buFont typeface="Arial" panose="020B0604020202020204" pitchFamily="34" charset="0"/>
              <a:buChar char="•"/>
            </a:pPr>
            <a:r>
              <a:rPr lang="en-US" altLang="zh-CN" sz="3200" dirty="0">
                <a:latin typeface="Arial" panose="020B0604020202020204" pitchFamily="34" charset="0"/>
                <a:ea typeface="黑体" panose="02010609060101010101" pitchFamily="49" charset="-122"/>
              </a:rPr>
              <a:t>HOG特征；</a:t>
            </a:r>
            <a:endParaRPr lang="en-US" altLang="zh-CN" sz="3200" dirty="0">
              <a:latin typeface="Arial" panose="020B0604020202020204" pitchFamily="34" charset="0"/>
              <a:ea typeface="黑体" panose="02010609060101010101" pitchFamily="49" charset="-122"/>
            </a:endParaRPr>
          </a:p>
          <a:p>
            <a:pPr marL="342900" indent="-342900" eaLnBrk="0" hangingPunct="0">
              <a:lnSpc>
                <a:spcPct val="150000"/>
              </a:lnSpc>
              <a:buSzTx/>
              <a:buFont typeface="Arial" panose="020B0604020202020204" pitchFamily="34" charset="0"/>
              <a:buChar char="•"/>
            </a:pPr>
            <a:r>
              <a:rPr lang="en-US" altLang="zh-CN" sz="3200" dirty="0">
                <a:solidFill>
                  <a:srgbClr val="0070C0"/>
                </a:solidFill>
                <a:latin typeface="Arial" panose="020B0604020202020204" pitchFamily="34" charset="0"/>
                <a:ea typeface="黑体" panose="02010609060101010101" pitchFamily="49" charset="-122"/>
              </a:rPr>
              <a:t>SIFT特征；</a:t>
            </a:r>
            <a:endParaRPr lang="en-US" altLang="zh-CN" sz="3200" dirty="0">
              <a:solidFill>
                <a:srgbClr val="0070C0"/>
              </a:solidFill>
              <a:latin typeface="Arial" panose="020B0604020202020204" pitchFamily="34" charset="0"/>
              <a:ea typeface="黑体" panose="02010609060101010101" pitchFamily="49" charset="-122"/>
            </a:endParaRPr>
          </a:p>
          <a:p>
            <a:pPr marL="342900" indent="-342900" eaLnBrk="0" hangingPunct="0">
              <a:buFont typeface="Arial" panose="020B0604020202020204" pitchFamily="34" charset="0"/>
              <a:buChar char="•"/>
            </a:pPr>
            <a:endParaRPr lang="zh-CN" altLang="en-US" sz="3200" dirty="0">
              <a:latin typeface="Arial" panose="020B0604020202020204" pitchFamily="34" charset="0"/>
              <a:ea typeface="黑体" panose="02010609060101010101" pitchFamily="49"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灯片编号占位符 5"/>
          <p:cNvSpPr>
            <a:spLocks noGrp="1"/>
          </p:cNvSpPr>
          <p:nvPr>
            <p:ph type="sldNum" sz="quarter" idx="12"/>
          </p:nvPr>
        </p:nvSpPr>
        <p:spPr>
          <a:xfrm rot="-5400000">
            <a:off x="8224838" y="5884863"/>
            <a:ext cx="1317625" cy="365125"/>
          </a:xfrm>
          <a:noFill/>
          <a:ln>
            <a:noFill/>
          </a:ln>
        </p:spPr>
        <p:txBody>
          <a:bodyPr wrap="square" lIns="91440" tIns="45720" rIns="91440" bIns="45720" anchor="ctr" anchorCtr="0"/>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fld id="{9A0DB2DC-4C9A-4742-B13C-FB6460FD3503}" type="slidenum">
              <a:rPr lang="en-US" altLang="zh-CN" sz="2400" b="1" dirty="0">
                <a:solidFill>
                  <a:schemeClr val="tx2"/>
                </a:solidFill>
                <a:ea typeface="宋体" panose="02010600030101010101" pitchFamily="2" charset="-122"/>
              </a:rPr>
            </a:fld>
            <a:endParaRPr lang="en-US" altLang="zh-CN" sz="2400" b="1" dirty="0">
              <a:solidFill>
                <a:schemeClr val="tx2"/>
              </a:solidFill>
              <a:ea typeface="宋体" panose="02010600030101010101" pitchFamily="2" charset="-122"/>
            </a:endParaRPr>
          </a:p>
        </p:txBody>
      </p:sp>
      <p:sp>
        <p:nvSpPr>
          <p:cNvPr id="72706" name="Rectangle 2"/>
          <p:cNvSpPr>
            <a:spLocks noGrp="1" noChangeArrowheads="1"/>
          </p:cNvSpPr>
          <p:nvPr>
            <p:ph type="title"/>
          </p:nvPr>
        </p:nvSpPr>
        <p:spPr bwMode="auto">
          <a:xfrm>
            <a:off x="377825" y="230188"/>
            <a:ext cx="4429125" cy="679450"/>
          </a:xfrm>
        </p:spPr>
        <p:txBody>
          <a:bodyPr vert="horz" wrap="square" lIns="91440" tIns="45720" rIns="91440" bIns="45720" numCol="1" rtlCol="0" anchor="t" anchorCtr="0" compatLnSpc="1">
            <a:normAutofit fontScale="90000"/>
          </a:bodyPr>
          <a:lstStyle/>
          <a:p>
            <a:pPr marL="0" marR="0" lvl="0" indent="0" algn="l" defTabSz="914400" rtl="0" eaLnBrk="1" fontAlgn="base" latinLnBrk="0" hangingPunct="1">
              <a:lnSpc>
                <a:spcPct val="100000"/>
              </a:lnSpc>
              <a:spcBef>
                <a:spcPct val="20000"/>
              </a:spcBef>
              <a:spcAft>
                <a:spcPts val="600"/>
              </a:spcAft>
              <a:buClrTx/>
              <a:buSzTx/>
              <a:buFont typeface="Arial" panose="020B0604020202020204" pitchFamily="34" charset="0"/>
              <a:buNone/>
            </a:pPr>
            <a:r>
              <a:rPr kumimoji="0" lang="zh-CN" altLang="en-US" sz="4400" b="0" i="0" u="none" strike="noStrike" kern="1200" cap="none" spc="0" normalizeH="0" baseline="0" noProof="1" dirty="0">
                <a:solidFill>
                  <a:schemeClr val="tx2"/>
                </a:solidFill>
                <a:latin typeface="Arial Black" panose="020B0A04020102020204" pitchFamily="34" charset="0"/>
                <a:ea typeface="黑体" panose="02010609060101010101" pitchFamily="49" charset="-122"/>
                <a:cs typeface="+mn-cs"/>
              </a:rPr>
              <a:t>SIFT简介：背景</a:t>
            </a:r>
            <a:endParaRPr kumimoji="0" lang="zh-CN" altLang="en-US" sz="4400" b="0" i="0" u="none" strike="noStrike" kern="1200" cap="none" spc="0" normalizeH="0" baseline="0" noProof="1" dirty="0">
              <a:solidFill>
                <a:schemeClr val="tx2"/>
              </a:solidFill>
              <a:latin typeface="Arial Black" panose="020B0A04020102020204" pitchFamily="34" charset="0"/>
              <a:ea typeface="黑体" panose="02010609060101010101" pitchFamily="49" charset="-122"/>
              <a:cs typeface="+mn-cs"/>
            </a:endParaRPr>
          </a:p>
        </p:txBody>
      </p:sp>
      <p:sp>
        <p:nvSpPr>
          <p:cNvPr id="30723" name="Text Box 5"/>
          <p:cNvSpPr txBox="1"/>
          <p:nvPr/>
        </p:nvSpPr>
        <p:spPr>
          <a:xfrm>
            <a:off x="511175" y="1833563"/>
            <a:ext cx="7902575" cy="3414712"/>
          </a:xfrm>
          <a:prstGeom prst="rect">
            <a:avLst/>
          </a:prstGeom>
          <a:noFill/>
          <a:ln w="9525">
            <a:noFill/>
          </a:ln>
        </p:spPr>
        <p:txBody>
          <a:bodyPr wrap="square" anchor="t" anchorCtr="0">
            <a:spAutoFit/>
          </a:bodyPr>
          <a:p>
            <a:pPr marL="342900" indent="-342900" fontAlgn="ctr">
              <a:lnSpc>
                <a:spcPct val="150000"/>
              </a:lnSpc>
              <a:buClr>
                <a:srgbClr val="1055A8"/>
              </a:buClr>
              <a:buFont typeface="Arial" panose="020B0604020202020204" pitchFamily="34" charset="0"/>
              <a:buChar char="•"/>
            </a:pPr>
            <a:r>
              <a:rPr lang="zh-CN" altLang="en-US" sz="2400" b="1" dirty="0">
                <a:latin typeface="Arial" panose="020B0604020202020204" pitchFamily="34" charset="0"/>
                <a:ea typeface="楷体_GB2312" pitchFamily="49" charset="-122"/>
              </a:rPr>
              <a:t>背景介绍：</a:t>
            </a:r>
            <a:r>
              <a:rPr lang="zh-CN" altLang="en-US" sz="2400" dirty="0">
                <a:latin typeface="Arial" panose="020B0604020202020204" pitchFamily="34" charset="0"/>
                <a:ea typeface="楷体_GB2312" pitchFamily="49" charset="-122"/>
              </a:rPr>
              <a:t>成像匹配的核心问题是将同一目标在</a:t>
            </a:r>
            <a:r>
              <a:rPr lang="zh-CN" altLang="en-US" sz="2400" dirty="0">
                <a:solidFill>
                  <a:srgbClr val="FF0000"/>
                </a:solidFill>
                <a:latin typeface="Arial" panose="020B0604020202020204" pitchFamily="34" charset="0"/>
                <a:ea typeface="楷体_GB2312" pitchFamily="49" charset="-122"/>
              </a:rPr>
              <a:t>不同时间</a:t>
            </a:r>
            <a:r>
              <a:rPr lang="zh-CN" altLang="en-US" sz="2400" dirty="0">
                <a:latin typeface="Arial" panose="020B0604020202020204" pitchFamily="34" charset="0"/>
                <a:ea typeface="楷体_GB2312" pitchFamily="49" charset="-122"/>
              </a:rPr>
              <a:t>、</a:t>
            </a:r>
            <a:r>
              <a:rPr lang="zh-CN" altLang="en-US" sz="2400" dirty="0">
                <a:solidFill>
                  <a:srgbClr val="FF0000"/>
                </a:solidFill>
                <a:latin typeface="Arial" panose="020B0604020202020204" pitchFamily="34" charset="0"/>
                <a:ea typeface="楷体_GB2312" pitchFamily="49" charset="-122"/>
              </a:rPr>
              <a:t>不同分辨率</a:t>
            </a:r>
            <a:r>
              <a:rPr lang="zh-CN" altLang="en-US" sz="2400" dirty="0">
                <a:latin typeface="Arial" panose="020B0604020202020204" pitchFamily="34" charset="0"/>
                <a:ea typeface="楷体_GB2312" pitchFamily="49" charset="-122"/>
              </a:rPr>
              <a:t>、</a:t>
            </a:r>
            <a:r>
              <a:rPr lang="zh-CN" altLang="en-US" sz="2400" dirty="0">
                <a:solidFill>
                  <a:srgbClr val="FF0000"/>
                </a:solidFill>
                <a:latin typeface="Arial" panose="020B0604020202020204" pitchFamily="34" charset="0"/>
                <a:ea typeface="楷体_GB2312" pitchFamily="49" charset="-122"/>
              </a:rPr>
              <a:t>不同光照</a:t>
            </a:r>
            <a:r>
              <a:rPr lang="zh-CN" altLang="en-US" sz="2400" dirty="0">
                <a:latin typeface="Arial" panose="020B0604020202020204" pitchFamily="34" charset="0"/>
                <a:ea typeface="楷体_GB2312" pitchFamily="49" charset="-122"/>
              </a:rPr>
              <a:t>、</a:t>
            </a:r>
            <a:r>
              <a:rPr lang="zh-CN" altLang="en-US" sz="2400" dirty="0">
                <a:solidFill>
                  <a:srgbClr val="FF0000"/>
                </a:solidFill>
                <a:latin typeface="Arial" panose="020B0604020202020204" pitchFamily="34" charset="0"/>
                <a:ea typeface="楷体_GB2312" pitchFamily="49" charset="-122"/>
              </a:rPr>
              <a:t>不同位姿</a:t>
            </a:r>
            <a:r>
              <a:rPr lang="zh-CN" altLang="en-US" sz="2400" dirty="0">
                <a:latin typeface="Arial" panose="020B0604020202020204" pitchFamily="34" charset="0"/>
                <a:ea typeface="楷体_GB2312" pitchFamily="49" charset="-122"/>
              </a:rPr>
              <a:t>情况下所成的像相对应。</a:t>
            </a:r>
            <a:endParaRPr lang="zh-CN" altLang="en-US" sz="2400" dirty="0">
              <a:latin typeface="Arial" panose="020B0604020202020204" pitchFamily="34" charset="0"/>
              <a:ea typeface="楷体_GB2312" pitchFamily="49" charset="-122"/>
            </a:endParaRPr>
          </a:p>
          <a:p>
            <a:pPr marL="342900" indent="-342900" fontAlgn="ctr">
              <a:lnSpc>
                <a:spcPct val="150000"/>
              </a:lnSpc>
              <a:buClr>
                <a:srgbClr val="1055A8"/>
              </a:buClr>
              <a:buFont typeface="Arial" panose="020B0604020202020204" pitchFamily="34" charset="0"/>
              <a:buChar char="•"/>
            </a:pPr>
            <a:r>
              <a:rPr lang="zh-CN" altLang="en-US" sz="2400" dirty="0">
                <a:latin typeface="Arial" panose="020B0604020202020204" pitchFamily="34" charset="0"/>
                <a:ea typeface="楷体_GB2312" pitchFamily="49" charset="-122"/>
              </a:rPr>
              <a:t>传统的匹配算法往往是直接提取角点或边缘，对环境的适应能力较差，急需提出一种鲁棒性强、能够适应不同光照、不同位姿等情况下能够有效识别目标的方法。</a:t>
            </a:r>
            <a:endParaRPr lang="zh-CN" altLang="en-US" sz="2400" dirty="0">
              <a:latin typeface="NeoSans"/>
              <a:ea typeface="楷体_GB2312" pitchFamily="49" charset="-122"/>
            </a:endParaRPr>
          </a:p>
        </p:txBody>
      </p:sp>
      <p:sp>
        <p:nvSpPr>
          <p:cNvPr id="7" name="矩形 6"/>
          <p:cNvSpPr/>
          <p:nvPr/>
        </p:nvSpPr>
        <p:spPr>
          <a:xfrm>
            <a:off x="8413750" y="0"/>
            <a:ext cx="528638" cy="35258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灯片编号占位符 5"/>
          <p:cNvSpPr>
            <a:spLocks noGrp="1"/>
          </p:cNvSpPr>
          <p:nvPr>
            <p:ph type="sldNum" sz="quarter" idx="12"/>
          </p:nvPr>
        </p:nvSpPr>
        <p:spPr>
          <a:xfrm rot="-5400000">
            <a:off x="8224838" y="5884863"/>
            <a:ext cx="1317625" cy="365125"/>
          </a:xfrm>
          <a:noFill/>
          <a:ln>
            <a:noFill/>
          </a:ln>
        </p:spPr>
        <p:txBody>
          <a:bodyPr wrap="square" lIns="91440" tIns="45720" rIns="91440" bIns="45720" anchor="ctr" anchorCtr="0"/>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fld id="{9A0DB2DC-4C9A-4742-B13C-FB6460FD3503}" type="slidenum">
              <a:rPr lang="en-US" altLang="zh-CN" sz="2400" b="1" dirty="0">
                <a:solidFill>
                  <a:schemeClr val="tx2"/>
                </a:solidFill>
                <a:ea typeface="宋体" panose="02010600030101010101" pitchFamily="2" charset="-122"/>
              </a:rPr>
            </a:fld>
            <a:endParaRPr lang="en-US" altLang="zh-CN" sz="2400" b="1" dirty="0">
              <a:solidFill>
                <a:schemeClr val="tx2"/>
              </a:solidFill>
              <a:ea typeface="宋体" panose="02010600030101010101" pitchFamily="2" charset="-122"/>
            </a:endParaRPr>
          </a:p>
        </p:txBody>
      </p:sp>
      <p:sp>
        <p:nvSpPr>
          <p:cNvPr id="31746" name="Rectangle 3"/>
          <p:cNvSpPr>
            <a:spLocks noGrp="1"/>
          </p:cNvSpPr>
          <p:nvPr>
            <p:ph idx="1"/>
          </p:nvPr>
        </p:nvSpPr>
        <p:spPr>
          <a:xfrm>
            <a:off x="303213" y="4627563"/>
            <a:ext cx="8229600" cy="1890712"/>
          </a:xfrm>
          <a:ln/>
        </p:spPr>
        <p:txBody>
          <a:bodyPr vert="horz" wrap="square" lIns="91440" tIns="45720" rIns="91440" bIns="45720" anchor="t" anchorCtr="0"/>
          <a:p>
            <a:pPr eaLnBrk="1" fontAlgn="ctr" hangingPunct="1">
              <a:lnSpc>
                <a:spcPct val="140000"/>
              </a:lnSpc>
              <a:spcBef>
                <a:spcPct val="0"/>
              </a:spcBef>
              <a:buClr>
                <a:srgbClr val="1055A8"/>
              </a:buClr>
            </a:pPr>
            <a:r>
              <a:rPr lang="en-US" altLang="zh-CN" sz="1800" dirty="0">
                <a:latin typeface="楷体_GB2312" pitchFamily="49" charset="-122"/>
                <a:ea typeface="楷体_GB2312" pitchFamily="49" charset="-122"/>
              </a:rPr>
              <a:t>1999</a:t>
            </a:r>
            <a:r>
              <a:rPr lang="zh-CN" altLang="en-US" sz="1800" dirty="0">
                <a:latin typeface="楷体_GB2312" pitchFamily="49" charset="-122"/>
                <a:ea typeface="楷体_GB2312" pitchFamily="49" charset="-122"/>
              </a:rPr>
              <a:t>年</a:t>
            </a:r>
            <a:r>
              <a:rPr lang="en-US" altLang="en-US" sz="1800" dirty="0">
                <a:latin typeface="楷体_GB2312" pitchFamily="49" charset="-122"/>
                <a:ea typeface="楷体_GB2312" pitchFamily="49" charset="-122"/>
              </a:rPr>
              <a:t>British Columbia</a:t>
            </a:r>
            <a:r>
              <a:rPr lang="zh-CN" altLang="en-US" sz="1800" dirty="0">
                <a:latin typeface="楷体_GB2312" pitchFamily="49" charset="-122"/>
                <a:ea typeface="楷体_GB2312" pitchFamily="49" charset="-122"/>
              </a:rPr>
              <a:t>大学大卫</a:t>
            </a:r>
            <a:r>
              <a:rPr lang="en-US" altLang="zh-CN" sz="1800" dirty="0">
                <a:latin typeface="楷体_GB2312" pitchFamily="49" charset="-122"/>
                <a:ea typeface="楷体_GB2312" pitchFamily="49" charset="-122"/>
              </a:rPr>
              <a:t>.</a:t>
            </a:r>
            <a:r>
              <a:rPr lang="zh-CN" altLang="en-US" sz="1800" dirty="0">
                <a:latin typeface="楷体_GB2312" pitchFamily="49" charset="-122"/>
                <a:ea typeface="楷体_GB2312" pitchFamily="49" charset="-122"/>
              </a:rPr>
              <a:t>劳伊（</a:t>
            </a:r>
            <a:r>
              <a:rPr lang="en-US" altLang="zh-CN" sz="1800" dirty="0">
                <a:latin typeface="楷体_GB2312" pitchFamily="49" charset="-122"/>
                <a:ea typeface="楷体_GB2312" pitchFamily="49" charset="-122"/>
              </a:rPr>
              <a:t>David G.Lowe</a:t>
            </a:r>
            <a:r>
              <a:rPr lang="zh-CN" altLang="en-US" sz="1800" dirty="0">
                <a:latin typeface="楷体_GB2312" pitchFamily="49" charset="-122"/>
                <a:ea typeface="楷体_GB2312" pitchFamily="49" charset="-122"/>
              </a:rPr>
              <a:t>）教授总结了现有的基于不变量技术的特征检测方法，并正式提出了一种基于尺度空间的、对图像缩放、旋转甚至仿射变换保持不变性的图像局部特征描述算子－</a:t>
            </a:r>
            <a:r>
              <a:rPr lang="en-US" altLang="zh-CN" sz="1800" dirty="0">
                <a:latin typeface="楷体_GB2312" pitchFamily="49" charset="-122"/>
                <a:ea typeface="楷体_GB2312" pitchFamily="49" charset="-122"/>
              </a:rPr>
              <a:t>SIFT</a:t>
            </a:r>
            <a:r>
              <a:rPr lang="zh-CN" altLang="en-US" sz="1800" dirty="0">
                <a:latin typeface="楷体_GB2312" pitchFamily="49" charset="-122"/>
                <a:ea typeface="楷体_GB2312" pitchFamily="49" charset="-122"/>
              </a:rPr>
              <a:t>（尺度不变特征变换），这种算法在</a:t>
            </a:r>
            <a:r>
              <a:rPr lang="en-US" altLang="zh-CN" sz="1800" dirty="0">
                <a:latin typeface="楷体_GB2312" pitchFamily="49" charset="-122"/>
                <a:ea typeface="楷体_GB2312" pitchFamily="49" charset="-122"/>
              </a:rPr>
              <a:t>2004</a:t>
            </a:r>
            <a:r>
              <a:rPr lang="zh-CN" altLang="en-US" sz="1800" dirty="0">
                <a:latin typeface="楷体_GB2312" pitchFamily="49" charset="-122"/>
                <a:ea typeface="楷体_GB2312" pitchFamily="49" charset="-122"/>
              </a:rPr>
              <a:t>年被加以完善。</a:t>
            </a:r>
            <a:endParaRPr lang="zh-CN" altLang="en-US" sz="1800" dirty="0">
              <a:latin typeface="楷体_GB2312" pitchFamily="49" charset="-122"/>
              <a:ea typeface="楷体_GB2312" pitchFamily="49" charset="-122"/>
            </a:endParaRPr>
          </a:p>
          <a:p>
            <a:pPr eaLnBrk="1" hangingPunct="1"/>
            <a:endParaRPr lang="en-US" altLang="zh-CN" sz="1800" dirty="0">
              <a:latin typeface="楷体_GB2312" pitchFamily="49" charset="-122"/>
              <a:ea typeface="楷体_GB2312" pitchFamily="49" charset="-122"/>
            </a:endParaRPr>
          </a:p>
        </p:txBody>
      </p:sp>
      <p:pic>
        <p:nvPicPr>
          <p:cNvPr id="31747" name="Picture 7" descr="david lowe"/>
          <p:cNvPicPr>
            <a:picLocks noChangeAspect="1"/>
          </p:cNvPicPr>
          <p:nvPr/>
        </p:nvPicPr>
        <p:blipFill>
          <a:blip r:embed="rId1"/>
          <a:stretch>
            <a:fillRect/>
          </a:stretch>
        </p:blipFill>
        <p:spPr>
          <a:xfrm>
            <a:off x="793750" y="1427163"/>
            <a:ext cx="4046538" cy="2708275"/>
          </a:xfrm>
          <a:prstGeom prst="rect">
            <a:avLst/>
          </a:prstGeom>
          <a:noFill/>
          <a:ln w="9525">
            <a:noFill/>
          </a:ln>
        </p:spPr>
      </p:pic>
      <p:sp>
        <p:nvSpPr>
          <p:cNvPr id="31748" name="Rectangle 8"/>
          <p:cNvSpPr/>
          <p:nvPr/>
        </p:nvSpPr>
        <p:spPr>
          <a:xfrm>
            <a:off x="5111750" y="1571625"/>
            <a:ext cx="3421063" cy="2563813"/>
          </a:xfrm>
          <a:prstGeom prst="rect">
            <a:avLst/>
          </a:prstGeom>
          <a:noFill/>
          <a:ln w="9525">
            <a:noFill/>
          </a:ln>
        </p:spPr>
        <p:txBody>
          <a:bodyPr anchor="ctr" anchorCtr="0">
            <a:spAutoFit/>
          </a:bodyPr>
          <a:p>
            <a:pPr algn="ctr" eaLnBrk="0" hangingPunct="0"/>
            <a:r>
              <a:rPr lang="en-US" altLang="zh-CN" dirty="0">
                <a:latin typeface="Arial" panose="020B0604020202020204" pitchFamily="34" charset="0"/>
                <a:ea typeface="黑体" panose="02010609060101010101" pitchFamily="49" charset="-122"/>
              </a:rPr>
              <a:t>David G. Lowe</a:t>
            </a:r>
            <a:endParaRPr lang="en-US" altLang="zh-CN" dirty="0">
              <a:latin typeface="Arial" panose="020B0604020202020204" pitchFamily="34" charset="0"/>
              <a:ea typeface="黑体" panose="02010609060101010101" pitchFamily="49" charset="-122"/>
            </a:endParaRPr>
          </a:p>
          <a:p>
            <a:pPr algn="ctr" eaLnBrk="0" hangingPunct="0"/>
            <a:r>
              <a:rPr lang="en-US" altLang="zh-CN" dirty="0">
                <a:latin typeface="Arial" panose="020B0604020202020204" pitchFamily="34" charset="0"/>
                <a:ea typeface="黑体" panose="02010609060101010101" pitchFamily="49" charset="-122"/>
              </a:rPr>
              <a:t>Computer Science Department</a:t>
            </a:r>
            <a:br>
              <a:rPr lang="en-US" altLang="zh-CN" dirty="0">
                <a:latin typeface="Arial" panose="020B0604020202020204" pitchFamily="34" charset="0"/>
                <a:ea typeface="黑体" panose="02010609060101010101" pitchFamily="49" charset="-122"/>
              </a:rPr>
            </a:br>
            <a:r>
              <a:rPr lang="en-US" altLang="zh-CN" dirty="0">
                <a:latin typeface="Arial" panose="020B0604020202020204" pitchFamily="34" charset="0"/>
                <a:ea typeface="黑体" panose="02010609060101010101" pitchFamily="49" charset="-122"/>
              </a:rPr>
              <a:t>2366 Main Mall</a:t>
            </a:r>
            <a:br>
              <a:rPr lang="en-US" altLang="zh-CN" dirty="0">
                <a:latin typeface="Arial" panose="020B0604020202020204" pitchFamily="34" charset="0"/>
                <a:ea typeface="黑体" panose="02010609060101010101" pitchFamily="49" charset="-122"/>
              </a:rPr>
            </a:br>
            <a:r>
              <a:rPr lang="en-US" altLang="zh-CN" dirty="0">
                <a:latin typeface="Arial" panose="020B0604020202020204" pitchFamily="34" charset="0"/>
                <a:ea typeface="黑体" panose="02010609060101010101" pitchFamily="49" charset="-122"/>
              </a:rPr>
              <a:t>University of British Columbia</a:t>
            </a:r>
            <a:br>
              <a:rPr lang="en-US" altLang="zh-CN" dirty="0">
                <a:latin typeface="Arial" panose="020B0604020202020204" pitchFamily="34" charset="0"/>
                <a:ea typeface="黑体" panose="02010609060101010101" pitchFamily="49" charset="-122"/>
              </a:rPr>
            </a:br>
            <a:r>
              <a:rPr lang="en-US" altLang="zh-CN" dirty="0">
                <a:latin typeface="Arial" panose="020B0604020202020204" pitchFamily="34" charset="0"/>
                <a:ea typeface="黑体" panose="02010609060101010101" pitchFamily="49" charset="-122"/>
              </a:rPr>
              <a:t>Vancouver, B.C., V6T 1Z4, Canada </a:t>
            </a:r>
            <a:endParaRPr lang="en-US" altLang="zh-CN" dirty="0">
              <a:latin typeface="Arial" panose="020B0604020202020204" pitchFamily="34" charset="0"/>
              <a:ea typeface="黑体" panose="02010609060101010101" pitchFamily="49" charset="-122"/>
            </a:endParaRPr>
          </a:p>
          <a:p>
            <a:pPr algn="ctr" eaLnBrk="0" hangingPunct="0"/>
            <a:r>
              <a:rPr lang="en-US" altLang="zh-CN" dirty="0">
                <a:latin typeface="Arial" panose="020B0604020202020204" pitchFamily="34" charset="0"/>
                <a:ea typeface="黑体" panose="02010609060101010101" pitchFamily="49" charset="-122"/>
              </a:rPr>
              <a:t>E-mail: lowe@cs.ubc.ca</a:t>
            </a:r>
            <a:br>
              <a:rPr lang="en-US" altLang="zh-CN" dirty="0">
                <a:latin typeface="Arial" panose="020B0604020202020204" pitchFamily="34" charset="0"/>
                <a:ea typeface="黑体" panose="02010609060101010101" pitchFamily="49" charset="-122"/>
              </a:rPr>
            </a:br>
            <a:endParaRPr lang="en-US" altLang="zh-CN" dirty="0">
              <a:latin typeface="Arial" panose="020B0604020202020204" pitchFamily="34" charset="0"/>
              <a:ea typeface="黑体" panose="02010609060101010101" pitchFamily="49" charset="-122"/>
            </a:endParaRPr>
          </a:p>
          <a:p>
            <a:pPr algn="ctr" eaLnBrk="0" hangingPunct="0"/>
            <a:endParaRPr lang="en-US" altLang="zh-CN" dirty="0">
              <a:latin typeface="Arial" panose="020B0604020202020204" pitchFamily="34" charset="0"/>
              <a:ea typeface="黑体" panose="02010609060101010101" pitchFamily="49" charset="-122"/>
            </a:endParaRPr>
          </a:p>
        </p:txBody>
      </p:sp>
      <p:sp>
        <p:nvSpPr>
          <p:cNvPr id="31749" name="Rectangle 10"/>
          <p:cNvSpPr/>
          <p:nvPr/>
        </p:nvSpPr>
        <p:spPr>
          <a:xfrm>
            <a:off x="522288" y="250825"/>
            <a:ext cx="4589462" cy="554038"/>
          </a:xfrm>
          <a:prstGeom prst="rect">
            <a:avLst/>
          </a:prstGeom>
          <a:noFill/>
          <a:ln w="9525">
            <a:noFill/>
          </a:ln>
        </p:spPr>
        <p:txBody>
          <a:bodyPr anchor="ctr" anchorCtr="0"/>
          <a:p>
            <a:pPr defTabSz="914400">
              <a:spcBef>
                <a:spcPct val="20000"/>
              </a:spcBef>
              <a:spcAft>
                <a:spcPts val="600"/>
              </a:spcAft>
              <a:buSzTx/>
            </a:pPr>
            <a:r>
              <a:rPr lang="zh-CN" altLang="en-US" sz="4400" dirty="0">
                <a:solidFill>
                  <a:schemeClr val="tx2"/>
                </a:solidFill>
                <a:latin typeface="Arial Black" panose="020B0A04020102020204" pitchFamily="34" charset="0"/>
                <a:ea typeface="黑体" panose="02010609060101010101" pitchFamily="49" charset="-122"/>
              </a:rPr>
              <a:t>SIFT简介：历史</a:t>
            </a:r>
            <a:endParaRPr lang="zh-CN" altLang="en-US" sz="4400" dirty="0">
              <a:solidFill>
                <a:schemeClr val="tx2"/>
              </a:solidFill>
              <a:latin typeface="Arial Black" panose="020B0A04020102020204" pitchFamily="34" charset="0"/>
              <a:ea typeface="黑体" panose="02010609060101010101" pitchFamily="49" charset="-122"/>
            </a:endParaRPr>
          </a:p>
        </p:txBody>
      </p:sp>
      <p:sp>
        <p:nvSpPr>
          <p:cNvPr id="9" name="矩形 8"/>
          <p:cNvSpPr/>
          <p:nvPr/>
        </p:nvSpPr>
        <p:spPr>
          <a:xfrm>
            <a:off x="8413750" y="0"/>
            <a:ext cx="528638" cy="35258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p:nvSpPr>
        <p:spPr>
          <a:xfrm>
            <a:off x="8413750" y="0"/>
            <a:ext cx="528638" cy="35258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32770" name="灯片编号占位符 5"/>
          <p:cNvSpPr>
            <a:spLocks noGrp="1"/>
          </p:cNvSpPr>
          <p:nvPr>
            <p:ph type="sldNum" sz="quarter" idx="12"/>
          </p:nvPr>
        </p:nvSpPr>
        <p:spPr>
          <a:xfrm rot="-5400000">
            <a:off x="8224838" y="5884863"/>
            <a:ext cx="1317625" cy="365125"/>
          </a:xfrm>
          <a:noFill/>
          <a:ln>
            <a:noFill/>
          </a:ln>
        </p:spPr>
        <p:txBody>
          <a:bodyPr wrap="square" lIns="91440" tIns="45720" rIns="91440" bIns="45720" anchor="ctr" anchorCtr="0"/>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fld id="{9A0DB2DC-4C9A-4742-B13C-FB6460FD3503}" type="slidenum">
              <a:rPr lang="en-US" altLang="zh-CN" sz="2400" b="1" dirty="0">
                <a:solidFill>
                  <a:schemeClr val="tx2"/>
                </a:solidFill>
                <a:ea typeface="宋体" panose="02010600030101010101" pitchFamily="2" charset="-122"/>
              </a:rPr>
            </a:fld>
            <a:endParaRPr lang="en-US" altLang="zh-CN" sz="2400" b="1" dirty="0">
              <a:solidFill>
                <a:schemeClr val="tx2"/>
              </a:solidFill>
              <a:ea typeface="宋体" panose="02010600030101010101" pitchFamily="2" charset="-122"/>
            </a:endParaRPr>
          </a:p>
        </p:txBody>
      </p:sp>
      <p:sp>
        <p:nvSpPr>
          <p:cNvPr id="32771" name="Text Box 4"/>
          <p:cNvSpPr txBox="1"/>
          <p:nvPr/>
        </p:nvSpPr>
        <p:spPr>
          <a:xfrm>
            <a:off x="374650" y="1254125"/>
            <a:ext cx="8118475" cy="1641475"/>
          </a:xfrm>
          <a:prstGeom prst="rect">
            <a:avLst/>
          </a:prstGeom>
          <a:noFill/>
          <a:ln w="9525">
            <a:noFill/>
          </a:ln>
        </p:spPr>
        <p:txBody>
          <a:bodyPr wrap="square" anchor="t" anchorCtr="0">
            <a:spAutoFit/>
          </a:bodyPr>
          <a:p>
            <a:pPr marL="342900" indent="-342900" fontAlgn="ctr">
              <a:lnSpc>
                <a:spcPct val="140000"/>
              </a:lnSpc>
              <a:buClr>
                <a:srgbClr val="1055A8"/>
              </a:buClr>
              <a:buSzTx/>
              <a:buFont typeface="Arial" panose="020B0604020202020204" pitchFamily="34" charset="0"/>
              <a:buChar char="•"/>
            </a:pPr>
            <a:r>
              <a:rPr lang="zh-CN" altLang="en-US" sz="2400" dirty="0">
                <a:latin typeface="楷体_GB2312" pitchFamily="49" charset="-122"/>
                <a:ea typeface="楷体_GB2312" pitchFamily="49" charset="-122"/>
              </a:rPr>
              <a:t>目标的自身状态、场景所处的环境和成像器材的成像特性等因素，影响图像配准/目标识别跟踪的性能。SIFT算法可解决：</a:t>
            </a:r>
            <a:endParaRPr lang="zh-CN" altLang="en-US" sz="2400" dirty="0">
              <a:latin typeface="楷体_GB2312" pitchFamily="49" charset="-122"/>
              <a:ea typeface="楷体_GB2312" pitchFamily="49" charset="-122"/>
            </a:endParaRPr>
          </a:p>
        </p:txBody>
      </p:sp>
      <p:sp>
        <p:nvSpPr>
          <p:cNvPr id="32772" name="Text Box 5"/>
          <p:cNvSpPr txBox="1"/>
          <p:nvPr/>
        </p:nvSpPr>
        <p:spPr>
          <a:xfrm>
            <a:off x="844550" y="2895600"/>
            <a:ext cx="5838825" cy="3414713"/>
          </a:xfrm>
          <a:prstGeom prst="rect">
            <a:avLst/>
          </a:prstGeom>
          <a:noFill/>
          <a:ln w="9525">
            <a:noFill/>
          </a:ln>
        </p:spPr>
        <p:txBody>
          <a:bodyPr anchor="t" anchorCtr="0">
            <a:spAutoFit/>
          </a:bodyPr>
          <a:p>
            <a:pPr marL="342900" indent="-342900" fontAlgn="ctr">
              <a:lnSpc>
                <a:spcPct val="150000"/>
              </a:lnSpc>
              <a:buClr>
                <a:srgbClr val="1055A8"/>
              </a:buClr>
              <a:buFont typeface="Wingdings" panose="05000000000000000000" charset="0"/>
              <a:buChar char="Ø"/>
            </a:pPr>
            <a:r>
              <a:rPr lang="zh-CN" altLang="en-US" sz="2400" dirty="0">
                <a:latin typeface="NeoSans"/>
                <a:ea typeface="楷体_GB2312" pitchFamily="49" charset="-122"/>
              </a:rPr>
              <a:t>目标的旋转、缩放、平移（</a:t>
            </a:r>
            <a:r>
              <a:rPr lang="en-US" altLang="zh-CN" sz="2400" dirty="0">
                <a:latin typeface="NeoSans"/>
                <a:ea typeface="楷体_GB2312" pitchFamily="49" charset="-122"/>
              </a:rPr>
              <a:t>RST</a:t>
            </a:r>
            <a:r>
              <a:rPr lang="zh-CN" altLang="en-US" sz="2400" dirty="0">
                <a:latin typeface="NeoSans"/>
                <a:ea typeface="楷体_GB2312" pitchFamily="49" charset="-122"/>
              </a:rPr>
              <a:t>）</a:t>
            </a:r>
            <a:endParaRPr lang="zh-CN" altLang="en-US" sz="2400" dirty="0">
              <a:latin typeface="NeoSans"/>
              <a:ea typeface="楷体_GB2312" pitchFamily="49" charset="-122"/>
            </a:endParaRPr>
          </a:p>
          <a:p>
            <a:pPr marL="342900" indent="-342900" fontAlgn="ctr">
              <a:lnSpc>
                <a:spcPct val="150000"/>
              </a:lnSpc>
              <a:buClr>
                <a:srgbClr val="1055A8"/>
              </a:buClr>
              <a:buFont typeface="Wingdings" panose="05000000000000000000" charset="0"/>
              <a:buChar char="Ø"/>
            </a:pPr>
            <a:r>
              <a:rPr lang="zh-CN" altLang="en-US" sz="2400" dirty="0">
                <a:latin typeface="NeoSans"/>
                <a:ea typeface="楷体_GB2312" pitchFamily="49" charset="-122"/>
              </a:rPr>
              <a:t>图像仿射</a:t>
            </a:r>
            <a:r>
              <a:rPr lang="en-US" altLang="zh-CN" sz="2400" dirty="0">
                <a:latin typeface="NeoSans"/>
                <a:ea typeface="楷体_GB2312" pitchFamily="49" charset="-122"/>
              </a:rPr>
              <a:t>/</a:t>
            </a:r>
            <a:r>
              <a:rPr lang="zh-CN" altLang="en-US" sz="2400" dirty="0">
                <a:latin typeface="NeoSans"/>
                <a:ea typeface="楷体_GB2312" pitchFamily="49" charset="-122"/>
              </a:rPr>
              <a:t>投影变换（视点</a:t>
            </a:r>
            <a:r>
              <a:rPr lang="en-US" altLang="zh-CN" sz="2400" dirty="0">
                <a:latin typeface="NeoSans"/>
                <a:ea typeface="楷体_GB2312" pitchFamily="49" charset="-122"/>
              </a:rPr>
              <a:t>viewpoint</a:t>
            </a:r>
            <a:r>
              <a:rPr lang="zh-CN" altLang="en-US" sz="2400" dirty="0">
                <a:latin typeface="NeoSans"/>
                <a:ea typeface="楷体_GB2312" pitchFamily="49" charset="-122"/>
              </a:rPr>
              <a:t>）</a:t>
            </a:r>
            <a:endParaRPr lang="zh-CN" altLang="en-US" sz="2400" dirty="0">
              <a:latin typeface="NeoSans"/>
              <a:ea typeface="楷体_GB2312" pitchFamily="49" charset="-122"/>
            </a:endParaRPr>
          </a:p>
          <a:p>
            <a:pPr marL="342900" indent="-342900" fontAlgn="ctr">
              <a:lnSpc>
                <a:spcPct val="150000"/>
              </a:lnSpc>
              <a:buClr>
                <a:srgbClr val="1055A8"/>
              </a:buClr>
              <a:buFont typeface="Wingdings" panose="05000000000000000000" charset="0"/>
              <a:buChar char="Ø"/>
            </a:pPr>
            <a:r>
              <a:rPr lang="zh-CN" altLang="en-US" sz="2400" dirty="0">
                <a:latin typeface="NeoSans"/>
                <a:ea typeface="楷体_GB2312" pitchFamily="49" charset="-122"/>
              </a:rPr>
              <a:t>光照影响（</a:t>
            </a:r>
            <a:r>
              <a:rPr lang="en-US" altLang="zh-CN" sz="2400" dirty="0">
                <a:latin typeface="NeoSans"/>
                <a:ea typeface="楷体_GB2312" pitchFamily="49" charset="-122"/>
              </a:rPr>
              <a:t>illumination</a:t>
            </a:r>
            <a:r>
              <a:rPr lang="zh-CN" altLang="en-US" sz="2400" dirty="0">
                <a:latin typeface="NeoSans"/>
                <a:ea typeface="楷体_GB2312" pitchFamily="49" charset="-122"/>
              </a:rPr>
              <a:t>）</a:t>
            </a:r>
            <a:endParaRPr lang="zh-CN" altLang="en-US" sz="2400" dirty="0">
              <a:latin typeface="NeoSans"/>
              <a:ea typeface="楷体_GB2312" pitchFamily="49" charset="-122"/>
            </a:endParaRPr>
          </a:p>
          <a:p>
            <a:pPr marL="342900" indent="-342900" fontAlgn="ctr">
              <a:lnSpc>
                <a:spcPct val="150000"/>
              </a:lnSpc>
              <a:buClr>
                <a:srgbClr val="1055A8"/>
              </a:buClr>
              <a:buFont typeface="Wingdings" panose="05000000000000000000" charset="0"/>
              <a:buChar char="Ø"/>
            </a:pPr>
            <a:r>
              <a:rPr lang="zh-CN" altLang="en-US" sz="2400" dirty="0">
                <a:latin typeface="NeoSans"/>
                <a:ea typeface="楷体_GB2312" pitchFamily="49" charset="-122"/>
              </a:rPr>
              <a:t>目标遮挡（</a:t>
            </a:r>
            <a:r>
              <a:rPr lang="en-US" altLang="zh-CN" sz="2400" dirty="0">
                <a:latin typeface="NeoSans"/>
                <a:ea typeface="楷体_GB2312" pitchFamily="49" charset="-122"/>
              </a:rPr>
              <a:t>occlusion</a:t>
            </a:r>
            <a:r>
              <a:rPr lang="zh-CN" altLang="en-US" sz="2400" dirty="0">
                <a:latin typeface="NeoSans"/>
                <a:ea typeface="楷体_GB2312" pitchFamily="49" charset="-122"/>
              </a:rPr>
              <a:t>）</a:t>
            </a:r>
            <a:endParaRPr lang="zh-CN" altLang="en-US" sz="2400" dirty="0">
              <a:latin typeface="NeoSans"/>
              <a:ea typeface="楷体_GB2312" pitchFamily="49" charset="-122"/>
            </a:endParaRPr>
          </a:p>
          <a:p>
            <a:pPr marL="342900" indent="-342900" fontAlgn="ctr">
              <a:lnSpc>
                <a:spcPct val="150000"/>
              </a:lnSpc>
              <a:buClr>
                <a:srgbClr val="1055A8"/>
              </a:buClr>
              <a:buFont typeface="Wingdings" panose="05000000000000000000" charset="0"/>
              <a:buChar char="Ø"/>
            </a:pPr>
            <a:r>
              <a:rPr lang="zh-CN" altLang="en-US" sz="2400" dirty="0">
                <a:latin typeface="NeoSans"/>
                <a:ea typeface="楷体_GB2312" pitchFamily="49" charset="-122"/>
              </a:rPr>
              <a:t>杂物场景（</a:t>
            </a:r>
            <a:r>
              <a:rPr lang="en-US" altLang="zh-CN" sz="2400" dirty="0">
                <a:latin typeface="NeoSans"/>
                <a:ea typeface="楷体_GB2312" pitchFamily="49" charset="-122"/>
              </a:rPr>
              <a:t>clutter</a:t>
            </a:r>
            <a:r>
              <a:rPr lang="zh-CN" altLang="en-US" sz="2400" dirty="0">
                <a:latin typeface="NeoSans"/>
                <a:ea typeface="楷体_GB2312" pitchFamily="49" charset="-122"/>
              </a:rPr>
              <a:t>）</a:t>
            </a:r>
            <a:endParaRPr lang="zh-CN" altLang="en-US" sz="2400" dirty="0">
              <a:latin typeface="NeoSans"/>
              <a:ea typeface="楷体_GB2312" pitchFamily="49" charset="-122"/>
            </a:endParaRPr>
          </a:p>
          <a:p>
            <a:pPr marL="342900" indent="-342900" fontAlgn="ctr">
              <a:lnSpc>
                <a:spcPct val="150000"/>
              </a:lnSpc>
              <a:buClr>
                <a:srgbClr val="1055A8"/>
              </a:buClr>
              <a:buFont typeface="Wingdings" panose="05000000000000000000" charset="0"/>
              <a:buChar char="Ø"/>
            </a:pPr>
            <a:r>
              <a:rPr lang="zh-CN" altLang="en-US" sz="2400" dirty="0">
                <a:latin typeface="NeoSans"/>
                <a:ea typeface="楷体_GB2312" pitchFamily="49" charset="-122"/>
              </a:rPr>
              <a:t>噪声</a:t>
            </a:r>
            <a:endParaRPr lang="zh-CN" altLang="en-US" sz="2400" dirty="0">
              <a:latin typeface="NeoSans"/>
              <a:ea typeface="楷体_GB2312" pitchFamily="49" charset="-122"/>
            </a:endParaRPr>
          </a:p>
        </p:txBody>
      </p:sp>
      <p:sp>
        <p:nvSpPr>
          <p:cNvPr id="32773" name="Rectangle 9"/>
          <p:cNvSpPr/>
          <p:nvPr/>
        </p:nvSpPr>
        <p:spPr>
          <a:xfrm>
            <a:off x="703263" y="233363"/>
            <a:ext cx="4589462" cy="554037"/>
          </a:xfrm>
          <a:prstGeom prst="rect">
            <a:avLst/>
          </a:prstGeom>
          <a:noFill/>
          <a:ln w="9525">
            <a:noFill/>
          </a:ln>
        </p:spPr>
        <p:txBody>
          <a:bodyPr anchor="ctr" anchorCtr="0"/>
          <a:p>
            <a:pPr defTabSz="914400">
              <a:spcBef>
                <a:spcPct val="20000"/>
              </a:spcBef>
              <a:spcAft>
                <a:spcPts val="600"/>
              </a:spcAft>
              <a:buSzTx/>
            </a:pPr>
            <a:r>
              <a:rPr lang="zh-CN" altLang="en-US" sz="4400" dirty="0">
                <a:solidFill>
                  <a:schemeClr val="tx2"/>
                </a:solidFill>
                <a:latin typeface="Arial Black" panose="020B0A04020102020204" pitchFamily="34" charset="0"/>
                <a:ea typeface="黑体" panose="02010609060101010101" pitchFamily="49" charset="-122"/>
              </a:rPr>
              <a:t>SIFT简介：优点</a:t>
            </a:r>
            <a:endParaRPr lang="zh-CN" altLang="en-US" sz="4400" dirty="0">
              <a:solidFill>
                <a:schemeClr val="tx2"/>
              </a:solidFill>
              <a:latin typeface="Arial Black" panose="020B0A04020102020204" pitchFamily="34" charset="0"/>
              <a:ea typeface="黑体" panose="02010609060101010101" pitchFamily="49"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灯片编号占位符 3"/>
          <p:cNvSpPr>
            <a:spLocks noGrp="1"/>
          </p:cNvSpPr>
          <p:nvPr>
            <p:ph type="sldNum" sz="quarter" idx="12"/>
          </p:nvPr>
        </p:nvSpPr>
        <p:spPr>
          <a:xfrm rot="-5400000">
            <a:off x="8224838" y="5884863"/>
            <a:ext cx="1317625" cy="365125"/>
          </a:xfrm>
          <a:noFill/>
          <a:ln>
            <a:noFill/>
          </a:ln>
        </p:spPr>
        <p:txBody>
          <a:bodyPr wrap="square" lIns="91440" tIns="45720" rIns="91440" bIns="45720" anchor="ctr" anchorCtr="0"/>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fld id="{9A0DB2DC-4C9A-4742-B13C-FB6460FD3503}" type="slidenum">
              <a:rPr lang="en-US" altLang="zh-CN" sz="2400" b="1" dirty="0">
                <a:solidFill>
                  <a:schemeClr val="tx2"/>
                </a:solidFill>
                <a:ea typeface="宋体" panose="02010600030101010101" pitchFamily="2" charset="-122"/>
              </a:rPr>
            </a:fld>
            <a:endParaRPr lang="en-US" altLang="zh-CN" sz="2400" b="1" dirty="0">
              <a:solidFill>
                <a:schemeClr val="tx2"/>
              </a:solidFill>
              <a:ea typeface="宋体" panose="02010600030101010101" pitchFamily="2" charset="-122"/>
            </a:endParaRPr>
          </a:p>
        </p:txBody>
      </p:sp>
      <p:pic>
        <p:nvPicPr>
          <p:cNvPr id="33794" name="Picture 18" descr="sift-feat"/>
          <p:cNvPicPr>
            <a:picLocks noChangeAspect="1"/>
          </p:cNvPicPr>
          <p:nvPr/>
        </p:nvPicPr>
        <p:blipFill>
          <a:blip r:embed="rId1"/>
          <a:stretch>
            <a:fillRect/>
          </a:stretch>
        </p:blipFill>
        <p:spPr>
          <a:xfrm>
            <a:off x="1062038" y="1139825"/>
            <a:ext cx="6994525" cy="3124200"/>
          </a:xfrm>
          <a:prstGeom prst="rect">
            <a:avLst/>
          </a:prstGeom>
          <a:noFill/>
          <a:ln w="9525">
            <a:noFill/>
          </a:ln>
        </p:spPr>
      </p:pic>
      <p:sp>
        <p:nvSpPr>
          <p:cNvPr id="33795" name="Rectangle 4"/>
          <p:cNvSpPr/>
          <p:nvPr/>
        </p:nvSpPr>
        <p:spPr>
          <a:xfrm>
            <a:off x="703263" y="233363"/>
            <a:ext cx="5610225" cy="554037"/>
          </a:xfrm>
          <a:prstGeom prst="rect">
            <a:avLst/>
          </a:prstGeom>
          <a:noFill/>
          <a:ln w="9525">
            <a:noFill/>
          </a:ln>
        </p:spPr>
        <p:txBody>
          <a:bodyPr anchor="ctr" anchorCtr="0"/>
          <a:p>
            <a:pPr defTabSz="914400">
              <a:spcBef>
                <a:spcPct val="20000"/>
              </a:spcBef>
              <a:spcAft>
                <a:spcPts val="600"/>
              </a:spcAft>
              <a:buSzTx/>
            </a:pPr>
            <a:r>
              <a:rPr lang="zh-CN" altLang="en-US" sz="4400" dirty="0">
                <a:solidFill>
                  <a:schemeClr val="tx2"/>
                </a:solidFill>
                <a:latin typeface="Arial Black" panose="020B0A04020102020204" pitchFamily="34" charset="0"/>
                <a:ea typeface="黑体" panose="02010609060101010101" pitchFamily="49" charset="-122"/>
              </a:rPr>
              <a:t>SIFT简介：流程</a:t>
            </a:r>
            <a:r>
              <a:rPr lang="en-US" altLang="zh-CN" sz="4400" dirty="0">
                <a:solidFill>
                  <a:schemeClr val="tx2"/>
                </a:solidFill>
                <a:latin typeface="Arial Black" panose="020B0A04020102020204" pitchFamily="34" charset="0"/>
                <a:ea typeface="黑体" panose="02010609060101010101" pitchFamily="49" charset="-122"/>
              </a:rPr>
              <a:t>1</a:t>
            </a:r>
            <a:endParaRPr lang="en-US" altLang="zh-CN" sz="4400" dirty="0">
              <a:solidFill>
                <a:schemeClr val="tx2"/>
              </a:solidFill>
              <a:latin typeface="Arial Black" panose="020B0A04020102020204" pitchFamily="34" charset="0"/>
              <a:ea typeface="黑体" panose="02010609060101010101" pitchFamily="49" charset="-122"/>
            </a:endParaRPr>
          </a:p>
        </p:txBody>
      </p:sp>
      <p:sp>
        <p:nvSpPr>
          <p:cNvPr id="33796" name="Text Box 11"/>
          <p:cNvSpPr txBox="1"/>
          <p:nvPr/>
        </p:nvSpPr>
        <p:spPr>
          <a:xfrm>
            <a:off x="484188" y="4614863"/>
            <a:ext cx="8326437" cy="1752600"/>
          </a:xfrm>
          <a:prstGeom prst="rect">
            <a:avLst/>
          </a:prstGeom>
          <a:noFill/>
          <a:ln w="9525">
            <a:noFill/>
          </a:ln>
        </p:spPr>
        <p:txBody>
          <a:bodyPr anchor="t" anchorCtr="0">
            <a:spAutoFit/>
          </a:bodyPr>
          <a:p>
            <a:pPr marL="342900" indent="-342900" fontAlgn="ctr">
              <a:lnSpc>
                <a:spcPct val="150000"/>
              </a:lnSpc>
              <a:buClr>
                <a:srgbClr val="1055A8"/>
              </a:buClr>
              <a:buSzTx/>
              <a:buFont typeface="Arial" panose="020B0604020202020204" pitchFamily="34" charset="0"/>
              <a:buChar char="•"/>
            </a:pPr>
            <a:r>
              <a:rPr lang="zh-CN" altLang="en-US" sz="2400" b="1" dirty="0">
                <a:solidFill>
                  <a:schemeClr val="tx2"/>
                </a:solidFill>
                <a:latin typeface="Arial" panose="020B0604020202020204" pitchFamily="34" charset="0"/>
                <a:ea typeface="楷体_GB2312" pitchFamily="49" charset="-122"/>
              </a:rPr>
              <a:t>核心步骤：</a:t>
            </a:r>
            <a:r>
              <a:rPr lang="zh-CN" altLang="en-US" sz="2400" dirty="0">
                <a:latin typeface="Arial" panose="020B0604020202020204" pitchFamily="34" charset="0"/>
                <a:ea typeface="楷体_GB2312" pitchFamily="49" charset="-122"/>
              </a:rPr>
              <a:t>将一幅图像映射（变换）为一个局部特征向量集；特征向量具有平移、缩放、旋转不变性，同时对光照变化、仿射及投影变换也有一定不变性。</a:t>
            </a:r>
            <a:endParaRPr lang="zh-CN" altLang="en-US" sz="2400" dirty="0">
              <a:latin typeface="Arial" panose="020B0604020202020204" pitchFamily="34" charset="0"/>
              <a:ea typeface="楷体_GB2312" pitchFamily="49" charset="-122"/>
            </a:endParaRPr>
          </a:p>
        </p:txBody>
      </p:sp>
      <p:sp>
        <p:nvSpPr>
          <p:cNvPr id="33797" name="Rectangle 14"/>
          <p:cNvSpPr/>
          <p:nvPr/>
        </p:nvSpPr>
        <p:spPr>
          <a:xfrm>
            <a:off x="0" y="2441575"/>
            <a:ext cx="9144000" cy="0"/>
          </a:xfrm>
          <a:prstGeom prst="rect">
            <a:avLst/>
          </a:prstGeom>
          <a:noFill/>
          <a:ln w="9525">
            <a:noFill/>
          </a:ln>
        </p:spPr>
        <p:txBody>
          <a:bodyPr wrap="none" anchor="ctr" anchorCtr="0">
            <a:spAutoFit/>
          </a:bodyPr>
          <a:p>
            <a:pPr eaLnBrk="0" hangingPunct="0"/>
            <a:endParaRPr lang="zh-CN" altLang="en-US" dirty="0">
              <a:latin typeface="Arial" panose="020B0604020202020204" pitchFamily="34" charset="0"/>
              <a:ea typeface="黑体" panose="02010609060101010101" pitchFamily="49" charset="-122"/>
            </a:endParaRPr>
          </a:p>
        </p:txBody>
      </p:sp>
      <p:sp>
        <p:nvSpPr>
          <p:cNvPr id="33798" name="Rectangle 19"/>
          <p:cNvSpPr/>
          <p:nvPr/>
        </p:nvSpPr>
        <p:spPr>
          <a:xfrm>
            <a:off x="1062038" y="3968750"/>
            <a:ext cx="1931987" cy="214313"/>
          </a:xfrm>
          <a:prstGeom prst="rect">
            <a:avLst/>
          </a:prstGeom>
          <a:noFill/>
          <a:ln w="9525">
            <a:noFill/>
          </a:ln>
        </p:spPr>
        <p:txBody>
          <a:bodyPr wrap="none" anchor="t" anchorCtr="0">
            <a:spAutoFit/>
          </a:bodyPr>
          <a:p>
            <a:r>
              <a:rPr lang="en-US" altLang="zh-CN" sz="800" dirty="0">
                <a:latin typeface="Arial" panose="020B0604020202020204" pitchFamily="34" charset="0"/>
                <a:ea typeface="黑体" panose="02010609060101010101" pitchFamily="49" charset="-122"/>
              </a:rPr>
              <a:t>Original image </a:t>
            </a:r>
            <a:r>
              <a:rPr lang="en-US" altLang="en-US" sz="800" dirty="0">
                <a:latin typeface="Arial" panose="020B0604020202020204" pitchFamily="34" charset="0"/>
              </a:rPr>
              <a:t>courtesy</a:t>
            </a:r>
            <a:r>
              <a:rPr lang="en-US" altLang="zh-CN" sz="800" dirty="0">
                <a:latin typeface="Arial" panose="020B0604020202020204" pitchFamily="34" charset="0"/>
                <a:ea typeface="黑体" panose="02010609060101010101" pitchFamily="49" charset="-122"/>
              </a:rPr>
              <a:t> of David Lowe</a:t>
            </a:r>
            <a:endParaRPr lang="en-US" altLang="zh-CN" sz="800" dirty="0">
              <a:latin typeface="Arial" panose="020B0604020202020204" pitchFamily="34" charset="0"/>
              <a:ea typeface="黑体" panose="02010609060101010101" pitchFamily="49" charset="-122"/>
            </a:endParaRPr>
          </a:p>
        </p:txBody>
      </p:sp>
      <p:sp>
        <p:nvSpPr>
          <p:cNvPr id="9" name="矩形 8"/>
          <p:cNvSpPr/>
          <p:nvPr/>
        </p:nvSpPr>
        <p:spPr>
          <a:xfrm>
            <a:off x="8413750" y="0"/>
            <a:ext cx="528638" cy="35258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矩形 9"/>
          <p:cNvSpPr/>
          <p:nvPr/>
        </p:nvSpPr>
        <p:spPr>
          <a:xfrm>
            <a:off x="8413750" y="0"/>
            <a:ext cx="528638" cy="35258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34818" name="灯片编号占位符 3"/>
          <p:cNvSpPr>
            <a:spLocks noGrp="1"/>
          </p:cNvSpPr>
          <p:nvPr>
            <p:ph type="sldNum" sz="quarter" idx="12"/>
          </p:nvPr>
        </p:nvSpPr>
        <p:spPr>
          <a:xfrm rot="-5400000">
            <a:off x="8224838" y="5884863"/>
            <a:ext cx="1317625" cy="365125"/>
          </a:xfrm>
          <a:noFill/>
          <a:ln>
            <a:noFill/>
          </a:ln>
        </p:spPr>
        <p:txBody>
          <a:bodyPr wrap="square" lIns="91440" tIns="45720" rIns="91440" bIns="45720" anchor="ctr" anchorCtr="0"/>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fld id="{9A0DB2DC-4C9A-4742-B13C-FB6460FD3503}" type="slidenum">
              <a:rPr lang="en-US" altLang="zh-CN" sz="2400" b="1" dirty="0">
                <a:solidFill>
                  <a:schemeClr val="tx2"/>
                </a:solidFill>
                <a:ea typeface="宋体" panose="02010600030101010101" pitchFamily="2" charset="-122"/>
              </a:rPr>
            </a:fld>
            <a:endParaRPr lang="en-US" altLang="zh-CN" sz="2400" b="1" dirty="0">
              <a:solidFill>
                <a:schemeClr val="tx2"/>
              </a:solidFill>
              <a:ea typeface="宋体" panose="02010600030101010101" pitchFamily="2" charset="-122"/>
            </a:endParaRPr>
          </a:p>
        </p:txBody>
      </p:sp>
      <p:sp>
        <p:nvSpPr>
          <p:cNvPr id="34819" name="Text Box 6"/>
          <p:cNvSpPr txBox="1"/>
          <p:nvPr/>
        </p:nvSpPr>
        <p:spPr>
          <a:xfrm>
            <a:off x="398463" y="2055813"/>
            <a:ext cx="8326437" cy="519112"/>
          </a:xfrm>
          <a:prstGeom prst="rect">
            <a:avLst/>
          </a:prstGeom>
          <a:noFill/>
          <a:ln w="9525">
            <a:noFill/>
          </a:ln>
        </p:spPr>
        <p:txBody>
          <a:bodyPr anchor="t" anchorCtr="0">
            <a:spAutoFit/>
          </a:bodyPr>
          <a:p>
            <a:pPr>
              <a:lnSpc>
                <a:spcPct val="140000"/>
              </a:lnSpc>
            </a:pPr>
            <a:r>
              <a:rPr lang="en-US" altLang="zh-CN" sz="2000" dirty="0">
                <a:latin typeface="NeoSans"/>
                <a:ea typeface="黑体" panose="02010609060101010101" pitchFamily="49" charset="-122"/>
              </a:rPr>
              <a:t>        </a:t>
            </a:r>
            <a:endParaRPr lang="en-US" altLang="zh-CN" sz="2000" dirty="0">
              <a:latin typeface="NeoSans"/>
              <a:ea typeface="黑体" panose="02010609060101010101" pitchFamily="49" charset="-122"/>
            </a:endParaRPr>
          </a:p>
        </p:txBody>
      </p:sp>
      <p:graphicFrame>
        <p:nvGraphicFramePr>
          <p:cNvPr id="34820" name="Object 9"/>
          <p:cNvGraphicFramePr>
            <a:graphicFrameLocks noChangeAspect="1"/>
          </p:cNvGraphicFramePr>
          <p:nvPr/>
        </p:nvGraphicFramePr>
        <p:xfrm>
          <a:off x="1103313" y="3913188"/>
          <a:ext cx="7158037" cy="2674937"/>
        </p:xfrm>
        <a:graphic>
          <a:graphicData uri="http://schemas.openxmlformats.org/presentationml/2006/ole">
            <mc:AlternateContent xmlns:mc="http://schemas.openxmlformats.org/markup-compatibility/2006">
              <mc:Choice xmlns:v="urn:schemas-microsoft-com:vml" Requires="v">
                <p:oleObj spid="_x0000_s3076" name="" r:id="rId1" imgW="5948045" imgH="2230755" progId="Visio.Drawing.11">
                  <p:embed/>
                </p:oleObj>
              </mc:Choice>
              <mc:Fallback>
                <p:oleObj name="" r:id="rId1" imgW="5948045" imgH="2230755" progId="Visio.Drawing.11">
                  <p:embed/>
                  <p:pic>
                    <p:nvPicPr>
                      <p:cNvPr id="0" name="图片 3075"/>
                      <p:cNvPicPr/>
                      <p:nvPr/>
                    </p:nvPicPr>
                    <p:blipFill>
                      <a:blip r:embed="rId2"/>
                      <a:stretch>
                        <a:fillRect/>
                      </a:stretch>
                    </p:blipFill>
                    <p:spPr>
                      <a:xfrm>
                        <a:off x="1103313" y="3913188"/>
                        <a:ext cx="7158037" cy="2674937"/>
                      </a:xfrm>
                      <a:prstGeom prst="rect">
                        <a:avLst/>
                      </a:prstGeom>
                      <a:noFill/>
                      <a:ln w="38100">
                        <a:noFill/>
                        <a:miter/>
                      </a:ln>
                    </p:spPr>
                  </p:pic>
                </p:oleObj>
              </mc:Fallback>
            </mc:AlternateContent>
          </a:graphicData>
        </a:graphic>
      </p:graphicFrame>
      <p:sp>
        <p:nvSpPr>
          <p:cNvPr id="34821" name="Text Box 10"/>
          <p:cNvSpPr txBox="1"/>
          <p:nvPr/>
        </p:nvSpPr>
        <p:spPr>
          <a:xfrm>
            <a:off x="398463" y="977900"/>
            <a:ext cx="8745537" cy="2674938"/>
          </a:xfrm>
          <a:prstGeom prst="rect">
            <a:avLst/>
          </a:prstGeom>
          <a:noFill/>
          <a:ln w="9525">
            <a:noFill/>
          </a:ln>
        </p:spPr>
        <p:txBody>
          <a:bodyPr anchor="t" anchorCtr="0">
            <a:spAutoFit/>
          </a:bodyPr>
          <a:p>
            <a:pPr marL="342900" indent="-342900" fontAlgn="ctr">
              <a:lnSpc>
                <a:spcPct val="140000"/>
              </a:lnSpc>
              <a:buClr>
                <a:srgbClr val="1055A8"/>
              </a:buClr>
              <a:buSzTx/>
              <a:buFont typeface="Arial" panose="020B0604020202020204" pitchFamily="34" charset="0"/>
              <a:buChar char="•"/>
            </a:pPr>
            <a:r>
              <a:rPr lang="en-US" altLang="zh-CN" sz="2000" dirty="0">
                <a:latin typeface="Arial" panose="020B0604020202020204" pitchFamily="34" charset="0"/>
                <a:ea typeface="楷体_GB2312" pitchFamily="49" charset="-122"/>
              </a:rPr>
              <a:t> </a:t>
            </a:r>
            <a:r>
              <a:rPr lang="zh-CN" altLang="en-US" sz="2400" dirty="0">
                <a:latin typeface="Arial" panose="020B0604020202020204" pitchFamily="34" charset="0"/>
                <a:ea typeface="楷体_GB2312" pitchFamily="49" charset="-122"/>
              </a:rPr>
              <a:t>SIFT算法主要有三大步骤：</a:t>
            </a:r>
            <a:endParaRPr lang="zh-CN" altLang="en-US" sz="2400" dirty="0">
              <a:latin typeface="Arial" panose="020B0604020202020204" pitchFamily="34" charset="0"/>
              <a:ea typeface="楷体_GB2312" pitchFamily="49" charset="-122"/>
            </a:endParaRPr>
          </a:p>
          <a:p>
            <a:pPr marL="342900" indent="-342900" fontAlgn="ctr">
              <a:lnSpc>
                <a:spcPct val="140000"/>
              </a:lnSpc>
              <a:buClr>
                <a:srgbClr val="1055A8"/>
              </a:buClr>
              <a:buSzTx/>
              <a:buFont typeface="Wingdings" panose="05000000000000000000" charset="0"/>
              <a:buChar char="Ø"/>
            </a:pPr>
            <a:r>
              <a:rPr lang="zh-CN" altLang="en-US" sz="2400" dirty="0">
                <a:latin typeface="Arial" panose="020B0604020202020204" pitchFamily="34" charset="0"/>
                <a:ea typeface="楷体_GB2312" pitchFamily="49" charset="-122"/>
              </a:rPr>
              <a:t>提取关键点；</a:t>
            </a:r>
            <a:endParaRPr lang="zh-CN" altLang="en-US" sz="2400" dirty="0">
              <a:latin typeface="Arial" panose="020B0604020202020204" pitchFamily="34" charset="0"/>
              <a:ea typeface="楷体_GB2312" pitchFamily="49" charset="-122"/>
            </a:endParaRPr>
          </a:p>
          <a:p>
            <a:pPr marL="342900" indent="-342900" fontAlgn="ctr">
              <a:lnSpc>
                <a:spcPct val="140000"/>
              </a:lnSpc>
              <a:buClr>
                <a:srgbClr val="1055A8"/>
              </a:buClr>
              <a:buSzTx/>
              <a:buFont typeface="Wingdings" panose="05000000000000000000" charset="0"/>
              <a:buChar char="Ø"/>
            </a:pPr>
            <a:r>
              <a:rPr lang="zh-CN" altLang="en-US" sz="2400" dirty="0">
                <a:latin typeface="Arial" panose="020B0604020202020204" pitchFamily="34" charset="0"/>
                <a:ea typeface="楷体_GB2312" pitchFamily="49" charset="-122"/>
              </a:rPr>
              <a:t>对关键点附加详细的信息（局部特征）构建描述器；</a:t>
            </a:r>
            <a:endParaRPr lang="zh-CN" altLang="en-US" sz="2400" dirty="0">
              <a:latin typeface="Arial" panose="020B0604020202020204" pitchFamily="34" charset="0"/>
              <a:ea typeface="楷体_GB2312" pitchFamily="49" charset="-122"/>
            </a:endParaRPr>
          </a:p>
          <a:p>
            <a:pPr marL="342900" indent="-342900" fontAlgn="ctr">
              <a:lnSpc>
                <a:spcPct val="140000"/>
              </a:lnSpc>
              <a:buClr>
                <a:srgbClr val="1055A8"/>
              </a:buClr>
              <a:buSzTx/>
              <a:buFont typeface="Wingdings" panose="05000000000000000000" charset="0"/>
              <a:buChar char="Ø"/>
            </a:pPr>
            <a:r>
              <a:rPr lang="zh-CN" altLang="en-US" sz="2400" dirty="0">
                <a:latin typeface="Arial" panose="020B0604020202020204" pitchFamily="34" charset="0"/>
                <a:ea typeface="楷体_GB2312" pitchFamily="49" charset="-122"/>
              </a:rPr>
              <a:t>通过两特征点（附带上特征向量的关键点）的两两比较找出相互匹配的若干对特征点，建立景物间的对应关系。 </a:t>
            </a:r>
            <a:endParaRPr lang="zh-CN" altLang="en-US" sz="2400" dirty="0">
              <a:latin typeface="Arial" panose="020B0604020202020204" pitchFamily="34" charset="0"/>
              <a:ea typeface="楷体_GB2312" pitchFamily="49" charset="-122"/>
            </a:endParaRPr>
          </a:p>
        </p:txBody>
      </p:sp>
      <p:sp>
        <p:nvSpPr>
          <p:cNvPr id="34822" name="Rectangle 4"/>
          <p:cNvSpPr/>
          <p:nvPr/>
        </p:nvSpPr>
        <p:spPr>
          <a:xfrm>
            <a:off x="703263" y="233363"/>
            <a:ext cx="5610225" cy="554037"/>
          </a:xfrm>
          <a:prstGeom prst="rect">
            <a:avLst/>
          </a:prstGeom>
          <a:noFill/>
          <a:ln w="9525">
            <a:noFill/>
          </a:ln>
        </p:spPr>
        <p:txBody>
          <a:bodyPr anchor="ctr" anchorCtr="0"/>
          <a:p>
            <a:pPr defTabSz="914400">
              <a:spcBef>
                <a:spcPct val="20000"/>
              </a:spcBef>
              <a:spcAft>
                <a:spcPts val="600"/>
              </a:spcAft>
              <a:buSzTx/>
            </a:pPr>
            <a:r>
              <a:rPr lang="zh-CN" altLang="en-US" sz="4400" dirty="0">
                <a:solidFill>
                  <a:schemeClr val="tx2"/>
                </a:solidFill>
                <a:latin typeface="Arial Black" panose="020B0A04020102020204" pitchFamily="34" charset="0"/>
                <a:ea typeface="黑体" panose="02010609060101010101" pitchFamily="49" charset="-122"/>
              </a:rPr>
              <a:t>SIFT简介：流程</a:t>
            </a:r>
            <a:r>
              <a:rPr lang="en-US" altLang="zh-CN" sz="4400" dirty="0">
                <a:solidFill>
                  <a:schemeClr val="tx2"/>
                </a:solidFill>
                <a:latin typeface="Arial Black" panose="020B0A04020102020204" pitchFamily="34" charset="0"/>
                <a:ea typeface="黑体" panose="02010609060101010101" pitchFamily="49" charset="-122"/>
              </a:rPr>
              <a:t>2</a:t>
            </a:r>
            <a:endParaRPr lang="en-US" altLang="zh-CN" sz="4400" dirty="0">
              <a:solidFill>
                <a:schemeClr val="tx2"/>
              </a:solidFill>
              <a:latin typeface="Arial Black" panose="020B0A04020102020204" pitchFamily="34" charset="0"/>
              <a:ea typeface="黑体" panose="0201060906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Text Placeholder 4"/>
          <p:cNvSpPr txBox="1"/>
          <p:nvPr/>
        </p:nvSpPr>
        <p:spPr>
          <a:xfrm>
            <a:off x="649288" y="469900"/>
            <a:ext cx="7772400" cy="1066800"/>
          </a:xfrm>
          <a:prstGeom prst="rect">
            <a:avLst/>
          </a:prstGeom>
          <a:noFill/>
          <a:ln w="9525">
            <a:noFill/>
          </a:ln>
        </p:spPr>
        <p:txBody>
          <a:bodyPr anchor="t" anchorCtr="0"/>
          <a:p>
            <a:pPr defTabSz="914400">
              <a:spcBef>
                <a:spcPct val="20000"/>
              </a:spcBef>
              <a:spcAft>
                <a:spcPts val="600"/>
              </a:spcAft>
              <a:buFont typeface="Arial" panose="020B0604020202020204" pitchFamily="34" charset="0"/>
            </a:pPr>
            <a:r>
              <a:rPr lang="zh-CN" altLang="en-US" sz="4400" dirty="0">
                <a:solidFill>
                  <a:schemeClr val="tx2"/>
                </a:solidFill>
                <a:latin typeface="Arial Black" panose="020B0A04020102020204" pitchFamily="34" charset="0"/>
                <a:ea typeface="黑体" panose="02010609060101010101" pitchFamily="49" charset="-122"/>
              </a:rPr>
              <a:t>常用特征</a:t>
            </a:r>
            <a:endParaRPr lang="zh-CN" altLang="en-US" sz="4400" dirty="0">
              <a:solidFill>
                <a:schemeClr val="tx2"/>
              </a:solidFill>
              <a:latin typeface="Arial Black" panose="020B0A04020102020204" pitchFamily="34" charset="0"/>
              <a:ea typeface="宋体" panose="02010600030101010101" pitchFamily="2" charset="-122"/>
            </a:endParaRPr>
          </a:p>
        </p:txBody>
      </p:sp>
      <p:sp>
        <p:nvSpPr>
          <p:cNvPr id="15362" name="TextBox 4"/>
          <p:cNvSpPr txBox="1"/>
          <p:nvPr/>
        </p:nvSpPr>
        <p:spPr>
          <a:xfrm>
            <a:off x="2568575" y="2276475"/>
            <a:ext cx="8251825" cy="2306638"/>
          </a:xfrm>
          <a:prstGeom prst="rect">
            <a:avLst/>
          </a:prstGeom>
          <a:noFill/>
          <a:ln w="9525">
            <a:noFill/>
          </a:ln>
        </p:spPr>
        <p:txBody>
          <a:bodyPr anchor="t" anchorCtr="0">
            <a:spAutoFit/>
          </a:bodyPr>
          <a:p>
            <a:pPr marL="342900" indent="-342900" eaLnBrk="0" hangingPunct="0">
              <a:lnSpc>
                <a:spcPct val="150000"/>
              </a:lnSpc>
              <a:buFont typeface="Arial" panose="020B0604020202020204" pitchFamily="34" charset="0"/>
              <a:buChar char="•"/>
            </a:pPr>
            <a:r>
              <a:rPr lang="en-US" altLang="zh-CN" sz="3200" dirty="0">
                <a:solidFill>
                  <a:srgbClr val="0070C0"/>
                </a:solidFill>
                <a:latin typeface="Arial" panose="020B0604020202020204" pitchFamily="34" charset="0"/>
                <a:ea typeface="黑体" panose="02010609060101010101" pitchFamily="49" charset="-122"/>
              </a:rPr>
              <a:t>HOG</a:t>
            </a:r>
            <a:r>
              <a:rPr lang="zh-CN" altLang="en-US" sz="3200" dirty="0">
                <a:solidFill>
                  <a:srgbClr val="0070C0"/>
                </a:solidFill>
                <a:latin typeface="Arial" panose="020B0604020202020204" pitchFamily="34" charset="0"/>
                <a:ea typeface="黑体" panose="02010609060101010101" pitchFamily="49" charset="-122"/>
              </a:rPr>
              <a:t>特征</a:t>
            </a:r>
            <a:endParaRPr lang="en-US" altLang="zh-CN" sz="3200" dirty="0">
              <a:latin typeface="Arial" panose="020B0604020202020204" pitchFamily="34" charset="0"/>
              <a:ea typeface="黑体" panose="02010609060101010101" pitchFamily="49" charset="-122"/>
            </a:endParaRPr>
          </a:p>
          <a:p>
            <a:pPr marL="342900" indent="-342900" eaLnBrk="0" hangingPunct="0">
              <a:lnSpc>
                <a:spcPct val="150000"/>
              </a:lnSpc>
              <a:buFont typeface="Arial" panose="020B0604020202020204" pitchFamily="34" charset="0"/>
              <a:buChar char="•"/>
            </a:pPr>
            <a:r>
              <a:rPr lang="en-US" altLang="zh-CN" sz="3200" dirty="0">
                <a:latin typeface="Arial" panose="020B0604020202020204" pitchFamily="34" charset="0"/>
                <a:ea typeface="黑体" panose="02010609060101010101" pitchFamily="49" charset="-122"/>
              </a:rPr>
              <a:t>SIFT</a:t>
            </a:r>
            <a:r>
              <a:rPr lang="zh-CN" altLang="en-US" sz="3200" dirty="0">
                <a:latin typeface="Arial" panose="020B0604020202020204" pitchFamily="34" charset="0"/>
                <a:ea typeface="黑体" panose="02010609060101010101" pitchFamily="49" charset="-122"/>
              </a:rPr>
              <a:t>特征</a:t>
            </a:r>
            <a:endParaRPr lang="en-US" altLang="zh-CN" sz="3200" dirty="0">
              <a:latin typeface="Arial" panose="020B0604020202020204" pitchFamily="34" charset="0"/>
              <a:ea typeface="黑体" panose="02010609060101010101" pitchFamily="49" charset="-122"/>
            </a:endParaRPr>
          </a:p>
          <a:p>
            <a:pPr marL="342900" indent="-342900" eaLnBrk="0" hangingPunct="0">
              <a:lnSpc>
                <a:spcPct val="150000"/>
              </a:lnSpc>
              <a:buFont typeface="Arial" panose="020B0604020202020204" pitchFamily="34" charset="0"/>
              <a:buChar char="•"/>
            </a:pPr>
            <a:endParaRPr lang="zh-CN" altLang="en-US" sz="3200" dirty="0">
              <a:latin typeface="Arial" panose="020B0604020202020204" pitchFamily="34" charset="0"/>
              <a:ea typeface="黑体" panose="02010609060101010101"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灯片编号占位符 5"/>
          <p:cNvSpPr>
            <a:spLocks noGrp="1"/>
          </p:cNvSpPr>
          <p:nvPr>
            <p:ph type="sldNum" sz="quarter" idx="12"/>
          </p:nvPr>
        </p:nvSpPr>
        <p:spPr>
          <a:xfrm rot="-5400000">
            <a:off x="8224838" y="5884863"/>
            <a:ext cx="1317625" cy="365125"/>
          </a:xfrm>
          <a:noFill/>
          <a:ln>
            <a:noFill/>
          </a:ln>
        </p:spPr>
        <p:txBody>
          <a:bodyPr wrap="square" lIns="91440" tIns="45720" rIns="91440" bIns="45720" anchor="ctr" anchorCtr="0"/>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fld id="{9A0DB2DC-4C9A-4742-B13C-FB6460FD3503}" type="slidenum">
              <a:rPr lang="en-US" altLang="zh-CN" sz="2400" b="1" dirty="0">
                <a:solidFill>
                  <a:schemeClr val="tx2"/>
                </a:solidFill>
                <a:ea typeface="宋体" panose="02010600030101010101" pitchFamily="2" charset="-122"/>
              </a:rPr>
            </a:fld>
            <a:endParaRPr lang="en-US" altLang="zh-CN" sz="2400" b="1" dirty="0">
              <a:solidFill>
                <a:schemeClr val="tx2"/>
              </a:solidFill>
              <a:ea typeface="宋体" panose="02010600030101010101" pitchFamily="2" charset="-122"/>
            </a:endParaRPr>
          </a:p>
        </p:txBody>
      </p:sp>
      <p:sp>
        <p:nvSpPr>
          <p:cNvPr id="35842" name="Text Box 4"/>
          <p:cNvSpPr txBox="1"/>
          <p:nvPr/>
        </p:nvSpPr>
        <p:spPr>
          <a:xfrm>
            <a:off x="2555875" y="2263775"/>
            <a:ext cx="4214813" cy="2722563"/>
          </a:xfrm>
          <a:prstGeom prst="rect">
            <a:avLst/>
          </a:prstGeom>
          <a:noFill/>
          <a:ln w="9525">
            <a:noFill/>
          </a:ln>
        </p:spPr>
        <p:txBody>
          <a:bodyPr wrap="square" anchor="t" anchorCtr="0">
            <a:spAutoFit/>
          </a:bodyPr>
          <a:p>
            <a:pPr marL="342900" indent="-342900" eaLnBrk="0" hangingPunct="0">
              <a:lnSpc>
                <a:spcPct val="150000"/>
              </a:lnSpc>
              <a:buSzTx/>
              <a:buFont typeface="Arial" panose="020B0604020202020204" pitchFamily="34" charset="0"/>
              <a:buChar char="•"/>
            </a:pPr>
            <a:r>
              <a:rPr lang="en-US" altLang="zh-CN" sz="3200" dirty="0">
                <a:latin typeface="Arial" panose="020B0604020202020204" pitchFamily="34" charset="0"/>
                <a:ea typeface="黑体" panose="02010609060101010101" pitchFamily="49" charset="-122"/>
              </a:rPr>
              <a:t>  </a:t>
            </a:r>
            <a:r>
              <a:rPr lang="en-US" altLang="zh-CN" sz="3200" dirty="0">
                <a:solidFill>
                  <a:srgbClr val="0070C0"/>
                </a:solidFill>
                <a:latin typeface="Arial" panose="020B0604020202020204" pitchFamily="34" charset="0"/>
                <a:ea typeface="黑体" panose="02010609060101010101" pitchFamily="49" charset="-122"/>
              </a:rPr>
              <a:t>关键点检测</a:t>
            </a:r>
            <a:endParaRPr lang="en-US" altLang="zh-CN" sz="3200" dirty="0">
              <a:latin typeface="Arial" panose="020B0604020202020204" pitchFamily="34" charset="0"/>
              <a:ea typeface="黑体" panose="02010609060101010101" pitchFamily="49" charset="-122"/>
            </a:endParaRPr>
          </a:p>
          <a:p>
            <a:pPr marL="342900" indent="-342900" eaLnBrk="0" hangingPunct="0">
              <a:lnSpc>
                <a:spcPct val="150000"/>
              </a:lnSpc>
              <a:buSzTx/>
              <a:buFont typeface="Arial" panose="020B0604020202020204" pitchFamily="34" charset="0"/>
              <a:buChar char="•"/>
            </a:pPr>
            <a:r>
              <a:rPr lang="en-US" altLang="zh-CN" sz="3200" dirty="0">
                <a:latin typeface="Arial" panose="020B0604020202020204" pitchFamily="34" charset="0"/>
                <a:ea typeface="黑体" panose="02010609060101010101" pitchFamily="49" charset="-122"/>
              </a:rPr>
              <a:t>  关键点描述 </a:t>
            </a:r>
            <a:endParaRPr lang="en-US" altLang="zh-CN" sz="3200" dirty="0">
              <a:latin typeface="Arial" panose="020B0604020202020204" pitchFamily="34" charset="0"/>
              <a:ea typeface="黑体" panose="02010609060101010101" pitchFamily="49" charset="-122"/>
            </a:endParaRPr>
          </a:p>
          <a:p>
            <a:pPr marL="342900" indent="-342900" eaLnBrk="0" hangingPunct="0">
              <a:lnSpc>
                <a:spcPct val="150000"/>
              </a:lnSpc>
              <a:buSzTx/>
              <a:buFont typeface="Arial" panose="020B0604020202020204" pitchFamily="34" charset="0"/>
              <a:buChar char="•"/>
            </a:pPr>
            <a:r>
              <a:rPr lang="en-US" altLang="zh-CN" sz="3200" dirty="0">
                <a:latin typeface="Arial" panose="020B0604020202020204" pitchFamily="34" charset="0"/>
                <a:ea typeface="黑体" panose="02010609060101010101" pitchFamily="49" charset="-122"/>
              </a:rPr>
              <a:t>  关键点匹配</a:t>
            </a:r>
            <a:endParaRPr lang="en-US" altLang="zh-CN" sz="3200" dirty="0">
              <a:latin typeface="Arial" panose="020B0604020202020204" pitchFamily="34" charset="0"/>
              <a:ea typeface="黑体" panose="02010609060101010101" pitchFamily="49" charset="-122"/>
            </a:endParaRPr>
          </a:p>
          <a:p>
            <a:pPr marL="342900" indent="-342900" eaLnBrk="0" hangingPunct="0">
              <a:lnSpc>
                <a:spcPct val="150000"/>
              </a:lnSpc>
              <a:buSzTx/>
              <a:buFont typeface="Arial" panose="020B0604020202020204" pitchFamily="34" charset="0"/>
              <a:buChar char="•"/>
            </a:pPr>
            <a:endParaRPr lang="en-US" altLang="zh-CN">
              <a:latin typeface="NeoSans"/>
            </a:endParaRPr>
          </a:p>
        </p:txBody>
      </p:sp>
      <p:sp>
        <p:nvSpPr>
          <p:cNvPr id="35843" name="Rectangle 5"/>
          <p:cNvSpPr/>
          <p:nvPr/>
        </p:nvSpPr>
        <p:spPr>
          <a:xfrm>
            <a:off x="566738" y="406400"/>
            <a:ext cx="6275387" cy="554038"/>
          </a:xfrm>
          <a:prstGeom prst="rect">
            <a:avLst/>
          </a:prstGeom>
          <a:noFill/>
          <a:ln w="9525">
            <a:noFill/>
          </a:ln>
        </p:spPr>
        <p:txBody>
          <a:bodyPr anchor="ctr" anchorCtr="0"/>
          <a:p>
            <a:pPr defTabSz="914400">
              <a:spcBef>
                <a:spcPct val="20000"/>
              </a:spcBef>
              <a:spcAft>
                <a:spcPts val="600"/>
              </a:spcAft>
              <a:buSzTx/>
            </a:pPr>
            <a:r>
              <a:rPr lang="zh-CN" altLang="en-US" sz="4400" dirty="0">
                <a:solidFill>
                  <a:schemeClr val="tx2"/>
                </a:solidFill>
                <a:latin typeface="Arial Black" panose="020B0A04020102020204" pitchFamily="34" charset="0"/>
                <a:ea typeface="黑体" panose="02010609060101010101" pitchFamily="49" charset="-122"/>
              </a:rPr>
              <a:t>SIFT算法实现细节</a:t>
            </a:r>
            <a:endParaRPr lang="zh-CN" altLang="en-US" sz="4400" dirty="0">
              <a:solidFill>
                <a:schemeClr val="tx2"/>
              </a:solidFill>
              <a:latin typeface="Arial Black" panose="020B0A04020102020204" pitchFamily="34" charset="0"/>
              <a:ea typeface="黑体" panose="02010609060101010101" pitchFamily="49" charset="-122"/>
            </a:endParaRPr>
          </a:p>
        </p:txBody>
      </p:sp>
      <p:sp>
        <p:nvSpPr>
          <p:cNvPr id="7" name="矩形 6"/>
          <p:cNvSpPr/>
          <p:nvPr/>
        </p:nvSpPr>
        <p:spPr>
          <a:xfrm>
            <a:off x="8413750" y="0"/>
            <a:ext cx="528638" cy="35258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8413750" y="0"/>
            <a:ext cx="528638" cy="35258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36866" name="灯片编号占位符 5"/>
          <p:cNvSpPr>
            <a:spLocks noGrp="1"/>
          </p:cNvSpPr>
          <p:nvPr>
            <p:ph type="sldNum" sz="quarter" idx="12"/>
          </p:nvPr>
        </p:nvSpPr>
        <p:spPr>
          <a:xfrm rot="-5400000">
            <a:off x="8224838" y="5884863"/>
            <a:ext cx="1317625" cy="365125"/>
          </a:xfrm>
          <a:noFill/>
          <a:ln>
            <a:noFill/>
          </a:ln>
        </p:spPr>
        <p:txBody>
          <a:bodyPr wrap="square" lIns="91440" tIns="45720" rIns="91440" bIns="45720" anchor="ctr" anchorCtr="0"/>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fld id="{9A0DB2DC-4C9A-4742-B13C-FB6460FD3503}" type="slidenum">
              <a:rPr lang="en-US" altLang="zh-CN" sz="2400" b="1" dirty="0">
                <a:solidFill>
                  <a:schemeClr val="tx2"/>
                </a:solidFill>
                <a:ea typeface="宋体" panose="02010600030101010101" pitchFamily="2" charset="-122"/>
              </a:rPr>
            </a:fld>
            <a:endParaRPr lang="en-US" altLang="zh-CN" sz="2400" b="1" dirty="0">
              <a:solidFill>
                <a:schemeClr val="tx2"/>
              </a:solidFill>
              <a:ea typeface="宋体" panose="02010600030101010101" pitchFamily="2" charset="-122"/>
            </a:endParaRPr>
          </a:p>
        </p:txBody>
      </p:sp>
      <p:sp>
        <p:nvSpPr>
          <p:cNvPr id="36867" name="Rectangle 5"/>
          <p:cNvSpPr/>
          <p:nvPr/>
        </p:nvSpPr>
        <p:spPr>
          <a:xfrm>
            <a:off x="366713" y="396875"/>
            <a:ext cx="7315200" cy="555625"/>
          </a:xfrm>
          <a:prstGeom prst="rect">
            <a:avLst/>
          </a:prstGeom>
          <a:noFill/>
          <a:ln w="9525">
            <a:noFill/>
          </a:ln>
        </p:spPr>
        <p:txBody>
          <a:bodyPr anchor="ctr" anchorCtr="0"/>
          <a:p>
            <a:pPr>
              <a:buSzTx/>
            </a:pPr>
            <a:r>
              <a:rPr lang="zh-CN" altLang="en-US" sz="3600" dirty="0">
                <a:solidFill>
                  <a:schemeClr val="tx2"/>
                </a:solidFill>
                <a:latin typeface="Arial Black" panose="020B0A04020102020204" pitchFamily="34" charset="0"/>
                <a:ea typeface="黑体" panose="02010609060101010101" pitchFamily="49" charset="-122"/>
              </a:rPr>
              <a:t>关键点检测：定义</a:t>
            </a:r>
            <a:endParaRPr lang="en-US" altLang="zh-CN" sz="3600" dirty="0">
              <a:solidFill>
                <a:schemeClr val="tx2"/>
              </a:solidFill>
              <a:latin typeface="Arial Black" panose="020B0A04020102020204" pitchFamily="34" charset="0"/>
              <a:ea typeface="黑体" panose="02010609060101010101" pitchFamily="49" charset="-122"/>
            </a:endParaRPr>
          </a:p>
        </p:txBody>
      </p:sp>
      <p:sp>
        <p:nvSpPr>
          <p:cNvPr id="57352" name="Rectangle 7"/>
          <p:cNvSpPr/>
          <p:nvPr/>
        </p:nvSpPr>
        <p:spPr>
          <a:xfrm>
            <a:off x="200025" y="1562100"/>
            <a:ext cx="8742363" cy="4522788"/>
          </a:xfrm>
          <a:prstGeom prst="rect">
            <a:avLst/>
          </a:prstGeom>
          <a:noFill/>
          <a:ln w="9525">
            <a:noFill/>
          </a:ln>
        </p:spPr>
        <p:txBody>
          <a:bodyPr anchor="ctr">
            <a:spAutoFit/>
          </a:bodyPr>
          <a:p>
            <a:pPr marL="342900" marR="0" indent="-342900" algn="l" defTabSz="457200" rtl="0" eaLnBrk="1" fontAlgn="ctr" latinLnBrk="0" hangingPunct="1">
              <a:lnSpc>
                <a:spcPct val="150000"/>
              </a:lnSpc>
              <a:spcBef>
                <a:spcPct val="0"/>
              </a:spcBef>
              <a:spcAft>
                <a:spcPct val="0"/>
              </a:spcAft>
              <a:buClr>
                <a:srgbClr val="1055A8"/>
              </a:buClr>
              <a:buSzTx/>
              <a:buFont typeface="Arial" panose="020B0604020202020204" pitchFamily="34" charset="0"/>
              <a:buChar char="•"/>
            </a:pPr>
            <a:r>
              <a:rPr kumimoji="0" lang="zh-CN" altLang="en-US" sz="2400" b="1" i="0" u="none" strike="noStrike" kern="1200" cap="none" spc="0" normalizeH="0" baseline="0" noProof="1" dirty="0">
                <a:solidFill>
                  <a:schemeClr val="tx2"/>
                </a:solidFill>
                <a:latin typeface="Arial" panose="020B0604020202020204" pitchFamily="34" charset="0"/>
                <a:ea typeface="楷体_GB2312" pitchFamily="49" charset="-122"/>
                <a:cs typeface="+mn-cs"/>
              </a:rPr>
              <a:t>思路：</a:t>
            </a:r>
            <a:r>
              <a:rPr kumimoji="0" lang="zh-CN" altLang="en-US" sz="2400" b="0" i="0" u="none" strike="noStrike" kern="1200" cap="none" spc="0" normalizeH="0" baseline="0" noProof="1" dirty="0">
                <a:solidFill>
                  <a:schemeClr val="tx1"/>
                </a:solidFill>
                <a:latin typeface="Arial" panose="020B0604020202020204" pitchFamily="34" charset="0"/>
                <a:ea typeface="楷体_GB2312" pitchFamily="49" charset="-122"/>
                <a:cs typeface="+mn-cs"/>
              </a:rPr>
              <a:t>不会因光照条件改变而消失的点。比如角点、边缘点、暗区域的亮点以及亮区域的暗点。</a:t>
            </a:r>
            <a:endParaRPr kumimoji="0" lang="zh-CN" altLang="en-US" sz="2400" b="0" i="0" u="none" strike="noStrike" kern="1200" cap="none" spc="0" normalizeH="0" baseline="0" noProof="1" dirty="0">
              <a:solidFill>
                <a:schemeClr val="tx1"/>
              </a:solidFill>
              <a:latin typeface="Arial" panose="020B0604020202020204" pitchFamily="34" charset="0"/>
              <a:ea typeface="楷体_GB2312" pitchFamily="49" charset="-122"/>
              <a:cs typeface="+mn-cs"/>
            </a:endParaRPr>
          </a:p>
          <a:p>
            <a:pPr marL="342900" marR="0" indent="-342900" algn="l" defTabSz="457200" rtl="0" eaLnBrk="1" fontAlgn="ctr" latinLnBrk="0" hangingPunct="1">
              <a:lnSpc>
                <a:spcPct val="150000"/>
              </a:lnSpc>
              <a:spcBef>
                <a:spcPct val="0"/>
              </a:spcBef>
              <a:spcAft>
                <a:spcPct val="0"/>
              </a:spcAft>
              <a:buClr>
                <a:srgbClr val="1055A8"/>
              </a:buClr>
              <a:buSzTx/>
              <a:buFont typeface="Arial" panose="020B0604020202020204" pitchFamily="34" charset="0"/>
              <a:buChar char="•"/>
            </a:pPr>
            <a:r>
              <a:rPr kumimoji="0" lang="zh-CN" altLang="en-US" sz="2400" b="1" i="0" u="none" strike="noStrike" kern="1200" cap="none" spc="0" normalizeH="0" baseline="0" noProof="1" dirty="0">
                <a:solidFill>
                  <a:schemeClr val="tx2"/>
                </a:solidFill>
                <a:latin typeface="Arial" panose="020B0604020202020204" pitchFamily="34" charset="0"/>
                <a:ea typeface="楷体_GB2312" pitchFamily="49" charset="-122"/>
                <a:cs typeface="+mn-cs"/>
              </a:rPr>
              <a:t>设计理由：</a:t>
            </a:r>
            <a:r>
              <a:rPr kumimoji="0" lang="zh-CN" altLang="en-US" sz="2400" b="0" i="0" u="none" strike="noStrike" kern="1200" cap="none" spc="0" normalizeH="0" baseline="0" noProof="1" dirty="0">
                <a:solidFill>
                  <a:schemeClr val="tx1"/>
                </a:solidFill>
                <a:latin typeface="Arial" panose="020B0604020202020204" pitchFamily="34" charset="0"/>
                <a:ea typeface="楷体_GB2312" pitchFamily="49" charset="-122"/>
                <a:cs typeface="+mn-cs"/>
              </a:rPr>
              <a:t>既然两幅图像中有相同的景物，使用某种方法分别提取各自稳定点，这些点间会存在相互对应关系。</a:t>
            </a:r>
            <a:endParaRPr kumimoji="0" lang="zh-CN" altLang="en-US" sz="2400" b="0" i="0" u="none" strike="noStrike" kern="1200" cap="none" spc="0" normalizeH="0" baseline="0" noProof="1" dirty="0">
              <a:solidFill>
                <a:schemeClr val="tx1"/>
              </a:solidFill>
              <a:latin typeface="Arial" panose="020B0604020202020204" pitchFamily="34" charset="0"/>
              <a:ea typeface="楷体_GB2312" pitchFamily="49" charset="-122"/>
              <a:cs typeface="+mn-cs"/>
            </a:endParaRPr>
          </a:p>
          <a:p>
            <a:pPr marL="342900" marR="0" indent="-342900" algn="l" defTabSz="457200" rtl="0" eaLnBrk="1" fontAlgn="ctr" latinLnBrk="0" hangingPunct="1">
              <a:lnSpc>
                <a:spcPct val="150000"/>
              </a:lnSpc>
              <a:spcBef>
                <a:spcPct val="0"/>
              </a:spcBef>
              <a:spcAft>
                <a:spcPct val="0"/>
              </a:spcAft>
              <a:buClr>
                <a:srgbClr val="1055A8"/>
              </a:buClr>
              <a:buSzTx/>
              <a:buFont typeface="Arial" panose="020B0604020202020204" pitchFamily="34" charset="0"/>
              <a:buChar char="•"/>
            </a:pPr>
            <a:r>
              <a:rPr kumimoji="0" lang="zh-CN" altLang="en-US" sz="2400" b="1" i="0" u="none" strike="noStrike" kern="1200" cap="none" spc="0" normalizeH="0" baseline="0" noProof="1" dirty="0">
                <a:solidFill>
                  <a:schemeClr val="tx2"/>
                </a:solidFill>
                <a:latin typeface="Arial" panose="020B0604020202020204" pitchFamily="34" charset="0"/>
                <a:ea typeface="楷体_GB2312" pitchFamily="49" charset="-122"/>
                <a:cs typeface="+mn-cs"/>
                <a:sym typeface="+mn-ea"/>
              </a:rPr>
              <a:t>关键点定义：</a:t>
            </a:r>
            <a:r>
              <a:rPr kumimoji="0" lang="zh-CN" altLang="en-US" sz="2400" b="0" i="0" u="none" strike="noStrike" kern="1200" cap="none" spc="0" normalizeH="0" baseline="0" noProof="1" dirty="0">
                <a:solidFill>
                  <a:schemeClr val="tx1"/>
                </a:solidFill>
                <a:latin typeface="Arial" panose="020B0604020202020204" pitchFamily="34" charset="0"/>
                <a:ea typeface="楷体_GB2312" pitchFamily="49" charset="-122"/>
                <a:cs typeface="+mn-cs"/>
                <a:sym typeface="+mn-ea"/>
              </a:rPr>
              <a:t>在不同</a:t>
            </a:r>
            <a:r>
              <a:rPr kumimoji="0" lang="zh-CN" altLang="en-US" sz="2400" b="0" i="0" u="none" strike="noStrike" kern="1200" cap="none" spc="0" normalizeH="0" baseline="0" noProof="1" dirty="0">
                <a:solidFill>
                  <a:srgbClr val="0070C0"/>
                </a:solidFill>
                <a:latin typeface="Arial" panose="020B0604020202020204" pitchFamily="34" charset="0"/>
                <a:ea typeface="楷体_GB2312" pitchFamily="49" charset="-122"/>
                <a:cs typeface="+mn-cs"/>
                <a:sym typeface="+mn-ea"/>
              </a:rPr>
              <a:t>尺度空间</a:t>
            </a:r>
            <a:r>
              <a:rPr kumimoji="0" lang="zh-CN" altLang="en-US" sz="2400" b="0" i="0" u="none" strike="noStrike" kern="1200" cap="none" spc="0" normalizeH="0" baseline="0" noProof="1" dirty="0">
                <a:solidFill>
                  <a:schemeClr val="tx1"/>
                </a:solidFill>
                <a:latin typeface="Arial" panose="020B0604020202020204" pitchFamily="34" charset="0"/>
                <a:ea typeface="楷体_GB2312" pitchFamily="49" charset="-122"/>
                <a:cs typeface="+mn-cs"/>
                <a:sym typeface="+mn-ea"/>
              </a:rPr>
              <a:t>的图像下，检测出的具有</a:t>
            </a:r>
            <a:r>
              <a:rPr kumimoji="0" lang="zh-CN" altLang="en-US" sz="2400" b="0" i="0" u="none" strike="noStrike" kern="1200" cap="none" spc="0" normalizeH="0" baseline="0" noProof="1" dirty="0">
                <a:solidFill>
                  <a:srgbClr val="0070C0"/>
                </a:solidFill>
                <a:latin typeface="Arial" panose="020B0604020202020204" pitchFamily="34" charset="0"/>
                <a:ea typeface="楷体_GB2312" pitchFamily="49" charset="-122"/>
                <a:cs typeface="+mn-cs"/>
                <a:sym typeface="+mn-ea"/>
              </a:rPr>
              <a:t>方向信息</a:t>
            </a:r>
            <a:r>
              <a:rPr kumimoji="0" lang="zh-CN" altLang="en-US" sz="2400" b="0" i="0" u="none" strike="noStrike" kern="1200" cap="none" spc="0" normalizeH="0" baseline="0" noProof="1" dirty="0">
                <a:solidFill>
                  <a:schemeClr val="tx1"/>
                </a:solidFill>
                <a:latin typeface="Arial" panose="020B0604020202020204" pitchFamily="34" charset="0"/>
                <a:ea typeface="楷体_GB2312" pitchFamily="49" charset="-122"/>
                <a:cs typeface="+mn-cs"/>
                <a:sym typeface="+mn-ea"/>
              </a:rPr>
              <a:t>的局部</a:t>
            </a:r>
            <a:r>
              <a:rPr kumimoji="0" lang="zh-CN" altLang="en-US" sz="2400" b="0" i="0" u="none" strike="noStrike" kern="1200" cap="none" spc="0" normalizeH="0" baseline="0" noProof="1" dirty="0">
                <a:solidFill>
                  <a:srgbClr val="0070C0"/>
                </a:solidFill>
                <a:latin typeface="Arial" panose="020B0604020202020204" pitchFamily="34" charset="0"/>
                <a:ea typeface="楷体_GB2312" pitchFamily="49" charset="-122"/>
                <a:cs typeface="+mn-cs"/>
                <a:sym typeface="+mn-ea"/>
              </a:rPr>
              <a:t>极值点</a:t>
            </a:r>
            <a:r>
              <a:rPr kumimoji="0" lang="zh-CN" altLang="en-US" sz="2400" b="0" i="0" u="none" strike="noStrike" kern="1200" cap="none" spc="0" normalizeH="0" baseline="0" noProof="1" dirty="0">
                <a:solidFill>
                  <a:schemeClr val="tx1"/>
                </a:solidFill>
                <a:latin typeface="Arial" panose="020B0604020202020204" pitchFamily="34" charset="0"/>
                <a:ea typeface="楷体_GB2312" pitchFamily="49" charset="-122"/>
                <a:cs typeface="+mn-cs"/>
                <a:sym typeface="+mn-ea"/>
              </a:rPr>
              <a:t>。根据归纳，我们可以看出特征点具有的三个特征：</a:t>
            </a:r>
            <a:r>
              <a:rPr kumimoji="0" lang="zh-CN" altLang="en-US" sz="2400" b="0" i="0" u="none" strike="noStrike" kern="1200" cap="none" spc="0" normalizeH="0" baseline="0" noProof="1" dirty="0">
                <a:solidFill>
                  <a:srgbClr val="FF3300"/>
                </a:solidFill>
                <a:latin typeface="Arial" panose="020B0604020202020204" pitchFamily="34" charset="0"/>
                <a:ea typeface="楷体_GB2312" pitchFamily="49" charset="-122"/>
                <a:cs typeface="+mn-cs"/>
                <a:sym typeface="+mn-ea"/>
              </a:rPr>
              <a:t>尺度、方向、大小。</a:t>
            </a:r>
            <a:endParaRPr kumimoji="0" lang="zh-CN" altLang="en-US" sz="2400" b="0" i="0" u="none" strike="noStrike" kern="1200" cap="none" spc="0" normalizeH="0" baseline="0" noProof="1" dirty="0">
              <a:solidFill>
                <a:srgbClr val="FF3300"/>
              </a:solidFill>
              <a:latin typeface="Arial" panose="020B0604020202020204" pitchFamily="34" charset="0"/>
              <a:ea typeface="楷体_GB2312" pitchFamily="49" charset="-122"/>
              <a:cs typeface="+mn-cs"/>
            </a:endParaRPr>
          </a:p>
          <a:p>
            <a:pPr marL="0" marR="0" indent="0" algn="l" defTabSz="457200" rtl="0" eaLnBrk="1" fontAlgn="ctr" latinLnBrk="0" hangingPunct="1">
              <a:lnSpc>
                <a:spcPct val="150000"/>
              </a:lnSpc>
              <a:spcBef>
                <a:spcPct val="0"/>
              </a:spcBef>
              <a:spcAft>
                <a:spcPct val="0"/>
              </a:spcAft>
              <a:buClr>
                <a:srgbClr val="1055A8"/>
              </a:buClr>
              <a:buSzTx/>
              <a:buFont typeface="Arial" panose="020B0604020202020204" pitchFamily="34" charset="0"/>
              <a:buNone/>
            </a:pPr>
            <a:endParaRPr kumimoji="0" lang="zh-CN" altLang="en-US" sz="2400" b="0" i="0" u="none" strike="noStrike" kern="1200" cap="none" spc="0" normalizeH="0" baseline="0" noProof="1" dirty="0">
              <a:solidFill>
                <a:schemeClr val="tx1"/>
              </a:solidFill>
              <a:latin typeface="Arial" panose="020B0604020202020204" pitchFamily="34" charset="0"/>
              <a:ea typeface="楷体_GB2312" pitchFamily="49" charset="-122"/>
              <a:cs typeface="+mn-cs"/>
            </a:endParaRPr>
          </a:p>
        </p:txBody>
      </p:sp>
      <p:sp>
        <p:nvSpPr>
          <p:cNvPr id="2" name="云形标注 1"/>
          <p:cNvSpPr/>
          <p:nvPr/>
        </p:nvSpPr>
        <p:spPr>
          <a:xfrm>
            <a:off x="2779713" y="2713038"/>
            <a:ext cx="3151188" cy="2220913"/>
          </a:xfrm>
          <a:prstGeom prst="cloudCallout">
            <a:avLst/>
          </a:prstGeom>
        </p:spPr>
        <p:style>
          <a:lnRef idx="1">
            <a:schemeClr val="accent3"/>
          </a:lnRef>
          <a:fillRef idx="2">
            <a:schemeClr val="accent3"/>
          </a:fillRef>
          <a:effectRef idx="1">
            <a:schemeClr val="accent3"/>
          </a:effectRef>
          <a:fontRef idx="minor">
            <a:schemeClr val="dk1"/>
          </a:fontRef>
        </p:style>
        <p:txBody>
          <a:bodyPr rtlCol="0" anchor="ctr"/>
          <a:p>
            <a:pPr marL="0" marR="0" indent="0" algn="ctr" defTabSz="457200" rtl="0" eaLnBrk="0" fontAlgn="base" latinLnBrk="0" hangingPunct="0">
              <a:lnSpc>
                <a:spcPct val="100000"/>
              </a:lnSpc>
              <a:spcBef>
                <a:spcPct val="0"/>
              </a:spcBef>
              <a:spcAft>
                <a:spcPct val="0"/>
              </a:spcAft>
              <a:buClrTx/>
              <a:buSzTx/>
              <a:buFontTx/>
              <a:buNone/>
            </a:pPr>
            <a:r>
              <a:rPr kumimoji="0" lang="zh-CN" altLang="en-US" sz="2800" b="0" i="0" u="none" strike="noStrike" kern="1200" cap="none" spc="0" normalizeH="0" baseline="0" noProof="1">
                <a:solidFill>
                  <a:schemeClr val="dk1"/>
                </a:solidFill>
                <a:latin typeface="+mn-lt"/>
                <a:ea typeface="+mn-ea"/>
                <a:cs typeface="+mn-cs"/>
              </a:rPr>
              <a:t>什么是尺度空间？</a:t>
            </a:r>
            <a:endParaRPr kumimoji="0" lang="zh-CN" altLang="en-US" sz="2800" b="0" i="0" u="none" strike="noStrike" kern="1200" cap="none" spc="0" normalizeH="0" baseline="0" noProof="1">
              <a:solidFill>
                <a:schemeClr val="dk1"/>
              </a:solidFill>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8413750" y="0"/>
            <a:ext cx="528638" cy="35258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37890" name="灯片编号占位符 5"/>
          <p:cNvSpPr>
            <a:spLocks noGrp="1"/>
          </p:cNvSpPr>
          <p:nvPr>
            <p:ph type="sldNum" sz="quarter" idx="12"/>
          </p:nvPr>
        </p:nvSpPr>
        <p:spPr>
          <a:xfrm rot="-5400000">
            <a:off x="8224838" y="5884863"/>
            <a:ext cx="1317625" cy="365125"/>
          </a:xfrm>
          <a:noFill/>
          <a:ln>
            <a:noFill/>
          </a:ln>
        </p:spPr>
        <p:txBody>
          <a:bodyPr wrap="square" lIns="91440" tIns="45720" rIns="91440" bIns="45720" anchor="ctr" anchorCtr="0"/>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fld id="{9A0DB2DC-4C9A-4742-B13C-FB6460FD3503}" type="slidenum">
              <a:rPr lang="en-US" altLang="zh-CN" sz="2400" b="1" dirty="0">
                <a:solidFill>
                  <a:schemeClr val="tx2"/>
                </a:solidFill>
                <a:ea typeface="宋体" panose="02010600030101010101" pitchFamily="2" charset="-122"/>
              </a:rPr>
            </a:fld>
            <a:endParaRPr lang="en-US" altLang="zh-CN" sz="2400" b="1" dirty="0">
              <a:solidFill>
                <a:schemeClr val="tx2"/>
              </a:solidFill>
              <a:ea typeface="宋体" panose="02010600030101010101" pitchFamily="2" charset="-122"/>
            </a:endParaRPr>
          </a:p>
        </p:txBody>
      </p:sp>
      <p:sp>
        <p:nvSpPr>
          <p:cNvPr id="37891" name="Rectangle 3"/>
          <p:cNvSpPr>
            <a:spLocks noGrp="1"/>
          </p:cNvSpPr>
          <p:nvPr>
            <p:ph idx="1"/>
          </p:nvPr>
        </p:nvSpPr>
        <p:spPr>
          <a:xfrm>
            <a:off x="366713" y="1382713"/>
            <a:ext cx="8229600" cy="4092575"/>
          </a:xfrm>
          <a:ln/>
        </p:spPr>
        <p:txBody>
          <a:bodyPr vert="horz" wrap="square" lIns="91440" tIns="45720" rIns="91440" bIns="45720" anchor="t" anchorCtr="0"/>
          <a:p>
            <a:pPr eaLnBrk="1" hangingPunct="1">
              <a:lnSpc>
                <a:spcPct val="150000"/>
              </a:lnSpc>
              <a:buFontTx/>
            </a:pPr>
            <a:r>
              <a:rPr lang="zh-CN" altLang="en-US" sz="2400" dirty="0">
                <a:solidFill>
                  <a:schemeClr val="tx2"/>
                </a:solidFill>
                <a:latin typeface="楷体_GB2312" pitchFamily="49" charset="-122"/>
                <a:ea typeface="楷体_GB2312" pitchFamily="49" charset="-122"/>
              </a:rPr>
              <a:t>设计理由：</a:t>
            </a:r>
            <a:r>
              <a:rPr lang="zh-CN" altLang="en-US" sz="2400" b="0" dirty="0">
                <a:latin typeface="楷体_GB2312" pitchFamily="49" charset="-122"/>
                <a:ea typeface="楷体_GB2312" pitchFamily="49" charset="-122"/>
              </a:rPr>
              <a:t>物体视觉表示需通过一定的尺度反映。现实世界的物体通过不同尺度的观察而得到不同的变化。</a:t>
            </a:r>
            <a:endParaRPr lang="zh-CN" altLang="en-US" sz="2400" dirty="0">
              <a:latin typeface="楷体_GB2312" pitchFamily="49" charset="-122"/>
              <a:ea typeface="楷体_GB2312" pitchFamily="49" charset="-122"/>
            </a:endParaRPr>
          </a:p>
          <a:p>
            <a:pPr eaLnBrk="1" hangingPunct="1">
              <a:lnSpc>
                <a:spcPct val="150000"/>
              </a:lnSpc>
              <a:buFontTx/>
            </a:pPr>
            <a:r>
              <a:rPr lang="zh-CN" altLang="en-US" sz="2400" dirty="0">
                <a:solidFill>
                  <a:schemeClr val="tx2"/>
                </a:solidFill>
                <a:latin typeface="楷体_GB2312" pitchFamily="49" charset="-122"/>
                <a:ea typeface="楷体_GB2312" pitchFamily="49" charset="-122"/>
              </a:rPr>
              <a:t>思路：</a:t>
            </a:r>
            <a:r>
              <a:rPr lang="zh-CN" altLang="en-US" sz="2400" b="0" dirty="0">
                <a:latin typeface="楷体_GB2312" pitchFamily="49" charset="-122"/>
                <a:ea typeface="楷体_GB2312" pitchFamily="49" charset="-122"/>
              </a:rPr>
              <a:t>尺度空间主要思想是通过对原始图像进行尺度变换，获得图像多尺度下的尺度空间表示序列。对这些序列进行尺度空间主轮廓的提取，并以该主轮廓作为一种特征向量。</a:t>
            </a:r>
            <a:endParaRPr lang="zh-CN" altLang="en-US" sz="2400" dirty="0">
              <a:latin typeface="楷体_GB2312" pitchFamily="49" charset="-122"/>
              <a:ea typeface="楷体_GB2312" pitchFamily="49" charset="-122"/>
            </a:endParaRPr>
          </a:p>
          <a:p>
            <a:pPr eaLnBrk="1" hangingPunct="1">
              <a:lnSpc>
                <a:spcPct val="150000"/>
              </a:lnSpc>
              <a:buFontTx/>
            </a:pPr>
            <a:r>
              <a:rPr lang="zh-CN" altLang="en-US" sz="2400" dirty="0">
                <a:solidFill>
                  <a:schemeClr val="tx2"/>
                </a:solidFill>
                <a:latin typeface="楷体_GB2312" pitchFamily="49" charset="-122"/>
                <a:ea typeface="楷体_GB2312" pitchFamily="49" charset="-122"/>
              </a:rPr>
              <a:t>效果：</a:t>
            </a:r>
            <a:r>
              <a:rPr lang="zh-CN" altLang="en-US" sz="2400" b="0" dirty="0">
                <a:latin typeface="楷体_GB2312" pitchFamily="49" charset="-122"/>
                <a:ea typeface="楷体_GB2312" pitchFamily="49" charset="-122"/>
              </a:rPr>
              <a:t>尺度空间中尺度图像的模糊程度逐渐变大，能够模拟人在距离目标由近到远时，目标在视网膜上的形成过程。</a:t>
            </a:r>
            <a:r>
              <a:rPr lang="zh-CN" altLang="en-US" sz="2400" dirty="0">
                <a:solidFill>
                  <a:srgbClr val="FF3300"/>
                </a:solidFill>
                <a:latin typeface="楷体_GB2312" pitchFamily="49" charset="-122"/>
                <a:ea typeface="楷体_GB2312" pitchFamily="49" charset="-122"/>
              </a:rPr>
              <a:t>尺度越大图像越模糊。</a:t>
            </a:r>
            <a:endParaRPr lang="zh-CN" altLang="en-US" sz="2400" dirty="0">
              <a:solidFill>
                <a:srgbClr val="FF3300"/>
              </a:solidFill>
              <a:latin typeface="楷体_GB2312" pitchFamily="49" charset="-122"/>
              <a:ea typeface="楷体_GB2312" pitchFamily="49" charset="-122"/>
            </a:endParaRPr>
          </a:p>
        </p:txBody>
      </p:sp>
      <p:sp>
        <p:nvSpPr>
          <p:cNvPr id="37892" name="Rectangle 5"/>
          <p:cNvSpPr/>
          <p:nvPr/>
        </p:nvSpPr>
        <p:spPr>
          <a:xfrm>
            <a:off x="366713" y="396875"/>
            <a:ext cx="7315200" cy="555625"/>
          </a:xfrm>
          <a:prstGeom prst="rect">
            <a:avLst/>
          </a:prstGeom>
          <a:noFill/>
          <a:ln w="9525">
            <a:noFill/>
          </a:ln>
        </p:spPr>
        <p:txBody>
          <a:bodyPr anchor="ctr" anchorCtr="0"/>
          <a:p>
            <a:pPr>
              <a:buSzTx/>
            </a:pPr>
            <a:r>
              <a:rPr lang="zh-CN" altLang="en-US" sz="3600" dirty="0">
                <a:solidFill>
                  <a:schemeClr val="tx2"/>
                </a:solidFill>
                <a:latin typeface="Arial Black" panose="020B0A04020102020204" pitchFamily="34" charset="0"/>
                <a:ea typeface="黑体" panose="02010609060101010101" pitchFamily="49" charset="-122"/>
              </a:rPr>
              <a:t>关键点检测：尺度空间</a:t>
            </a:r>
            <a:r>
              <a:rPr lang="en-US" altLang="zh-CN" sz="3600" dirty="0">
                <a:solidFill>
                  <a:schemeClr val="tx2"/>
                </a:solidFill>
                <a:latin typeface="Arial Black" panose="020B0A04020102020204" pitchFamily="34" charset="0"/>
                <a:ea typeface="黑体" panose="02010609060101010101" pitchFamily="49" charset="-122"/>
              </a:rPr>
              <a:t>1</a:t>
            </a:r>
            <a:endParaRPr lang="en-US" altLang="zh-CN" sz="3600" dirty="0">
              <a:solidFill>
                <a:schemeClr val="tx2"/>
              </a:solidFill>
              <a:latin typeface="Arial Black" panose="020B0A04020102020204" pitchFamily="34" charset="0"/>
              <a:ea typeface="黑体" panose="02010609060101010101" pitchFamily="49"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矩形 10"/>
          <p:cNvSpPr/>
          <p:nvPr/>
        </p:nvSpPr>
        <p:spPr>
          <a:xfrm>
            <a:off x="8413750" y="0"/>
            <a:ext cx="528638" cy="35258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38914" name="灯片编号占位符 5"/>
          <p:cNvSpPr>
            <a:spLocks noGrp="1"/>
          </p:cNvSpPr>
          <p:nvPr>
            <p:ph type="sldNum" sz="quarter" idx="12"/>
          </p:nvPr>
        </p:nvSpPr>
        <p:spPr>
          <a:xfrm rot="-5400000">
            <a:off x="8224838" y="5884863"/>
            <a:ext cx="1317625" cy="365125"/>
          </a:xfrm>
          <a:noFill/>
          <a:ln>
            <a:noFill/>
          </a:ln>
        </p:spPr>
        <p:txBody>
          <a:bodyPr wrap="square" lIns="91440" tIns="45720" rIns="91440" bIns="45720" anchor="ctr" anchorCtr="0"/>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fld id="{9A0DB2DC-4C9A-4742-B13C-FB6460FD3503}" type="slidenum">
              <a:rPr lang="en-US" altLang="zh-CN" sz="2400" b="1" dirty="0">
                <a:solidFill>
                  <a:schemeClr val="tx2"/>
                </a:solidFill>
                <a:ea typeface="宋体" panose="02010600030101010101" pitchFamily="2" charset="-122"/>
              </a:rPr>
            </a:fld>
            <a:endParaRPr lang="en-US" altLang="zh-CN" sz="2400" b="1" dirty="0">
              <a:solidFill>
                <a:schemeClr val="tx2"/>
              </a:solidFill>
              <a:ea typeface="宋体" panose="02010600030101010101" pitchFamily="2" charset="-122"/>
            </a:endParaRPr>
          </a:p>
        </p:txBody>
      </p:sp>
      <p:sp>
        <p:nvSpPr>
          <p:cNvPr id="38915" name="Rectangle 3"/>
          <p:cNvSpPr>
            <a:spLocks noGrp="1"/>
          </p:cNvSpPr>
          <p:nvPr>
            <p:ph idx="1"/>
          </p:nvPr>
        </p:nvSpPr>
        <p:spPr>
          <a:xfrm>
            <a:off x="457200" y="1130300"/>
            <a:ext cx="8389938" cy="1979613"/>
          </a:xfrm>
          <a:ln/>
        </p:spPr>
        <p:txBody>
          <a:bodyPr vert="horz" wrap="square" lIns="91440" tIns="45720" rIns="91440" bIns="45720" anchor="t" anchorCtr="0"/>
          <a:p>
            <a:pPr eaLnBrk="1" hangingPunct="1">
              <a:lnSpc>
                <a:spcPct val="80000"/>
              </a:lnSpc>
              <a:buFontTx/>
              <a:buNone/>
            </a:pPr>
            <a:r>
              <a:rPr lang="zh-CN" altLang="en-US" sz="1400" dirty="0">
                <a:latin typeface="楷体_GB2312" pitchFamily="49" charset="-122"/>
                <a:ea typeface="楷体_GB2312" pitchFamily="49" charset="-122"/>
              </a:rPr>
              <a:t> </a:t>
            </a:r>
            <a:endParaRPr lang="zh-CN" altLang="en-US" sz="1400" dirty="0">
              <a:latin typeface="楷体_GB2312" pitchFamily="49" charset="-122"/>
              <a:ea typeface="楷体_GB2312" pitchFamily="49" charset="-122"/>
            </a:endParaRPr>
          </a:p>
          <a:p>
            <a:pPr eaLnBrk="1" hangingPunct="1">
              <a:lnSpc>
                <a:spcPct val="150000"/>
              </a:lnSpc>
              <a:buSzTx/>
              <a:buFontTx/>
            </a:pPr>
            <a:r>
              <a:rPr lang="zh-CN" altLang="en-US" sz="2400" dirty="0">
                <a:solidFill>
                  <a:schemeClr val="tx2"/>
                </a:solidFill>
                <a:latin typeface="楷体_GB2312" pitchFamily="49" charset="-122"/>
                <a:ea typeface="楷体_GB2312" pitchFamily="49" charset="-122"/>
              </a:rPr>
              <a:t>高斯模糊</a:t>
            </a:r>
            <a:r>
              <a:rPr lang="zh-CN" altLang="en-US" sz="2400" b="0" dirty="0">
                <a:latin typeface="楷体_GB2312" pitchFamily="49" charset="-122"/>
                <a:ea typeface="楷体_GB2312" pitchFamily="49" charset="-122"/>
              </a:rPr>
              <a:t>可用来减小图像噪声以及降低细节层次。该模糊技术生成图像的视觉效果，好像经过一个半透明的屏幕观察图像，可用于模拟图像尺度变换。</a:t>
            </a:r>
            <a:endParaRPr lang="zh-CN" altLang="en-US" sz="2400" b="0" dirty="0">
              <a:latin typeface="楷体_GB2312" pitchFamily="49" charset="-122"/>
              <a:ea typeface="楷体_GB2312" pitchFamily="49" charset="-122"/>
            </a:endParaRPr>
          </a:p>
          <a:p>
            <a:pPr eaLnBrk="1" hangingPunct="1">
              <a:lnSpc>
                <a:spcPct val="80000"/>
              </a:lnSpc>
              <a:buFontTx/>
              <a:buNone/>
            </a:pPr>
            <a:r>
              <a:rPr lang="zh-CN" altLang="en-US" dirty="0">
                <a:latin typeface="楷体_GB2312" pitchFamily="49" charset="-122"/>
                <a:ea typeface="楷体_GB2312" pitchFamily="49" charset="-122"/>
              </a:rPr>
              <a:t>   </a:t>
            </a:r>
            <a:endParaRPr lang="zh-CN" altLang="en-US" dirty="0">
              <a:latin typeface="楷体_GB2312" pitchFamily="49" charset="-122"/>
              <a:ea typeface="楷体_GB2312" pitchFamily="49" charset="-122"/>
            </a:endParaRPr>
          </a:p>
        </p:txBody>
      </p:sp>
      <p:sp>
        <p:nvSpPr>
          <p:cNvPr id="38916" name="Rectangle 4"/>
          <p:cNvSpPr/>
          <p:nvPr/>
        </p:nvSpPr>
        <p:spPr>
          <a:xfrm>
            <a:off x="0" y="1130300"/>
            <a:ext cx="9144000" cy="366713"/>
          </a:xfrm>
          <a:prstGeom prst="rect">
            <a:avLst/>
          </a:prstGeom>
          <a:noFill/>
          <a:ln w="9525">
            <a:noFill/>
          </a:ln>
        </p:spPr>
        <p:txBody>
          <a:bodyPr anchor="ctr" anchorCtr="0">
            <a:spAutoFit/>
          </a:bodyPr>
          <a:p>
            <a:endParaRPr lang="zh-CN" altLang="zh-CN" dirty="0">
              <a:latin typeface="Arial" panose="020B0604020202020204" pitchFamily="34" charset="0"/>
              <a:ea typeface="黑体" panose="02010609060101010101" pitchFamily="49" charset="-122"/>
            </a:endParaRPr>
          </a:p>
        </p:txBody>
      </p:sp>
      <p:sp>
        <p:nvSpPr>
          <p:cNvPr id="38917" name="Rectangle 326"/>
          <p:cNvSpPr/>
          <p:nvPr/>
        </p:nvSpPr>
        <p:spPr>
          <a:xfrm>
            <a:off x="0" y="4073525"/>
            <a:ext cx="184150" cy="534988"/>
          </a:xfrm>
          <a:prstGeom prst="rect">
            <a:avLst/>
          </a:prstGeom>
          <a:noFill/>
          <a:ln w="9525">
            <a:noFill/>
          </a:ln>
        </p:spPr>
        <p:txBody>
          <a:bodyPr wrap="none" anchor="ctr" anchorCtr="0">
            <a:spAutoFit/>
          </a:bodyPr>
          <a:p>
            <a:br>
              <a:rPr lang="en-US" altLang="zh-CN" sz="1100" dirty="0">
                <a:solidFill>
                  <a:srgbClr val="000000"/>
                </a:solidFill>
                <a:latin typeface="Arial" panose="020B0604020202020204" pitchFamily="34" charset="0"/>
                <a:ea typeface="宋体" panose="02010600030101010101" pitchFamily="2" charset="-122"/>
              </a:rPr>
            </a:br>
            <a:endParaRPr lang="en-US" altLang="zh-CN" dirty="0">
              <a:latin typeface="Arial" panose="020B0604020202020204" pitchFamily="34" charset="0"/>
              <a:ea typeface="宋体" panose="02010600030101010101" pitchFamily="2" charset="-122"/>
            </a:endParaRPr>
          </a:p>
        </p:txBody>
      </p:sp>
      <p:pic>
        <p:nvPicPr>
          <p:cNvPr id="38918" name="Picture 330" descr="H3224"/>
          <p:cNvPicPr>
            <a:picLocks noChangeAspect="1"/>
          </p:cNvPicPr>
          <p:nvPr/>
        </p:nvPicPr>
        <p:blipFill>
          <a:blip r:embed="rId1"/>
          <a:stretch>
            <a:fillRect/>
          </a:stretch>
        </p:blipFill>
        <p:spPr>
          <a:xfrm>
            <a:off x="1036638" y="3676650"/>
            <a:ext cx="3048000" cy="2286000"/>
          </a:xfrm>
          <a:prstGeom prst="rect">
            <a:avLst/>
          </a:prstGeom>
          <a:noFill/>
          <a:ln w="9525">
            <a:noFill/>
          </a:ln>
        </p:spPr>
      </p:pic>
      <p:pic>
        <p:nvPicPr>
          <p:cNvPr id="38919" name="Picture 331" descr="H3224020"/>
          <p:cNvPicPr>
            <a:picLocks noChangeAspect="1"/>
          </p:cNvPicPr>
          <p:nvPr/>
        </p:nvPicPr>
        <p:blipFill>
          <a:blip r:embed="rId2"/>
          <a:stretch>
            <a:fillRect/>
          </a:stretch>
        </p:blipFill>
        <p:spPr>
          <a:xfrm>
            <a:off x="5029200" y="3676650"/>
            <a:ext cx="3048000" cy="2286000"/>
          </a:xfrm>
          <a:prstGeom prst="rect">
            <a:avLst/>
          </a:prstGeom>
          <a:noFill/>
          <a:ln w="9525">
            <a:noFill/>
          </a:ln>
        </p:spPr>
      </p:pic>
      <p:sp>
        <p:nvSpPr>
          <p:cNvPr id="38920" name="Rectangle 5"/>
          <p:cNvSpPr/>
          <p:nvPr/>
        </p:nvSpPr>
        <p:spPr>
          <a:xfrm>
            <a:off x="457200" y="425450"/>
            <a:ext cx="7315200" cy="554038"/>
          </a:xfrm>
          <a:prstGeom prst="rect">
            <a:avLst/>
          </a:prstGeom>
          <a:noFill/>
          <a:ln w="9525">
            <a:noFill/>
          </a:ln>
        </p:spPr>
        <p:txBody>
          <a:bodyPr anchor="ctr" anchorCtr="0"/>
          <a:p>
            <a:pPr>
              <a:buSzTx/>
            </a:pPr>
            <a:r>
              <a:rPr lang="zh-CN" altLang="en-US" sz="3600" dirty="0">
                <a:solidFill>
                  <a:schemeClr val="tx2"/>
                </a:solidFill>
                <a:latin typeface="Arial Black" panose="020B0A04020102020204" pitchFamily="34" charset="0"/>
                <a:ea typeface="黑体" panose="02010609060101010101" pitchFamily="49" charset="-122"/>
              </a:rPr>
              <a:t>关键点检测：尺度空间</a:t>
            </a:r>
            <a:r>
              <a:rPr lang="en-US" altLang="zh-CN" sz="3600" dirty="0">
                <a:solidFill>
                  <a:schemeClr val="tx2"/>
                </a:solidFill>
                <a:latin typeface="Arial Black" panose="020B0A04020102020204" pitchFamily="34" charset="0"/>
                <a:ea typeface="黑体" panose="02010609060101010101" pitchFamily="49" charset="-122"/>
              </a:rPr>
              <a:t>2</a:t>
            </a:r>
            <a:endParaRPr lang="en-US" altLang="zh-CN" sz="3600" dirty="0">
              <a:solidFill>
                <a:schemeClr val="tx2"/>
              </a:solidFill>
              <a:latin typeface="Arial Black" panose="020B0A04020102020204" pitchFamily="34" charset="0"/>
              <a:ea typeface="黑体" panose="02010609060101010101" pitchFamily="49"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矩形 10"/>
          <p:cNvSpPr/>
          <p:nvPr/>
        </p:nvSpPr>
        <p:spPr>
          <a:xfrm>
            <a:off x="8413750" y="0"/>
            <a:ext cx="528638" cy="35258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40962" name="灯片编号占位符 5"/>
          <p:cNvSpPr>
            <a:spLocks noGrp="1"/>
          </p:cNvSpPr>
          <p:nvPr>
            <p:ph type="sldNum" sz="quarter" idx="12"/>
          </p:nvPr>
        </p:nvSpPr>
        <p:spPr>
          <a:xfrm rot="-5400000">
            <a:off x="8224838" y="5884863"/>
            <a:ext cx="1317625" cy="365125"/>
          </a:xfrm>
          <a:noFill/>
          <a:ln>
            <a:noFill/>
          </a:ln>
        </p:spPr>
        <p:txBody>
          <a:bodyPr wrap="square" lIns="91440" tIns="45720" rIns="91440" bIns="45720" anchor="ctr" anchorCtr="0"/>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fld id="{9A0DB2DC-4C9A-4742-B13C-FB6460FD3503}" type="slidenum">
              <a:rPr lang="en-US" altLang="zh-CN" sz="2400" b="1" dirty="0">
                <a:solidFill>
                  <a:schemeClr val="tx2"/>
                </a:solidFill>
                <a:ea typeface="宋体" panose="02010600030101010101" pitchFamily="2" charset="-122"/>
              </a:rPr>
            </a:fld>
            <a:endParaRPr lang="en-US" altLang="zh-CN" sz="2400" b="1" dirty="0">
              <a:solidFill>
                <a:schemeClr val="tx2"/>
              </a:solidFill>
              <a:ea typeface="宋体" panose="02010600030101010101" pitchFamily="2" charset="-122"/>
            </a:endParaRPr>
          </a:p>
        </p:txBody>
      </p:sp>
      <p:sp>
        <p:nvSpPr>
          <p:cNvPr id="40963" name="Rectangle 3"/>
          <p:cNvSpPr>
            <a:spLocks noGrp="1"/>
          </p:cNvSpPr>
          <p:nvPr>
            <p:ph idx="1"/>
          </p:nvPr>
        </p:nvSpPr>
        <p:spPr>
          <a:xfrm>
            <a:off x="457200" y="1312863"/>
            <a:ext cx="8229600" cy="1619250"/>
          </a:xfrm>
          <a:ln/>
        </p:spPr>
        <p:txBody>
          <a:bodyPr vert="horz" wrap="square" lIns="91440" tIns="45720" rIns="91440" bIns="45720" anchor="t" anchorCtr="0"/>
          <a:p>
            <a:pPr eaLnBrk="1" hangingPunct="1">
              <a:lnSpc>
                <a:spcPct val="150000"/>
              </a:lnSpc>
              <a:buSzTx/>
              <a:buFontTx/>
            </a:pPr>
            <a:r>
              <a:rPr lang="zh-CN" altLang="en-US" sz="2400" dirty="0">
                <a:solidFill>
                  <a:schemeClr val="tx2"/>
                </a:solidFill>
                <a:latin typeface="楷体_GB2312" pitchFamily="49" charset="-122"/>
                <a:ea typeface="楷体_GB2312" pitchFamily="49" charset="-122"/>
              </a:rPr>
              <a:t>高斯核</a:t>
            </a:r>
            <a:r>
              <a:rPr lang="zh-CN" altLang="en-US" sz="2400" b="0" dirty="0">
                <a:latin typeface="楷体_GB2312" pitchFamily="49" charset="-122"/>
                <a:ea typeface="楷体_GB2312" pitchFamily="49" charset="-122"/>
              </a:rPr>
              <a:t>是唯一可以产生多尺度空间的核。</a:t>
            </a:r>
            <a:endParaRPr lang="zh-CN" altLang="en-US" sz="2400" b="0" dirty="0">
              <a:latin typeface="楷体_GB2312" pitchFamily="49" charset="-122"/>
              <a:ea typeface="楷体_GB2312" pitchFamily="49" charset="-122"/>
            </a:endParaRPr>
          </a:p>
          <a:p>
            <a:pPr eaLnBrk="1" hangingPunct="1">
              <a:lnSpc>
                <a:spcPct val="150000"/>
              </a:lnSpc>
              <a:buSzTx/>
              <a:buFontTx/>
            </a:pPr>
            <a:r>
              <a:rPr lang="zh-CN" altLang="en-US" sz="2400" dirty="0">
                <a:solidFill>
                  <a:schemeClr val="tx2"/>
                </a:solidFill>
                <a:latin typeface="楷体_GB2312" pitchFamily="49" charset="-122"/>
                <a:ea typeface="楷体_GB2312" pitchFamily="49" charset="-122"/>
              </a:rPr>
              <a:t>图像的尺度空间</a:t>
            </a:r>
            <a:r>
              <a:rPr lang="zh-CN" altLang="en-US" sz="2400" b="0" dirty="0">
                <a:latin typeface="Times New Roman" panose="02020603050405020304" pitchFamily="18" charset="0"/>
                <a:ea typeface="楷体_GB2312" pitchFamily="49" charset="-122"/>
              </a:rPr>
              <a:t>L：</a:t>
            </a:r>
            <a:r>
              <a:rPr lang="zh-CN" altLang="en-US" sz="2400" b="0" dirty="0">
                <a:latin typeface="楷体_GB2312" pitchFamily="49" charset="-122"/>
                <a:ea typeface="楷体_GB2312" pitchFamily="49" charset="-122"/>
              </a:rPr>
              <a:t>定义为原始图像</a:t>
            </a:r>
            <a:r>
              <a:rPr lang="zh-CN" altLang="en-US" sz="2400" dirty="0">
                <a:latin typeface="Times New Roman" panose="02020603050405020304" pitchFamily="18" charset="0"/>
                <a:ea typeface="楷体_GB2312" pitchFamily="49" charset="-122"/>
              </a:rPr>
              <a:t>I</a:t>
            </a:r>
            <a:r>
              <a:rPr lang="zh-CN" altLang="en-US" sz="2400" b="0" dirty="0">
                <a:latin typeface="楷体_GB2312" pitchFamily="49" charset="-122"/>
                <a:ea typeface="楷体_GB2312" pitchFamily="49" charset="-122"/>
              </a:rPr>
              <a:t>与一个可变尺度的2维高斯函数</a:t>
            </a:r>
            <a:r>
              <a:rPr lang="zh-CN" altLang="en-US" sz="2400" b="0" dirty="0">
                <a:latin typeface="Times New Roman" panose="02020603050405020304" pitchFamily="18" charset="0"/>
                <a:ea typeface="楷体_GB2312" pitchFamily="49" charset="-122"/>
              </a:rPr>
              <a:t>G</a:t>
            </a:r>
            <a:r>
              <a:rPr lang="zh-CN" altLang="en-US" sz="2400" b="0" dirty="0">
                <a:latin typeface="楷体_GB2312" pitchFamily="49" charset="-122"/>
                <a:ea typeface="楷体_GB2312" pitchFamily="49" charset="-122"/>
              </a:rPr>
              <a:t>卷积运算：  </a:t>
            </a:r>
            <a:endParaRPr lang="zh-CN" altLang="en-US" sz="2400" b="0" dirty="0">
              <a:latin typeface="楷体_GB2312" pitchFamily="49" charset="-122"/>
              <a:ea typeface="楷体_GB2312" pitchFamily="49" charset="-122"/>
            </a:endParaRPr>
          </a:p>
          <a:p>
            <a:pPr eaLnBrk="1" hangingPunct="1"/>
            <a:endParaRPr lang="en-US" altLang="zh-CN" dirty="0">
              <a:ea typeface="黑体" panose="02010609060101010101" pitchFamily="49" charset="-122"/>
            </a:endParaRPr>
          </a:p>
        </p:txBody>
      </p:sp>
      <p:graphicFrame>
        <p:nvGraphicFramePr>
          <p:cNvPr id="40964" name="Object 5"/>
          <p:cNvGraphicFramePr>
            <a:graphicFrameLocks noChangeAspect="1"/>
          </p:cNvGraphicFramePr>
          <p:nvPr/>
        </p:nvGraphicFramePr>
        <p:xfrm>
          <a:off x="2760663" y="3421063"/>
          <a:ext cx="3282950" cy="420687"/>
        </p:xfrm>
        <a:graphic>
          <a:graphicData uri="http://schemas.openxmlformats.org/presentationml/2006/ole">
            <mc:AlternateContent xmlns:mc="http://schemas.openxmlformats.org/markup-compatibility/2006">
              <mc:Choice xmlns:v="urn:schemas-microsoft-com:vml" Requires="v">
                <p:oleObj spid="_x0000_s3083" name="" r:id="rId1" imgW="2005965" imgH="254000" progId="Equation.DSMT4">
                  <p:embed/>
                </p:oleObj>
              </mc:Choice>
              <mc:Fallback>
                <p:oleObj name="" r:id="rId1" imgW="2005965" imgH="254000" progId="Equation.DSMT4">
                  <p:embed/>
                  <p:pic>
                    <p:nvPicPr>
                      <p:cNvPr id="0" name="图片 3082"/>
                      <p:cNvPicPr/>
                      <p:nvPr/>
                    </p:nvPicPr>
                    <p:blipFill>
                      <a:blip r:embed="rId2"/>
                      <a:stretch>
                        <a:fillRect/>
                      </a:stretch>
                    </p:blipFill>
                    <p:spPr>
                      <a:xfrm>
                        <a:off x="2760663" y="3421063"/>
                        <a:ext cx="3282950" cy="420687"/>
                      </a:xfrm>
                      <a:prstGeom prst="rect">
                        <a:avLst/>
                      </a:prstGeom>
                      <a:noFill/>
                      <a:ln w="38100">
                        <a:noFill/>
                        <a:miter/>
                      </a:ln>
                    </p:spPr>
                  </p:pic>
                </p:oleObj>
              </mc:Fallback>
            </mc:AlternateContent>
          </a:graphicData>
        </a:graphic>
      </p:graphicFrame>
      <p:graphicFrame>
        <p:nvGraphicFramePr>
          <p:cNvPr id="40965" name="Object 6"/>
          <p:cNvGraphicFramePr>
            <a:graphicFrameLocks noChangeAspect="1"/>
          </p:cNvGraphicFramePr>
          <p:nvPr/>
        </p:nvGraphicFramePr>
        <p:xfrm>
          <a:off x="2097088" y="4546600"/>
          <a:ext cx="4611687" cy="754063"/>
        </p:xfrm>
        <a:graphic>
          <a:graphicData uri="http://schemas.openxmlformats.org/presentationml/2006/ole">
            <mc:AlternateContent xmlns:mc="http://schemas.openxmlformats.org/markup-compatibility/2006">
              <mc:Choice xmlns:v="urn:schemas-microsoft-com:vml" Requires="v">
                <p:oleObj spid="_x0000_s3082" name="" r:id="rId3" imgW="2971800" imgH="482600" progId="Equation.DSMT4">
                  <p:embed/>
                </p:oleObj>
              </mc:Choice>
              <mc:Fallback>
                <p:oleObj name="" r:id="rId3" imgW="2971800" imgH="482600" progId="Equation.DSMT4">
                  <p:embed/>
                  <p:pic>
                    <p:nvPicPr>
                      <p:cNvPr id="0" name="图片 3081"/>
                      <p:cNvPicPr/>
                      <p:nvPr/>
                    </p:nvPicPr>
                    <p:blipFill>
                      <a:blip r:embed="rId4"/>
                      <a:stretch>
                        <a:fillRect/>
                      </a:stretch>
                    </p:blipFill>
                    <p:spPr>
                      <a:xfrm>
                        <a:off x="2097088" y="4546600"/>
                        <a:ext cx="4611687" cy="754063"/>
                      </a:xfrm>
                      <a:prstGeom prst="rect">
                        <a:avLst/>
                      </a:prstGeom>
                      <a:noFill/>
                      <a:ln w="38100">
                        <a:noFill/>
                        <a:miter/>
                      </a:ln>
                    </p:spPr>
                  </p:pic>
                </p:oleObj>
              </mc:Fallback>
            </mc:AlternateContent>
          </a:graphicData>
        </a:graphic>
      </p:graphicFrame>
      <p:sp>
        <p:nvSpPr>
          <p:cNvPr id="40966" name="Rectangle 7"/>
          <p:cNvSpPr/>
          <p:nvPr/>
        </p:nvSpPr>
        <p:spPr>
          <a:xfrm>
            <a:off x="817563" y="3841750"/>
            <a:ext cx="3597275" cy="644525"/>
          </a:xfrm>
          <a:prstGeom prst="rect">
            <a:avLst/>
          </a:prstGeom>
          <a:noFill/>
          <a:ln w="9525">
            <a:noFill/>
          </a:ln>
        </p:spPr>
        <p:txBody>
          <a:bodyPr wrap="square" anchor="t" anchorCtr="0">
            <a:spAutoFit/>
          </a:bodyPr>
          <a:p>
            <a:pPr>
              <a:lnSpc>
                <a:spcPct val="150000"/>
              </a:lnSpc>
              <a:spcBef>
                <a:spcPct val="20000"/>
              </a:spcBef>
              <a:spcAft>
                <a:spcPts val="600"/>
              </a:spcAft>
              <a:buSzTx/>
            </a:pPr>
            <a:r>
              <a:rPr lang="zh-CN" altLang="en-US" sz="2400" dirty="0">
                <a:latin typeface="楷体_GB2312" pitchFamily="49" charset="-122"/>
                <a:ea typeface="楷体_GB2312" pitchFamily="49" charset="-122"/>
              </a:rPr>
              <a:t>其中高斯函数</a:t>
            </a:r>
            <a:r>
              <a:rPr lang="zh-CN" altLang="en-US" sz="2400" dirty="0">
                <a:latin typeface="Times New Roman" panose="02020603050405020304" pitchFamily="18" charset="0"/>
                <a:ea typeface="楷体_GB2312" pitchFamily="49" charset="-122"/>
              </a:rPr>
              <a:t>G</a:t>
            </a:r>
            <a:r>
              <a:rPr lang="zh-CN" altLang="en-US" sz="2400" dirty="0">
                <a:latin typeface="楷体_GB2312" pitchFamily="49" charset="-122"/>
                <a:ea typeface="楷体_GB2312" pitchFamily="49" charset="-122"/>
              </a:rPr>
              <a:t>:</a:t>
            </a:r>
            <a:endParaRPr lang="zh-CN" altLang="en-US" sz="2400" dirty="0">
              <a:latin typeface="楷体_GB2312" pitchFamily="49" charset="-122"/>
              <a:ea typeface="楷体_GB2312" pitchFamily="49" charset="-122"/>
            </a:endParaRPr>
          </a:p>
        </p:txBody>
      </p:sp>
      <p:sp>
        <p:nvSpPr>
          <p:cNvPr id="40967" name="Rectangle 5"/>
          <p:cNvSpPr/>
          <p:nvPr/>
        </p:nvSpPr>
        <p:spPr>
          <a:xfrm>
            <a:off x="457200" y="425450"/>
            <a:ext cx="7315200" cy="554038"/>
          </a:xfrm>
          <a:prstGeom prst="rect">
            <a:avLst/>
          </a:prstGeom>
          <a:noFill/>
          <a:ln w="9525">
            <a:noFill/>
          </a:ln>
        </p:spPr>
        <p:txBody>
          <a:bodyPr anchor="ctr" anchorCtr="0"/>
          <a:p>
            <a:pPr>
              <a:buSzTx/>
            </a:pPr>
            <a:r>
              <a:rPr lang="zh-CN" altLang="en-US" sz="3600" dirty="0">
                <a:solidFill>
                  <a:schemeClr val="tx2"/>
                </a:solidFill>
                <a:latin typeface="Arial Black" panose="020B0A04020102020204" pitchFamily="34" charset="0"/>
                <a:ea typeface="黑体" panose="02010609060101010101" pitchFamily="49" charset="-122"/>
              </a:rPr>
              <a:t>关键点检测：尺度空间</a:t>
            </a:r>
            <a:r>
              <a:rPr lang="en-US" altLang="zh-CN" sz="3600" dirty="0">
                <a:solidFill>
                  <a:schemeClr val="tx2"/>
                </a:solidFill>
                <a:latin typeface="Arial Black" panose="020B0A04020102020204" pitchFamily="34" charset="0"/>
                <a:ea typeface="黑体" panose="02010609060101010101" pitchFamily="49" charset="-122"/>
              </a:rPr>
              <a:t>3</a:t>
            </a:r>
            <a:endParaRPr lang="en-US" altLang="zh-CN" sz="3600" dirty="0">
              <a:solidFill>
                <a:schemeClr val="tx2"/>
              </a:solidFill>
              <a:latin typeface="Arial Black" panose="020B0A04020102020204" pitchFamily="34" charset="0"/>
              <a:ea typeface="黑体" panose="02010609060101010101" pitchFamily="49" charset="-122"/>
            </a:endParaRPr>
          </a:p>
        </p:txBody>
      </p:sp>
      <p:sp>
        <p:nvSpPr>
          <p:cNvPr id="3" name="矩形 2"/>
          <p:cNvSpPr/>
          <p:nvPr/>
        </p:nvSpPr>
        <p:spPr>
          <a:xfrm>
            <a:off x="673100" y="5486400"/>
            <a:ext cx="7567613" cy="1100138"/>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marL="0" marR="0" indent="0" algn="ctr" defTabSz="457200" rtl="0" eaLnBrk="0" fontAlgn="base" latinLnBrk="0" hangingPunct="0">
              <a:lnSpc>
                <a:spcPct val="100000"/>
              </a:lnSpc>
              <a:spcBef>
                <a:spcPct val="0"/>
              </a:spcBef>
              <a:spcAft>
                <a:spcPct val="0"/>
              </a:spcAft>
              <a:buClrTx/>
              <a:buSzTx/>
              <a:buFontTx/>
              <a:buNone/>
            </a:pPr>
            <a:r>
              <a:rPr kumimoji="0" lang="en-US" altLang="zh-CN" sz="2800" b="1" i="0" u="none" strike="noStrike" kern="1200" cap="none" spc="0" normalizeH="0" baseline="0" noProof="1" dirty="0">
                <a:solidFill>
                  <a:schemeClr val="tx1"/>
                </a:solidFill>
                <a:latin typeface="楷体_GB2312" pitchFamily="49" charset="-122"/>
                <a:ea typeface="楷体_GB2312" pitchFamily="49" charset="-122"/>
                <a:cs typeface="+mn-cs"/>
                <a:sym typeface="+mn-ea"/>
              </a:rPr>
              <a:t> </a:t>
            </a:r>
            <a:r>
              <a:rPr kumimoji="0" lang="zh-CN" altLang="en-US" sz="2800" b="1" i="0" u="none" strike="noStrike" kern="1200" cap="none" spc="0" normalizeH="0" baseline="0" noProof="1" dirty="0">
                <a:solidFill>
                  <a:schemeClr val="tx1"/>
                </a:solidFill>
                <a:latin typeface="楷体_GB2312" pitchFamily="49" charset="-122"/>
                <a:ea typeface="楷体_GB2312" pitchFamily="49" charset="-122"/>
                <a:cs typeface="+mn-cs"/>
                <a:sym typeface="+mn-ea"/>
              </a:rPr>
              <a:t>尺度是自然存在的，不是人为创造的！</a:t>
            </a:r>
            <a:endParaRPr kumimoji="0" lang="zh-CN" altLang="en-US" sz="2800" b="1" i="0" u="none" strike="noStrike" kern="1200" cap="none" spc="0" normalizeH="0" baseline="0" noProof="1" dirty="0">
              <a:solidFill>
                <a:schemeClr val="tx1"/>
              </a:solidFill>
              <a:latin typeface="楷体_GB2312" pitchFamily="49" charset="-122"/>
              <a:ea typeface="楷体_GB2312" pitchFamily="49" charset="-122"/>
              <a:cs typeface="+mn-cs"/>
              <a:sym typeface="+mn-ea"/>
            </a:endParaRPr>
          </a:p>
          <a:p>
            <a:pPr marL="0" marR="0" indent="0" algn="ctr" defTabSz="457200" rtl="0" eaLnBrk="0" fontAlgn="base" latinLnBrk="0" hangingPunct="0">
              <a:lnSpc>
                <a:spcPct val="100000"/>
              </a:lnSpc>
              <a:spcBef>
                <a:spcPct val="0"/>
              </a:spcBef>
              <a:spcAft>
                <a:spcPct val="0"/>
              </a:spcAft>
              <a:buClrTx/>
              <a:buSzTx/>
              <a:buFontTx/>
              <a:buNone/>
            </a:pPr>
            <a:r>
              <a:rPr kumimoji="0" lang="zh-CN" altLang="en-US" sz="2800" b="1" i="0" u="none" strike="noStrike" kern="1200" cap="none" spc="0" normalizeH="0" baseline="0" noProof="1" dirty="0">
                <a:solidFill>
                  <a:schemeClr val="tx1"/>
                </a:solidFill>
                <a:latin typeface="楷体_GB2312" pitchFamily="49" charset="-122"/>
                <a:ea typeface="楷体_GB2312" pitchFamily="49" charset="-122"/>
                <a:cs typeface="+mn-cs"/>
                <a:sym typeface="+mn-ea"/>
              </a:rPr>
              <a:t>高斯卷积只是表现尺度空间的一种形式</a:t>
            </a:r>
            <a:endParaRPr kumimoji="0" lang="zh-CN" altLang="en-US" sz="2800" b="1" i="0" u="none" strike="noStrike" kern="1200" cap="none" spc="0" normalizeH="0" baseline="0" noProof="1" dirty="0">
              <a:solidFill>
                <a:schemeClr val="tx1"/>
              </a:solidFill>
              <a:latin typeface="楷体_GB2312" pitchFamily="49" charset="-122"/>
              <a:ea typeface="楷体_GB2312" pitchFamily="49"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矩形 10"/>
          <p:cNvSpPr/>
          <p:nvPr/>
        </p:nvSpPr>
        <p:spPr>
          <a:xfrm>
            <a:off x="8413750" y="0"/>
            <a:ext cx="528638" cy="35258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41986" name="灯片编号占位符 6"/>
          <p:cNvSpPr>
            <a:spLocks noGrp="1"/>
          </p:cNvSpPr>
          <p:nvPr>
            <p:ph type="sldNum" sz="quarter" idx="4"/>
          </p:nvPr>
        </p:nvSpPr>
        <p:spPr>
          <a:xfrm rot="-5400000">
            <a:off x="8224838" y="5884863"/>
            <a:ext cx="1317625" cy="365125"/>
          </a:xfrm>
          <a:noFill/>
          <a:ln>
            <a:noFill/>
          </a:ln>
        </p:spPr>
        <p:txBody>
          <a:bodyPr wrap="square" lIns="91440" tIns="45720" rIns="91440" bIns="45720" anchor="ctr" anchorCtr="0"/>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fld id="{9A0DB2DC-4C9A-4742-B13C-FB6460FD3503}" type="slidenum">
              <a:rPr lang="en-US" altLang="zh-CN" sz="2400" b="1" dirty="0">
                <a:solidFill>
                  <a:schemeClr val="tx2"/>
                </a:solidFill>
                <a:latin typeface="Arial" panose="020B0604020202020204" pitchFamily="34" charset="0"/>
                <a:ea typeface="宋体" panose="02010600030101010101" pitchFamily="2" charset="-122"/>
              </a:rPr>
            </a:fld>
            <a:endParaRPr lang="en-US" altLang="zh-CN" sz="2400" b="1" dirty="0">
              <a:solidFill>
                <a:schemeClr val="tx2"/>
              </a:solidFill>
              <a:latin typeface="Arial" panose="020B0604020202020204" pitchFamily="34" charset="0"/>
              <a:ea typeface="宋体" panose="02010600030101010101" pitchFamily="2" charset="-122"/>
            </a:endParaRPr>
          </a:p>
        </p:txBody>
      </p:sp>
      <p:sp>
        <p:nvSpPr>
          <p:cNvPr id="41987" name="Rectangle 3"/>
          <p:cNvSpPr>
            <a:spLocks noGrp="1"/>
          </p:cNvSpPr>
          <p:nvPr>
            <p:ph type="body" sz="half" idx="1"/>
          </p:nvPr>
        </p:nvSpPr>
        <p:spPr>
          <a:xfrm>
            <a:off x="706438" y="1822450"/>
            <a:ext cx="8255000" cy="1703388"/>
          </a:xfrm>
          <a:ln/>
        </p:spPr>
        <p:txBody>
          <a:bodyPr vert="horz" wrap="square" lIns="91440" tIns="45720" rIns="91440" bIns="45720" anchor="t" anchorCtr="0"/>
          <a:p>
            <a:pPr eaLnBrk="1" hangingPunct="1">
              <a:lnSpc>
                <a:spcPct val="150000"/>
              </a:lnSpc>
              <a:buClrTx/>
              <a:buSzTx/>
              <a:buFont typeface="Wingdings" panose="05000000000000000000" charset="0"/>
              <a:buChar char="Ø"/>
            </a:pPr>
            <a:r>
              <a:rPr lang="zh-CN" altLang="en-US" sz="2400" b="0" dirty="0">
                <a:latin typeface="楷体_GB2312" pitchFamily="49" charset="-122"/>
                <a:ea typeface="楷体_GB2312" pitchFamily="49" charset="-122"/>
              </a:rPr>
              <a:t>在计算高斯函数的离散近似时，大概</a:t>
            </a:r>
            <a:r>
              <a:rPr lang="en-US" altLang="zh-CN" sz="2400" b="0" dirty="0">
                <a:latin typeface="楷体_GB2312" pitchFamily="49" charset="-122"/>
                <a:ea typeface="楷体_GB2312" pitchFamily="49" charset="-122"/>
              </a:rPr>
              <a:t>3σ</a:t>
            </a:r>
            <a:r>
              <a:rPr lang="zh-CN" altLang="en-US" sz="2400" b="0" dirty="0">
                <a:latin typeface="楷体_GB2312" pitchFamily="49" charset="-122"/>
                <a:ea typeface="楷体_GB2312" pitchFamily="49" charset="-122"/>
              </a:rPr>
              <a:t>距离之外的像素都可以看作不起作用，这些像素的计算可以忽略。</a:t>
            </a:r>
            <a:endParaRPr lang="zh-CN" altLang="en-US" sz="2400" b="0" dirty="0">
              <a:latin typeface="楷体_GB2312" pitchFamily="49" charset="-122"/>
              <a:ea typeface="楷体_GB2312" pitchFamily="49" charset="-122"/>
            </a:endParaRPr>
          </a:p>
          <a:p>
            <a:pPr eaLnBrk="1" hangingPunct="1">
              <a:buClrTx/>
              <a:buSzTx/>
              <a:buFont typeface="Wingdings" panose="05000000000000000000" charset="0"/>
              <a:buChar char="Ø"/>
            </a:pPr>
            <a:endParaRPr lang="zh-CN" altLang="en-US" sz="2400" b="0" dirty="0">
              <a:latin typeface="楷体_GB2312" pitchFamily="49" charset="-122"/>
              <a:ea typeface="楷体_GB2312" pitchFamily="49" charset="-122"/>
            </a:endParaRPr>
          </a:p>
        </p:txBody>
      </p:sp>
      <p:sp>
        <p:nvSpPr>
          <p:cNvPr id="41988" name="Rectangle 8"/>
          <p:cNvSpPr/>
          <p:nvPr/>
        </p:nvSpPr>
        <p:spPr>
          <a:xfrm>
            <a:off x="457200" y="1125538"/>
            <a:ext cx="3575050" cy="644525"/>
          </a:xfrm>
          <a:prstGeom prst="rect">
            <a:avLst/>
          </a:prstGeom>
          <a:noFill/>
          <a:ln w="9525">
            <a:noFill/>
          </a:ln>
        </p:spPr>
        <p:txBody>
          <a:bodyPr anchor="t" anchorCtr="0">
            <a:spAutoFit/>
          </a:bodyPr>
          <a:p>
            <a:pPr marL="342900" indent="-342900">
              <a:lnSpc>
                <a:spcPct val="150000"/>
              </a:lnSpc>
              <a:spcBef>
                <a:spcPct val="20000"/>
              </a:spcBef>
              <a:spcAft>
                <a:spcPts val="600"/>
              </a:spcAft>
              <a:buSzTx/>
              <a:buChar char="•"/>
            </a:pPr>
            <a:r>
              <a:rPr lang="zh-CN" altLang="en-US" sz="2400" b="1" dirty="0">
                <a:solidFill>
                  <a:schemeClr val="tx2"/>
                </a:solidFill>
                <a:latin typeface="楷体_GB2312" pitchFamily="49" charset="-122"/>
                <a:ea typeface="楷体_GB2312" pitchFamily="49" charset="-122"/>
              </a:rPr>
              <a:t>高斯模板大小</a:t>
            </a:r>
            <a:r>
              <a:rPr lang="zh-CN" altLang="en-US" sz="2400" dirty="0">
                <a:latin typeface="楷体_GB2312" pitchFamily="49" charset="-122"/>
                <a:ea typeface="楷体_GB2312" pitchFamily="49" charset="-122"/>
              </a:rPr>
              <a:t>的选择</a:t>
            </a:r>
            <a:endParaRPr lang="zh-CN" altLang="en-US" sz="2400" dirty="0">
              <a:latin typeface="楷体_GB2312" pitchFamily="49" charset="-122"/>
              <a:ea typeface="楷体_GB2312" pitchFamily="49" charset="-122"/>
            </a:endParaRPr>
          </a:p>
        </p:txBody>
      </p:sp>
      <p:graphicFrame>
        <p:nvGraphicFramePr>
          <p:cNvPr id="96265" name="Group 9"/>
          <p:cNvGraphicFramePr>
            <a:graphicFrameLocks noGrp="1"/>
          </p:cNvGraphicFramePr>
          <p:nvPr/>
        </p:nvGraphicFramePr>
        <p:xfrm>
          <a:off x="587375" y="3354388"/>
          <a:ext cx="7948613" cy="2006600"/>
        </p:xfrm>
        <a:graphic>
          <a:graphicData uri="http://schemas.openxmlformats.org/drawingml/2006/table">
            <a:tbl>
              <a:tblPr/>
              <a:tblGrid>
                <a:gridCol w="1135063"/>
                <a:gridCol w="1135062"/>
                <a:gridCol w="1135063"/>
                <a:gridCol w="1138237"/>
                <a:gridCol w="1135063"/>
                <a:gridCol w="1135062"/>
                <a:gridCol w="1135063"/>
              </a:tblGrid>
              <a:tr h="28448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0.00000067</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0.00002292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0.00019117</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0.00038771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0.00019117</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0.00002292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0.00000067</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noFill/>
                  </a:tcPr>
                </a:tc>
              </a:tr>
              <a:tr h="2921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0.00002292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0.00078633</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0.00655965</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0.01330373</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0.00655965</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0.00078633</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0.00002292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noFill/>
                  </a:tcPr>
                </a:tc>
              </a:tr>
              <a:tr h="28733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0.00019117</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0.00655965</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0.05472157</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0.11098164</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0.05472157</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0.00655965</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0.00019117</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noFill/>
                  </a:tcPr>
                </a:tc>
              </a:tr>
              <a:tr h="28575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0.00038771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0.01330373</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0.11098164</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0.22508352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0.11098164</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0.01330373</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0.00038771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noFill/>
                  </a:tcPr>
                </a:tc>
              </a:tr>
              <a:tr h="28575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0.00019117</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0.00655965</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0.05472157</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0.11098164</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0.05472157</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0.00655965</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0.00019117</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noFill/>
                  </a:tcPr>
                </a:tc>
              </a:tr>
              <a:tr h="28575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0.00002292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0.00078633</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0.00655965</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0.01330373</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0.00655965</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0.00078633</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0.00002292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noFill/>
                  </a:tcPr>
                </a:tc>
              </a:tr>
              <a:tr h="28575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0.00000067</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0.00002292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0.00019117</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0.00038771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0.00019117</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0.00002292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0.00000067</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noFill/>
                  </a:tcPr>
                </a:tc>
              </a:tr>
            </a:tbl>
          </a:graphicData>
        </a:graphic>
      </p:graphicFrame>
      <p:sp>
        <p:nvSpPr>
          <p:cNvPr id="42055" name="Rectangle 5"/>
          <p:cNvSpPr/>
          <p:nvPr/>
        </p:nvSpPr>
        <p:spPr>
          <a:xfrm>
            <a:off x="457200" y="425450"/>
            <a:ext cx="7315200" cy="554038"/>
          </a:xfrm>
          <a:prstGeom prst="rect">
            <a:avLst/>
          </a:prstGeom>
          <a:noFill/>
          <a:ln w="9525">
            <a:noFill/>
          </a:ln>
        </p:spPr>
        <p:txBody>
          <a:bodyPr anchor="ctr" anchorCtr="0"/>
          <a:p>
            <a:pPr>
              <a:buSzTx/>
            </a:pPr>
            <a:r>
              <a:rPr lang="zh-CN" altLang="en-US" sz="3600" dirty="0">
                <a:solidFill>
                  <a:schemeClr val="tx2"/>
                </a:solidFill>
                <a:latin typeface="Arial Black" panose="020B0A04020102020204" pitchFamily="34" charset="0"/>
                <a:ea typeface="黑体" panose="02010609060101010101" pitchFamily="49" charset="-122"/>
              </a:rPr>
              <a:t>关键点检测：尺度空间</a:t>
            </a:r>
            <a:r>
              <a:rPr lang="en-US" altLang="zh-CN" sz="3600" dirty="0">
                <a:solidFill>
                  <a:schemeClr val="tx2"/>
                </a:solidFill>
                <a:latin typeface="Arial Black" panose="020B0A04020102020204" pitchFamily="34" charset="0"/>
                <a:ea typeface="黑体" panose="02010609060101010101" pitchFamily="49" charset="-122"/>
              </a:rPr>
              <a:t>4</a:t>
            </a:r>
            <a:endParaRPr lang="en-US" altLang="zh-CN" sz="3600" dirty="0">
              <a:solidFill>
                <a:schemeClr val="tx2"/>
              </a:solidFill>
              <a:latin typeface="Arial Black" panose="020B0A04020102020204" pitchFamily="34" charset="0"/>
              <a:ea typeface="黑体" panose="02010609060101010101" pitchFamily="49"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p:nvSpPr>
        <p:spPr>
          <a:xfrm>
            <a:off x="8413750" y="0"/>
            <a:ext cx="528638" cy="35258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43010" name="灯片编号占位符 6"/>
          <p:cNvSpPr>
            <a:spLocks noGrp="1"/>
          </p:cNvSpPr>
          <p:nvPr>
            <p:ph type="sldNum" sz="quarter" idx="4"/>
          </p:nvPr>
        </p:nvSpPr>
        <p:spPr>
          <a:xfrm rot="-5400000">
            <a:off x="8224838" y="5884863"/>
            <a:ext cx="1317625" cy="365125"/>
          </a:xfrm>
          <a:noFill/>
          <a:ln>
            <a:noFill/>
          </a:ln>
        </p:spPr>
        <p:txBody>
          <a:bodyPr wrap="square" lIns="91440" tIns="45720" rIns="91440" bIns="45720" anchor="ctr" anchorCtr="0"/>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fld id="{9A0DB2DC-4C9A-4742-B13C-FB6460FD3503}" type="slidenum">
              <a:rPr lang="en-US" altLang="zh-CN" sz="2400" b="1" dirty="0">
                <a:solidFill>
                  <a:schemeClr val="tx2"/>
                </a:solidFill>
                <a:latin typeface="Arial" panose="020B0604020202020204" pitchFamily="34" charset="0"/>
                <a:ea typeface="宋体" panose="02010600030101010101" pitchFamily="2" charset="-122"/>
              </a:rPr>
            </a:fld>
            <a:endParaRPr lang="en-US" altLang="zh-CN" sz="2400" b="1" dirty="0">
              <a:solidFill>
                <a:schemeClr val="tx2"/>
              </a:solidFill>
              <a:latin typeface="Arial" panose="020B0604020202020204" pitchFamily="34" charset="0"/>
              <a:ea typeface="宋体" panose="02010600030101010101" pitchFamily="2" charset="-122"/>
            </a:endParaRPr>
          </a:p>
        </p:txBody>
      </p:sp>
      <p:sp>
        <p:nvSpPr>
          <p:cNvPr id="43011" name="Rectangle 3"/>
          <p:cNvSpPr>
            <a:spLocks noGrp="1"/>
          </p:cNvSpPr>
          <p:nvPr>
            <p:ph type="body" sz="half" idx="1"/>
          </p:nvPr>
        </p:nvSpPr>
        <p:spPr>
          <a:xfrm>
            <a:off x="238125" y="1366838"/>
            <a:ext cx="4676775" cy="3673475"/>
          </a:xfrm>
          <a:ln/>
        </p:spPr>
        <p:txBody>
          <a:bodyPr vert="horz" wrap="square" lIns="91440" tIns="45720" rIns="91440" bIns="45720" anchor="t" anchorCtr="0"/>
          <a:p>
            <a:pPr eaLnBrk="1" hangingPunct="1">
              <a:lnSpc>
                <a:spcPct val="130000"/>
              </a:lnSpc>
              <a:spcBef>
                <a:spcPts val="25"/>
              </a:spcBef>
              <a:buClrTx/>
              <a:buSzTx/>
              <a:buFont typeface="Arial" panose="020B0604020202020204" pitchFamily="34" charset="0"/>
            </a:pPr>
            <a:r>
              <a:rPr lang="zh-CN" altLang="en-US" sz="2400" b="0" dirty="0">
                <a:latin typeface="楷体_GB2312" pitchFamily="49" charset="-122"/>
                <a:ea typeface="楷体_GB2312" pitchFamily="49" charset="-122"/>
              </a:rPr>
              <a:t>为构建尺度空间，需利用</a:t>
            </a:r>
            <a:r>
              <a:rPr lang="zh-CN" altLang="en-US" sz="2400" dirty="0">
                <a:solidFill>
                  <a:schemeClr val="tx2"/>
                </a:solidFill>
                <a:latin typeface="楷体_GB2312" pitchFamily="49" charset="-122"/>
                <a:ea typeface="楷体_GB2312" pitchFamily="49" charset="-122"/>
              </a:rPr>
              <a:t>高斯金字塔模型</a:t>
            </a:r>
            <a:r>
              <a:rPr lang="zh-CN" altLang="en-US" sz="2400" b="0" dirty="0">
                <a:latin typeface="楷体_GB2312" pitchFamily="49" charset="-122"/>
                <a:ea typeface="楷体_GB2312" pitchFamily="49" charset="-122"/>
              </a:rPr>
              <a:t>：</a:t>
            </a:r>
            <a:r>
              <a:rPr lang="en-US" altLang="zh-CN" sz="2400" b="0" dirty="0">
                <a:latin typeface="楷体_GB2312" pitchFamily="49" charset="-122"/>
                <a:ea typeface="楷体_GB2312" pitchFamily="49" charset="-122"/>
              </a:rPr>
              <a:t>1</a:t>
            </a:r>
            <a:r>
              <a:rPr lang="zh-CN" altLang="en-US" sz="2400" b="0" dirty="0">
                <a:latin typeface="楷体_GB2312" pitchFamily="49" charset="-122"/>
                <a:ea typeface="楷体_GB2312" pitchFamily="49" charset="-122"/>
              </a:rPr>
              <a:t>）对图像做高斯平滑；</a:t>
            </a:r>
            <a:r>
              <a:rPr lang="en-US" altLang="zh-CN" sz="2400" b="0" dirty="0">
                <a:latin typeface="楷体_GB2312" pitchFamily="49" charset="-122"/>
                <a:ea typeface="楷体_GB2312" pitchFamily="49" charset="-122"/>
              </a:rPr>
              <a:t>2</a:t>
            </a:r>
            <a:r>
              <a:rPr lang="zh-CN" altLang="en-US" sz="2400" b="0" dirty="0">
                <a:latin typeface="楷体_GB2312" pitchFamily="49" charset="-122"/>
                <a:ea typeface="楷体_GB2312" pitchFamily="49" charset="-122"/>
              </a:rPr>
              <a:t>）对图像降采样。</a:t>
            </a:r>
            <a:endParaRPr lang="zh-CN" altLang="en-US" sz="2400" b="0" dirty="0">
              <a:latin typeface="楷体_GB2312" pitchFamily="49" charset="-122"/>
              <a:ea typeface="楷体_GB2312" pitchFamily="49" charset="-122"/>
            </a:endParaRPr>
          </a:p>
          <a:p>
            <a:pPr eaLnBrk="1" hangingPunct="1">
              <a:lnSpc>
                <a:spcPct val="130000"/>
              </a:lnSpc>
              <a:spcBef>
                <a:spcPts val="25"/>
              </a:spcBef>
              <a:buClrTx/>
              <a:buSzTx/>
              <a:buFont typeface="Arial" panose="020B0604020202020204" pitchFamily="34" charset="0"/>
            </a:pPr>
            <a:r>
              <a:rPr lang="zh-CN" altLang="en-US" sz="2400" dirty="0">
                <a:solidFill>
                  <a:schemeClr val="tx2"/>
                </a:solidFill>
                <a:latin typeface="楷体_GB2312" pitchFamily="49" charset="-122"/>
                <a:ea typeface="楷体_GB2312" pitchFamily="49" charset="-122"/>
              </a:rPr>
              <a:t>降采样</a:t>
            </a:r>
            <a:r>
              <a:rPr lang="zh-CN" altLang="en-US" sz="2400" b="0" dirty="0">
                <a:latin typeface="楷体_GB2312" pitchFamily="49" charset="-122"/>
                <a:ea typeface="楷体_GB2312" pitchFamily="49" charset="-122"/>
              </a:rPr>
              <a:t>可模拟物体远离观察者时，物体变小的视觉特点。</a:t>
            </a:r>
            <a:endParaRPr lang="zh-CN" altLang="en-US" sz="2400" b="0" dirty="0">
              <a:latin typeface="楷体_GB2312" pitchFamily="49" charset="-122"/>
              <a:ea typeface="楷体_GB2312" pitchFamily="49" charset="-122"/>
            </a:endParaRPr>
          </a:p>
          <a:p>
            <a:pPr eaLnBrk="1" hangingPunct="1">
              <a:lnSpc>
                <a:spcPct val="130000"/>
              </a:lnSpc>
              <a:spcBef>
                <a:spcPts val="25"/>
              </a:spcBef>
              <a:buClrTx/>
              <a:buSzTx/>
              <a:buFontTx/>
            </a:pPr>
            <a:r>
              <a:rPr lang="zh-CN" altLang="en-US" sz="2400" b="0" dirty="0">
                <a:latin typeface="楷体_GB2312" pitchFamily="49" charset="-122"/>
                <a:ea typeface="楷体_GB2312" pitchFamily="49" charset="-122"/>
              </a:rPr>
              <a:t>为了让尺度体现其连续性，在下采样的基础上融合高斯滤波。一幅图像可以产生数组</a:t>
            </a:r>
            <a:r>
              <a:rPr lang="en-US" altLang="zh-CN" sz="2400" b="0" dirty="0">
                <a:latin typeface="楷体_GB2312" pitchFamily="49" charset="-122"/>
                <a:ea typeface="楷体_GB2312" pitchFamily="49" charset="-122"/>
              </a:rPr>
              <a:t>(</a:t>
            </a:r>
            <a:r>
              <a:rPr lang="zh-CN" altLang="en-US" sz="2400" b="0" dirty="0">
                <a:latin typeface="Times New Roman" panose="02020603050405020304" pitchFamily="18" charset="0"/>
                <a:ea typeface="楷体_GB2312" pitchFamily="49" charset="-122"/>
              </a:rPr>
              <a:t>octave</a:t>
            </a:r>
            <a:r>
              <a:rPr lang="en-US" altLang="zh-CN" sz="2400" b="0" dirty="0">
                <a:latin typeface="楷体_GB2312" pitchFamily="49" charset="-122"/>
                <a:ea typeface="楷体_GB2312" pitchFamily="49" charset="-122"/>
              </a:rPr>
              <a:t>)</a:t>
            </a:r>
            <a:r>
              <a:rPr lang="zh-CN" altLang="en-US" sz="2400" b="0" dirty="0">
                <a:latin typeface="楷体_GB2312" pitchFamily="49" charset="-122"/>
                <a:ea typeface="楷体_GB2312" pitchFamily="49" charset="-122"/>
              </a:rPr>
              <a:t>图像，一组图像包括数层</a:t>
            </a:r>
            <a:r>
              <a:rPr lang="en-US" altLang="zh-CN" sz="2400" b="0" dirty="0">
                <a:latin typeface="楷体_GB2312" pitchFamily="49" charset="-122"/>
                <a:ea typeface="楷体_GB2312" pitchFamily="49" charset="-122"/>
              </a:rPr>
              <a:t>(</a:t>
            </a:r>
            <a:r>
              <a:rPr lang="zh-CN" altLang="en-US" sz="2400" b="0" dirty="0">
                <a:latin typeface="Times New Roman" panose="02020603050405020304" pitchFamily="18" charset="0"/>
                <a:ea typeface="楷体_GB2312" pitchFamily="49" charset="-122"/>
              </a:rPr>
              <a:t>interval</a:t>
            </a:r>
            <a:r>
              <a:rPr lang="en-US" altLang="zh-CN" sz="2400" b="0" dirty="0">
                <a:latin typeface="楷体_GB2312" pitchFamily="49" charset="-122"/>
                <a:ea typeface="楷体_GB2312" pitchFamily="49" charset="-122"/>
              </a:rPr>
              <a:t>)</a:t>
            </a:r>
            <a:r>
              <a:rPr lang="zh-CN" altLang="en-US" sz="2400" b="0" dirty="0">
                <a:latin typeface="楷体_GB2312" pitchFamily="49" charset="-122"/>
                <a:ea typeface="楷体_GB2312" pitchFamily="49" charset="-122"/>
              </a:rPr>
              <a:t>图像。 </a:t>
            </a:r>
            <a:endParaRPr lang="zh-CN" altLang="en-US" sz="2400" b="0" dirty="0">
              <a:latin typeface="楷体_GB2312" pitchFamily="49" charset="-122"/>
              <a:ea typeface="楷体_GB2312" pitchFamily="49" charset="-122"/>
            </a:endParaRPr>
          </a:p>
        </p:txBody>
      </p:sp>
      <p:graphicFrame>
        <p:nvGraphicFramePr>
          <p:cNvPr id="43012" name="Object 5"/>
          <p:cNvGraphicFramePr>
            <a:graphicFrameLocks noGrp="1" noChangeAspect="1"/>
          </p:cNvGraphicFramePr>
          <p:nvPr>
            <p:ph sz="half" idx="2"/>
          </p:nvPr>
        </p:nvGraphicFramePr>
        <p:xfrm>
          <a:off x="4914900" y="1366838"/>
          <a:ext cx="3800475" cy="3224212"/>
        </p:xfrm>
        <a:graphic>
          <a:graphicData uri="http://schemas.openxmlformats.org/presentationml/2006/ole">
            <mc:AlternateContent xmlns:mc="http://schemas.openxmlformats.org/markup-compatibility/2006">
              <mc:Choice xmlns:v="urn:schemas-microsoft-com:vml" Requires="v">
                <p:oleObj spid="_x0000_s3077" name="" r:id="rId1" imgW="4750435" imgH="4025265" progId="Visio.Drawing.11">
                  <p:embed/>
                </p:oleObj>
              </mc:Choice>
              <mc:Fallback>
                <p:oleObj name="" r:id="rId1" imgW="4750435" imgH="4025265" progId="Visio.Drawing.11">
                  <p:embed/>
                  <p:pic>
                    <p:nvPicPr>
                      <p:cNvPr id="0" name="图片 3076"/>
                      <p:cNvPicPr/>
                      <p:nvPr/>
                    </p:nvPicPr>
                    <p:blipFill>
                      <a:blip r:embed="rId2"/>
                      <a:stretch>
                        <a:fillRect/>
                      </a:stretch>
                    </p:blipFill>
                    <p:spPr>
                      <a:xfrm>
                        <a:off x="4914900" y="1366838"/>
                        <a:ext cx="3800475" cy="3224212"/>
                      </a:xfrm>
                      <a:prstGeom prst="rect">
                        <a:avLst/>
                      </a:prstGeom>
                      <a:noFill/>
                      <a:ln w="38100">
                        <a:miter/>
                      </a:ln>
                    </p:spPr>
                  </p:pic>
                </p:oleObj>
              </mc:Fallback>
            </mc:AlternateContent>
          </a:graphicData>
        </a:graphic>
      </p:graphicFrame>
      <p:sp>
        <p:nvSpPr>
          <p:cNvPr id="43013" name="Rectangle 5"/>
          <p:cNvSpPr/>
          <p:nvPr/>
        </p:nvSpPr>
        <p:spPr>
          <a:xfrm>
            <a:off x="457200" y="425450"/>
            <a:ext cx="7315200" cy="554038"/>
          </a:xfrm>
          <a:prstGeom prst="rect">
            <a:avLst/>
          </a:prstGeom>
          <a:noFill/>
          <a:ln w="9525">
            <a:noFill/>
          </a:ln>
        </p:spPr>
        <p:txBody>
          <a:bodyPr anchor="ctr" anchorCtr="0"/>
          <a:p>
            <a:pPr>
              <a:buSzTx/>
            </a:pPr>
            <a:r>
              <a:rPr lang="zh-CN" altLang="en-US" sz="3600" dirty="0">
                <a:solidFill>
                  <a:schemeClr val="tx2"/>
                </a:solidFill>
                <a:latin typeface="Arial Black" panose="020B0A04020102020204" pitchFamily="34" charset="0"/>
                <a:ea typeface="黑体" panose="02010609060101010101" pitchFamily="49" charset="-122"/>
              </a:rPr>
              <a:t>关键点检测：尺度空间</a:t>
            </a:r>
            <a:r>
              <a:rPr lang="en-US" altLang="zh-CN" sz="3600" dirty="0">
                <a:solidFill>
                  <a:schemeClr val="tx2"/>
                </a:solidFill>
                <a:latin typeface="Arial Black" panose="020B0A04020102020204" pitchFamily="34" charset="0"/>
                <a:ea typeface="黑体" panose="02010609060101010101" pitchFamily="49" charset="-122"/>
              </a:rPr>
              <a:t>5</a:t>
            </a:r>
            <a:endParaRPr lang="en-US" altLang="zh-CN" sz="3600" dirty="0">
              <a:solidFill>
                <a:schemeClr val="tx2"/>
              </a:solidFill>
              <a:latin typeface="Arial Black" panose="020B0A04020102020204" pitchFamily="34" charset="0"/>
              <a:ea typeface="黑体" panose="02010609060101010101" pitchFamily="49" charset="-122"/>
            </a:endParaRPr>
          </a:p>
        </p:txBody>
      </p:sp>
      <p:sp>
        <p:nvSpPr>
          <p:cNvPr id="43014" name="Rectangle 11"/>
          <p:cNvSpPr/>
          <p:nvPr/>
        </p:nvSpPr>
        <p:spPr>
          <a:xfrm>
            <a:off x="4714875" y="842963"/>
            <a:ext cx="4811713" cy="2738437"/>
          </a:xfrm>
          <a:prstGeom prst="rect">
            <a:avLst/>
          </a:prstGeom>
          <a:noFill/>
          <a:ln w="9525">
            <a:noFill/>
          </a:ln>
        </p:spPr>
        <p:txBody>
          <a:bodyPr anchor="t" anchorCtr="0"/>
          <a:p>
            <a:pPr marL="342900" indent="-342900" algn="ctr">
              <a:spcBef>
                <a:spcPct val="20000"/>
              </a:spcBef>
            </a:pPr>
            <a:endParaRPr lang="zh-CN" altLang="en-US" sz="2000" dirty="0">
              <a:latin typeface="楷体_GB2312" pitchFamily="49" charset="-122"/>
              <a:ea typeface="楷体_GB2312" pitchFamily="49" charset="-122"/>
            </a:endParaRPr>
          </a:p>
          <a:p>
            <a:pPr marL="342900" indent="-342900" algn="ctr">
              <a:spcBef>
                <a:spcPct val="20000"/>
              </a:spcBef>
            </a:pPr>
            <a:endParaRPr lang="en-US" altLang="zh-CN" sz="2000" dirty="0">
              <a:latin typeface="楷体_GB2312" pitchFamily="49" charset="-122"/>
              <a:ea typeface="楷体_GB2312" pitchFamily="49" charset="-122"/>
            </a:endParaRPr>
          </a:p>
        </p:txBody>
      </p:sp>
      <p:grpSp>
        <p:nvGrpSpPr>
          <p:cNvPr id="5" name="组合 4"/>
          <p:cNvGrpSpPr/>
          <p:nvPr/>
        </p:nvGrpSpPr>
        <p:grpSpPr>
          <a:xfrm>
            <a:off x="4603750" y="4773613"/>
            <a:ext cx="4464050" cy="1851025"/>
            <a:chOff x="7251" y="7532"/>
            <a:chExt cx="7028" cy="2914"/>
          </a:xfrm>
        </p:grpSpPr>
        <p:sp>
          <p:nvSpPr>
            <p:cNvPr id="9223" name="Rectangle 6"/>
            <p:cNvSpPr/>
            <p:nvPr/>
          </p:nvSpPr>
          <p:spPr>
            <a:xfrm>
              <a:off x="7919" y="7532"/>
              <a:ext cx="6360" cy="1205"/>
            </a:xfrm>
            <a:prstGeom prst="rect">
              <a:avLst/>
            </a:prstGeom>
            <a:noFill/>
            <a:ln w="9525">
              <a:noFill/>
            </a:ln>
          </p:spPr>
          <p:txBody>
            <a:bodyPr/>
            <a:p>
              <a:pPr marL="0" marR="0" indent="0" algn="l" defTabSz="457200" rtl="0" eaLnBrk="1" fontAlgn="base" latinLnBrk="0" hangingPunct="1">
                <a:lnSpc>
                  <a:spcPct val="100000"/>
                </a:lnSpc>
                <a:spcBef>
                  <a:spcPct val="20000"/>
                </a:spcBef>
                <a:spcAft>
                  <a:spcPct val="0"/>
                </a:spcAft>
                <a:buClrTx/>
                <a:buSzTx/>
                <a:buFontTx/>
                <a:buNone/>
              </a:pPr>
              <a:r>
                <a:rPr kumimoji="0" lang="zh-CN" altLang="en-US" sz="2000" b="0" i="0" u="none" strike="noStrike" kern="1200" cap="none" spc="0" normalizeH="0" baseline="0" noProof="1" dirty="0">
                  <a:solidFill>
                    <a:schemeClr val="tx1"/>
                  </a:solidFill>
                  <a:latin typeface="楷体_GB2312" pitchFamily="49" charset="-122"/>
                  <a:ea typeface="楷体_GB2312" pitchFamily="49" charset="-122"/>
                  <a:cs typeface="+mn-cs"/>
                </a:rPr>
                <a:t>假设高斯图像金字塔共</a:t>
              </a:r>
              <a:r>
                <a:rPr kumimoji="0" lang="en-US" altLang="zh-CN" sz="2000" b="0" i="0" u="none" strike="noStrike" kern="1200" cap="none" spc="0" normalizeH="0" baseline="0" noProof="1" dirty="0">
                  <a:solidFill>
                    <a:schemeClr val="tx1"/>
                  </a:solidFill>
                  <a:latin typeface="楷体_GB2312" pitchFamily="49" charset="-122"/>
                  <a:ea typeface="楷体_GB2312" pitchFamily="49" charset="-122"/>
                  <a:cs typeface="+mn-cs"/>
                </a:rPr>
                <a:t>o</a:t>
              </a:r>
              <a:r>
                <a:rPr kumimoji="0" lang="zh-CN" altLang="en-US" sz="2000" b="0" i="0" u="none" strike="noStrike" kern="1200" cap="none" spc="0" normalizeH="0" baseline="0" noProof="1" dirty="0">
                  <a:solidFill>
                    <a:schemeClr val="tx1"/>
                  </a:solidFill>
                  <a:latin typeface="楷体_GB2312" pitchFamily="49" charset="-122"/>
                  <a:ea typeface="楷体_GB2312" pitchFamily="49" charset="-122"/>
                  <a:cs typeface="+mn-cs"/>
                </a:rPr>
                <a:t>组、</a:t>
              </a:r>
              <a:r>
                <a:rPr kumimoji="0" lang="en-US" altLang="zh-CN" sz="2000" b="0" i="0" u="none" strike="noStrike" kern="1200" cap="none" spc="0" normalizeH="0" baseline="0" noProof="1" dirty="0">
                  <a:solidFill>
                    <a:schemeClr val="tx1"/>
                  </a:solidFill>
                  <a:latin typeface="楷体_GB2312" pitchFamily="49" charset="-122"/>
                  <a:ea typeface="楷体_GB2312" pitchFamily="49" charset="-122"/>
                  <a:cs typeface="+mn-cs"/>
                </a:rPr>
                <a:t>s</a:t>
              </a:r>
              <a:r>
                <a:rPr kumimoji="0" lang="zh-CN" altLang="en-US" sz="2000" b="0" i="0" u="none" strike="noStrike" kern="1200" cap="none" spc="0" normalizeH="0" baseline="0" noProof="1" dirty="0">
                  <a:solidFill>
                    <a:schemeClr val="tx1"/>
                  </a:solidFill>
                  <a:latin typeface="楷体_GB2312" pitchFamily="49" charset="-122"/>
                  <a:ea typeface="楷体_GB2312" pitchFamily="49" charset="-122"/>
                  <a:cs typeface="+mn-cs"/>
                </a:rPr>
                <a:t>层，</a:t>
              </a:r>
              <a:endParaRPr kumimoji="0" lang="zh-CN" altLang="en-US" sz="2000" b="0" i="0" u="none" strike="noStrike" kern="1200" cap="none" spc="0" normalizeH="0" baseline="0" noProof="1" dirty="0">
                <a:solidFill>
                  <a:schemeClr val="tx1"/>
                </a:solidFill>
                <a:latin typeface="楷体_GB2312" pitchFamily="49" charset="-122"/>
                <a:ea typeface="楷体_GB2312" pitchFamily="49" charset="-122"/>
                <a:cs typeface="+mn-cs"/>
              </a:endParaRPr>
            </a:p>
            <a:p>
              <a:pPr marL="342900" marR="0" indent="-342900" algn="l" defTabSz="457200" rtl="0" eaLnBrk="1" fontAlgn="base" latinLnBrk="0" hangingPunct="1">
                <a:lnSpc>
                  <a:spcPct val="100000"/>
                </a:lnSpc>
                <a:spcBef>
                  <a:spcPct val="20000"/>
                </a:spcBef>
                <a:spcAft>
                  <a:spcPct val="0"/>
                </a:spcAft>
                <a:buClrTx/>
                <a:buSzTx/>
                <a:buFontTx/>
                <a:buNone/>
              </a:pPr>
              <a:endParaRPr kumimoji="0" lang="zh-CN" altLang="en-US" sz="2000" b="0" i="0" u="none" strike="noStrike" kern="1200" cap="none" spc="0" normalizeH="0" baseline="0" noProof="1" dirty="0">
                <a:solidFill>
                  <a:schemeClr val="tx1"/>
                </a:solidFill>
                <a:latin typeface="楷体_GB2312" pitchFamily="49" charset="-122"/>
                <a:ea typeface="楷体_GB2312" pitchFamily="49" charset="-122"/>
                <a:cs typeface="+mn-cs"/>
              </a:endParaRPr>
            </a:p>
            <a:p>
              <a:pPr marL="342900" marR="0" indent="-342900" algn="l" defTabSz="457200" rtl="0" eaLnBrk="1" fontAlgn="base" latinLnBrk="0" hangingPunct="1">
                <a:lnSpc>
                  <a:spcPct val="100000"/>
                </a:lnSpc>
                <a:spcBef>
                  <a:spcPct val="20000"/>
                </a:spcBef>
                <a:spcAft>
                  <a:spcPct val="0"/>
                </a:spcAft>
                <a:buClrTx/>
                <a:buSzTx/>
                <a:buFontTx/>
                <a:buNone/>
              </a:pPr>
              <a:endParaRPr kumimoji="0" lang="zh-CN" altLang="en-US" sz="2000" b="0" i="0" u="none" strike="noStrike" kern="1200" cap="none" spc="0" normalizeH="0" baseline="0" noProof="1" dirty="0">
                <a:solidFill>
                  <a:schemeClr val="tx1"/>
                </a:solidFill>
                <a:latin typeface="楷体_GB2312" pitchFamily="49" charset="-122"/>
                <a:ea typeface="楷体_GB2312" pitchFamily="49" charset="-122"/>
                <a:cs typeface="+mn-cs"/>
              </a:endParaRPr>
            </a:p>
            <a:p>
              <a:pPr marL="342900" marR="0" indent="-342900" algn="l" defTabSz="457200" rtl="0" eaLnBrk="1" fontAlgn="base" latinLnBrk="0" hangingPunct="1">
                <a:lnSpc>
                  <a:spcPct val="100000"/>
                </a:lnSpc>
                <a:spcBef>
                  <a:spcPct val="20000"/>
                </a:spcBef>
                <a:spcAft>
                  <a:spcPct val="0"/>
                </a:spcAft>
                <a:buClrTx/>
                <a:buSzTx/>
                <a:buFontTx/>
                <a:buNone/>
              </a:pPr>
              <a:endParaRPr kumimoji="0" lang="en-US" altLang="zh-CN" sz="2000" b="0" i="0" u="none" strike="noStrike" kern="1200" cap="none" spc="0" normalizeH="0" baseline="0" noProof="1" dirty="0">
                <a:solidFill>
                  <a:schemeClr val="tx1"/>
                </a:solidFill>
                <a:latin typeface="楷体_GB2312" pitchFamily="49" charset="-122"/>
                <a:ea typeface="楷体_GB2312" pitchFamily="49" charset="-122"/>
                <a:cs typeface="+mn-cs"/>
              </a:endParaRPr>
            </a:p>
          </p:txBody>
        </p:sp>
        <p:graphicFrame>
          <p:nvGraphicFramePr>
            <p:cNvPr id="43017" name="Object 8"/>
            <p:cNvGraphicFramePr>
              <a:graphicFrameLocks noChangeAspect="1"/>
            </p:cNvGraphicFramePr>
            <p:nvPr/>
          </p:nvGraphicFramePr>
          <p:xfrm>
            <a:off x="9807" y="8348"/>
            <a:ext cx="2812" cy="937"/>
          </p:xfrm>
          <a:graphic>
            <a:graphicData uri="http://schemas.openxmlformats.org/presentationml/2006/ole">
              <mc:AlternateContent xmlns:mc="http://schemas.openxmlformats.org/markup-compatibility/2006">
                <mc:Choice xmlns:v="urn:schemas-microsoft-com:vml" Requires="v">
                  <p:oleObj spid="_x0000_s3080" name="" r:id="rId3" imgW="876300" imgH="292100" progId="Equation.DSMT4">
                    <p:embed/>
                  </p:oleObj>
                </mc:Choice>
                <mc:Fallback>
                  <p:oleObj name="" r:id="rId3" imgW="876300" imgH="292100" progId="Equation.DSMT4">
                    <p:embed/>
                    <p:pic>
                      <p:nvPicPr>
                        <p:cNvPr id="0" name="图片 3079"/>
                        <p:cNvPicPr/>
                        <p:nvPr/>
                      </p:nvPicPr>
                      <p:blipFill>
                        <a:blip r:embed="rId4"/>
                        <a:stretch>
                          <a:fillRect/>
                        </a:stretch>
                      </p:blipFill>
                      <p:spPr>
                        <a:xfrm>
                          <a:off x="9807" y="8348"/>
                          <a:ext cx="2812" cy="937"/>
                        </a:xfrm>
                        <a:prstGeom prst="rect">
                          <a:avLst/>
                        </a:prstGeom>
                        <a:noFill/>
                        <a:ln w="38100">
                          <a:noFill/>
                          <a:miter/>
                        </a:ln>
                      </p:spPr>
                    </p:pic>
                  </p:oleObj>
                </mc:Fallback>
              </mc:AlternateContent>
            </a:graphicData>
          </a:graphic>
        </p:graphicFrame>
        <p:sp>
          <p:nvSpPr>
            <p:cNvPr id="43018" name="文本框 3"/>
            <p:cNvSpPr txBox="1"/>
            <p:nvPr/>
          </p:nvSpPr>
          <p:spPr>
            <a:xfrm>
              <a:off x="7251" y="9430"/>
              <a:ext cx="7028" cy="1016"/>
            </a:xfrm>
            <a:prstGeom prst="rect">
              <a:avLst/>
            </a:prstGeom>
            <a:noFill/>
            <a:ln w="9525">
              <a:noFill/>
            </a:ln>
          </p:spPr>
          <p:txBody>
            <a:bodyPr wrap="square" anchor="t" anchorCtr="0">
              <a:spAutoFit/>
            </a:bodyPr>
            <a:p>
              <a:pPr marL="342900" indent="-342900">
                <a:spcBef>
                  <a:spcPct val="20000"/>
                </a:spcBef>
              </a:pPr>
              <a:r>
                <a:rPr lang="en-US" altLang="zh-CN" dirty="0">
                  <a:latin typeface="楷体_GB2312" pitchFamily="49" charset="-122"/>
                  <a:ea typeface="楷体_GB2312" pitchFamily="49" charset="-122"/>
                </a:rPr>
                <a:t>σ:</a:t>
              </a:r>
              <a:r>
                <a:rPr lang="zh-CN" altLang="en-US" dirty="0">
                  <a:latin typeface="楷体_GB2312" pitchFamily="49" charset="-122"/>
                  <a:ea typeface="楷体_GB2312" pitchFamily="49" charset="-122"/>
                </a:rPr>
                <a:t>尺度空间坐标；</a:t>
              </a:r>
              <a:r>
                <a:rPr lang="en-US" altLang="zh-CN" dirty="0">
                  <a:latin typeface="楷体_GB2312" pitchFamily="49" charset="-122"/>
                  <a:ea typeface="楷体_GB2312" pitchFamily="49" charset="-122"/>
                </a:rPr>
                <a:t>s:sub-level</a:t>
              </a:r>
              <a:r>
                <a:rPr lang="zh-CN" altLang="en-US" dirty="0">
                  <a:latin typeface="楷体_GB2312" pitchFamily="49" charset="-122"/>
                  <a:ea typeface="楷体_GB2312" pitchFamily="49" charset="-122"/>
                </a:rPr>
                <a:t>层坐标；</a:t>
              </a:r>
              <a:r>
                <a:rPr lang="en-US" altLang="zh-CN" dirty="0">
                  <a:latin typeface="楷体_GB2312" pitchFamily="49" charset="-122"/>
                  <a:ea typeface="楷体_GB2312" pitchFamily="49" charset="-122"/>
                </a:rPr>
                <a:t>σ</a:t>
              </a:r>
              <a:r>
                <a:rPr lang="en-US" altLang="zh-CN" baseline="-25000" dirty="0">
                  <a:latin typeface="楷体_GB2312" pitchFamily="49" charset="-122"/>
                  <a:ea typeface="楷体_GB2312" pitchFamily="49" charset="-122"/>
                </a:rPr>
                <a:t>0</a:t>
              </a:r>
              <a:r>
                <a:rPr lang="en-US" altLang="zh-CN" dirty="0">
                  <a:latin typeface="楷体_GB2312" pitchFamily="49" charset="-122"/>
                  <a:ea typeface="楷体_GB2312" pitchFamily="49" charset="-122"/>
                  <a:sym typeface="黑体" panose="02010609060101010101" pitchFamily="49" charset="-122"/>
                </a:rPr>
                <a:t>:</a:t>
              </a:r>
              <a:r>
                <a:rPr lang="zh-CN" altLang="en-US" dirty="0">
                  <a:latin typeface="楷体_GB2312" pitchFamily="49" charset="-122"/>
                  <a:ea typeface="楷体_GB2312" pitchFamily="49" charset="-122"/>
                </a:rPr>
                <a:t>初始尺度；</a:t>
              </a:r>
              <a:r>
                <a:rPr lang="en-US" altLang="zh-CN" dirty="0">
                  <a:latin typeface="楷体_GB2312" pitchFamily="49" charset="-122"/>
                  <a:ea typeface="楷体_GB2312" pitchFamily="49" charset="-122"/>
                </a:rPr>
                <a:t>S:</a:t>
              </a:r>
              <a:r>
                <a:rPr lang="zh-CN" altLang="en-US" dirty="0">
                  <a:latin typeface="楷体_GB2312" pitchFamily="49" charset="-122"/>
                  <a:ea typeface="楷体_GB2312" pitchFamily="49" charset="-122"/>
                </a:rPr>
                <a:t>每组层数（为</a:t>
              </a:r>
              <a:r>
                <a:rPr lang="en-US" altLang="zh-CN" dirty="0">
                  <a:latin typeface="Times New Roman" panose="02020603050405020304" pitchFamily="18" charset="0"/>
                  <a:ea typeface="楷体_GB2312" pitchFamily="49" charset="-122"/>
                </a:rPr>
                <a:t>3~5</a:t>
              </a:r>
              <a:r>
                <a:rPr lang="zh-CN" altLang="en-US" dirty="0">
                  <a:latin typeface="楷体_GB2312" pitchFamily="49" charset="-122"/>
                  <a:ea typeface="楷体_GB2312" pitchFamily="49" charset="-122"/>
                </a:rPr>
                <a:t>）。</a:t>
              </a:r>
              <a:endParaRPr lang="zh-CN" altLang="en-US">
                <a:latin typeface="Arial" panose="020B0604020202020204" pitchFamily="34" charset="0"/>
                <a:ea typeface="黑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矩形 13"/>
          <p:cNvSpPr/>
          <p:nvPr/>
        </p:nvSpPr>
        <p:spPr>
          <a:xfrm>
            <a:off x="8413750" y="0"/>
            <a:ext cx="528638" cy="35258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44034" name="灯片编号占位符 3"/>
          <p:cNvSpPr>
            <a:spLocks noGrp="1"/>
          </p:cNvSpPr>
          <p:nvPr>
            <p:ph type="sldNum" sz="quarter" idx="12"/>
          </p:nvPr>
        </p:nvSpPr>
        <p:spPr>
          <a:xfrm rot="-5400000">
            <a:off x="8224838" y="5884863"/>
            <a:ext cx="1317625" cy="365125"/>
          </a:xfrm>
          <a:noFill/>
          <a:ln>
            <a:noFill/>
          </a:ln>
        </p:spPr>
        <p:txBody>
          <a:bodyPr wrap="square" lIns="91440" tIns="45720" rIns="91440" bIns="45720" anchor="ctr" anchorCtr="0"/>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fld id="{9A0DB2DC-4C9A-4742-B13C-FB6460FD3503}" type="slidenum">
              <a:rPr lang="en-US" altLang="zh-CN" sz="2400" b="1" dirty="0">
                <a:solidFill>
                  <a:schemeClr val="tx2"/>
                </a:solidFill>
                <a:ea typeface="宋体" panose="02010600030101010101" pitchFamily="2" charset="-122"/>
              </a:rPr>
            </a:fld>
            <a:endParaRPr lang="en-US" altLang="zh-CN" sz="2400" b="1" dirty="0">
              <a:solidFill>
                <a:schemeClr val="tx2"/>
              </a:solidFill>
              <a:ea typeface="宋体" panose="02010600030101010101" pitchFamily="2" charset="-122"/>
            </a:endParaRPr>
          </a:p>
        </p:txBody>
      </p:sp>
      <p:sp>
        <p:nvSpPr>
          <p:cNvPr id="44035" name="Text Box 5"/>
          <p:cNvSpPr txBox="1"/>
          <p:nvPr/>
        </p:nvSpPr>
        <p:spPr>
          <a:xfrm>
            <a:off x="817563" y="1169988"/>
            <a:ext cx="8326437" cy="519112"/>
          </a:xfrm>
          <a:prstGeom prst="rect">
            <a:avLst/>
          </a:prstGeom>
          <a:noFill/>
          <a:ln w="9525">
            <a:noFill/>
          </a:ln>
        </p:spPr>
        <p:txBody>
          <a:bodyPr anchor="t" anchorCtr="0">
            <a:spAutoFit/>
          </a:bodyPr>
          <a:p>
            <a:pPr>
              <a:lnSpc>
                <a:spcPct val="140000"/>
              </a:lnSpc>
            </a:pPr>
            <a:r>
              <a:rPr lang="en-US" altLang="zh-CN" sz="2000" dirty="0">
                <a:latin typeface="NeoSans"/>
                <a:ea typeface="黑体" panose="02010609060101010101" pitchFamily="49" charset="-122"/>
              </a:rPr>
              <a:t>        </a:t>
            </a:r>
            <a:endParaRPr lang="en-US" altLang="zh-CN" sz="2000" dirty="0">
              <a:solidFill>
                <a:srgbClr val="FF3300"/>
              </a:solidFill>
              <a:latin typeface="NeoSans"/>
              <a:ea typeface="黑体" panose="02010609060101010101" pitchFamily="49" charset="-122"/>
            </a:endParaRPr>
          </a:p>
        </p:txBody>
      </p:sp>
      <p:sp>
        <p:nvSpPr>
          <p:cNvPr id="44036" name="Rectangle 11"/>
          <p:cNvSpPr/>
          <p:nvPr/>
        </p:nvSpPr>
        <p:spPr>
          <a:xfrm>
            <a:off x="0" y="3328988"/>
            <a:ext cx="9144000" cy="0"/>
          </a:xfrm>
          <a:prstGeom prst="rect">
            <a:avLst/>
          </a:prstGeom>
          <a:noFill/>
          <a:ln w="9525">
            <a:noFill/>
          </a:ln>
        </p:spPr>
        <p:txBody>
          <a:bodyPr wrap="none" anchor="ctr" anchorCtr="0">
            <a:spAutoFit/>
          </a:bodyPr>
          <a:p>
            <a:pPr eaLnBrk="0" hangingPunct="0"/>
            <a:endParaRPr lang="zh-CN" altLang="en-US" dirty="0">
              <a:latin typeface="Arial" panose="020B0604020202020204" pitchFamily="34" charset="0"/>
              <a:ea typeface="黑体" panose="02010609060101010101" pitchFamily="49" charset="-122"/>
            </a:endParaRPr>
          </a:p>
        </p:txBody>
      </p:sp>
      <p:sp>
        <p:nvSpPr>
          <p:cNvPr id="44037" name="Rectangle 16"/>
          <p:cNvSpPr/>
          <p:nvPr/>
        </p:nvSpPr>
        <p:spPr>
          <a:xfrm>
            <a:off x="366713" y="1169988"/>
            <a:ext cx="7994650" cy="1050925"/>
          </a:xfrm>
          <a:prstGeom prst="rect">
            <a:avLst/>
          </a:prstGeom>
          <a:noFill/>
          <a:ln w="9525">
            <a:noFill/>
          </a:ln>
        </p:spPr>
        <p:txBody>
          <a:bodyPr wrap="square" anchor="t" anchorCtr="0">
            <a:spAutoFit/>
          </a:bodyPr>
          <a:p>
            <a:pPr marL="342900" indent="-342900">
              <a:lnSpc>
                <a:spcPct val="130000"/>
              </a:lnSpc>
              <a:spcBef>
                <a:spcPts val="25"/>
              </a:spcBef>
              <a:spcAft>
                <a:spcPts val="600"/>
              </a:spcAft>
              <a:buSzTx/>
              <a:buChar char="•"/>
            </a:pPr>
            <a:r>
              <a:rPr lang="zh-CN" altLang="en-US" sz="2400" dirty="0">
                <a:latin typeface="Times New Roman" panose="02020603050405020304" pitchFamily="18" charset="0"/>
                <a:ea typeface="楷体_GB2312" pitchFamily="49" charset="-122"/>
              </a:rPr>
              <a:t>尺度规范化的LoG</a:t>
            </a:r>
            <a:r>
              <a:rPr lang="en-US" altLang="zh-CN" sz="2400" dirty="0">
                <a:latin typeface="Times New Roman" panose="02020603050405020304" pitchFamily="18" charset="0"/>
                <a:ea typeface="楷体_GB2312" pitchFamily="49" charset="-122"/>
              </a:rPr>
              <a:t>(Laplacion of Gaussian)</a:t>
            </a:r>
            <a:r>
              <a:rPr lang="zh-CN" altLang="en-US" sz="2400" dirty="0">
                <a:latin typeface="楷体_GB2312" pitchFamily="49" charset="-122"/>
                <a:ea typeface="楷体_GB2312" pitchFamily="49" charset="-122"/>
              </a:rPr>
              <a:t>算子具有尺度不变性。</a:t>
            </a:r>
            <a:r>
              <a:rPr lang="en-US" altLang="zh-CN" sz="2400" dirty="0">
                <a:latin typeface="Times New Roman" panose="02020603050405020304" pitchFamily="18" charset="0"/>
                <a:ea typeface="楷体_GB2312" pitchFamily="49" charset="-122"/>
              </a:rPr>
              <a:t>LOG</a:t>
            </a:r>
            <a:r>
              <a:rPr lang="zh-CN" altLang="en-US" sz="2400" dirty="0">
                <a:latin typeface="楷体_GB2312" pitchFamily="49" charset="-122"/>
                <a:ea typeface="楷体_GB2312" pitchFamily="49" charset="-122"/>
              </a:rPr>
              <a:t>算子与高斯核函数的关系</a:t>
            </a:r>
            <a:r>
              <a:rPr lang="en-US" altLang="zh-CN" sz="2400" dirty="0">
                <a:latin typeface="楷体_GB2312" pitchFamily="49" charset="-122"/>
                <a:ea typeface="楷体_GB2312" pitchFamily="49" charset="-122"/>
              </a:rPr>
              <a:t>:</a:t>
            </a:r>
            <a:endParaRPr lang="en-US" altLang="zh-CN" sz="2400" dirty="0">
              <a:latin typeface="楷体_GB2312" pitchFamily="49" charset="-122"/>
              <a:ea typeface="楷体_GB2312" pitchFamily="49" charset="-122"/>
            </a:endParaRPr>
          </a:p>
        </p:txBody>
      </p:sp>
      <p:sp>
        <p:nvSpPr>
          <p:cNvPr id="44038" name="Rectangle 5"/>
          <p:cNvSpPr/>
          <p:nvPr/>
        </p:nvSpPr>
        <p:spPr>
          <a:xfrm>
            <a:off x="366713" y="396875"/>
            <a:ext cx="7315200" cy="555625"/>
          </a:xfrm>
          <a:prstGeom prst="rect">
            <a:avLst/>
          </a:prstGeom>
          <a:noFill/>
          <a:ln w="9525">
            <a:noFill/>
          </a:ln>
        </p:spPr>
        <p:txBody>
          <a:bodyPr anchor="ctr" anchorCtr="0"/>
          <a:p>
            <a:pPr>
              <a:buSzTx/>
            </a:pPr>
            <a:r>
              <a:rPr lang="zh-CN" altLang="en-US" sz="3600" dirty="0">
                <a:solidFill>
                  <a:schemeClr val="tx2"/>
                </a:solidFill>
                <a:latin typeface="Arial Black" panose="020B0A04020102020204" pitchFamily="34" charset="0"/>
                <a:ea typeface="黑体" panose="02010609060101010101" pitchFamily="49" charset="-122"/>
              </a:rPr>
              <a:t>关键点检测：</a:t>
            </a:r>
            <a:r>
              <a:rPr lang="en-US" altLang="zh-CN" sz="3600" dirty="0">
                <a:solidFill>
                  <a:schemeClr val="tx2"/>
                </a:solidFill>
                <a:latin typeface="Arial Black" panose="020B0A04020102020204" pitchFamily="34" charset="0"/>
                <a:ea typeface="黑体" panose="02010609060101010101" pitchFamily="49" charset="-122"/>
              </a:rPr>
              <a:t>DOG</a:t>
            </a:r>
            <a:r>
              <a:rPr lang="zh-CN" altLang="en-US" sz="3600" dirty="0">
                <a:solidFill>
                  <a:schemeClr val="tx2"/>
                </a:solidFill>
                <a:latin typeface="Arial Black" panose="020B0A04020102020204" pitchFamily="34" charset="0"/>
                <a:ea typeface="黑体" panose="02010609060101010101" pitchFamily="49" charset="-122"/>
              </a:rPr>
              <a:t>算子</a:t>
            </a:r>
            <a:r>
              <a:rPr lang="en-US" altLang="zh-CN" sz="3600" dirty="0">
                <a:solidFill>
                  <a:schemeClr val="tx2"/>
                </a:solidFill>
                <a:latin typeface="Arial Black" panose="020B0A04020102020204" pitchFamily="34" charset="0"/>
                <a:ea typeface="黑体" panose="02010609060101010101" pitchFamily="49" charset="-122"/>
              </a:rPr>
              <a:t>1</a:t>
            </a:r>
            <a:endParaRPr lang="en-US" altLang="zh-CN" sz="3600" dirty="0">
              <a:solidFill>
                <a:schemeClr val="tx2"/>
              </a:solidFill>
              <a:latin typeface="Arial Black" panose="020B0A04020102020204" pitchFamily="34" charset="0"/>
              <a:ea typeface="黑体" panose="02010609060101010101" pitchFamily="49" charset="-122"/>
            </a:endParaRPr>
          </a:p>
        </p:txBody>
      </p:sp>
      <p:graphicFrame>
        <p:nvGraphicFramePr>
          <p:cNvPr id="44039" name="Object 11"/>
          <p:cNvGraphicFramePr>
            <a:graphicFrameLocks noChangeAspect="1"/>
          </p:cNvGraphicFramePr>
          <p:nvPr/>
        </p:nvGraphicFramePr>
        <p:xfrm>
          <a:off x="2039938" y="4186238"/>
          <a:ext cx="5641975" cy="573087"/>
        </p:xfrm>
        <a:graphic>
          <a:graphicData uri="http://schemas.openxmlformats.org/presentationml/2006/ole">
            <mc:AlternateContent xmlns:mc="http://schemas.openxmlformats.org/markup-compatibility/2006">
              <mc:Choice xmlns:v="urn:schemas-microsoft-com:vml" Requires="v">
                <p:oleObj spid="_x0000_s3078" name="" r:id="rId1" imgW="2501900" imgH="254000" progId="Equation.DSMT4">
                  <p:embed/>
                </p:oleObj>
              </mc:Choice>
              <mc:Fallback>
                <p:oleObj name="" r:id="rId1" imgW="2501900" imgH="254000" progId="Equation.DSMT4">
                  <p:embed/>
                  <p:pic>
                    <p:nvPicPr>
                      <p:cNvPr id="0" name="图片 3077"/>
                      <p:cNvPicPr/>
                      <p:nvPr/>
                    </p:nvPicPr>
                    <p:blipFill>
                      <a:blip r:embed="rId2"/>
                      <a:stretch>
                        <a:fillRect/>
                      </a:stretch>
                    </p:blipFill>
                    <p:spPr>
                      <a:xfrm>
                        <a:off x="2039938" y="4186238"/>
                        <a:ext cx="5641975" cy="573087"/>
                      </a:xfrm>
                      <a:prstGeom prst="rect">
                        <a:avLst/>
                      </a:prstGeom>
                      <a:noFill/>
                      <a:ln w="38100">
                        <a:noFill/>
                        <a:miter/>
                      </a:ln>
                    </p:spPr>
                  </p:pic>
                </p:oleObj>
              </mc:Fallback>
            </mc:AlternateContent>
          </a:graphicData>
        </a:graphic>
      </p:graphicFrame>
      <p:graphicFrame>
        <p:nvGraphicFramePr>
          <p:cNvPr id="44040" name="Object 6"/>
          <p:cNvGraphicFramePr>
            <a:graphicFrameLocks noChangeAspect="1"/>
          </p:cNvGraphicFramePr>
          <p:nvPr/>
        </p:nvGraphicFramePr>
        <p:xfrm>
          <a:off x="1284288" y="3294063"/>
          <a:ext cx="6826250" cy="801687"/>
        </p:xfrm>
        <a:graphic>
          <a:graphicData uri="http://schemas.openxmlformats.org/presentationml/2006/ole">
            <mc:AlternateContent xmlns:mc="http://schemas.openxmlformats.org/markup-compatibility/2006">
              <mc:Choice xmlns:v="urn:schemas-microsoft-com:vml" Requires="v">
                <p:oleObj spid="_x0000_s3081" name="" r:id="rId3" imgW="3568700" imgH="419100" progId="Equation.DSMT4">
                  <p:embed/>
                </p:oleObj>
              </mc:Choice>
              <mc:Fallback>
                <p:oleObj name="" r:id="rId3" imgW="3568700" imgH="419100" progId="Equation.DSMT4">
                  <p:embed/>
                  <p:pic>
                    <p:nvPicPr>
                      <p:cNvPr id="0" name="图片 3080"/>
                      <p:cNvPicPr/>
                      <p:nvPr/>
                    </p:nvPicPr>
                    <p:blipFill>
                      <a:blip r:embed="rId4"/>
                      <a:stretch>
                        <a:fillRect/>
                      </a:stretch>
                    </p:blipFill>
                    <p:spPr>
                      <a:xfrm>
                        <a:off x="1284288" y="3294063"/>
                        <a:ext cx="6826250" cy="801687"/>
                      </a:xfrm>
                      <a:prstGeom prst="rect">
                        <a:avLst/>
                      </a:prstGeom>
                      <a:noFill/>
                      <a:ln w="38100">
                        <a:noFill/>
                        <a:miter/>
                      </a:ln>
                    </p:spPr>
                  </p:pic>
                </p:oleObj>
              </mc:Fallback>
            </mc:AlternateContent>
          </a:graphicData>
        </a:graphic>
      </p:graphicFrame>
      <p:sp>
        <p:nvSpPr>
          <p:cNvPr id="44041" name="Rectangle 15"/>
          <p:cNvSpPr/>
          <p:nvPr/>
        </p:nvSpPr>
        <p:spPr>
          <a:xfrm>
            <a:off x="279400" y="4941888"/>
            <a:ext cx="8424863" cy="1530350"/>
          </a:xfrm>
          <a:prstGeom prst="rect">
            <a:avLst/>
          </a:prstGeom>
          <a:noFill/>
          <a:ln w="9525">
            <a:noFill/>
          </a:ln>
        </p:spPr>
        <p:txBody>
          <a:bodyPr wrap="square" anchor="t" anchorCtr="0">
            <a:spAutoFit/>
          </a:bodyPr>
          <a:p>
            <a:pPr marL="342900" indent="-342900">
              <a:lnSpc>
                <a:spcPct val="130000"/>
              </a:lnSpc>
              <a:spcBef>
                <a:spcPts val="25"/>
              </a:spcBef>
              <a:spcAft>
                <a:spcPts val="600"/>
              </a:spcAft>
              <a:buSzTx/>
              <a:buChar char="•"/>
            </a:pPr>
            <a:r>
              <a:rPr lang="zh-CN" altLang="en-US" sz="2400" dirty="0">
                <a:latin typeface="楷体_GB2312" pitchFamily="49" charset="-122"/>
                <a:ea typeface="楷体_GB2312" pitchFamily="49" charset="-122"/>
              </a:rPr>
              <a:t>通过推导可看出，</a:t>
            </a:r>
            <a:r>
              <a:rPr lang="zh-CN" altLang="en-US" sz="2400" dirty="0">
                <a:latin typeface="Times New Roman" panose="02020603050405020304" pitchFamily="18" charset="0"/>
                <a:ea typeface="楷体_GB2312" pitchFamily="49" charset="-122"/>
              </a:rPr>
              <a:t>LOG</a:t>
            </a:r>
            <a:r>
              <a:rPr lang="zh-CN" altLang="en-US" sz="2400" dirty="0">
                <a:latin typeface="楷体_GB2312" pitchFamily="49" charset="-122"/>
                <a:ea typeface="楷体_GB2312" pitchFamily="49" charset="-122"/>
              </a:rPr>
              <a:t>算子与高斯核函数的差有直接关系</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由此</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引入一种新的算子</a:t>
            </a:r>
            <a:r>
              <a:rPr lang="zh-CN" altLang="en-US" sz="2400" b="1" dirty="0">
                <a:solidFill>
                  <a:schemeClr val="tx2"/>
                </a:solidFill>
                <a:latin typeface="Times New Roman" panose="02020603050405020304" pitchFamily="18" charset="0"/>
                <a:ea typeface="楷体_GB2312" pitchFamily="49" charset="-122"/>
              </a:rPr>
              <a:t>DOG</a:t>
            </a:r>
            <a:r>
              <a:rPr lang="en-US" altLang="zh-CN" sz="2400" dirty="0">
                <a:latin typeface="Times New Roman" panose="02020603050405020304" pitchFamily="18" charset="0"/>
                <a:ea typeface="楷体_GB2312" pitchFamily="49" charset="-122"/>
              </a:rPr>
              <a:t>(</a:t>
            </a:r>
            <a:r>
              <a:rPr lang="zh-CN" altLang="en-US" sz="2400" dirty="0">
                <a:latin typeface="Times New Roman" panose="02020603050405020304" pitchFamily="18" charset="0"/>
                <a:ea typeface="楷体_GB2312" pitchFamily="49" charset="-122"/>
              </a:rPr>
              <a:t>Difference of Gaussians</a:t>
            </a:r>
            <a:r>
              <a:rPr lang="en-US" altLang="zh-CN" sz="2400" dirty="0">
                <a:latin typeface="Times New Roman" panose="02020603050405020304" pitchFamily="18" charset="0"/>
                <a:ea typeface="楷体_GB2312" pitchFamily="49" charset="-122"/>
              </a:rPr>
              <a:t>)</a:t>
            </a:r>
            <a:r>
              <a:rPr lang="zh-CN" altLang="en-US" sz="2400" dirty="0">
                <a:latin typeface="楷体_GB2312" pitchFamily="49" charset="-122"/>
                <a:ea typeface="楷体_GB2312" pitchFamily="49" charset="-122"/>
              </a:rPr>
              <a:t>，即高斯差分算子。</a:t>
            </a:r>
            <a:endParaRPr lang="zh-CN" altLang="en-US" sz="2400" dirty="0">
              <a:latin typeface="楷体_GB2312" pitchFamily="49" charset="-122"/>
              <a:ea typeface="楷体_GB2312" pitchFamily="49" charset="-122"/>
            </a:endParaRPr>
          </a:p>
        </p:txBody>
      </p:sp>
      <p:graphicFrame>
        <p:nvGraphicFramePr>
          <p:cNvPr id="44042" name="Object 16"/>
          <p:cNvGraphicFramePr>
            <a:graphicFrameLocks noChangeAspect="1"/>
          </p:cNvGraphicFramePr>
          <p:nvPr/>
        </p:nvGraphicFramePr>
        <p:xfrm>
          <a:off x="3440113" y="2373313"/>
          <a:ext cx="2103437" cy="817562"/>
        </p:xfrm>
        <a:graphic>
          <a:graphicData uri="http://schemas.openxmlformats.org/presentationml/2006/ole">
            <mc:AlternateContent xmlns:mc="http://schemas.openxmlformats.org/markup-compatibility/2006">
              <mc:Choice xmlns:v="urn:schemas-microsoft-com:vml" Requires="v">
                <p:oleObj spid="_x0000_s3079" name="" r:id="rId5" imgW="1143000" imgH="444500" progId="Equation.DSMT4">
                  <p:embed/>
                </p:oleObj>
              </mc:Choice>
              <mc:Fallback>
                <p:oleObj name="" r:id="rId5" imgW="1143000" imgH="444500" progId="Equation.DSMT4">
                  <p:embed/>
                  <p:pic>
                    <p:nvPicPr>
                      <p:cNvPr id="0" name="图片 3078"/>
                      <p:cNvPicPr/>
                      <p:nvPr/>
                    </p:nvPicPr>
                    <p:blipFill>
                      <a:blip r:embed="rId6"/>
                      <a:stretch>
                        <a:fillRect/>
                      </a:stretch>
                    </p:blipFill>
                    <p:spPr>
                      <a:xfrm>
                        <a:off x="3440113" y="2373313"/>
                        <a:ext cx="2103437" cy="817562"/>
                      </a:xfrm>
                      <a:prstGeom prst="rect">
                        <a:avLst/>
                      </a:prstGeom>
                      <a:noFill/>
                      <a:ln w="38100">
                        <a:noFill/>
                        <a:miter/>
                      </a:ln>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矩形 11"/>
          <p:cNvSpPr/>
          <p:nvPr/>
        </p:nvSpPr>
        <p:spPr>
          <a:xfrm>
            <a:off x="8413750" y="0"/>
            <a:ext cx="528638" cy="35258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45058" name="灯片编号占位符 3"/>
          <p:cNvSpPr>
            <a:spLocks noGrp="1"/>
          </p:cNvSpPr>
          <p:nvPr>
            <p:ph type="sldNum" sz="quarter" idx="12"/>
          </p:nvPr>
        </p:nvSpPr>
        <p:spPr>
          <a:xfrm rot="-5400000">
            <a:off x="8224838" y="5884863"/>
            <a:ext cx="1317625" cy="365125"/>
          </a:xfrm>
          <a:noFill/>
          <a:ln>
            <a:noFill/>
          </a:ln>
        </p:spPr>
        <p:txBody>
          <a:bodyPr wrap="square" lIns="91440" tIns="45720" rIns="91440" bIns="45720" anchor="ctr" anchorCtr="0"/>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fld id="{9A0DB2DC-4C9A-4742-B13C-FB6460FD3503}" type="slidenum">
              <a:rPr lang="en-US" altLang="zh-CN" sz="2400" b="1" dirty="0">
                <a:solidFill>
                  <a:schemeClr val="tx2"/>
                </a:solidFill>
                <a:ea typeface="宋体" panose="02010600030101010101" pitchFamily="2" charset="-122"/>
              </a:rPr>
            </a:fld>
            <a:endParaRPr lang="en-US" altLang="zh-CN" sz="2400" b="1" dirty="0">
              <a:solidFill>
                <a:schemeClr val="tx2"/>
              </a:solidFill>
              <a:ea typeface="宋体" panose="02010600030101010101" pitchFamily="2" charset="-122"/>
            </a:endParaRPr>
          </a:p>
        </p:txBody>
      </p:sp>
      <p:sp>
        <p:nvSpPr>
          <p:cNvPr id="45059" name="Rectangle 11"/>
          <p:cNvSpPr/>
          <p:nvPr/>
        </p:nvSpPr>
        <p:spPr>
          <a:xfrm>
            <a:off x="223838" y="1276350"/>
            <a:ext cx="5788025" cy="571500"/>
          </a:xfrm>
          <a:prstGeom prst="rect">
            <a:avLst/>
          </a:prstGeom>
          <a:noFill/>
          <a:ln w="9525">
            <a:noFill/>
          </a:ln>
        </p:spPr>
        <p:txBody>
          <a:bodyPr anchor="ctr" anchorCtr="0">
            <a:spAutoFit/>
          </a:bodyPr>
          <a:p>
            <a:pPr marL="342900" indent="-342900">
              <a:lnSpc>
                <a:spcPct val="130000"/>
              </a:lnSpc>
              <a:spcBef>
                <a:spcPts val="25"/>
              </a:spcBef>
              <a:spcAft>
                <a:spcPts val="600"/>
              </a:spcAft>
              <a:buSzTx/>
              <a:buChar char="•"/>
            </a:pPr>
            <a:r>
              <a:rPr lang="zh-CN" altLang="en-US" sz="2400" dirty="0">
                <a:latin typeface="Times New Roman" panose="02020603050405020304" pitchFamily="18" charset="0"/>
                <a:ea typeface="楷体_GB2312" pitchFamily="49" charset="-122"/>
              </a:rPr>
              <a:t>DoG</a:t>
            </a:r>
            <a:r>
              <a:rPr lang="en-US" altLang="zh-CN" sz="2400" dirty="0">
                <a:latin typeface="Times New Roman" panose="02020603050405020304" pitchFamily="18" charset="0"/>
                <a:ea typeface="楷体_GB2312" pitchFamily="49" charset="-122"/>
              </a:rPr>
              <a:t>(</a:t>
            </a:r>
            <a:r>
              <a:rPr lang="zh-CN" altLang="en-US" sz="2400" dirty="0">
                <a:latin typeface="Times New Roman" panose="02020603050405020304" pitchFamily="18" charset="0"/>
                <a:ea typeface="楷体_GB2312" pitchFamily="49" charset="-122"/>
              </a:rPr>
              <a:t>Difference of Gaussian</a:t>
            </a:r>
            <a:r>
              <a:rPr lang="en-US" altLang="zh-CN" sz="2400" dirty="0">
                <a:latin typeface="Times New Roman" panose="02020603050405020304" pitchFamily="18" charset="0"/>
                <a:ea typeface="楷体_GB2312" pitchFamily="49" charset="-122"/>
              </a:rPr>
              <a:t>)</a:t>
            </a:r>
            <a:r>
              <a:rPr lang="zh-CN" altLang="en-US" sz="2400" dirty="0">
                <a:latin typeface="楷体_GB2312" pitchFamily="49" charset="-122"/>
                <a:ea typeface="楷体_GB2312" pitchFamily="49" charset="-122"/>
              </a:rPr>
              <a:t>函数定义</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	</a:t>
            </a:r>
            <a:endParaRPr lang="zh-CN" altLang="en-US" sz="2400" dirty="0">
              <a:latin typeface="楷体_GB2312" pitchFamily="49" charset="-122"/>
              <a:ea typeface="楷体_GB2312" pitchFamily="49" charset="-122"/>
            </a:endParaRPr>
          </a:p>
        </p:txBody>
      </p:sp>
      <p:pic>
        <p:nvPicPr>
          <p:cNvPr id="45060" name="Picture 7"/>
          <p:cNvPicPr>
            <a:picLocks noChangeAspect="1"/>
          </p:cNvPicPr>
          <p:nvPr/>
        </p:nvPicPr>
        <p:blipFill>
          <a:blip r:embed="rId1"/>
          <a:stretch>
            <a:fillRect/>
          </a:stretch>
        </p:blipFill>
        <p:spPr>
          <a:xfrm>
            <a:off x="6061075" y="2073275"/>
            <a:ext cx="2881313" cy="2711450"/>
          </a:xfrm>
          <a:prstGeom prst="rect">
            <a:avLst/>
          </a:prstGeom>
          <a:noFill/>
          <a:ln w="9525">
            <a:noFill/>
          </a:ln>
        </p:spPr>
      </p:pic>
      <p:graphicFrame>
        <p:nvGraphicFramePr>
          <p:cNvPr id="45061" name="Object 10"/>
          <p:cNvGraphicFramePr>
            <a:graphicFrameLocks noChangeAspect="1"/>
          </p:cNvGraphicFramePr>
          <p:nvPr/>
        </p:nvGraphicFramePr>
        <p:xfrm>
          <a:off x="1322388" y="4291013"/>
          <a:ext cx="3282950" cy="420687"/>
        </p:xfrm>
        <a:graphic>
          <a:graphicData uri="http://schemas.openxmlformats.org/presentationml/2006/ole">
            <mc:AlternateContent xmlns:mc="http://schemas.openxmlformats.org/markup-compatibility/2006">
              <mc:Choice xmlns:v="urn:schemas-microsoft-com:vml" Requires="v">
                <p:oleObj spid="_x0000_s3093" name="" r:id="rId2" imgW="2005965" imgH="254000" progId="Equation.DSMT4">
                  <p:embed/>
                </p:oleObj>
              </mc:Choice>
              <mc:Fallback>
                <p:oleObj name="" r:id="rId2" imgW="2005965" imgH="254000" progId="Equation.DSMT4">
                  <p:embed/>
                  <p:pic>
                    <p:nvPicPr>
                      <p:cNvPr id="0" name="图片 3092"/>
                      <p:cNvPicPr/>
                      <p:nvPr/>
                    </p:nvPicPr>
                    <p:blipFill>
                      <a:blip r:embed="rId3"/>
                      <a:stretch>
                        <a:fillRect/>
                      </a:stretch>
                    </p:blipFill>
                    <p:spPr>
                      <a:xfrm>
                        <a:off x="1322388" y="4291013"/>
                        <a:ext cx="3282950" cy="420687"/>
                      </a:xfrm>
                      <a:prstGeom prst="rect">
                        <a:avLst/>
                      </a:prstGeom>
                      <a:noFill/>
                      <a:ln w="38100">
                        <a:noFill/>
                        <a:miter/>
                      </a:ln>
                    </p:spPr>
                  </p:pic>
                </p:oleObj>
              </mc:Fallback>
            </mc:AlternateContent>
          </a:graphicData>
        </a:graphic>
      </p:graphicFrame>
      <p:graphicFrame>
        <p:nvGraphicFramePr>
          <p:cNvPr id="45062" name="Object 8"/>
          <p:cNvGraphicFramePr>
            <a:graphicFrameLocks noChangeAspect="1"/>
          </p:cNvGraphicFramePr>
          <p:nvPr/>
        </p:nvGraphicFramePr>
        <p:xfrm>
          <a:off x="484188" y="2424113"/>
          <a:ext cx="5265737" cy="936625"/>
        </p:xfrm>
        <a:graphic>
          <a:graphicData uri="http://schemas.openxmlformats.org/presentationml/2006/ole">
            <mc:AlternateContent xmlns:mc="http://schemas.openxmlformats.org/markup-compatibility/2006">
              <mc:Choice xmlns:v="urn:schemas-microsoft-com:vml" Requires="v">
                <p:oleObj spid="_x0000_s3092" name="" r:id="rId4" imgW="3009900" imgH="533400" progId="Equation.DSMT4">
                  <p:embed/>
                </p:oleObj>
              </mc:Choice>
              <mc:Fallback>
                <p:oleObj name="" r:id="rId4" imgW="3009900" imgH="533400" progId="Equation.DSMT4">
                  <p:embed/>
                  <p:pic>
                    <p:nvPicPr>
                      <p:cNvPr id="0" name="图片 3091"/>
                      <p:cNvPicPr/>
                      <p:nvPr/>
                    </p:nvPicPr>
                    <p:blipFill>
                      <a:blip r:embed="rId5"/>
                      <a:stretch>
                        <a:fillRect/>
                      </a:stretch>
                    </p:blipFill>
                    <p:spPr>
                      <a:xfrm>
                        <a:off x="484188" y="2424113"/>
                        <a:ext cx="5265737" cy="936625"/>
                      </a:xfrm>
                      <a:prstGeom prst="rect">
                        <a:avLst/>
                      </a:prstGeom>
                      <a:noFill/>
                      <a:ln w="38100">
                        <a:noFill/>
                        <a:miter/>
                      </a:ln>
                    </p:spPr>
                  </p:pic>
                </p:oleObj>
              </mc:Fallback>
            </mc:AlternateContent>
          </a:graphicData>
        </a:graphic>
      </p:graphicFrame>
      <p:sp>
        <p:nvSpPr>
          <p:cNvPr id="13320" name="Rectangle 26"/>
          <p:cNvSpPr/>
          <p:nvPr/>
        </p:nvSpPr>
        <p:spPr>
          <a:xfrm>
            <a:off x="284163" y="5207000"/>
            <a:ext cx="8193088" cy="1130300"/>
          </a:xfrm>
          <a:prstGeom prst="rect">
            <a:avLst/>
          </a:prstGeom>
          <a:noFill/>
          <a:ln w="9525">
            <a:noFill/>
          </a:ln>
        </p:spPr>
        <p:txBody>
          <a:bodyPr wrap="square">
            <a:spAutoFit/>
          </a:bodyPr>
          <a:p>
            <a:pPr marL="342900" marR="0" indent="-342900" algn="l" defTabSz="457200" rtl="0" eaLnBrk="1" fontAlgn="base" latinLnBrk="0" hangingPunct="1">
              <a:lnSpc>
                <a:spcPct val="130000"/>
              </a:lnSpc>
              <a:spcBef>
                <a:spcPts val="20"/>
              </a:spcBef>
              <a:spcAft>
                <a:spcPts val="600"/>
              </a:spcAft>
              <a:buClrTx/>
              <a:buSzTx/>
              <a:buFont typeface="Arial" panose="020B0604020202020204" pitchFamily="34" charset="0"/>
              <a:buChar char="•"/>
            </a:pPr>
            <a:r>
              <a:rPr kumimoji="0" lang="zh-CN" altLang="en-US" sz="2400" b="1" i="0" u="none" strike="noStrike" kern="1200" cap="none" spc="0" normalizeH="0" baseline="0" noProof="1" dirty="0">
                <a:solidFill>
                  <a:schemeClr val="tx2"/>
                </a:solidFill>
                <a:latin typeface="楷体_GB2312" pitchFamily="49" charset="-122"/>
                <a:ea typeface="楷体_GB2312" pitchFamily="49" charset="-122"/>
                <a:cs typeface="+mn-cs"/>
              </a:rPr>
              <a:t>意义：</a:t>
            </a:r>
            <a:r>
              <a:rPr kumimoji="0" lang="zh-CN" altLang="en-US" sz="2400" b="0" i="0" u="none" strike="noStrike" kern="1200" cap="none" spc="0" normalizeH="0" baseline="0" noProof="1" dirty="0">
                <a:solidFill>
                  <a:schemeClr val="tx1"/>
                </a:solidFill>
                <a:latin typeface="Times New Roman" panose="02020603050405020304" pitchFamily="18" charset="0"/>
                <a:ea typeface="楷体_GB2312" pitchFamily="49" charset="-122"/>
                <a:cs typeface="Times New Roman" panose="02020603050405020304" pitchFamily="18" charset="0"/>
              </a:rPr>
              <a:t>DoG</a:t>
            </a:r>
            <a:r>
              <a:rPr kumimoji="0" lang="zh-CN" altLang="en-US" sz="2400" b="0" i="0" u="none" strike="noStrike" kern="1200" cap="none" spc="0" normalizeH="0" baseline="0" noProof="1" dirty="0">
                <a:solidFill>
                  <a:schemeClr val="tx1"/>
                </a:solidFill>
                <a:latin typeface="楷体_GB2312" pitchFamily="49" charset="-122"/>
                <a:ea typeface="楷体_GB2312" pitchFamily="49" charset="-122"/>
                <a:cs typeface="+mn-cs"/>
              </a:rPr>
              <a:t>在计算上只需相邻尺度高斯平滑后图像相减，</a:t>
            </a:r>
            <a:endParaRPr kumimoji="0" lang="zh-CN" altLang="en-US" sz="2400" b="0" i="0" u="none" strike="noStrike" kern="1200" cap="none" spc="0" normalizeH="0" baseline="0" noProof="1" dirty="0">
              <a:solidFill>
                <a:schemeClr val="tx1"/>
              </a:solidFill>
              <a:latin typeface="楷体_GB2312" pitchFamily="49" charset="-122"/>
              <a:ea typeface="楷体_GB2312" pitchFamily="49" charset="-122"/>
              <a:cs typeface="+mn-cs"/>
            </a:endParaRPr>
          </a:p>
          <a:p>
            <a:pPr marL="0" marR="0" indent="0" algn="l" defTabSz="457200" rtl="0" eaLnBrk="1" fontAlgn="base" latinLnBrk="0" hangingPunct="1">
              <a:lnSpc>
                <a:spcPct val="130000"/>
              </a:lnSpc>
              <a:spcBef>
                <a:spcPts val="20"/>
              </a:spcBef>
              <a:spcAft>
                <a:spcPts val="600"/>
              </a:spcAft>
              <a:buClrTx/>
              <a:buSzTx/>
              <a:buFont typeface="Arial" panose="020B0604020202020204" pitchFamily="34" charset="0"/>
              <a:buNone/>
            </a:pPr>
            <a:r>
              <a:rPr kumimoji="0" lang="zh-CN" altLang="en-US" sz="2400" b="0" i="0" u="none" strike="noStrike" kern="1200" cap="none" spc="0" normalizeH="0" baseline="0" noProof="1" dirty="0">
                <a:solidFill>
                  <a:schemeClr val="tx1"/>
                </a:solidFill>
                <a:latin typeface="楷体_GB2312" pitchFamily="49" charset="-122"/>
                <a:ea typeface="楷体_GB2312" pitchFamily="49" charset="-122"/>
                <a:cs typeface="+mn-cs"/>
              </a:rPr>
              <a:t>极大简化了计算。</a:t>
            </a:r>
            <a:endParaRPr kumimoji="0" lang="zh-CN" altLang="en-US" sz="2400" b="0" i="0" u="none" strike="noStrike" kern="1200" cap="none" spc="0" normalizeH="0" baseline="0" noProof="1" dirty="0">
              <a:solidFill>
                <a:schemeClr val="tx1"/>
              </a:solidFill>
              <a:latin typeface="楷体_GB2312" pitchFamily="49" charset="-122"/>
              <a:ea typeface="楷体_GB2312" pitchFamily="49" charset="-122"/>
              <a:cs typeface="+mn-cs"/>
            </a:endParaRPr>
          </a:p>
        </p:txBody>
      </p:sp>
      <p:sp>
        <p:nvSpPr>
          <p:cNvPr id="45064" name="Rectangle 5"/>
          <p:cNvSpPr/>
          <p:nvPr/>
        </p:nvSpPr>
        <p:spPr>
          <a:xfrm>
            <a:off x="366713" y="396875"/>
            <a:ext cx="7315200" cy="555625"/>
          </a:xfrm>
          <a:prstGeom prst="rect">
            <a:avLst/>
          </a:prstGeom>
          <a:noFill/>
          <a:ln w="9525">
            <a:noFill/>
          </a:ln>
        </p:spPr>
        <p:txBody>
          <a:bodyPr anchor="ctr" anchorCtr="0"/>
          <a:p>
            <a:pPr>
              <a:buSzTx/>
            </a:pPr>
            <a:r>
              <a:rPr lang="zh-CN" altLang="en-US" sz="3600" dirty="0">
                <a:solidFill>
                  <a:schemeClr val="tx2"/>
                </a:solidFill>
                <a:latin typeface="Arial Black" panose="020B0A04020102020204" pitchFamily="34" charset="0"/>
                <a:ea typeface="黑体" panose="02010609060101010101" pitchFamily="49" charset="-122"/>
              </a:rPr>
              <a:t>关键点检测：</a:t>
            </a:r>
            <a:r>
              <a:rPr lang="en-US" altLang="zh-CN" sz="3600" dirty="0">
                <a:solidFill>
                  <a:schemeClr val="tx2"/>
                </a:solidFill>
                <a:latin typeface="Arial Black" panose="020B0A04020102020204" pitchFamily="34" charset="0"/>
                <a:ea typeface="黑体" panose="02010609060101010101" pitchFamily="49" charset="-122"/>
              </a:rPr>
              <a:t>DOG</a:t>
            </a:r>
            <a:r>
              <a:rPr lang="zh-CN" altLang="en-US" sz="3600" dirty="0">
                <a:solidFill>
                  <a:schemeClr val="tx2"/>
                </a:solidFill>
                <a:latin typeface="Arial Black" panose="020B0A04020102020204" pitchFamily="34" charset="0"/>
                <a:ea typeface="黑体" panose="02010609060101010101" pitchFamily="49" charset="-122"/>
              </a:rPr>
              <a:t>算子</a:t>
            </a:r>
            <a:r>
              <a:rPr lang="en-US" altLang="zh-CN" sz="3600" dirty="0">
                <a:solidFill>
                  <a:schemeClr val="tx2"/>
                </a:solidFill>
                <a:latin typeface="Arial Black" panose="020B0A04020102020204" pitchFamily="34" charset="0"/>
                <a:ea typeface="黑体" panose="02010609060101010101" pitchFamily="49" charset="-122"/>
              </a:rPr>
              <a:t>2</a:t>
            </a:r>
            <a:endParaRPr lang="en-US" altLang="zh-CN" sz="3600" dirty="0">
              <a:solidFill>
                <a:schemeClr val="tx2"/>
              </a:solidFill>
              <a:latin typeface="Arial Black" panose="020B0A04020102020204" pitchFamily="34" charset="0"/>
              <a:ea typeface="黑体" panose="02010609060101010101" pitchFamily="49"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p:nvSpPr>
        <p:spPr>
          <a:xfrm>
            <a:off x="8413750" y="0"/>
            <a:ext cx="528638" cy="35258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46082" name="灯片编号占位符 3"/>
          <p:cNvSpPr>
            <a:spLocks noGrp="1"/>
          </p:cNvSpPr>
          <p:nvPr>
            <p:ph type="sldNum" sz="quarter" idx="12"/>
          </p:nvPr>
        </p:nvSpPr>
        <p:spPr>
          <a:xfrm rot="-5400000">
            <a:off x="8224838" y="5884863"/>
            <a:ext cx="1317625" cy="365125"/>
          </a:xfrm>
          <a:noFill/>
          <a:ln>
            <a:noFill/>
          </a:ln>
        </p:spPr>
        <p:txBody>
          <a:bodyPr wrap="square" lIns="91440" tIns="45720" rIns="91440" bIns="45720" anchor="ctr" anchorCtr="0"/>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fld id="{9A0DB2DC-4C9A-4742-B13C-FB6460FD3503}" type="slidenum">
              <a:rPr lang="en-US" altLang="zh-CN" sz="2400" b="1" dirty="0">
                <a:solidFill>
                  <a:schemeClr val="tx2"/>
                </a:solidFill>
                <a:ea typeface="宋体" panose="02010600030101010101" pitchFamily="2" charset="-122"/>
              </a:rPr>
            </a:fld>
            <a:endParaRPr lang="en-US" altLang="zh-CN" sz="2400" b="1" dirty="0">
              <a:solidFill>
                <a:schemeClr val="tx2"/>
              </a:solidFill>
              <a:ea typeface="宋体" panose="02010600030101010101" pitchFamily="2" charset="-122"/>
            </a:endParaRPr>
          </a:p>
        </p:txBody>
      </p:sp>
      <p:pic>
        <p:nvPicPr>
          <p:cNvPr id="46083" name="Picture 22"/>
          <p:cNvPicPr>
            <a:picLocks noChangeAspect="1"/>
          </p:cNvPicPr>
          <p:nvPr/>
        </p:nvPicPr>
        <p:blipFill>
          <a:blip r:embed="rId1"/>
          <a:stretch>
            <a:fillRect/>
          </a:stretch>
        </p:blipFill>
        <p:spPr>
          <a:xfrm>
            <a:off x="4422775" y="2206625"/>
            <a:ext cx="4406900" cy="3028950"/>
          </a:xfrm>
          <a:prstGeom prst="rect">
            <a:avLst/>
          </a:prstGeom>
          <a:noFill/>
          <a:ln w="9525">
            <a:noFill/>
          </a:ln>
        </p:spPr>
      </p:pic>
      <p:sp>
        <p:nvSpPr>
          <p:cNvPr id="60422" name="Rectangle 24"/>
          <p:cNvSpPr/>
          <p:nvPr/>
        </p:nvSpPr>
        <p:spPr>
          <a:xfrm>
            <a:off x="209550" y="1811338"/>
            <a:ext cx="4441825" cy="3968750"/>
          </a:xfrm>
          <a:prstGeom prst="rect">
            <a:avLst/>
          </a:prstGeom>
          <a:noFill/>
          <a:ln w="9525">
            <a:noFill/>
          </a:ln>
        </p:spPr>
        <p:txBody>
          <a:bodyPr wrap="square" anchor="ctr">
            <a:spAutoFit/>
          </a:bodyPr>
          <a:p>
            <a:pPr marL="342900" marR="0" indent="-342900" algn="l" defTabSz="457200" rtl="0" eaLnBrk="1" fontAlgn="base" latinLnBrk="0" hangingPunct="1">
              <a:lnSpc>
                <a:spcPct val="150000"/>
              </a:lnSpc>
              <a:spcBef>
                <a:spcPct val="0"/>
              </a:spcBef>
              <a:spcAft>
                <a:spcPct val="0"/>
              </a:spcAft>
              <a:buClrTx/>
              <a:buSzTx/>
              <a:buFont typeface="Arial" panose="020B0604020202020204" pitchFamily="34" charset="0"/>
              <a:buChar char="•"/>
              <a:tabLst>
                <a:tab pos="508000" algn="l"/>
              </a:tabLst>
            </a:pPr>
            <a:r>
              <a:rPr kumimoji="0" lang="en-US" altLang="zh-CN" sz="2400" b="1" i="0" u="none" strike="noStrike" kern="1200" cap="none" spc="0" normalizeH="0" baseline="0" noProof="1" dirty="0">
                <a:solidFill>
                  <a:schemeClr val="tx2"/>
                </a:solidFill>
                <a:latin typeface="Times New Roman" panose="02020603050405020304" pitchFamily="18" charset="0"/>
                <a:ea typeface="楷体_GB2312" pitchFamily="49" charset="-122"/>
                <a:cs typeface="Times New Roman" panose="02020603050405020304" pitchFamily="18" charset="0"/>
              </a:rPr>
              <a:t>DoG</a:t>
            </a:r>
            <a:r>
              <a:rPr kumimoji="0" lang="zh-CN" altLang="en-US" sz="2400" b="1" i="0" u="none" strike="noStrike" kern="1200" cap="none" spc="0" normalizeH="0" baseline="0" noProof="1" dirty="0">
                <a:solidFill>
                  <a:schemeClr val="tx2"/>
                </a:solidFill>
                <a:latin typeface="楷体_GB2312" pitchFamily="49" charset="-122"/>
                <a:ea typeface="楷体_GB2312" pitchFamily="49" charset="-122"/>
                <a:cs typeface="+mn-cs"/>
              </a:rPr>
              <a:t>差分金字塔</a:t>
            </a:r>
            <a:r>
              <a:rPr kumimoji="0" lang="zh-CN" altLang="en-US" sz="2400" b="0" i="0" u="none" strike="noStrike" kern="1200" cap="none" spc="0" normalizeH="0" baseline="0" noProof="1" dirty="0">
                <a:solidFill>
                  <a:schemeClr val="tx1"/>
                </a:solidFill>
                <a:latin typeface="楷体_GB2312" pitchFamily="49" charset="-122"/>
                <a:ea typeface="楷体_GB2312" pitchFamily="49" charset="-122"/>
                <a:cs typeface="+mn-cs"/>
              </a:rPr>
              <a:t>：</a:t>
            </a:r>
            <a:r>
              <a:rPr kumimoji="0" lang="zh-CN" altLang="en-US" sz="2400" b="0" i="0" u="none" strike="noStrike" kern="1200" cap="none" spc="0" normalizeH="0" baseline="0" noProof="1" dirty="0">
                <a:solidFill>
                  <a:schemeClr val="tx1"/>
                </a:solidFill>
                <a:latin typeface="楷体_GB2312" pitchFamily="49" charset="-122"/>
                <a:ea typeface="楷体_GB2312" pitchFamily="49" charset="-122"/>
                <a:cs typeface="+mn-cs"/>
                <a:sym typeface="+mn-ea"/>
              </a:rPr>
              <a:t>通过</a:t>
            </a:r>
            <a:r>
              <a:rPr kumimoji="0" lang="zh-CN" altLang="en-US" sz="2400" b="0" i="0" u="none" strike="noStrike" kern="1200" cap="none" spc="0" normalizeH="0" baseline="0" noProof="1" dirty="0">
                <a:solidFill>
                  <a:schemeClr val="tx1"/>
                </a:solidFill>
                <a:latin typeface="楷体_GB2312" pitchFamily="49" charset="-122"/>
                <a:ea typeface="楷体_GB2312" pitchFamily="49" charset="-122"/>
                <a:cs typeface="+mn-cs"/>
                <a:sym typeface="+mn-ea"/>
              </a:rPr>
              <a:t>高斯差分图像查看图</a:t>
            </a:r>
            <a:r>
              <a:rPr kumimoji="0" lang="zh-CN" altLang="en-US" sz="2400" b="0" i="0" u="none" strike="noStrike" kern="1200" cap="none" spc="0" normalizeH="0" baseline="0" noProof="1" dirty="0">
                <a:solidFill>
                  <a:schemeClr val="tx1"/>
                </a:solidFill>
                <a:latin typeface="楷体_GB2312" pitchFamily="49" charset="-122"/>
                <a:ea typeface="楷体_GB2312" pitchFamily="49" charset="-122"/>
                <a:cs typeface="+mn-cs"/>
                <a:sym typeface="+mn-ea"/>
              </a:rPr>
              <a:t>像像素值变化情况。</a:t>
            </a:r>
            <a:endParaRPr kumimoji="0" lang="zh-CN" altLang="en-US" sz="2400" b="0" i="0" u="none" strike="noStrike" kern="1200" cap="none" spc="0" normalizeH="0" baseline="0" noProof="1" dirty="0">
              <a:solidFill>
                <a:schemeClr val="tx1"/>
              </a:solidFill>
              <a:latin typeface="楷体_GB2312" pitchFamily="49" charset="-122"/>
              <a:ea typeface="楷体_GB2312" pitchFamily="49" charset="-122"/>
              <a:cs typeface="+mn-cs"/>
              <a:sym typeface="+mn-ea"/>
            </a:endParaRPr>
          </a:p>
          <a:p>
            <a:pPr marL="342900" marR="0" indent="-342900" algn="l" defTabSz="457200" rtl="0" eaLnBrk="1" fontAlgn="base" latinLnBrk="0" hangingPunct="1">
              <a:lnSpc>
                <a:spcPct val="150000"/>
              </a:lnSpc>
              <a:spcBef>
                <a:spcPct val="0"/>
              </a:spcBef>
              <a:spcAft>
                <a:spcPct val="0"/>
              </a:spcAft>
              <a:buClrTx/>
              <a:buSzTx/>
              <a:buFont typeface="Arial" panose="020B0604020202020204" pitchFamily="34" charset="0"/>
              <a:buChar char="•"/>
              <a:tabLst>
                <a:tab pos="508000" algn="l"/>
              </a:tabLst>
            </a:pPr>
            <a:r>
              <a:rPr kumimoji="0" lang="zh-CN" altLang="en-US" sz="2400" b="0" i="0" u="none" strike="noStrike" kern="1200" cap="none" spc="0" normalizeH="0" baseline="0" noProof="1" dirty="0">
                <a:solidFill>
                  <a:schemeClr val="tx1"/>
                </a:solidFill>
                <a:latin typeface="楷体_GB2312" pitchFamily="49" charset="-122"/>
                <a:ea typeface="楷体_GB2312" pitchFamily="49" charset="-122"/>
                <a:cs typeface="+mn-cs"/>
                <a:sym typeface="+mn-ea"/>
              </a:rPr>
              <a:t>如无变化，未发现关键点。关键点须是变化尽可能多的点，即极值点。</a:t>
            </a:r>
            <a:endParaRPr kumimoji="0" lang="zh-CN" altLang="en-US" sz="2400" b="0" i="0" u="none" strike="noStrike" kern="1200" cap="none" spc="0" normalizeH="0" baseline="0" noProof="1" dirty="0">
              <a:solidFill>
                <a:schemeClr val="tx1"/>
              </a:solidFill>
              <a:latin typeface="楷体_GB2312" pitchFamily="49" charset="-122"/>
              <a:ea typeface="楷体_GB2312" pitchFamily="49" charset="-122"/>
              <a:cs typeface="+mn-cs"/>
              <a:sym typeface="+mn-ea"/>
            </a:endParaRPr>
          </a:p>
          <a:p>
            <a:pPr marL="0" marR="0" indent="0" algn="l" defTabSz="457200" rtl="0" eaLnBrk="1" fontAlgn="base" latinLnBrk="0" hangingPunct="1">
              <a:lnSpc>
                <a:spcPct val="150000"/>
              </a:lnSpc>
              <a:spcBef>
                <a:spcPct val="0"/>
              </a:spcBef>
              <a:spcAft>
                <a:spcPct val="0"/>
              </a:spcAft>
              <a:buClrTx/>
              <a:buSzTx/>
              <a:buFontTx/>
              <a:buNone/>
              <a:tabLst>
                <a:tab pos="508000" algn="l"/>
              </a:tabLst>
            </a:pPr>
            <a:r>
              <a:rPr kumimoji="0" lang="zh-CN" altLang="en-US" sz="2400" b="0" i="0" u="none" strike="noStrike" kern="1200" cap="none" spc="0" normalizeH="0" baseline="0" noProof="1" dirty="0">
                <a:solidFill>
                  <a:schemeClr val="tx1"/>
                </a:solidFill>
                <a:latin typeface="楷体_GB2312" pitchFamily="49" charset="-122"/>
                <a:ea typeface="楷体_GB2312" pitchFamily="49" charset="-122"/>
                <a:cs typeface="+mn-cs"/>
              </a:rPr>
              <a:t>	</a:t>
            </a:r>
            <a:endParaRPr kumimoji="0" lang="zh-CN" altLang="en-US" sz="2400" b="0" i="0" u="none" strike="noStrike" kern="1200" cap="none" spc="0" normalizeH="0" baseline="0" noProof="1" dirty="0">
              <a:solidFill>
                <a:schemeClr val="tx1"/>
              </a:solidFill>
              <a:latin typeface="楷体_GB2312" pitchFamily="49" charset="-122"/>
              <a:ea typeface="楷体_GB2312" pitchFamily="49" charset="-122"/>
              <a:cs typeface="+mn-cs"/>
            </a:endParaRPr>
          </a:p>
        </p:txBody>
      </p:sp>
      <p:sp>
        <p:nvSpPr>
          <p:cNvPr id="46085" name="Rectangle 5"/>
          <p:cNvSpPr/>
          <p:nvPr/>
        </p:nvSpPr>
        <p:spPr>
          <a:xfrm>
            <a:off x="366713" y="396875"/>
            <a:ext cx="7315200" cy="555625"/>
          </a:xfrm>
          <a:prstGeom prst="rect">
            <a:avLst/>
          </a:prstGeom>
          <a:noFill/>
          <a:ln w="9525">
            <a:noFill/>
          </a:ln>
        </p:spPr>
        <p:txBody>
          <a:bodyPr anchor="ctr" anchorCtr="0"/>
          <a:p>
            <a:pPr>
              <a:buSzTx/>
            </a:pPr>
            <a:r>
              <a:rPr lang="zh-CN" altLang="en-US" sz="3600" dirty="0">
                <a:solidFill>
                  <a:schemeClr val="tx2"/>
                </a:solidFill>
                <a:latin typeface="Arial Black" panose="020B0A04020102020204" pitchFamily="34" charset="0"/>
                <a:ea typeface="黑体" panose="02010609060101010101" pitchFamily="49" charset="-122"/>
              </a:rPr>
              <a:t>关键点检测：</a:t>
            </a:r>
            <a:r>
              <a:rPr lang="en-US" altLang="zh-CN" sz="3600" dirty="0">
                <a:solidFill>
                  <a:schemeClr val="tx2"/>
                </a:solidFill>
                <a:latin typeface="Arial Black" panose="020B0A04020102020204" pitchFamily="34" charset="0"/>
                <a:ea typeface="黑体" panose="02010609060101010101" pitchFamily="49" charset="-122"/>
              </a:rPr>
              <a:t>DOG</a:t>
            </a:r>
            <a:r>
              <a:rPr lang="zh-CN" altLang="en-US" sz="3600" dirty="0">
                <a:solidFill>
                  <a:schemeClr val="tx2"/>
                </a:solidFill>
                <a:latin typeface="Arial Black" panose="020B0A04020102020204" pitchFamily="34" charset="0"/>
                <a:ea typeface="黑体" panose="02010609060101010101" pitchFamily="49" charset="-122"/>
              </a:rPr>
              <a:t>算子</a:t>
            </a:r>
            <a:r>
              <a:rPr lang="en-US" altLang="zh-CN" sz="3600" dirty="0">
                <a:solidFill>
                  <a:schemeClr val="tx2"/>
                </a:solidFill>
                <a:latin typeface="Arial Black" panose="020B0A04020102020204" pitchFamily="34" charset="0"/>
                <a:ea typeface="黑体" panose="02010609060101010101" pitchFamily="49" charset="-122"/>
              </a:rPr>
              <a:t>3</a:t>
            </a:r>
            <a:endParaRPr lang="en-US" altLang="zh-CN" sz="3600" dirty="0">
              <a:solidFill>
                <a:schemeClr val="tx2"/>
              </a:solidFill>
              <a:latin typeface="Arial Black" panose="020B0A04020102020204" pitchFamily="34" charset="0"/>
              <a:ea typeface="黑体" panose="020106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noChangeArrowheads="1"/>
          </p:cNvSpPr>
          <p:nvPr>
            <p:ph type="title" idx="4294967295"/>
          </p:nvPr>
        </p:nvSpPr>
        <p:spPr>
          <a:xfrm>
            <a:off x="457200" y="400050"/>
            <a:ext cx="8229600" cy="581025"/>
          </a:xfrm>
        </p:spPr>
        <p:txBody>
          <a:bodyPr lIns="91440" tIns="45720" rIns="91440" bIns="45720" rtlCol="0" anchor="t">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800" b="0" i="0" u="none" strike="noStrike" kern="1200" cap="all" spc="-60" normalizeH="0" baseline="0" noProof="0" smtClean="0">
                <a:ln>
                  <a:noFill/>
                </a:ln>
                <a:solidFill>
                  <a:schemeClr val="tx2"/>
                </a:solidFill>
                <a:effectLst/>
                <a:uLnTx/>
                <a:uFillTx/>
                <a:latin typeface="+mj-lt"/>
                <a:ea typeface="宋体" panose="02010600030101010101" pitchFamily="2" charset="-122"/>
                <a:cs typeface="+mj-cs"/>
              </a:rPr>
              <a:t>HOG</a:t>
            </a:r>
            <a:r>
              <a:rPr kumimoji="0" lang="zh-CN" altLang="en-US" sz="3800" b="0" i="0" u="none" strike="noStrike" kern="1200" cap="all" spc="-60" normalizeH="0" baseline="0" noProof="0" smtClean="0">
                <a:ln>
                  <a:noFill/>
                </a:ln>
                <a:solidFill>
                  <a:schemeClr val="tx2"/>
                </a:solidFill>
                <a:effectLst/>
                <a:uLnTx/>
                <a:uFillTx/>
                <a:latin typeface="+mj-lt"/>
                <a:ea typeface="宋体" panose="02010600030101010101" pitchFamily="2" charset="-122"/>
                <a:cs typeface="+mj-cs"/>
              </a:rPr>
              <a:t>特征的定义和出处</a:t>
            </a:r>
            <a:endParaRPr kumimoji="0" lang="en-US" altLang="zh-CN" sz="3800" b="0" i="0" u="none" strike="noStrike" kern="1200" cap="all" spc="-60" normalizeH="0" baseline="0" noProof="0" smtClean="0">
              <a:ln>
                <a:noFill/>
              </a:ln>
              <a:solidFill>
                <a:schemeClr val="tx2"/>
              </a:solidFill>
              <a:effectLst/>
              <a:uLnTx/>
              <a:uFillTx/>
              <a:latin typeface="+mj-lt"/>
              <a:ea typeface="宋体" panose="02010600030101010101" pitchFamily="2" charset="-122"/>
              <a:cs typeface="+mj-cs"/>
            </a:endParaRPr>
          </a:p>
        </p:txBody>
      </p:sp>
      <p:sp>
        <p:nvSpPr>
          <p:cNvPr id="16386" name="Rectangle 3"/>
          <p:cNvSpPr>
            <a:spLocks noGrp="1"/>
          </p:cNvSpPr>
          <p:nvPr>
            <p:ph type="body" sz="half" idx="4294967295"/>
          </p:nvPr>
        </p:nvSpPr>
        <p:spPr>
          <a:xfrm>
            <a:off x="252413" y="1925638"/>
            <a:ext cx="9085262" cy="2752725"/>
          </a:xfrm>
          <a:ln/>
        </p:spPr>
        <p:txBody>
          <a:bodyPr vert="horz" wrap="square" lIns="91440" tIns="45720" rIns="91440" bIns="45720" anchor="t" anchorCtr="0"/>
          <a:lstStyle>
            <a:lvl1pPr lvl="0">
              <a:buClrTx/>
              <a:buSzTx/>
              <a:buFont typeface="Arial" panose="020B0604020202020204" pitchFamily="34" charset="0"/>
              <a:defRPr sz="2800"/>
            </a:lvl1pPr>
            <a:lvl2pPr lvl="1">
              <a:buClr>
                <a:schemeClr val="tx2"/>
              </a:buClr>
              <a:buSzTx/>
              <a:buFont typeface="Arial" panose="020B0604020202020204" pitchFamily="34" charset="0"/>
              <a:defRPr sz="2400"/>
            </a:lvl2pPr>
            <a:lvl3pPr lvl="2">
              <a:buClr>
                <a:schemeClr val="tx2"/>
              </a:buClr>
              <a:buSzTx/>
              <a:buFont typeface="Arial" panose="020B0604020202020204" pitchFamily="34" charset="0"/>
              <a:defRPr sz="2000"/>
            </a:lvl3pPr>
            <a:lvl4pPr lvl="3">
              <a:buClr>
                <a:schemeClr val="tx2"/>
              </a:buClr>
              <a:buSzTx/>
              <a:buFont typeface="Arial" panose="020B0604020202020204" pitchFamily="34" charset="0"/>
              <a:defRPr sz="1800"/>
            </a:lvl4pPr>
            <a:lvl5pPr lvl="4">
              <a:buClr>
                <a:schemeClr val="tx2"/>
              </a:buClr>
              <a:buSzTx/>
              <a:buFont typeface="Arial" panose="020B0604020202020204" pitchFamily="34" charset="0"/>
              <a:defRPr sz="1800"/>
            </a:lvl5pPr>
          </a:lstStyle>
          <a:p>
            <a:pPr lvl="0" eaLnBrk="1" hangingPunct="1">
              <a:lnSpc>
                <a:spcPct val="150000"/>
              </a:lnSpc>
              <a:buClrTx/>
              <a:buSzTx/>
            </a:pPr>
            <a:r>
              <a:rPr lang="en-US" altLang="zh-CN" sz="2400" dirty="0">
                <a:ea typeface="宋体" panose="02010600030101010101" pitchFamily="2" charset="-122"/>
              </a:rPr>
              <a:t>Paper</a:t>
            </a:r>
            <a:r>
              <a:rPr lang="zh-CN" altLang="en-US" sz="2400" dirty="0">
                <a:ea typeface="宋体" panose="02010600030101010101" pitchFamily="2" charset="-122"/>
              </a:rPr>
              <a:t>：</a:t>
            </a:r>
            <a:r>
              <a:rPr lang="en-US" altLang="zh-CN" sz="2400" dirty="0">
                <a:ea typeface="宋体" panose="02010600030101010101" pitchFamily="2" charset="-122"/>
              </a:rPr>
              <a:t>Histograms of Oriented Gradients for Human Detection</a:t>
            </a:r>
            <a:endParaRPr lang="en-US" altLang="zh-CN" sz="2400" dirty="0">
              <a:ea typeface="宋体" panose="02010600030101010101" pitchFamily="2" charset="-122"/>
            </a:endParaRPr>
          </a:p>
          <a:p>
            <a:pPr lvl="0" eaLnBrk="1" hangingPunct="1">
              <a:lnSpc>
                <a:spcPct val="150000"/>
              </a:lnSpc>
              <a:buClrTx/>
              <a:buSzTx/>
            </a:pPr>
            <a:r>
              <a:rPr lang="en-US" altLang="zh-CN" sz="2400" dirty="0">
                <a:ea typeface="宋体" panose="02010600030101010101" pitchFamily="2" charset="-122"/>
              </a:rPr>
              <a:t>Author</a:t>
            </a:r>
            <a:r>
              <a:rPr lang="zh-CN" altLang="en-US" sz="2400" dirty="0">
                <a:ea typeface="宋体" panose="02010600030101010101" pitchFamily="2" charset="-122"/>
              </a:rPr>
              <a:t>：</a:t>
            </a:r>
            <a:r>
              <a:rPr lang="en-US" altLang="zh-CN" sz="2400" dirty="0">
                <a:ea typeface="宋体" panose="02010600030101010101" pitchFamily="2" charset="-122"/>
              </a:rPr>
              <a:t>Navneet Dalal and Bill Triggs</a:t>
            </a:r>
            <a:r>
              <a:rPr lang="zh-CN" altLang="en-US" sz="2400" dirty="0">
                <a:ea typeface="宋体" panose="02010600030101010101" pitchFamily="2" charset="-122"/>
              </a:rPr>
              <a:t>（</a:t>
            </a:r>
            <a:r>
              <a:rPr lang="en-US" altLang="zh-CN" sz="2400" dirty="0">
                <a:ea typeface="宋体" panose="02010600030101010101" pitchFamily="2" charset="-122"/>
              </a:rPr>
              <a:t>CVPR 05</a:t>
            </a:r>
            <a:r>
              <a:rPr lang="zh-CN" altLang="en-US" sz="2400" dirty="0">
                <a:ea typeface="宋体" panose="02010600030101010101" pitchFamily="2" charset="-122"/>
              </a:rPr>
              <a:t>）</a:t>
            </a:r>
            <a:endParaRPr lang="en-US" altLang="zh-CN" sz="2400" dirty="0">
              <a:ea typeface="宋体" panose="02010600030101010101" pitchFamily="2" charset="-122"/>
            </a:endParaRPr>
          </a:p>
          <a:p>
            <a:pPr lvl="0" eaLnBrk="1" hangingPunct="1">
              <a:lnSpc>
                <a:spcPct val="150000"/>
              </a:lnSpc>
              <a:buClrTx/>
              <a:buSzTx/>
            </a:pPr>
            <a:r>
              <a:rPr lang="zh-CN" altLang="en-US" sz="2400" dirty="0">
                <a:ea typeface="宋体" panose="02010600030101010101" pitchFamily="2" charset="-122"/>
              </a:rPr>
              <a:t>定义：梯度方向直方图</a:t>
            </a:r>
            <a:endParaRPr lang="zh-CN" altLang="en-US" sz="2400" dirty="0">
              <a:ea typeface="宋体" panose="02010600030101010101" pitchFamily="2" charset="-122"/>
            </a:endParaRPr>
          </a:p>
          <a:p>
            <a:pPr lvl="0" eaLnBrk="1" hangingPunct="1">
              <a:lnSpc>
                <a:spcPct val="150000"/>
              </a:lnSpc>
              <a:buClrTx/>
              <a:buSzTx/>
            </a:pPr>
            <a:r>
              <a:rPr lang="zh-CN" altLang="en-US" sz="2400" dirty="0">
                <a:ea typeface="宋体" panose="02010600030101010101" pitchFamily="2" charset="-122"/>
              </a:rPr>
              <a:t>本质：梯度的统计信息，而梯度主要存在于边缘的地方</a:t>
            </a:r>
            <a:endParaRPr lang="zh-CN" altLang="en-US" sz="2400" dirty="0">
              <a:ea typeface="宋体" panose="02010600030101010101" pitchFamily="2" charset="-122"/>
            </a:endParaRPr>
          </a:p>
        </p:txBody>
      </p:sp>
      <p:sp>
        <p:nvSpPr>
          <p:cNvPr id="16387" name="灯片编号占位符 6"/>
          <p:cNvSpPr txBox="1">
            <a:spLocks noGrp="1"/>
          </p:cNvSpPr>
          <p:nvPr/>
        </p:nvSpPr>
        <p:spPr>
          <a:xfrm>
            <a:off x="6553200" y="6243638"/>
            <a:ext cx="2133600" cy="457200"/>
          </a:xfrm>
          <a:prstGeom prst="rect">
            <a:avLst/>
          </a:prstGeom>
          <a:noFill/>
          <a:ln w="9525">
            <a:noFill/>
          </a:ln>
        </p:spPr>
        <p:txBody>
          <a:bodyPr anchor="b" anchorCtr="0"/>
          <a:p>
            <a:pPr algn="r" eaLnBrk="0" hangingPunct="0"/>
            <a:fld id="{9A0DB2DC-4C9A-4742-B13C-FB6460FD3503}" type="slidenum">
              <a:rPr lang="en-US" altLang="en-US" sz="1200" dirty="0">
                <a:latin typeface="Arial Black" panose="020B0A04020102020204" pitchFamily="34" charset="0"/>
              </a:rPr>
            </a:fld>
            <a:endParaRPr lang="en-US" altLang="en-US" sz="1200" dirty="0">
              <a:latin typeface="Arial Black" panose="020B0A04020102020204" pitchFamily="34" charset="0"/>
            </a:endParaRPr>
          </a:p>
        </p:txBody>
      </p:sp>
      <p:sp>
        <p:nvSpPr>
          <p:cNvPr id="6" name="矩形 5"/>
          <p:cNvSpPr/>
          <p:nvPr/>
        </p:nvSpPr>
        <p:spPr>
          <a:xfrm>
            <a:off x="8413750" y="0"/>
            <a:ext cx="528638" cy="35258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矩形 11"/>
          <p:cNvSpPr/>
          <p:nvPr/>
        </p:nvSpPr>
        <p:spPr>
          <a:xfrm>
            <a:off x="8413750" y="0"/>
            <a:ext cx="528638" cy="35258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4572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47106" name="灯片编号占位符 5"/>
          <p:cNvSpPr>
            <a:spLocks noGrp="1"/>
          </p:cNvSpPr>
          <p:nvPr>
            <p:ph type="sldNum" sz="quarter" idx="12"/>
          </p:nvPr>
        </p:nvSpPr>
        <p:spPr>
          <a:xfrm rot="-5400000">
            <a:off x="8224838" y="5884863"/>
            <a:ext cx="1317625" cy="365125"/>
          </a:xfrm>
          <a:noFill/>
          <a:ln>
            <a:noFill/>
          </a:ln>
        </p:spPr>
        <p:txBody>
          <a:bodyPr wrap="square" lIns="91440" tIns="45720" rIns="91440" bIns="45720" anchor="ctr" anchorCtr="0"/>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fld id="{9A0DB2DC-4C9A-4742-B13C-FB6460FD3503}" type="slidenum">
              <a:rPr lang="en-US" altLang="zh-CN" sz="2400" b="1" dirty="0">
                <a:solidFill>
                  <a:schemeClr val="tx2"/>
                </a:solidFill>
                <a:ea typeface="宋体" panose="02010600030101010101" pitchFamily="2" charset="-122"/>
              </a:rPr>
            </a:fld>
            <a:endParaRPr lang="en-US" altLang="zh-CN" sz="2400" b="1" dirty="0">
              <a:solidFill>
                <a:schemeClr val="tx2"/>
              </a:solidFill>
              <a:ea typeface="宋体" panose="02010600030101010101" pitchFamily="2" charset="-122"/>
            </a:endParaRPr>
          </a:p>
        </p:txBody>
      </p:sp>
      <p:pic>
        <p:nvPicPr>
          <p:cNvPr id="47107" name="Picture 5" descr="oringd"/>
          <p:cNvPicPr>
            <a:picLocks noChangeAspect="1"/>
          </p:cNvPicPr>
          <p:nvPr/>
        </p:nvPicPr>
        <p:blipFill>
          <a:blip r:embed="rId1"/>
          <a:stretch>
            <a:fillRect/>
          </a:stretch>
        </p:blipFill>
        <p:spPr>
          <a:xfrm>
            <a:off x="0" y="1028700"/>
            <a:ext cx="3267075" cy="2444750"/>
          </a:xfrm>
          <a:prstGeom prst="rect">
            <a:avLst/>
          </a:prstGeom>
          <a:noFill/>
          <a:ln w="9525">
            <a:noFill/>
          </a:ln>
        </p:spPr>
      </p:pic>
      <p:pic>
        <p:nvPicPr>
          <p:cNvPr id="47108" name="Picture 6" descr="dagd1"/>
          <p:cNvPicPr>
            <a:picLocks noChangeAspect="1"/>
          </p:cNvPicPr>
          <p:nvPr/>
        </p:nvPicPr>
        <p:blipFill>
          <a:blip r:embed="rId2"/>
          <a:stretch>
            <a:fillRect/>
          </a:stretch>
        </p:blipFill>
        <p:spPr>
          <a:xfrm>
            <a:off x="2995613" y="1033463"/>
            <a:ext cx="3100387" cy="2320925"/>
          </a:xfrm>
          <a:prstGeom prst="rect">
            <a:avLst/>
          </a:prstGeom>
          <a:noFill/>
          <a:ln w="9525">
            <a:noFill/>
          </a:ln>
        </p:spPr>
      </p:pic>
      <p:pic>
        <p:nvPicPr>
          <p:cNvPr id="47109" name="Picture 7" descr="dogd2"/>
          <p:cNvPicPr>
            <a:picLocks noChangeAspect="1"/>
          </p:cNvPicPr>
          <p:nvPr/>
        </p:nvPicPr>
        <p:blipFill>
          <a:blip r:embed="rId3"/>
          <a:stretch>
            <a:fillRect/>
          </a:stretch>
        </p:blipFill>
        <p:spPr>
          <a:xfrm>
            <a:off x="5876925" y="1033463"/>
            <a:ext cx="3200400" cy="2395537"/>
          </a:xfrm>
          <a:prstGeom prst="rect">
            <a:avLst/>
          </a:prstGeom>
          <a:noFill/>
          <a:ln w="9525">
            <a:noFill/>
          </a:ln>
        </p:spPr>
      </p:pic>
      <p:pic>
        <p:nvPicPr>
          <p:cNvPr id="47110" name="Picture 8" descr="dogd3"/>
          <p:cNvPicPr>
            <a:picLocks noChangeAspect="1"/>
          </p:cNvPicPr>
          <p:nvPr/>
        </p:nvPicPr>
        <p:blipFill>
          <a:blip r:embed="rId4"/>
          <a:stretch>
            <a:fillRect/>
          </a:stretch>
        </p:blipFill>
        <p:spPr>
          <a:xfrm>
            <a:off x="26988" y="3398838"/>
            <a:ext cx="3225800" cy="2416175"/>
          </a:xfrm>
          <a:prstGeom prst="rect">
            <a:avLst/>
          </a:prstGeom>
          <a:noFill/>
          <a:ln w="9525">
            <a:noFill/>
          </a:ln>
        </p:spPr>
      </p:pic>
      <p:pic>
        <p:nvPicPr>
          <p:cNvPr id="47111" name="Picture 9" descr="dogd4"/>
          <p:cNvPicPr>
            <a:picLocks noChangeAspect="1"/>
          </p:cNvPicPr>
          <p:nvPr/>
        </p:nvPicPr>
        <p:blipFill>
          <a:blip r:embed="rId5"/>
          <a:stretch>
            <a:fillRect/>
          </a:stretch>
        </p:blipFill>
        <p:spPr>
          <a:xfrm>
            <a:off x="2946400" y="3432175"/>
            <a:ext cx="3200400" cy="2397125"/>
          </a:xfrm>
          <a:prstGeom prst="rect">
            <a:avLst/>
          </a:prstGeom>
          <a:noFill/>
          <a:ln w="9525">
            <a:noFill/>
          </a:ln>
        </p:spPr>
      </p:pic>
      <p:pic>
        <p:nvPicPr>
          <p:cNvPr id="47112" name="Picture 10" descr="dogd5"/>
          <p:cNvPicPr>
            <a:picLocks noChangeAspect="1"/>
          </p:cNvPicPr>
          <p:nvPr/>
        </p:nvPicPr>
        <p:blipFill>
          <a:blip r:embed="rId6"/>
          <a:stretch>
            <a:fillRect/>
          </a:stretch>
        </p:blipFill>
        <p:spPr>
          <a:xfrm>
            <a:off x="5837238" y="3432175"/>
            <a:ext cx="3235325" cy="2422525"/>
          </a:xfrm>
          <a:prstGeom prst="rect">
            <a:avLst/>
          </a:prstGeom>
          <a:noFill/>
          <a:ln w="9525">
            <a:noFill/>
          </a:ln>
        </p:spPr>
      </p:pic>
      <p:sp>
        <p:nvSpPr>
          <p:cNvPr id="47113" name="Rectangle 5"/>
          <p:cNvSpPr/>
          <p:nvPr/>
        </p:nvSpPr>
        <p:spPr>
          <a:xfrm>
            <a:off x="366713" y="396875"/>
            <a:ext cx="7315200" cy="555625"/>
          </a:xfrm>
          <a:prstGeom prst="rect">
            <a:avLst/>
          </a:prstGeom>
          <a:noFill/>
          <a:ln w="9525">
            <a:noFill/>
          </a:ln>
        </p:spPr>
        <p:txBody>
          <a:bodyPr anchor="ctr" anchorCtr="0"/>
          <a:p>
            <a:pPr>
              <a:buSzTx/>
            </a:pPr>
            <a:r>
              <a:rPr lang="zh-CN" altLang="en-US" sz="3600" dirty="0">
                <a:solidFill>
                  <a:schemeClr val="tx2"/>
                </a:solidFill>
                <a:latin typeface="Arial Black" panose="020B0A04020102020204" pitchFamily="34" charset="0"/>
                <a:ea typeface="黑体" panose="02010609060101010101" pitchFamily="49" charset="-122"/>
              </a:rPr>
              <a:t>关键点检测：</a:t>
            </a:r>
            <a:r>
              <a:rPr lang="en-US" altLang="zh-CN" sz="3600" dirty="0">
                <a:solidFill>
                  <a:schemeClr val="tx2"/>
                </a:solidFill>
                <a:latin typeface="Arial Black" panose="020B0A04020102020204" pitchFamily="34" charset="0"/>
                <a:ea typeface="黑体" panose="02010609060101010101" pitchFamily="49" charset="-122"/>
              </a:rPr>
              <a:t>DOG</a:t>
            </a:r>
            <a:r>
              <a:rPr lang="zh-CN" altLang="en-US" sz="3600" dirty="0">
                <a:solidFill>
                  <a:schemeClr val="tx2"/>
                </a:solidFill>
                <a:latin typeface="Arial Black" panose="020B0A04020102020204" pitchFamily="34" charset="0"/>
                <a:ea typeface="黑体" panose="02010609060101010101" pitchFamily="49" charset="-122"/>
              </a:rPr>
              <a:t>算子效果</a:t>
            </a:r>
            <a:endParaRPr lang="en-US" altLang="zh-CN" sz="3600" dirty="0">
              <a:solidFill>
                <a:schemeClr val="tx2"/>
              </a:solidFill>
              <a:latin typeface="Arial Black" panose="020B0A04020102020204" pitchFamily="34" charset="0"/>
              <a:ea typeface="黑体" panose="02010609060101010101" pitchFamily="49" charset="-122"/>
            </a:endParaRPr>
          </a:p>
        </p:txBody>
      </p:sp>
      <p:sp>
        <p:nvSpPr>
          <p:cNvPr id="47114" name="文本框 1"/>
          <p:cNvSpPr txBox="1"/>
          <p:nvPr/>
        </p:nvSpPr>
        <p:spPr>
          <a:xfrm>
            <a:off x="1116013" y="6024563"/>
            <a:ext cx="7427912" cy="522287"/>
          </a:xfrm>
          <a:prstGeom prst="rect">
            <a:avLst/>
          </a:prstGeom>
          <a:noFill/>
          <a:ln w="9525">
            <a:noFill/>
          </a:ln>
        </p:spPr>
        <p:txBody>
          <a:bodyPr wrap="none" anchor="t" anchorCtr="0">
            <a:spAutoFit/>
          </a:bodyPr>
          <a:p>
            <a:pPr eaLnBrk="0" hangingPunct="0"/>
            <a:r>
              <a:rPr lang="zh-CN" altLang="en-US" sz="2800" b="1" dirty="0">
                <a:latin typeface="Times New Roman" panose="02020603050405020304" pitchFamily="18" charset="0"/>
                <a:ea typeface="楷体_GB2312" pitchFamily="49" charset="-122"/>
                <a:sym typeface="黑体" panose="02010609060101010101" pitchFamily="49" charset="-122"/>
              </a:rPr>
              <a:t>不同层次</a:t>
            </a:r>
            <a:r>
              <a:rPr lang="en-US" altLang="zh-CN" sz="2800" b="1" dirty="0">
                <a:latin typeface="Times New Roman" panose="02020603050405020304" pitchFamily="18" charset="0"/>
                <a:ea typeface="楷体_GB2312" pitchFamily="49" charset="-122"/>
                <a:sym typeface="黑体" panose="02010609060101010101" pitchFamily="49" charset="-122"/>
              </a:rPr>
              <a:t>DOG</a:t>
            </a:r>
            <a:r>
              <a:rPr lang="zh-CN" altLang="en-US" sz="2800" b="1" dirty="0">
                <a:latin typeface="楷体_GB2312" pitchFamily="49" charset="-122"/>
                <a:ea typeface="楷体_GB2312" pitchFamily="49" charset="-122"/>
                <a:sym typeface="黑体" panose="02010609060101010101" pitchFamily="49" charset="-122"/>
              </a:rPr>
              <a:t>图像所对应描绘的是</a:t>
            </a:r>
            <a:r>
              <a:rPr lang="zh-CN" altLang="en-US" sz="2800" b="1" dirty="0">
                <a:solidFill>
                  <a:schemeClr val="tx2"/>
                </a:solidFill>
                <a:latin typeface="楷体_GB2312" pitchFamily="49" charset="-122"/>
                <a:ea typeface="楷体_GB2312" pitchFamily="49" charset="-122"/>
                <a:sym typeface="黑体" panose="02010609060101010101" pitchFamily="49" charset="-122"/>
              </a:rPr>
              <a:t>目标的轮廓</a:t>
            </a:r>
            <a:endParaRPr lang="zh-CN" altLang="en-US" sz="2800" b="1" dirty="0">
              <a:solidFill>
                <a:schemeClr val="tx2"/>
              </a:solidFill>
              <a:latin typeface="楷体_GB2312" pitchFamily="49" charset="-122"/>
              <a:ea typeface="楷体_GB2312" pitchFamily="49" charset="-122"/>
              <a:sym typeface="黑体" panose="02010609060101010101" pitchFamily="49"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p:nvSpPr>
        <p:spPr>
          <a:xfrm>
            <a:off x="8413750" y="0"/>
            <a:ext cx="528638" cy="35258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48130" name="灯片编号占位符 3"/>
          <p:cNvSpPr>
            <a:spLocks noGrp="1"/>
          </p:cNvSpPr>
          <p:nvPr>
            <p:ph type="sldNum" sz="quarter" idx="12"/>
          </p:nvPr>
        </p:nvSpPr>
        <p:spPr>
          <a:xfrm rot="-5400000">
            <a:off x="8224838" y="5884863"/>
            <a:ext cx="1317625" cy="365125"/>
          </a:xfrm>
          <a:noFill/>
          <a:ln>
            <a:noFill/>
          </a:ln>
        </p:spPr>
        <p:txBody>
          <a:bodyPr wrap="square" lIns="91440" tIns="45720" rIns="91440" bIns="45720" anchor="ctr" anchorCtr="0"/>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fld id="{9A0DB2DC-4C9A-4742-B13C-FB6460FD3503}" type="slidenum">
              <a:rPr lang="en-US" altLang="zh-CN" sz="2400" b="1" dirty="0">
                <a:solidFill>
                  <a:schemeClr val="tx2"/>
                </a:solidFill>
                <a:ea typeface="宋体" panose="02010600030101010101" pitchFamily="2" charset="-122"/>
              </a:rPr>
            </a:fld>
            <a:endParaRPr lang="en-US" altLang="zh-CN" sz="2400" b="1" dirty="0">
              <a:solidFill>
                <a:schemeClr val="tx2"/>
              </a:solidFill>
              <a:ea typeface="宋体" panose="02010600030101010101" pitchFamily="2" charset="-122"/>
            </a:endParaRPr>
          </a:p>
        </p:txBody>
      </p:sp>
      <p:pic>
        <p:nvPicPr>
          <p:cNvPr id="48131" name="Picture 5"/>
          <p:cNvPicPr>
            <a:picLocks noChangeAspect="1"/>
          </p:cNvPicPr>
          <p:nvPr/>
        </p:nvPicPr>
        <p:blipFill>
          <a:blip r:embed="rId1"/>
          <a:stretch>
            <a:fillRect/>
          </a:stretch>
        </p:blipFill>
        <p:spPr>
          <a:xfrm>
            <a:off x="2932113" y="2889250"/>
            <a:ext cx="3063875" cy="2582863"/>
          </a:xfrm>
          <a:prstGeom prst="rect">
            <a:avLst/>
          </a:prstGeom>
          <a:noFill/>
          <a:ln w="9525">
            <a:noFill/>
          </a:ln>
        </p:spPr>
      </p:pic>
      <p:sp>
        <p:nvSpPr>
          <p:cNvPr id="48132" name="Text Box 6"/>
          <p:cNvSpPr txBox="1"/>
          <p:nvPr/>
        </p:nvSpPr>
        <p:spPr>
          <a:xfrm>
            <a:off x="300038" y="5410200"/>
            <a:ext cx="8326437" cy="1014413"/>
          </a:xfrm>
          <a:prstGeom prst="rect">
            <a:avLst/>
          </a:prstGeom>
          <a:noFill/>
          <a:ln w="9525">
            <a:noFill/>
          </a:ln>
        </p:spPr>
        <p:txBody>
          <a:bodyPr anchor="t" anchorCtr="0">
            <a:spAutoFit/>
          </a:bodyPr>
          <a:p>
            <a:pPr algn="ctr" defTabSz="457200">
              <a:lnSpc>
                <a:spcPct val="150000"/>
              </a:lnSpc>
              <a:buSzTx/>
              <a:tabLst>
                <a:tab pos="508000" algn="l"/>
              </a:tabLst>
            </a:pPr>
            <a:r>
              <a:rPr lang="zh-CN" altLang="en-US" sz="2000" dirty="0">
                <a:latin typeface="楷体_GB2312" pitchFamily="49" charset="-122"/>
                <a:ea typeface="楷体_GB2312" pitchFamily="49" charset="-122"/>
              </a:rPr>
              <a:t>检测点和它同尺度的8个相邻点和上下相邻尺度对应的9×2个点共</a:t>
            </a:r>
            <a:r>
              <a:rPr lang="zh-CN" altLang="en-US" sz="2000" b="1" dirty="0">
                <a:solidFill>
                  <a:schemeClr val="tx2"/>
                </a:solidFill>
                <a:latin typeface="楷体_GB2312" pitchFamily="49" charset="-122"/>
                <a:ea typeface="楷体_GB2312" pitchFamily="49" charset="-122"/>
              </a:rPr>
              <a:t>26</a:t>
            </a:r>
            <a:r>
              <a:rPr lang="zh-CN" altLang="en-US" sz="2000" dirty="0">
                <a:latin typeface="楷体_GB2312" pitchFamily="49" charset="-122"/>
                <a:ea typeface="楷体_GB2312" pitchFamily="49" charset="-122"/>
              </a:rPr>
              <a:t>个点比较，以确保在尺度空间和二维图像空间都检测到极值点。 </a:t>
            </a:r>
            <a:endParaRPr lang="zh-CN" altLang="en-US" sz="2000" dirty="0">
              <a:latin typeface="楷体_GB2312" pitchFamily="49" charset="-122"/>
              <a:ea typeface="楷体_GB2312" pitchFamily="49" charset="-122"/>
            </a:endParaRPr>
          </a:p>
        </p:txBody>
      </p:sp>
      <p:sp>
        <p:nvSpPr>
          <p:cNvPr id="48133" name="Rectangle 8"/>
          <p:cNvSpPr/>
          <p:nvPr/>
        </p:nvSpPr>
        <p:spPr>
          <a:xfrm>
            <a:off x="300038" y="1136650"/>
            <a:ext cx="8543925" cy="1752600"/>
          </a:xfrm>
          <a:prstGeom prst="rect">
            <a:avLst/>
          </a:prstGeom>
          <a:noFill/>
          <a:ln w="9525">
            <a:noFill/>
          </a:ln>
        </p:spPr>
        <p:txBody>
          <a:bodyPr wrap="square" anchor="t" anchorCtr="0">
            <a:spAutoFit/>
          </a:bodyPr>
          <a:p>
            <a:pPr marL="342900" indent="-342900" defTabSz="457200">
              <a:lnSpc>
                <a:spcPct val="150000"/>
              </a:lnSpc>
              <a:buSzTx/>
              <a:buFont typeface="Arial" panose="020B0604020202020204" pitchFamily="34" charset="0"/>
              <a:buChar char="•"/>
              <a:tabLst>
                <a:tab pos="508000" algn="l"/>
              </a:tabLst>
            </a:pPr>
            <a:r>
              <a:rPr lang="zh-CN" altLang="en-US" sz="2400" b="1" dirty="0">
                <a:solidFill>
                  <a:schemeClr val="tx2"/>
                </a:solidFill>
                <a:latin typeface="楷体_GB2312" pitchFamily="49" charset="-122"/>
                <a:ea typeface="楷体_GB2312" pitchFamily="49" charset="-122"/>
              </a:rPr>
              <a:t>关键点定义</a:t>
            </a:r>
            <a:r>
              <a:rPr lang="zh-CN" altLang="en-US" sz="2400" dirty="0">
                <a:latin typeface="楷体_GB2312" pitchFamily="49" charset="-122"/>
                <a:ea typeface="楷体_GB2312" pitchFamily="49" charset="-122"/>
              </a:rPr>
              <a:t>：</a:t>
            </a:r>
            <a:r>
              <a:rPr lang="zh-CN" altLang="en-US" sz="2400" dirty="0">
                <a:latin typeface="Times New Roman" panose="02020603050405020304" pitchFamily="18" charset="0"/>
                <a:ea typeface="楷体_GB2312" pitchFamily="49" charset="-122"/>
              </a:rPr>
              <a:t>DOG</a:t>
            </a:r>
            <a:r>
              <a:rPr lang="zh-CN" altLang="en-US" sz="2400" dirty="0">
                <a:latin typeface="楷体_GB2312" pitchFamily="49" charset="-122"/>
                <a:ea typeface="楷体_GB2312" pitchFamily="49" charset="-122"/>
              </a:rPr>
              <a:t>空间的局部极值点</a:t>
            </a:r>
            <a:endParaRPr lang="zh-CN" altLang="en-US" sz="2400" dirty="0">
              <a:latin typeface="楷体_GB2312" pitchFamily="49" charset="-122"/>
              <a:ea typeface="楷体_GB2312" pitchFamily="49" charset="-122"/>
            </a:endParaRPr>
          </a:p>
          <a:p>
            <a:pPr marL="342900" indent="-342900" defTabSz="457200">
              <a:lnSpc>
                <a:spcPct val="150000"/>
              </a:lnSpc>
              <a:buSzTx/>
              <a:buFont typeface="Arial" panose="020B0604020202020204" pitchFamily="34" charset="0"/>
              <a:buChar char="•"/>
              <a:tabLst>
                <a:tab pos="508000" algn="l"/>
              </a:tabLst>
            </a:pPr>
            <a:r>
              <a:rPr lang="zh-CN" altLang="en-US" sz="2400" b="1" dirty="0">
                <a:solidFill>
                  <a:schemeClr val="tx2"/>
                </a:solidFill>
                <a:latin typeface="楷体_GB2312" pitchFamily="49" charset="-122"/>
                <a:ea typeface="楷体_GB2312" pitchFamily="49" charset="-122"/>
              </a:rPr>
              <a:t>步骤</a:t>
            </a:r>
            <a:r>
              <a:rPr lang="zh-CN" altLang="en-US" sz="2400" dirty="0">
                <a:latin typeface="楷体_GB2312" pitchFamily="49" charset="-122"/>
                <a:ea typeface="楷体_GB2312" pitchFamily="49" charset="-122"/>
              </a:rPr>
              <a:t>：为了寻找极值点，每一个像素点要和它所有的相邻点比较，看其是否比它的图像域和尺度域的相邻点大或者小。</a:t>
            </a:r>
            <a:endParaRPr lang="zh-CN" altLang="en-US" sz="2400" dirty="0">
              <a:latin typeface="楷体_GB2312" pitchFamily="49" charset="-122"/>
              <a:ea typeface="楷体_GB2312" pitchFamily="49" charset="-122"/>
            </a:endParaRPr>
          </a:p>
        </p:txBody>
      </p:sp>
      <p:sp>
        <p:nvSpPr>
          <p:cNvPr id="48134" name="Rectangle 5"/>
          <p:cNvSpPr/>
          <p:nvPr/>
        </p:nvSpPr>
        <p:spPr>
          <a:xfrm>
            <a:off x="366713" y="396875"/>
            <a:ext cx="7315200" cy="555625"/>
          </a:xfrm>
          <a:prstGeom prst="rect">
            <a:avLst/>
          </a:prstGeom>
          <a:noFill/>
          <a:ln w="9525">
            <a:noFill/>
          </a:ln>
        </p:spPr>
        <p:txBody>
          <a:bodyPr anchor="ctr" anchorCtr="0"/>
          <a:p>
            <a:pPr>
              <a:buSzTx/>
            </a:pPr>
            <a:r>
              <a:rPr lang="zh-CN" altLang="en-US" sz="3600" dirty="0">
                <a:solidFill>
                  <a:schemeClr val="tx2"/>
                </a:solidFill>
                <a:latin typeface="Arial Black" panose="020B0A04020102020204" pitchFamily="34" charset="0"/>
                <a:ea typeface="黑体" panose="02010609060101010101" pitchFamily="49" charset="-122"/>
              </a:rPr>
              <a:t>关键点检测：</a:t>
            </a:r>
            <a:r>
              <a:rPr lang="en-US" altLang="zh-CN" sz="3600" dirty="0">
                <a:solidFill>
                  <a:schemeClr val="tx2"/>
                </a:solidFill>
                <a:latin typeface="Arial Black" panose="020B0A04020102020204" pitchFamily="34" charset="0"/>
                <a:ea typeface="黑体" panose="02010609060101010101" pitchFamily="49" charset="-122"/>
              </a:rPr>
              <a:t>DOG</a:t>
            </a:r>
            <a:r>
              <a:rPr lang="zh-CN" altLang="en-US" sz="3600" dirty="0">
                <a:solidFill>
                  <a:schemeClr val="tx2"/>
                </a:solidFill>
                <a:latin typeface="Arial Black" panose="020B0A04020102020204" pitchFamily="34" charset="0"/>
                <a:ea typeface="黑体" panose="02010609060101010101" pitchFamily="49" charset="-122"/>
              </a:rPr>
              <a:t>算子</a:t>
            </a:r>
            <a:r>
              <a:rPr lang="en-US" altLang="zh-CN" sz="3600" dirty="0">
                <a:solidFill>
                  <a:schemeClr val="tx2"/>
                </a:solidFill>
                <a:latin typeface="Arial Black" panose="020B0A04020102020204" pitchFamily="34" charset="0"/>
                <a:ea typeface="黑体" panose="02010609060101010101" pitchFamily="49" charset="-122"/>
              </a:rPr>
              <a:t>4</a:t>
            </a:r>
            <a:endParaRPr lang="en-US" altLang="zh-CN" sz="3600" dirty="0">
              <a:solidFill>
                <a:schemeClr val="tx2"/>
              </a:solidFill>
              <a:latin typeface="Arial Black" panose="020B0A04020102020204" pitchFamily="34" charset="0"/>
              <a:ea typeface="黑体" panose="02010609060101010101" pitchFamily="49"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矩形 10"/>
          <p:cNvSpPr/>
          <p:nvPr/>
        </p:nvSpPr>
        <p:spPr>
          <a:xfrm>
            <a:off x="8413750" y="0"/>
            <a:ext cx="528638" cy="35258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49154" name="灯片编号占位符 3"/>
          <p:cNvSpPr>
            <a:spLocks noGrp="1"/>
          </p:cNvSpPr>
          <p:nvPr>
            <p:ph type="sldNum" sz="quarter" idx="12"/>
          </p:nvPr>
        </p:nvSpPr>
        <p:spPr>
          <a:xfrm rot="-5400000">
            <a:off x="8224838" y="5884863"/>
            <a:ext cx="1317625" cy="365125"/>
          </a:xfrm>
          <a:noFill/>
          <a:ln>
            <a:noFill/>
          </a:ln>
        </p:spPr>
        <p:txBody>
          <a:bodyPr wrap="square" lIns="91440" tIns="45720" rIns="91440" bIns="45720" anchor="ctr" anchorCtr="0"/>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fld id="{9A0DB2DC-4C9A-4742-B13C-FB6460FD3503}" type="slidenum">
              <a:rPr lang="en-US" altLang="zh-CN" sz="2400" b="1" dirty="0">
                <a:solidFill>
                  <a:schemeClr val="tx2"/>
                </a:solidFill>
                <a:ea typeface="宋体" panose="02010600030101010101" pitchFamily="2" charset="-122"/>
              </a:rPr>
            </a:fld>
            <a:endParaRPr lang="en-US" altLang="zh-CN" sz="2400" b="1" dirty="0">
              <a:solidFill>
                <a:schemeClr val="tx2"/>
              </a:solidFill>
              <a:ea typeface="宋体" panose="02010600030101010101" pitchFamily="2" charset="-122"/>
            </a:endParaRPr>
          </a:p>
        </p:txBody>
      </p:sp>
      <p:sp>
        <p:nvSpPr>
          <p:cNvPr id="49155" name="Rectangle 26"/>
          <p:cNvSpPr/>
          <p:nvPr/>
        </p:nvSpPr>
        <p:spPr>
          <a:xfrm>
            <a:off x="366713" y="1252538"/>
            <a:ext cx="8223250" cy="552450"/>
          </a:xfrm>
          <a:prstGeom prst="rect">
            <a:avLst/>
          </a:prstGeom>
          <a:noFill/>
          <a:ln w="9525">
            <a:noFill/>
          </a:ln>
        </p:spPr>
        <p:txBody>
          <a:bodyPr anchor="t" anchorCtr="0">
            <a:spAutoFit/>
          </a:bodyPr>
          <a:p>
            <a:pPr marL="342900" indent="-342900" defTabSz="457200">
              <a:lnSpc>
                <a:spcPct val="150000"/>
              </a:lnSpc>
              <a:buSzTx/>
              <a:buFont typeface="Arial" panose="020B0604020202020204" pitchFamily="34" charset="0"/>
              <a:buChar char="•"/>
              <a:tabLst>
                <a:tab pos="508000" algn="l"/>
              </a:tabLst>
            </a:pPr>
            <a:r>
              <a:rPr lang="zh-CN" altLang="en-US" sz="2000" dirty="0">
                <a:latin typeface="楷体_GB2312" pitchFamily="49" charset="-122"/>
                <a:ea typeface="楷体_GB2312" pitchFamily="49" charset="-122"/>
              </a:rPr>
              <a:t>由于DoG值对噪声和边缘较敏感,需</a:t>
            </a:r>
            <a:r>
              <a:rPr lang="zh-CN" altLang="en-US" sz="2000" b="1" dirty="0">
                <a:solidFill>
                  <a:schemeClr val="tx2"/>
                </a:solidFill>
                <a:latin typeface="楷体_GB2312" pitchFamily="49" charset="-122"/>
                <a:ea typeface="楷体_GB2312" pitchFamily="49" charset="-122"/>
              </a:rPr>
              <a:t>精确定位关键点</a:t>
            </a:r>
            <a:r>
              <a:rPr lang="zh-CN" altLang="en-US" sz="2000" dirty="0">
                <a:latin typeface="楷体_GB2312" pitchFamily="49" charset="-122"/>
                <a:ea typeface="楷体_GB2312" pitchFamily="49" charset="-122"/>
              </a:rPr>
              <a:t>：</a:t>
            </a:r>
            <a:endParaRPr lang="zh-CN" altLang="en-US" sz="2000" dirty="0">
              <a:latin typeface="楷体_GB2312" pitchFamily="49" charset="-122"/>
              <a:ea typeface="楷体_GB2312" pitchFamily="49" charset="-122"/>
            </a:endParaRPr>
          </a:p>
        </p:txBody>
      </p:sp>
      <p:sp>
        <p:nvSpPr>
          <p:cNvPr id="49156" name="Rectangle 5"/>
          <p:cNvSpPr/>
          <p:nvPr/>
        </p:nvSpPr>
        <p:spPr>
          <a:xfrm>
            <a:off x="366713" y="396875"/>
            <a:ext cx="7315200" cy="555625"/>
          </a:xfrm>
          <a:prstGeom prst="rect">
            <a:avLst/>
          </a:prstGeom>
          <a:noFill/>
          <a:ln w="9525">
            <a:noFill/>
          </a:ln>
        </p:spPr>
        <p:txBody>
          <a:bodyPr anchor="ctr" anchorCtr="0"/>
          <a:p>
            <a:pPr>
              <a:buSzTx/>
            </a:pPr>
            <a:r>
              <a:rPr lang="zh-CN" altLang="en-US" sz="3600" dirty="0">
                <a:solidFill>
                  <a:schemeClr val="tx2"/>
                </a:solidFill>
                <a:latin typeface="Arial Black" panose="020B0A04020102020204" pitchFamily="34" charset="0"/>
                <a:ea typeface="黑体" panose="02010609060101010101" pitchFamily="49" charset="-122"/>
              </a:rPr>
              <a:t>关键点检测：</a:t>
            </a:r>
            <a:r>
              <a:rPr lang="en-US" altLang="zh-CN" sz="3600" dirty="0">
                <a:solidFill>
                  <a:schemeClr val="tx2"/>
                </a:solidFill>
                <a:latin typeface="Arial Black" panose="020B0A04020102020204" pitchFamily="34" charset="0"/>
                <a:ea typeface="黑体" panose="02010609060101010101" pitchFamily="49" charset="-122"/>
              </a:rPr>
              <a:t>DOG</a:t>
            </a:r>
            <a:r>
              <a:rPr lang="zh-CN" altLang="en-US" sz="3600" dirty="0">
                <a:solidFill>
                  <a:schemeClr val="tx2"/>
                </a:solidFill>
                <a:latin typeface="Arial Black" panose="020B0A04020102020204" pitchFamily="34" charset="0"/>
                <a:ea typeface="黑体" panose="02010609060101010101" pitchFamily="49" charset="-122"/>
              </a:rPr>
              <a:t>算子</a:t>
            </a:r>
            <a:r>
              <a:rPr lang="en-US" altLang="zh-CN" sz="3600" dirty="0">
                <a:solidFill>
                  <a:schemeClr val="tx2"/>
                </a:solidFill>
                <a:latin typeface="Arial Black" panose="020B0A04020102020204" pitchFamily="34" charset="0"/>
                <a:ea typeface="黑体" panose="02010609060101010101" pitchFamily="49" charset="-122"/>
              </a:rPr>
              <a:t>5</a:t>
            </a:r>
            <a:endParaRPr lang="en-US" altLang="zh-CN" sz="3600" dirty="0">
              <a:solidFill>
                <a:schemeClr val="tx2"/>
              </a:solidFill>
              <a:latin typeface="Arial Black" panose="020B0A04020102020204" pitchFamily="34" charset="0"/>
              <a:ea typeface="黑体" panose="02010609060101010101" pitchFamily="49" charset="-122"/>
            </a:endParaRPr>
          </a:p>
        </p:txBody>
      </p:sp>
      <p:graphicFrame>
        <p:nvGraphicFramePr>
          <p:cNvPr id="49157" name="Object 8"/>
          <p:cNvGraphicFramePr>
            <a:graphicFrameLocks noChangeAspect="1"/>
          </p:cNvGraphicFramePr>
          <p:nvPr/>
        </p:nvGraphicFramePr>
        <p:xfrm>
          <a:off x="3248025" y="2049463"/>
          <a:ext cx="2339975" cy="746125"/>
        </p:xfrm>
        <a:graphic>
          <a:graphicData uri="http://schemas.openxmlformats.org/presentationml/2006/ole">
            <mc:AlternateContent xmlns:mc="http://schemas.openxmlformats.org/markup-compatibility/2006">
              <mc:Choice xmlns:v="urn:schemas-microsoft-com:vml" Requires="v">
                <p:oleObj spid="_x0000_s3095" name="" r:id="rId1" imgW="1435100" imgH="457200" progId="Equation.DSMT4">
                  <p:embed/>
                </p:oleObj>
              </mc:Choice>
              <mc:Fallback>
                <p:oleObj name="" r:id="rId1" imgW="1435100" imgH="457200" progId="Equation.DSMT4">
                  <p:embed/>
                  <p:pic>
                    <p:nvPicPr>
                      <p:cNvPr id="0" name="图片 3094"/>
                      <p:cNvPicPr/>
                      <p:nvPr/>
                    </p:nvPicPr>
                    <p:blipFill>
                      <a:blip r:embed="rId2"/>
                      <a:stretch>
                        <a:fillRect/>
                      </a:stretch>
                    </p:blipFill>
                    <p:spPr>
                      <a:xfrm>
                        <a:off x="3248025" y="2049463"/>
                        <a:ext cx="2339975" cy="746125"/>
                      </a:xfrm>
                      <a:prstGeom prst="rect">
                        <a:avLst/>
                      </a:prstGeom>
                      <a:noFill/>
                      <a:ln w="38100">
                        <a:noFill/>
                        <a:miter/>
                      </a:ln>
                    </p:spPr>
                  </p:pic>
                </p:oleObj>
              </mc:Fallback>
            </mc:AlternateContent>
          </a:graphicData>
        </a:graphic>
      </p:graphicFrame>
      <p:sp>
        <p:nvSpPr>
          <p:cNvPr id="49158" name="Text Box 5"/>
          <p:cNvSpPr txBox="1"/>
          <p:nvPr/>
        </p:nvSpPr>
        <p:spPr>
          <a:xfrm>
            <a:off x="606425" y="2795588"/>
            <a:ext cx="8335963" cy="1014412"/>
          </a:xfrm>
          <a:prstGeom prst="rect">
            <a:avLst/>
          </a:prstGeom>
          <a:noFill/>
          <a:ln w="9525">
            <a:noFill/>
          </a:ln>
        </p:spPr>
        <p:txBody>
          <a:bodyPr wrap="square" anchor="t" anchorCtr="0">
            <a:spAutoFit/>
          </a:bodyPr>
          <a:p>
            <a:pPr defTabSz="457200">
              <a:lnSpc>
                <a:spcPct val="150000"/>
              </a:lnSpc>
              <a:buSzTx/>
              <a:tabLst>
                <a:tab pos="508000" algn="l"/>
              </a:tabLst>
            </a:pPr>
            <a:r>
              <a:rPr lang="zh-CN" altLang="en-US" sz="2000" dirty="0">
                <a:latin typeface="楷体_GB2312" pitchFamily="49" charset="-122"/>
                <a:ea typeface="楷体_GB2312" pitchFamily="49" charset="-122"/>
              </a:rPr>
              <a:t>上式去除对比度较低的不稳定极值点。</a:t>
            </a:r>
            <a:r>
              <a:rPr lang="zh-CN" altLang="en-US" sz="2000" dirty="0">
                <a:latin typeface="Times New Roman" panose="02020603050405020304" pitchFamily="18" charset="0"/>
                <a:ea typeface="楷体_GB2312" pitchFamily="49" charset="-122"/>
              </a:rPr>
              <a:t>Lowe</a:t>
            </a:r>
            <a:r>
              <a:rPr lang="zh-CN" altLang="en-US" sz="2000" dirty="0">
                <a:latin typeface="楷体_GB2312" pitchFamily="49" charset="-122"/>
                <a:ea typeface="楷体_GB2312" pitchFamily="49" charset="-122"/>
              </a:rPr>
              <a:t>的试验显示，所有取值小于0.04的极值点均可抛弃</a:t>
            </a:r>
            <a:r>
              <a:rPr lang="en-US" altLang="zh-CN" sz="2000" dirty="0">
                <a:latin typeface="楷体_GB2312" pitchFamily="49" charset="-122"/>
                <a:ea typeface="楷体_GB2312" pitchFamily="49" charset="-122"/>
              </a:rPr>
              <a:t>(</a:t>
            </a:r>
            <a:r>
              <a:rPr lang="zh-CN" altLang="en-US" sz="2000" dirty="0">
                <a:latin typeface="楷体_GB2312" pitchFamily="49" charset="-122"/>
                <a:ea typeface="楷体_GB2312" pitchFamily="49" charset="-122"/>
              </a:rPr>
              <a:t>像素灰度值范围</a:t>
            </a:r>
            <a:r>
              <a:rPr lang="zh-CN" altLang="en-US" sz="2000" dirty="0">
                <a:latin typeface="Times New Roman" panose="02020603050405020304" pitchFamily="18" charset="0"/>
                <a:ea typeface="楷体_GB2312" pitchFamily="49" charset="-122"/>
              </a:rPr>
              <a:t>[0</a:t>
            </a:r>
            <a:r>
              <a:rPr lang="en-US" altLang="zh-CN" sz="2000" dirty="0">
                <a:latin typeface="Times New Roman" panose="02020603050405020304" pitchFamily="18" charset="0"/>
                <a:ea typeface="楷体_GB2312" pitchFamily="49" charset="-122"/>
              </a:rPr>
              <a:t>,</a:t>
            </a:r>
            <a:r>
              <a:rPr lang="zh-CN" altLang="en-US" sz="2000" dirty="0">
                <a:latin typeface="Times New Roman" panose="02020603050405020304" pitchFamily="18" charset="0"/>
                <a:ea typeface="楷体_GB2312" pitchFamily="49" charset="-122"/>
              </a:rPr>
              <a:t>1]</a:t>
            </a:r>
            <a:r>
              <a:rPr lang="en-US" altLang="zh-CN" sz="2000" dirty="0">
                <a:latin typeface="楷体_GB2312" pitchFamily="49" charset="-122"/>
                <a:ea typeface="楷体_GB2312" pitchFamily="49" charset="-122"/>
              </a:rPr>
              <a:t>)</a:t>
            </a:r>
            <a:r>
              <a:rPr lang="zh-CN" altLang="en-US" sz="2000" dirty="0">
                <a:latin typeface="楷体_GB2312" pitchFamily="49" charset="-122"/>
                <a:ea typeface="楷体_GB2312" pitchFamily="49" charset="-122"/>
              </a:rPr>
              <a:t>。</a:t>
            </a:r>
            <a:endParaRPr lang="zh-CN" altLang="en-US" sz="2000" dirty="0">
              <a:latin typeface="楷体_GB2312" pitchFamily="49" charset="-122"/>
              <a:ea typeface="楷体_GB2312" pitchFamily="49" charset="-122"/>
            </a:endParaRPr>
          </a:p>
        </p:txBody>
      </p:sp>
      <p:graphicFrame>
        <p:nvGraphicFramePr>
          <p:cNvPr id="49159" name="Object 12"/>
          <p:cNvGraphicFramePr>
            <a:graphicFrameLocks noChangeAspect="1"/>
          </p:cNvGraphicFramePr>
          <p:nvPr/>
        </p:nvGraphicFramePr>
        <p:xfrm>
          <a:off x="2825750" y="4625975"/>
          <a:ext cx="3182938" cy="847725"/>
        </p:xfrm>
        <a:graphic>
          <a:graphicData uri="http://schemas.openxmlformats.org/presentationml/2006/ole">
            <mc:AlternateContent xmlns:mc="http://schemas.openxmlformats.org/markup-compatibility/2006">
              <mc:Choice xmlns:v="urn:schemas-microsoft-com:vml" Requires="v">
                <p:oleObj spid="_x0000_s3094" name="" r:id="rId3" imgW="1892300" imgH="508000" progId="Equation.DSMT4">
                  <p:embed/>
                </p:oleObj>
              </mc:Choice>
              <mc:Fallback>
                <p:oleObj name="" r:id="rId3" imgW="1892300" imgH="508000" progId="Equation.DSMT4">
                  <p:embed/>
                  <p:pic>
                    <p:nvPicPr>
                      <p:cNvPr id="0" name="图片 3093"/>
                      <p:cNvPicPr/>
                      <p:nvPr/>
                    </p:nvPicPr>
                    <p:blipFill>
                      <a:blip r:embed="rId4"/>
                      <a:stretch>
                        <a:fillRect/>
                      </a:stretch>
                    </p:blipFill>
                    <p:spPr>
                      <a:xfrm>
                        <a:off x="2825750" y="4625975"/>
                        <a:ext cx="3182938" cy="847725"/>
                      </a:xfrm>
                      <a:prstGeom prst="rect">
                        <a:avLst/>
                      </a:prstGeom>
                      <a:noFill/>
                      <a:ln w="38100">
                        <a:noFill/>
                        <a:miter/>
                      </a:ln>
                    </p:spPr>
                  </p:pic>
                </p:oleObj>
              </mc:Fallback>
            </mc:AlternateContent>
          </a:graphicData>
        </a:graphic>
      </p:graphicFrame>
      <p:graphicFrame>
        <p:nvGraphicFramePr>
          <p:cNvPr id="49160" name="Object 4"/>
          <p:cNvGraphicFramePr>
            <a:graphicFrameLocks noChangeAspect="1"/>
          </p:cNvGraphicFramePr>
          <p:nvPr/>
        </p:nvGraphicFramePr>
        <p:xfrm>
          <a:off x="646113" y="5643563"/>
          <a:ext cx="1981200" cy="847725"/>
        </p:xfrm>
        <a:graphic>
          <a:graphicData uri="http://schemas.openxmlformats.org/presentationml/2006/ole">
            <mc:AlternateContent xmlns:mc="http://schemas.openxmlformats.org/markup-compatibility/2006">
              <mc:Choice xmlns:v="urn:schemas-microsoft-com:vml" Requires="v">
                <p:oleObj spid="_x0000_s3096" name="" r:id="rId5" imgW="1181100" imgH="508000" progId="Equation.DSMT4">
                  <p:embed/>
                </p:oleObj>
              </mc:Choice>
              <mc:Fallback>
                <p:oleObj name="" r:id="rId5" imgW="1181100" imgH="508000" progId="Equation.DSMT4">
                  <p:embed/>
                  <p:pic>
                    <p:nvPicPr>
                      <p:cNvPr id="0" name="图片 3095"/>
                      <p:cNvPicPr/>
                      <p:nvPr/>
                    </p:nvPicPr>
                    <p:blipFill>
                      <a:blip r:embed="rId6"/>
                      <a:stretch>
                        <a:fillRect/>
                      </a:stretch>
                    </p:blipFill>
                    <p:spPr>
                      <a:xfrm>
                        <a:off x="646113" y="5643563"/>
                        <a:ext cx="1981200" cy="847725"/>
                      </a:xfrm>
                      <a:prstGeom prst="rect">
                        <a:avLst/>
                      </a:prstGeom>
                      <a:noFill/>
                      <a:ln w="38100">
                        <a:noFill/>
                        <a:miter/>
                      </a:ln>
                    </p:spPr>
                  </p:pic>
                </p:oleObj>
              </mc:Fallback>
            </mc:AlternateContent>
          </a:graphicData>
        </a:graphic>
      </p:graphicFrame>
      <p:sp>
        <p:nvSpPr>
          <p:cNvPr id="49161" name="Rectangle 18"/>
          <p:cNvSpPr/>
          <p:nvPr/>
        </p:nvSpPr>
        <p:spPr>
          <a:xfrm>
            <a:off x="2809875" y="5868988"/>
            <a:ext cx="3644900" cy="398462"/>
          </a:xfrm>
          <a:prstGeom prst="rect">
            <a:avLst/>
          </a:prstGeom>
          <a:noFill/>
          <a:ln w="9525">
            <a:noFill/>
          </a:ln>
        </p:spPr>
        <p:txBody>
          <a:bodyPr anchor="t" anchorCtr="0">
            <a:spAutoFit/>
          </a:bodyPr>
          <a:p>
            <a:pPr eaLnBrk="0" hangingPunct="0"/>
            <a:r>
              <a:rPr lang="zh-CN" altLang="en-US" sz="2000" dirty="0">
                <a:latin typeface="Arial" panose="020B0604020202020204" pitchFamily="34" charset="0"/>
                <a:ea typeface="楷体_GB2312" pitchFamily="49" charset="-122"/>
              </a:rPr>
              <a:t>时将关键点保留，反之剔除。</a:t>
            </a:r>
            <a:endParaRPr lang="zh-CN" altLang="en-US" sz="2000" dirty="0">
              <a:latin typeface="Arial" panose="020B0604020202020204" pitchFamily="34" charset="0"/>
              <a:ea typeface="楷体_GB2312" pitchFamily="49" charset="-122"/>
            </a:endParaRPr>
          </a:p>
        </p:txBody>
      </p:sp>
      <p:sp>
        <p:nvSpPr>
          <p:cNvPr id="17416" name="Rectangle 9"/>
          <p:cNvSpPr/>
          <p:nvPr/>
        </p:nvSpPr>
        <p:spPr>
          <a:xfrm>
            <a:off x="463550" y="3810000"/>
            <a:ext cx="8982075" cy="922338"/>
          </a:xfrm>
          <a:prstGeom prst="rect">
            <a:avLst/>
          </a:prstGeom>
          <a:noFill/>
          <a:ln w="9525">
            <a:noFill/>
          </a:ln>
        </p:spPr>
        <p:txBody>
          <a:bodyPr wrap="square">
            <a:spAutoFit/>
          </a:bodyPr>
          <a:p>
            <a:pPr marL="342900" marR="0" lvl="1" indent="-342900" algn="l" defTabSz="457200" rtl="0" eaLnBrk="1" fontAlgn="base" latinLnBrk="0" hangingPunct="1">
              <a:lnSpc>
                <a:spcPct val="150000"/>
              </a:lnSpc>
              <a:spcBef>
                <a:spcPct val="0"/>
              </a:spcBef>
              <a:spcAft>
                <a:spcPct val="0"/>
              </a:spcAft>
              <a:buClrTx/>
              <a:buSzTx/>
              <a:buFont typeface="Arial" panose="020B0604020202020204" pitchFamily="34" charset="0"/>
              <a:buChar char="•"/>
              <a:tabLst>
                <a:tab pos="508000" algn="l"/>
              </a:tabLst>
            </a:pPr>
            <a:r>
              <a:rPr kumimoji="0" lang="zh-CN" altLang="en-US" sz="2000" b="0" i="0" u="none" strike="noStrike" kern="1200" cap="none" spc="0" normalizeH="0" baseline="0" noProof="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DoG</a:t>
            </a:r>
            <a:r>
              <a:rPr kumimoji="0" lang="zh-CN" altLang="en-US" sz="2000" b="0" i="0" u="none" strike="noStrike" kern="1200" cap="none" spc="0" normalizeH="0" baseline="0" noProof="1" dirty="0">
                <a:solidFill>
                  <a:schemeClr val="tx1"/>
                </a:solidFill>
                <a:latin typeface="楷体_GB2312" pitchFamily="49" charset="-122"/>
                <a:ea typeface="楷体_GB2312" pitchFamily="49" charset="-122"/>
                <a:cs typeface="+mn-cs"/>
                <a:sym typeface="+mn-ea"/>
              </a:rPr>
              <a:t>函数在图像边缘有较强的边缘响应，需排除</a:t>
            </a:r>
            <a:r>
              <a:rPr kumimoji="0" lang="zh-CN" altLang="en-US" sz="2000" b="1" i="0" u="none" strike="noStrike" kern="1200" cap="none" spc="0" normalizeH="0" baseline="0" noProof="1" dirty="0">
                <a:solidFill>
                  <a:schemeClr val="tx2"/>
                </a:solidFill>
                <a:latin typeface="楷体_GB2312" pitchFamily="49" charset="-122"/>
                <a:ea typeface="楷体_GB2312" pitchFamily="49" charset="-122"/>
                <a:cs typeface="+mn-cs"/>
                <a:sym typeface="+mn-ea"/>
              </a:rPr>
              <a:t>边缘响应</a:t>
            </a:r>
            <a:r>
              <a:rPr kumimoji="0" lang="zh-CN" altLang="en-US" sz="2000" b="0" i="0" u="none" strike="noStrike" kern="1200" cap="none" spc="0" normalizeH="0" baseline="0" noProof="1" dirty="0">
                <a:solidFill>
                  <a:schemeClr val="tx1"/>
                </a:solidFill>
                <a:latin typeface="楷体_GB2312" pitchFamily="49" charset="-122"/>
                <a:ea typeface="楷体_GB2312" pitchFamily="49" charset="-122"/>
                <a:cs typeface="+mn-cs"/>
                <a:sym typeface="+mn-ea"/>
              </a:rPr>
              <a:t>：</a:t>
            </a:r>
            <a:endParaRPr kumimoji="0" lang="zh-CN" altLang="en-US" sz="2000" b="0" i="0" u="none" strike="noStrike" kern="1200" cap="none" spc="0" normalizeH="0" baseline="0" noProof="1" dirty="0">
              <a:solidFill>
                <a:schemeClr val="tx1"/>
              </a:solidFill>
              <a:latin typeface="楷体_GB2312" pitchFamily="49" charset="-122"/>
              <a:ea typeface="楷体_GB2312" pitchFamily="49" charset="-122"/>
              <a:cs typeface="+mn-cs"/>
            </a:endParaRPr>
          </a:p>
          <a:p>
            <a:pPr marL="457200" marR="0" lvl="1" indent="0" algn="l" defTabSz="457200" rtl="0" eaLnBrk="1" fontAlgn="base" latinLnBrk="0" hangingPunct="1">
              <a:lnSpc>
                <a:spcPct val="100000"/>
              </a:lnSpc>
              <a:spcBef>
                <a:spcPct val="0"/>
              </a:spcBef>
              <a:spcAft>
                <a:spcPct val="0"/>
              </a:spcAft>
              <a:buClr>
                <a:schemeClr val="accent2"/>
              </a:buClr>
              <a:buSzTx/>
              <a:buFont typeface="Wingdings" panose="05000000000000000000" pitchFamily="2" charset="2"/>
              <a:buChar char="l"/>
            </a:pPr>
            <a:endParaRPr kumimoji="0" lang="zh-CN" altLang="en-US" sz="2400" b="0" i="0" u="none" strike="noStrike" kern="1200" cap="none" spc="0" normalizeH="0" baseline="0" noProof="1" dirty="0">
              <a:solidFill>
                <a:schemeClr val="tx1"/>
              </a:solidFill>
              <a:latin typeface="NeoSans"/>
              <a:ea typeface="楷体_GB2312" pitchFamily="49" charset="-122"/>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矩形 15"/>
          <p:cNvSpPr/>
          <p:nvPr/>
        </p:nvSpPr>
        <p:spPr>
          <a:xfrm>
            <a:off x="8413750" y="0"/>
            <a:ext cx="528638" cy="35258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50178" name="灯片编号占位符 3"/>
          <p:cNvSpPr>
            <a:spLocks noGrp="1"/>
          </p:cNvSpPr>
          <p:nvPr>
            <p:ph type="sldNum" sz="quarter" idx="12"/>
          </p:nvPr>
        </p:nvSpPr>
        <p:spPr>
          <a:xfrm rot="-5400000">
            <a:off x="8224838" y="5884863"/>
            <a:ext cx="1317625" cy="365125"/>
          </a:xfrm>
          <a:noFill/>
          <a:ln>
            <a:noFill/>
          </a:ln>
        </p:spPr>
        <p:txBody>
          <a:bodyPr wrap="square" lIns="91440" tIns="45720" rIns="91440" bIns="45720" anchor="ctr" anchorCtr="0"/>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fld id="{9A0DB2DC-4C9A-4742-B13C-FB6460FD3503}" type="slidenum">
              <a:rPr lang="en-US" altLang="zh-CN" sz="2400" b="1" dirty="0">
                <a:solidFill>
                  <a:schemeClr val="tx2"/>
                </a:solidFill>
                <a:ea typeface="宋体" panose="02010600030101010101" pitchFamily="2" charset="-122"/>
              </a:rPr>
            </a:fld>
            <a:endParaRPr lang="en-US" altLang="zh-CN" sz="2400" b="1" dirty="0">
              <a:solidFill>
                <a:schemeClr val="tx2"/>
              </a:solidFill>
              <a:ea typeface="宋体" panose="02010600030101010101" pitchFamily="2" charset="-122"/>
            </a:endParaRPr>
          </a:p>
        </p:txBody>
      </p:sp>
      <p:sp>
        <p:nvSpPr>
          <p:cNvPr id="50179" name="Text Box 8"/>
          <p:cNvSpPr txBox="1"/>
          <p:nvPr/>
        </p:nvSpPr>
        <p:spPr>
          <a:xfrm>
            <a:off x="360363" y="1323975"/>
            <a:ext cx="8326437" cy="1476375"/>
          </a:xfrm>
          <a:prstGeom prst="rect">
            <a:avLst/>
          </a:prstGeom>
          <a:noFill/>
          <a:ln w="9525">
            <a:noFill/>
          </a:ln>
        </p:spPr>
        <p:txBody>
          <a:bodyPr anchor="t" anchorCtr="0">
            <a:spAutoFit/>
          </a:bodyPr>
          <a:p>
            <a:pPr marL="342900" indent="-342900" defTabSz="457200">
              <a:lnSpc>
                <a:spcPct val="150000"/>
              </a:lnSpc>
              <a:buSzTx/>
              <a:buFont typeface="Arial" panose="020B0604020202020204" pitchFamily="34" charset="0"/>
              <a:buChar char="•"/>
              <a:tabLst>
                <a:tab pos="508000" algn="l"/>
              </a:tabLst>
            </a:pPr>
            <a:r>
              <a:rPr lang="zh-CN" altLang="en-US" sz="2000" b="1" dirty="0">
                <a:solidFill>
                  <a:schemeClr val="tx2"/>
                </a:solidFill>
                <a:latin typeface="楷体_GB2312" pitchFamily="49" charset="-122"/>
                <a:ea typeface="楷体_GB2312" pitchFamily="49" charset="-122"/>
              </a:rPr>
              <a:t>设计思想：</a:t>
            </a:r>
            <a:r>
              <a:rPr lang="zh-CN" altLang="en-US" sz="2000" dirty="0">
                <a:latin typeface="楷体_GB2312" pitchFamily="49" charset="-122"/>
                <a:ea typeface="楷体_GB2312" pitchFamily="49" charset="-122"/>
              </a:rPr>
              <a:t>通过尺度不变性求极值点，使其具有缩放不变的性质。利用关键点邻域像素的梯度方向分布特性，我们可以为每个关键点指定方向参数方向，使描述子对图像旋转具有不变性。</a:t>
            </a:r>
            <a:endParaRPr lang="zh-CN" altLang="en-US" sz="2000" dirty="0">
              <a:latin typeface="楷体_GB2312" pitchFamily="49" charset="-122"/>
              <a:ea typeface="楷体_GB2312" pitchFamily="49" charset="-122"/>
            </a:endParaRPr>
          </a:p>
        </p:txBody>
      </p:sp>
      <p:sp>
        <p:nvSpPr>
          <p:cNvPr id="50180" name="Rectangle 12"/>
          <p:cNvSpPr/>
          <p:nvPr/>
        </p:nvSpPr>
        <p:spPr>
          <a:xfrm>
            <a:off x="133350" y="3200400"/>
            <a:ext cx="9144000" cy="0"/>
          </a:xfrm>
          <a:prstGeom prst="rect">
            <a:avLst/>
          </a:prstGeom>
          <a:noFill/>
          <a:ln w="9525">
            <a:noFill/>
          </a:ln>
        </p:spPr>
        <p:txBody>
          <a:bodyPr wrap="none" anchor="ctr" anchorCtr="0">
            <a:spAutoFit/>
          </a:bodyPr>
          <a:p>
            <a:pPr eaLnBrk="0" hangingPunct="0"/>
            <a:endParaRPr lang="zh-CN" altLang="en-US" dirty="0">
              <a:latin typeface="Arial" panose="020B0604020202020204" pitchFamily="34" charset="0"/>
              <a:ea typeface="黑体" panose="02010609060101010101" pitchFamily="49" charset="-122"/>
            </a:endParaRPr>
          </a:p>
        </p:txBody>
      </p:sp>
      <p:sp>
        <p:nvSpPr>
          <p:cNvPr id="50181" name="Rectangle 18"/>
          <p:cNvSpPr/>
          <p:nvPr/>
        </p:nvSpPr>
        <p:spPr>
          <a:xfrm>
            <a:off x="414338" y="2890838"/>
            <a:ext cx="7645400" cy="398462"/>
          </a:xfrm>
          <a:prstGeom prst="rect">
            <a:avLst/>
          </a:prstGeom>
          <a:noFill/>
          <a:ln w="9525">
            <a:noFill/>
          </a:ln>
        </p:spPr>
        <p:txBody>
          <a:bodyPr wrap="none" anchor="t" anchorCtr="0">
            <a:spAutoFit/>
          </a:bodyPr>
          <a:p>
            <a:pPr marL="342900" indent="-342900" eaLnBrk="0" hangingPunct="0">
              <a:buFont typeface="Arial" panose="020B0604020202020204" pitchFamily="34" charset="0"/>
              <a:buChar char="•"/>
            </a:pPr>
            <a:r>
              <a:rPr lang="zh-CN" altLang="en-US" sz="2000" b="1" dirty="0">
                <a:solidFill>
                  <a:schemeClr val="tx2"/>
                </a:solidFill>
                <a:latin typeface="Arial" panose="020B0604020202020204" pitchFamily="34" charset="0"/>
                <a:ea typeface="楷体_GB2312" pitchFamily="49" charset="-122"/>
              </a:rPr>
              <a:t>主要步骤：</a:t>
            </a:r>
            <a:r>
              <a:rPr lang="zh-CN" altLang="en-US" sz="2000" dirty="0">
                <a:latin typeface="Arial" panose="020B0604020202020204" pitchFamily="34" charset="0"/>
                <a:ea typeface="楷体_GB2312" pitchFamily="49" charset="-122"/>
              </a:rPr>
              <a:t>我们通过求每个极值点的梯度来为极值点赋予方向。</a:t>
            </a:r>
            <a:endParaRPr lang="zh-CN" altLang="en-US" sz="2000" dirty="0">
              <a:latin typeface="Arial" panose="020B0604020202020204" pitchFamily="34" charset="0"/>
              <a:ea typeface="楷体_GB2312" pitchFamily="49" charset="-122"/>
            </a:endParaRPr>
          </a:p>
        </p:txBody>
      </p:sp>
      <p:sp>
        <p:nvSpPr>
          <p:cNvPr id="50182" name="Rectangle 5"/>
          <p:cNvSpPr/>
          <p:nvPr/>
        </p:nvSpPr>
        <p:spPr>
          <a:xfrm>
            <a:off x="658813" y="260350"/>
            <a:ext cx="7315200" cy="554038"/>
          </a:xfrm>
          <a:prstGeom prst="rect">
            <a:avLst/>
          </a:prstGeom>
          <a:noFill/>
          <a:ln w="9525">
            <a:noFill/>
          </a:ln>
        </p:spPr>
        <p:txBody>
          <a:bodyPr anchor="ctr" anchorCtr="0"/>
          <a:p>
            <a:pPr>
              <a:buSzTx/>
            </a:pPr>
            <a:r>
              <a:rPr lang="zh-CN" altLang="en-US" sz="3600" dirty="0">
                <a:solidFill>
                  <a:schemeClr val="tx2"/>
                </a:solidFill>
                <a:latin typeface="Arial Black" panose="020B0A04020102020204" pitchFamily="34" charset="0"/>
                <a:ea typeface="黑体" panose="02010609060101010101" pitchFamily="49" charset="-122"/>
              </a:rPr>
              <a:t>关键点检测：关键点方向分配</a:t>
            </a:r>
            <a:r>
              <a:rPr lang="en-US" altLang="zh-CN" sz="3600" dirty="0">
                <a:solidFill>
                  <a:schemeClr val="tx2"/>
                </a:solidFill>
                <a:latin typeface="Arial Black" panose="020B0A04020102020204" pitchFamily="34" charset="0"/>
                <a:ea typeface="黑体" panose="02010609060101010101" pitchFamily="49" charset="-122"/>
              </a:rPr>
              <a:t>1</a:t>
            </a:r>
            <a:endParaRPr lang="en-US" altLang="zh-CN" sz="3600" dirty="0">
              <a:solidFill>
                <a:schemeClr val="tx2"/>
              </a:solidFill>
              <a:latin typeface="Arial Black" panose="020B0A04020102020204" pitchFamily="34" charset="0"/>
              <a:ea typeface="黑体" panose="02010609060101010101" pitchFamily="49" charset="-122"/>
            </a:endParaRPr>
          </a:p>
        </p:txBody>
      </p:sp>
      <p:grpSp>
        <p:nvGrpSpPr>
          <p:cNvPr id="50183" name="Group 9"/>
          <p:cNvGrpSpPr/>
          <p:nvPr/>
        </p:nvGrpSpPr>
        <p:grpSpPr>
          <a:xfrm>
            <a:off x="919163" y="3525838"/>
            <a:ext cx="6989762" cy="1428750"/>
            <a:chOff x="830" y="799"/>
            <a:chExt cx="4403" cy="900"/>
          </a:xfrm>
        </p:grpSpPr>
        <p:pic>
          <p:nvPicPr>
            <p:cNvPr id="50184" name="Picture 10"/>
            <p:cNvPicPr>
              <a:picLocks noChangeAspect="1"/>
            </p:cNvPicPr>
            <p:nvPr/>
          </p:nvPicPr>
          <p:blipFill>
            <a:blip r:embed="rId1"/>
            <a:stretch>
              <a:fillRect/>
            </a:stretch>
          </p:blipFill>
          <p:spPr>
            <a:xfrm>
              <a:off x="3217" y="884"/>
              <a:ext cx="2016" cy="744"/>
            </a:xfrm>
            <a:prstGeom prst="rect">
              <a:avLst/>
            </a:prstGeom>
            <a:noFill/>
            <a:ln w="9525">
              <a:noFill/>
            </a:ln>
          </p:spPr>
        </p:pic>
        <p:sp>
          <p:nvSpPr>
            <p:cNvPr id="50185" name="Line 11"/>
            <p:cNvSpPr/>
            <p:nvPr/>
          </p:nvSpPr>
          <p:spPr>
            <a:xfrm>
              <a:off x="2454" y="1253"/>
              <a:ext cx="454" cy="0"/>
            </a:xfrm>
            <a:prstGeom prst="line">
              <a:avLst/>
            </a:prstGeom>
            <a:ln w="76200" cap="flat" cmpd="sng">
              <a:solidFill>
                <a:srgbClr val="1055A8"/>
              </a:solidFill>
              <a:prstDash val="solid"/>
              <a:round/>
              <a:headEnd type="none" w="med" len="med"/>
              <a:tailEnd type="triangle" w="med" len="med"/>
            </a:ln>
          </p:spPr>
        </p:sp>
        <p:grpSp>
          <p:nvGrpSpPr>
            <p:cNvPr id="50186" name="Group 12"/>
            <p:cNvGrpSpPr/>
            <p:nvPr/>
          </p:nvGrpSpPr>
          <p:grpSpPr>
            <a:xfrm>
              <a:off x="830" y="799"/>
              <a:ext cx="1200" cy="900"/>
              <a:chOff x="830" y="799"/>
              <a:chExt cx="1200" cy="900"/>
            </a:xfrm>
          </p:grpSpPr>
          <p:pic>
            <p:nvPicPr>
              <p:cNvPr id="50187" name="Picture 13" descr="001047"/>
              <p:cNvPicPr>
                <a:picLocks noChangeAspect="1"/>
              </p:cNvPicPr>
              <p:nvPr/>
            </p:nvPicPr>
            <p:blipFill>
              <a:blip r:embed="rId2"/>
              <a:stretch>
                <a:fillRect/>
              </a:stretch>
            </p:blipFill>
            <p:spPr>
              <a:xfrm>
                <a:off x="830" y="799"/>
                <a:ext cx="1200" cy="900"/>
              </a:xfrm>
              <a:prstGeom prst="rect">
                <a:avLst/>
              </a:prstGeom>
              <a:noFill/>
              <a:ln w="9525">
                <a:noFill/>
              </a:ln>
            </p:spPr>
          </p:pic>
          <p:grpSp>
            <p:nvGrpSpPr>
              <p:cNvPr id="50188" name="Group 14"/>
              <p:cNvGrpSpPr/>
              <p:nvPr/>
            </p:nvGrpSpPr>
            <p:grpSpPr>
              <a:xfrm>
                <a:off x="1490" y="934"/>
                <a:ext cx="397" cy="396"/>
                <a:chOff x="1321" y="941"/>
                <a:chExt cx="397" cy="396"/>
              </a:xfrm>
            </p:grpSpPr>
            <p:sp>
              <p:nvSpPr>
                <p:cNvPr id="50189" name="Oval 15"/>
                <p:cNvSpPr/>
                <p:nvPr/>
              </p:nvSpPr>
              <p:spPr>
                <a:xfrm>
                  <a:off x="1321" y="941"/>
                  <a:ext cx="396" cy="396"/>
                </a:xfrm>
                <a:prstGeom prst="ellipse">
                  <a:avLst/>
                </a:prstGeom>
                <a:solidFill>
                  <a:schemeClr val="accent1">
                    <a:alpha val="20000"/>
                  </a:schemeClr>
                </a:solidFill>
                <a:ln w="6350" cap="flat" cmpd="sng">
                  <a:solidFill>
                    <a:schemeClr val="bg1"/>
                  </a:solidFill>
                  <a:prstDash val="solid"/>
                  <a:round/>
                  <a:headEnd type="none" w="med" len="med"/>
                  <a:tailEnd type="none" w="med" len="med"/>
                </a:ln>
              </p:spPr>
              <p:txBody>
                <a:bodyPr wrap="none" anchor="ctr" anchorCtr="0"/>
                <a:p>
                  <a:pPr eaLnBrk="0" hangingPunct="0"/>
                  <a:endParaRPr lang="zh-CN" altLang="en-US" dirty="0">
                    <a:latin typeface="Arial" panose="020B0604020202020204" pitchFamily="34" charset="0"/>
                    <a:ea typeface="黑体" panose="02010609060101010101" pitchFamily="49" charset="-122"/>
                  </a:endParaRPr>
                </a:p>
              </p:txBody>
            </p:sp>
            <p:sp>
              <p:nvSpPr>
                <p:cNvPr id="50190" name="Oval 16"/>
                <p:cNvSpPr/>
                <p:nvPr/>
              </p:nvSpPr>
              <p:spPr>
                <a:xfrm>
                  <a:off x="1515" y="1124"/>
                  <a:ext cx="28" cy="28"/>
                </a:xfrm>
                <a:prstGeom prst="ellipse">
                  <a:avLst/>
                </a:prstGeom>
                <a:solidFill>
                  <a:schemeClr val="bg1"/>
                </a:solidFill>
                <a:ln w="6350" cap="flat" cmpd="sng">
                  <a:solidFill>
                    <a:schemeClr val="bg1"/>
                  </a:solidFill>
                  <a:prstDash val="solid"/>
                  <a:round/>
                  <a:headEnd type="none" w="med" len="med"/>
                  <a:tailEnd type="none" w="med" len="med"/>
                </a:ln>
              </p:spPr>
              <p:txBody>
                <a:bodyPr wrap="none" anchor="ctr" anchorCtr="0"/>
                <a:p>
                  <a:pPr eaLnBrk="0" hangingPunct="0"/>
                  <a:endParaRPr lang="zh-CN" altLang="en-US" dirty="0">
                    <a:latin typeface="Arial" panose="020B0604020202020204" pitchFamily="34" charset="0"/>
                    <a:ea typeface="黑体" panose="02010609060101010101" pitchFamily="49" charset="-122"/>
                  </a:endParaRPr>
                </a:p>
              </p:txBody>
            </p:sp>
            <p:sp>
              <p:nvSpPr>
                <p:cNvPr id="50191" name="Rectangle 17"/>
                <p:cNvSpPr/>
                <p:nvPr/>
              </p:nvSpPr>
              <p:spPr>
                <a:xfrm>
                  <a:off x="1321" y="941"/>
                  <a:ext cx="397" cy="396"/>
                </a:xfrm>
                <a:prstGeom prst="rect">
                  <a:avLst/>
                </a:prstGeom>
                <a:noFill/>
                <a:ln w="6350" cap="flat" cmpd="sng">
                  <a:solidFill>
                    <a:schemeClr val="bg1"/>
                  </a:solidFill>
                  <a:prstDash val="solid"/>
                  <a:miter/>
                  <a:headEnd type="none" w="med" len="med"/>
                  <a:tailEnd type="none" w="med" len="med"/>
                </a:ln>
              </p:spPr>
              <p:txBody>
                <a:bodyPr wrap="none" anchor="ctr" anchorCtr="0"/>
                <a:p>
                  <a:pPr eaLnBrk="0" hangingPunct="0"/>
                  <a:endParaRPr lang="zh-CN" altLang="en-US" dirty="0">
                    <a:latin typeface="Arial" panose="020B0604020202020204" pitchFamily="34" charset="0"/>
                    <a:ea typeface="黑体" panose="02010609060101010101" pitchFamily="49" charset="-122"/>
                  </a:endParaRPr>
                </a:p>
              </p:txBody>
            </p:sp>
          </p:grpSp>
        </p:grpSp>
      </p:grpSp>
      <p:sp>
        <p:nvSpPr>
          <p:cNvPr id="50192" name="Text Box 6"/>
          <p:cNvSpPr txBox="1"/>
          <p:nvPr/>
        </p:nvSpPr>
        <p:spPr>
          <a:xfrm>
            <a:off x="847725" y="5254625"/>
            <a:ext cx="7124700" cy="952500"/>
          </a:xfrm>
          <a:prstGeom prst="rect">
            <a:avLst/>
          </a:prstGeom>
          <a:noFill/>
          <a:ln w="9525">
            <a:noFill/>
          </a:ln>
        </p:spPr>
        <p:txBody>
          <a:bodyPr wrap="square" anchor="t" anchorCtr="0">
            <a:spAutoFit/>
          </a:bodyPr>
          <a:p>
            <a:pPr algn="ctr">
              <a:lnSpc>
                <a:spcPct val="140000"/>
              </a:lnSpc>
            </a:pPr>
            <a:r>
              <a:rPr lang="zh-CN" altLang="en-US" sz="2000" dirty="0">
                <a:latin typeface="NeoSans"/>
                <a:ea typeface="楷体_GB2312" pitchFamily="49" charset="-122"/>
              </a:rPr>
              <a:t>采用</a:t>
            </a:r>
            <a:r>
              <a:rPr lang="zh-CN" altLang="en-US" sz="2000" b="1" dirty="0">
                <a:solidFill>
                  <a:schemeClr val="tx2"/>
                </a:solidFill>
                <a:latin typeface="NeoSans"/>
                <a:ea typeface="楷体_GB2312" pitchFamily="49" charset="-122"/>
              </a:rPr>
              <a:t>梯度直方图统计法</a:t>
            </a:r>
            <a:r>
              <a:rPr lang="zh-CN" altLang="en-US" sz="2000" dirty="0">
                <a:latin typeface="NeoSans"/>
                <a:ea typeface="楷体_GB2312" pitchFamily="49" charset="-122"/>
              </a:rPr>
              <a:t>确定关键点的方向：统计以关键点为原点，一定区域内的图像像素点，对关键点方向生成所作的贡献。</a:t>
            </a:r>
            <a:endParaRPr lang="zh-CN" altLang="en-US" sz="2000" dirty="0">
              <a:solidFill>
                <a:srgbClr val="FF3300"/>
              </a:solidFill>
              <a:latin typeface="NeoSans"/>
              <a:ea typeface="楷体_GB2312" pitchFamily="49" charset="-122"/>
            </a:endParaRPr>
          </a:p>
        </p:txBody>
      </p:sp>
      <p:sp>
        <p:nvSpPr>
          <p:cNvPr id="3" name="云形标注 2"/>
          <p:cNvSpPr/>
          <p:nvPr/>
        </p:nvSpPr>
        <p:spPr>
          <a:xfrm>
            <a:off x="2635250" y="2447925"/>
            <a:ext cx="3616325" cy="2303463"/>
          </a:xfrm>
          <a:prstGeom prst="cloudCallout">
            <a:avLst/>
          </a:prstGeom>
        </p:spPr>
        <p:style>
          <a:lnRef idx="1">
            <a:schemeClr val="accent3"/>
          </a:lnRef>
          <a:fillRef idx="2">
            <a:schemeClr val="accent3"/>
          </a:fillRef>
          <a:effectRef idx="1">
            <a:schemeClr val="accent3"/>
          </a:effectRef>
          <a:fontRef idx="minor">
            <a:schemeClr val="dk1"/>
          </a:fontRef>
        </p:style>
        <p:txBody>
          <a:bodyPr rtlCol="0" anchor="ctr"/>
          <a:p>
            <a:pPr marL="0" marR="0" indent="0" algn="ctr" defTabSz="457200" rtl="0" eaLnBrk="0" fontAlgn="base" latinLnBrk="0" hangingPunct="0">
              <a:lnSpc>
                <a:spcPct val="100000"/>
              </a:lnSpc>
              <a:spcBef>
                <a:spcPct val="0"/>
              </a:spcBef>
              <a:spcAft>
                <a:spcPct val="0"/>
              </a:spcAft>
              <a:buClrTx/>
              <a:buSzTx/>
              <a:buFontTx/>
              <a:buNone/>
            </a:pPr>
            <a:r>
              <a:rPr kumimoji="0" lang="zh-CN" altLang="en-US" sz="2800" b="0" i="0" u="none" strike="noStrike" kern="1200" cap="none" spc="0" normalizeH="0" baseline="0" noProof="1">
                <a:solidFill>
                  <a:schemeClr val="dk1"/>
                </a:solidFill>
                <a:latin typeface="+mn-lt"/>
                <a:ea typeface="+mn-ea"/>
                <a:cs typeface="+mn-cs"/>
              </a:rPr>
              <a:t>主要步骤是否与</a:t>
            </a:r>
            <a:r>
              <a:rPr kumimoji="0" lang="en-US" altLang="zh-CN" sz="2800" b="0" i="0" u="none" strike="noStrike" kern="1200" cap="none" spc="0" normalizeH="0" baseline="0" noProof="1">
                <a:solidFill>
                  <a:schemeClr val="dk1"/>
                </a:solidFill>
                <a:latin typeface="+mn-lt"/>
                <a:ea typeface="+mn-ea"/>
                <a:cs typeface="+mn-cs"/>
              </a:rPr>
              <a:t>HOG</a:t>
            </a:r>
            <a:r>
              <a:rPr kumimoji="0" lang="zh-CN" altLang="en-US" sz="2800" b="0" i="0" u="none" strike="noStrike" kern="1200" cap="none" spc="0" normalizeH="0" baseline="0" noProof="1">
                <a:solidFill>
                  <a:schemeClr val="dk1"/>
                </a:solidFill>
                <a:latin typeface="+mn-lt"/>
                <a:ea typeface="+mn-ea"/>
                <a:cs typeface="+mn-cs"/>
              </a:rPr>
              <a:t>算法思想一致</a:t>
            </a:r>
            <a:r>
              <a:rPr kumimoji="0" lang="zh-CN" altLang="en-US" sz="2800" b="0" i="0" u="none" strike="noStrike" kern="1200" cap="none" spc="0" normalizeH="0" baseline="0" noProof="1">
                <a:solidFill>
                  <a:schemeClr val="dk1"/>
                </a:solidFill>
                <a:latin typeface="+mn-lt"/>
                <a:ea typeface="+mn-ea"/>
                <a:cs typeface="+mn-cs"/>
              </a:rPr>
              <a:t>？</a:t>
            </a:r>
            <a:endParaRPr kumimoji="0" lang="zh-CN" altLang="en-US" sz="2800" b="0" i="0" u="none" strike="noStrike" kern="1200" cap="none" spc="0" normalizeH="0" baseline="0" noProof="1">
              <a:solidFill>
                <a:schemeClr val="dk1"/>
              </a:solidFill>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8413750" y="0"/>
            <a:ext cx="528638" cy="35258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51202" name="灯片编号占位符 5"/>
          <p:cNvSpPr>
            <a:spLocks noGrp="1"/>
          </p:cNvSpPr>
          <p:nvPr>
            <p:ph type="sldNum" sz="quarter" idx="12"/>
          </p:nvPr>
        </p:nvSpPr>
        <p:spPr>
          <a:xfrm rot="-5400000">
            <a:off x="8224838" y="5884863"/>
            <a:ext cx="1317625" cy="365125"/>
          </a:xfrm>
          <a:noFill/>
          <a:ln>
            <a:noFill/>
          </a:ln>
        </p:spPr>
        <p:txBody>
          <a:bodyPr wrap="square" lIns="91440" tIns="45720" rIns="91440" bIns="45720" anchor="ctr" anchorCtr="0"/>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fld id="{9A0DB2DC-4C9A-4742-B13C-FB6460FD3503}" type="slidenum">
              <a:rPr lang="en-US" altLang="zh-CN" sz="2400" b="1" dirty="0">
                <a:solidFill>
                  <a:schemeClr val="tx2"/>
                </a:solidFill>
                <a:ea typeface="宋体" panose="02010600030101010101" pitchFamily="2" charset="-122"/>
              </a:rPr>
            </a:fld>
            <a:endParaRPr lang="en-US" altLang="zh-CN" sz="2400" b="1" dirty="0">
              <a:solidFill>
                <a:schemeClr val="tx2"/>
              </a:solidFill>
              <a:ea typeface="宋体" panose="02010600030101010101" pitchFamily="2" charset="-122"/>
            </a:endParaRPr>
          </a:p>
        </p:txBody>
      </p:sp>
      <p:sp>
        <p:nvSpPr>
          <p:cNvPr id="51203" name="Rectangle 5"/>
          <p:cNvSpPr/>
          <p:nvPr/>
        </p:nvSpPr>
        <p:spPr>
          <a:xfrm>
            <a:off x="658813" y="260350"/>
            <a:ext cx="7315200" cy="554038"/>
          </a:xfrm>
          <a:prstGeom prst="rect">
            <a:avLst/>
          </a:prstGeom>
          <a:noFill/>
          <a:ln w="9525">
            <a:noFill/>
          </a:ln>
        </p:spPr>
        <p:txBody>
          <a:bodyPr anchor="ctr" anchorCtr="0"/>
          <a:p>
            <a:pPr>
              <a:buSzTx/>
            </a:pPr>
            <a:r>
              <a:rPr lang="zh-CN" altLang="en-US" sz="3600" dirty="0">
                <a:solidFill>
                  <a:schemeClr val="tx2"/>
                </a:solidFill>
                <a:latin typeface="Arial Black" panose="020B0A04020102020204" pitchFamily="34" charset="0"/>
                <a:ea typeface="黑体" panose="02010609060101010101" pitchFamily="49" charset="-122"/>
              </a:rPr>
              <a:t>关键点检测：关键点方向分配</a:t>
            </a:r>
            <a:r>
              <a:rPr lang="en-US" altLang="zh-CN" sz="3600" dirty="0">
                <a:solidFill>
                  <a:schemeClr val="tx2"/>
                </a:solidFill>
                <a:latin typeface="Arial Black" panose="020B0A04020102020204" pitchFamily="34" charset="0"/>
                <a:ea typeface="黑体" panose="02010609060101010101" pitchFamily="49" charset="-122"/>
              </a:rPr>
              <a:t>2</a:t>
            </a:r>
            <a:endParaRPr lang="en-US" altLang="zh-CN" sz="3600" dirty="0">
              <a:solidFill>
                <a:schemeClr val="tx2"/>
              </a:solidFill>
              <a:latin typeface="Arial Black" panose="020B0A04020102020204" pitchFamily="34" charset="0"/>
              <a:ea typeface="黑体" panose="02010609060101010101" pitchFamily="49" charset="-122"/>
            </a:endParaRPr>
          </a:p>
        </p:txBody>
      </p:sp>
      <p:sp>
        <p:nvSpPr>
          <p:cNvPr id="51204" name="Text Box 14"/>
          <p:cNvSpPr txBox="1"/>
          <p:nvPr/>
        </p:nvSpPr>
        <p:spPr>
          <a:xfrm>
            <a:off x="376238" y="3883025"/>
            <a:ext cx="8326437" cy="1382713"/>
          </a:xfrm>
          <a:prstGeom prst="rect">
            <a:avLst/>
          </a:prstGeom>
          <a:noFill/>
          <a:ln w="9525">
            <a:noFill/>
          </a:ln>
        </p:spPr>
        <p:txBody>
          <a:bodyPr anchor="t" anchorCtr="0">
            <a:spAutoFit/>
          </a:bodyPr>
          <a:p>
            <a:pPr fontAlgn="ctr">
              <a:lnSpc>
                <a:spcPct val="140000"/>
              </a:lnSpc>
              <a:buClr>
                <a:srgbClr val="1055A8"/>
              </a:buClr>
              <a:buChar char="•"/>
            </a:pPr>
            <a:r>
              <a:rPr lang="en-US" altLang="zh-CN" sz="2000" dirty="0">
                <a:latin typeface="NeoSans"/>
                <a:ea typeface="楷体_GB2312" pitchFamily="49" charset="-122"/>
              </a:rPr>
              <a:t>  </a:t>
            </a:r>
            <a:r>
              <a:rPr lang="zh-CN" altLang="en-US" sz="2000" b="1" dirty="0">
                <a:solidFill>
                  <a:schemeClr val="tx2"/>
                </a:solidFill>
                <a:latin typeface="NeoSans"/>
                <a:ea typeface="楷体_GB2312" pitchFamily="49" charset="-122"/>
              </a:rPr>
              <a:t>关键点主方向</a:t>
            </a:r>
            <a:r>
              <a:rPr lang="zh-CN" altLang="en-US" sz="2000" dirty="0">
                <a:latin typeface="NeoSans"/>
                <a:ea typeface="楷体_GB2312" pitchFamily="49" charset="-122"/>
              </a:rPr>
              <a:t>：极值点周围区域梯度直方图的</a:t>
            </a:r>
            <a:r>
              <a:rPr lang="zh-CN" altLang="zh-CN" sz="2000" dirty="0">
                <a:latin typeface="NeoSans"/>
                <a:ea typeface="楷体_GB2312" pitchFamily="49" charset="-122"/>
              </a:rPr>
              <a:t>主</a:t>
            </a:r>
            <a:r>
              <a:rPr lang="zh-CN" altLang="en-US" sz="2000" dirty="0">
                <a:latin typeface="NeoSans"/>
                <a:ea typeface="楷体_GB2312" pitchFamily="49" charset="-122"/>
              </a:rPr>
              <a:t>峰值为特征点方向</a:t>
            </a:r>
            <a:endParaRPr lang="zh-CN" altLang="en-US" sz="2000" dirty="0">
              <a:latin typeface="NeoSans"/>
              <a:ea typeface="楷体_GB2312" pitchFamily="49" charset="-122"/>
            </a:endParaRPr>
          </a:p>
          <a:p>
            <a:pPr fontAlgn="ctr">
              <a:lnSpc>
                <a:spcPct val="140000"/>
              </a:lnSpc>
              <a:buClr>
                <a:srgbClr val="1055A8"/>
              </a:buClr>
              <a:buChar char="•"/>
            </a:pPr>
            <a:r>
              <a:rPr lang="zh-CN" altLang="en-US" sz="2000" dirty="0">
                <a:latin typeface="NeoSans"/>
                <a:ea typeface="楷体_GB2312" pitchFamily="49" charset="-122"/>
              </a:rPr>
              <a:t>  </a:t>
            </a:r>
            <a:r>
              <a:rPr lang="zh-CN" altLang="en-US" sz="2000" b="1" dirty="0">
                <a:solidFill>
                  <a:schemeClr val="tx2"/>
                </a:solidFill>
                <a:latin typeface="NeoSans"/>
                <a:ea typeface="楷体_GB2312" pitchFamily="49" charset="-122"/>
              </a:rPr>
              <a:t>关键点辅方向</a:t>
            </a:r>
            <a:r>
              <a:rPr lang="zh-CN" altLang="en-US" sz="2000" dirty="0">
                <a:latin typeface="NeoSans"/>
                <a:ea typeface="楷体_GB2312" pitchFamily="49" charset="-122"/>
              </a:rPr>
              <a:t>：</a:t>
            </a:r>
            <a:r>
              <a:rPr lang="zh-CN" altLang="zh-CN" sz="2000" dirty="0">
                <a:latin typeface="NeoSans"/>
                <a:ea typeface="楷体_GB2312" pitchFamily="49" charset="-122"/>
              </a:rPr>
              <a:t>在梯度方向直方图中，当存在另一个相当于主峰值</a:t>
            </a:r>
            <a:r>
              <a:rPr lang="zh-CN" altLang="en-US" sz="2000" dirty="0">
                <a:latin typeface="NeoSans"/>
                <a:ea typeface="楷体_GB2312" pitchFamily="49" charset="-122"/>
              </a:rPr>
              <a:t>    </a:t>
            </a:r>
            <a:r>
              <a:rPr lang="zh-CN" altLang="zh-CN" sz="2000" dirty="0">
                <a:latin typeface="NeoSans"/>
                <a:ea typeface="楷体_GB2312" pitchFamily="49" charset="-122"/>
              </a:rPr>
              <a:t>80%能量的峰值时，则将这个方向认为是该关键点的辅方向。</a:t>
            </a:r>
            <a:endParaRPr lang="zh-CN" altLang="en-US" sz="2000" dirty="0">
              <a:latin typeface="NeoSans"/>
              <a:ea typeface="楷体_GB2312" pitchFamily="49" charset="-122"/>
            </a:endParaRPr>
          </a:p>
        </p:txBody>
      </p:sp>
      <p:sp>
        <p:nvSpPr>
          <p:cNvPr id="65542" name="Text Box 17"/>
          <p:cNvSpPr txBox="1"/>
          <p:nvPr/>
        </p:nvSpPr>
        <p:spPr>
          <a:xfrm>
            <a:off x="376238" y="5151438"/>
            <a:ext cx="8326438" cy="1382713"/>
          </a:xfrm>
          <a:prstGeom prst="rect">
            <a:avLst/>
          </a:prstGeom>
          <a:noFill/>
          <a:ln w="9525">
            <a:noFill/>
          </a:ln>
        </p:spPr>
        <p:txBody>
          <a:bodyPr>
            <a:spAutoFit/>
          </a:bodyPr>
          <a:p>
            <a:pPr marL="342900" marR="0" indent="-342900" defTabSz="457200">
              <a:lnSpc>
                <a:spcPct val="140000"/>
              </a:lnSpc>
              <a:buClrTx/>
              <a:buSzTx/>
              <a:buFont typeface="Arial" panose="020B0604020202020204" pitchFamily="34" charset="0"/>
              <a:buChar char="•"/>
            </a:pPr>
            <a:r>
              <a:rPr kumimoji="0" lang="zh-CN" altLang="en-US" sz="2000" b="1" kern="1200" cap="none" spc="0" normalizeH="0" baseline="0" noProof="1" dirty="0">
                <a:solidFill>
                  <a:schemeClr val="tx2"/>
                </a:solidFill>
                <a:latin typeface="NeoSans"/>
                <a:ea typeface="楷体_GB2312" pitchFamily="49" charset="-122"/>
                <a:cs typeface="+mn-cs"/>
              </a:rPr>
              <a:t>辅方向作用：</a:t>
            </a:r>
            <a:r>
              <a:rPr kumimoji="0" lang="zh-CN" altLang="zh-CN" sz="2000" kern="1200" cap="none" spc="0" normalizeH="0" baseline="0" noProof="1" dirty="0">
                <a:latin typeface="楷体_GB2312" pitchFamily="49" charset="-122"/>
                <a:ea typeface="楷体_GB2312" pitchFamily="49" charset="-122"/>
                <a:cs typeface="+mn-cs"/>
              </a:rPr>
              <a:t>增强匹配的鲁棒性</a:t>
            </a:r>
            <a:r>
              <a:rPr kumimoji="0" lang="zh-CN" altLang="en-US" sz="2000" kern="1200" cap="none" spc="0" normalizeH="0" baseline="0" noProof="1" dirty="0">
                <a:latin typeface="楷体_GB2312" pitchFamily="49" charset="-122"/>
                <a:ea typeface="楷体_GB2312" pitchFamily="49" charset="-122"/>
                <a:cs typeface="+mn-cs"/>
              </a:rPr>
              <a:t>，</a:t>
            </a:r>
            <a:r>
              <a:rPr kumimoji="0" lang="zh-CN" altLang="zh-CN" sz="2000" kern="1200" cap="none" spc="0" normalizeH="0" baseline="0" noProof="1" dirty="0">
                <a:latin typeface="楷体_GB2312" pitchFamily="49" charset="-122"/>
                <a:ea typeface="楷体_GB2312" pitchFamily="49" charset="-122"/>
                <a:cs typeface="+mn-cs"/>
              </a:rPr>
              <a:t>Lowe的论文指出大概有15%关键点具有多方向，但这些点对匹配的稳定性至为关键。</a:t>
            </a:r>
            <a:endParaRPr kumimoji="0" lang="zh-CN" altLang="en-US" sz="2000" kern="1200" cap="none" spc="0" normalizeH="0" baseline="0" noProof="1" dirty="0">
              <a:latin typeface="楷体_GB2312" pitchFamily="49" charset="-122"/>
              <a:ea typeface="楷体_GB2312" pitchFamily="49" charset="-122"/>
              <a:cs typeface="+mn-cs"/>
            </a:endParaRPr>
          </a:p>
          <a:p>
            <a:pPr marR="0" defTabSz="457200">
              <a:lnSpc>
                <a:spcPct val="140000"/>
              </a:lnSpc>
              <a:buClrTx/>
              <a:buSzTx/>
              <a:buFontTx/>
            </a:pPr>
            <a:r>
              <a:rPr kumimoji="0" lang="zh-CN" altLang="en-US" sz="2000" kern="1200" cap="none" spc="0" normalizeH="0" baseline="0" noProof="1" dirty="0">
                <a:latin typeface="NeoSans"/>
                <a:ea typeface="楷体_GB2312" pitchFamily="49" charset="-122"/>
                <a:cs typeface="+mn-cs"/>
              </a:rPr>
              <a:t>        </a:t>
            </a:r>
            <a:endParaRPr kumimoji="0" lang="zh-CN" altLang="en-US" sz="2000" kern="1200" cap="none" spc="0" normalizeH="0" baseline="0" noProof="1" dirty="0">
              <a:latin typeface="NeoSans"/>
              <a:ea typeface="楷体_GB2312" pitchFamily="49" charset="-122"/>
              <a:cs typeface="+mn-cs"/>
            </a:endParaRPr>
          </a:p>
        </p:txBody>
      </p:sp>
      <p:pic>
        <p:nvPicPr>
          <p:cNvPr id="51206" name="Picture 19"/>
          <p:cNvPicPr>
            <a:picLocks noChangeAspect="1"/>
          </p:cNvPicPr>
          <p:nvPr/>
        </p:nvPicPr>
        <p:blipFill>
          <a:blip r:embed="rId1"/>
          <a:stretch>
            <a:fillRect/>
          </a:stretch>
        </p:blipFill>
        <p:spPr>
          <a:xfrm>
            <a:off x="4930775" y="1404938"/>
            <a:ext cx="2867025" cy="2047875"/>
          </a:xfrm>
          <a:prstGeom prst="rect">
            <a:avLst/>
          </a:prstGeom>
          <a:noFill/>
          <a:ln w="9525">
            <a:noFill/>
          </a:ln>
        </p:spPr>
      </p:pic>
      <p:pic>
        <p:nvPicPr>
          <p:cNvPr id="51207" name="Picture 20"/>
          <p:cNvPicPr>
            <a:picLocks noChangeAspect="1"/>
          </p:cNvPicPr>
          <p:nvPr/>
        </p:nvPicPr>
        <p:blipFill>
          <a:blip r:embed="rId2"/>
          <a:stretch>
            <a:fillRect/>
          </a:stretch>
        </p:blipFill>
        <p:spPr>
          <a:xfrm>
            <a:off x="1096963" y="1838325"/>
            <a:ext cx="3200400" cy="1181100"/>
          </a:xfrm>
          <a:prstGeom prst="rect">
            <a:avLst/>
          </a:prstGeom>
          <a:noFill/>
          <a:ln w="9525">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灯片编号占位符 3"/>
          <p:cNvSpPr>
            <a:spLocks noGrp="1"/>
          </p:cNvSpPr>
          <p:nvPr>
            <p:ph type="sldNum" sz="quarter" idx="12"/>
          </p:nvPr>
        </p:nvSpPr>
        <p:spPr>
          <a:xfrm rot="-5400000">
            <a:off x="8224838" y="5884863"/>
            <a:ext cx="1317625" cy="365125"/>
          </a:xfrm>
          <a:noFill/>
          <a:ln>
            <a:noFill/>
          </a:ln>
        </p:spPr>
        <p:txBody>
          <a:bodyPr wrap="square" lIns="91440" tIns="45720" rIns="91440" bIns="45720" anchor="ctr" anchorCtr="0"/>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fld id="{9A0DB2DC-4C9A-4742-B13C-FB6460FD3503}" type="slidenum">
              <a:rPr lang="en-US" altLang="zh-CN" sz="2400" b="1" dirty="0">
                <a:solidFill>
                  <a:schemeClr val="tx2"/>
                </a:solidFill>
                <a:ea typeface="宋体" panose="02010600030101010101" pitchFamily="2" charset="-122"/>
              </a:rPr>
            </a:fld>
            <a:endParaRPr lang="en-US" altLang="zh-CN" sz="2400" b="1" dirty="0">
              <a:solidFill>
                <a:schemeClr val="tx2"/>
              </a:solidFill>
              <a:ea typeface="宋体" panose="02010600030101010101" pitchFamily="2" charset="-122"/>
            </a:endParaRPr>
          </a:p>
        </p:txBody>
      </p:sp>
      <p:sp>
        <p:nvSpPr>
          <p:cNvPr id="52226" name="Text Box 3"/>
          <p:cNvSpPr txBox="1"/>
          <p:nvPr/>
        </p:nvSpPr>
        <p:spPr>
          <a:xfrm>
            <a:off x="733425" y="2052638"/>
            <a:ext cx="7639050" cy="2584450"/>
          </a:xfrm>
          <a:prstGeom prst="rect">
            <a:avLst/>
          </a:prstGeom>
          <a:noFill/>
          <a:ln w="9525">
            <a:noFill/>
          </a:ln>
        </p:spPr>
        <p:txBody>
          <a:bodyPr anchor="t" anchorCtr="0">
            <a:spAutoFit/>
          </a:bodyPr>
          <a:p>
            <a:pPr marL="342900" indent="-342900">
              <a:lnSpc>
                <a:spcPct val="150000"/>
              </a:lnSpc>
              <a:buAutoNum type="arabicPeriod"/>
            </a:pPr>
            <a:r>
              <a:rPr lang="zh-CN" altLang="en-US" dirty="0">
                <a:latin typeface="NeoSans"/>
                <a:ea typeface="楷体_GB2312" pitchFamily="49" charset="-122"/>
              </a:rPr>
              <a:t>确定计算关键点直方图的高斯函数权重函数参数 ；</a:t>
            </a:r>
            <a:endParaRPr lang="zh-CN" altLang="en-US" dirty="0">
              <a:latin typeface="NeoSans"/>
              <a:ea typeface="楷体_GB2312" pitchFamily="49" charset="-122"/>
            </a:endParaRPr>
          </a:p>
          <a:p>
            <a:pPr marL="342900" indent="-342900">
              <a:lnSpc>
                <a:spcPct val="150000"/>
              </a:lnSpc>
              <a:buAutoNum type="arabicPeriod"/>
            </a:pPr>
            <a:r>
              <a:rPr lang="zh-CN" altLang="en-US" dirty="0">
                <a:latin typeface="NeoSans"/>
                <a:ea typeface="楷体_GB2312" pitchFamily="49" charset="-122"/>
              </a:rPr>
              <a:t>生成含有</a:t>
            </a:r>
            <a:r>
              <a:rPr lang="en-US" altLang="zh-CN" dirty="0">
                <a:latin typeface="NeoSans"/>
                <a:ea typeface="楷体_GB2312" pitchFamily="49" charset="-122"/>
              </a:rPr>
              <a:t>36</a:t>
            </a:r>
            <a:r>
              <a:rPr lang="zh-CN" altLang="en-US" dirty="0">
                <a:latin typeface="NeoSans"/>
                <a:ea typeface="楷体_GB2312" pitchFamily="49" charset="-122"/>
              </a:rPr>
              <a:t>柱的方向直方图，梯度直方图范围</a:t>
            </a:r>
            <a:r>
              <a:rPr lang="en-US" altLang="zh-CN" dirty="0">
                <a:latin typeface="NeoSans"/>
                <a:ea typeface="楷体_GB2312" pitchFamily="49" charset="-122"/>
              </a:rPr>
              <a:t>0~360</a:t>
            </a:r>
            <a:r>
              <a:rPr lang="zh-CN" altLang="en-US" dirty="0">
                <a:latin typeface="NeoSans"/>
                <a:ea typeface="楷体_GB2312" pitchFamily="49" charset="-122"/>
              </a:rPr>
              <a:t>度，其中每</a:t>
            </a:r>
            <a:r>
              <a:rPr lang="en-US" altLang="zh-CN" dirty="0">
                <a:latin typeface="NeoSans"/>
                <a:ea typeface="楷体_GB2312" pitchFamily="49" charset="-122"/>
              </a:rPr>
              <a:t>10</a:t>
            </a:r>
            <a:r>
              <a:rPr lang="zh-CN" altLang="en-US" dirty="0">
                <a:latin typeface="NeoSans"/>
                <a:ea typeface="楷体_GB2312" pitchFamily="49" charset="-122"/>
              </a:rPr>
              <a:t>度一个柱。由半径为图像区域生成；</a:t>
            </a:r>
            <a:endParaRPr lang="zh-CN" altLang="en-US" dirty="0">
              <a:latin typeface="NeoSans"/>
              <a:ea typeface="楷体_GB2312" pitchFamily="49" charset="-122"/>
            </a:endParaRPr>
          </a:p>
          <a:p>
            <a:pPr marL="342900" indent="-342900">
              <a:lnSpc>
                <a:spcPct val="150000"/>
              </a:lnSpc>
              <a:buAutoNum type="arabicPeriod"/>
            </a:pPr>
            <a:r>
              <a:rPr lang="zh-CN" altLang="en-US" dirty="0">
                <a:latin typeface="NeoSans"/>
                <a:ea typeface="楷体_GB2312" pitchFamily="49" charset="-122"/>
              </a:rPr>
              <a:t>对方向直方图进行两次平滑；</a:t>
            </a:r>
            <a:endParaRPr lang="zh-CN" altLang="en-US" dirty="0">
              <a:latin typeface="NeoSans"/>
              <a:ea typeface="楷体_GB2312" pitchFamily="49" charset="-122"/>
            </a:endParaRPr>
          </a:p>
          <a:p>
            <a:pPr marL="342900" indent="-342900">
              <a:lnSpc>
                <a:spcPct val="150000"/>
              </a:lnSpc>
              <a:buAutoNum type="arabicPeriod"/>
            </a:pPr>
            <a:r>
              <a:rPr lang="zh-CN" altLang="en-US" dirty="0">
                <a:latin typeface="NeoSans"/>
                <a:ea typeface="楷体_GB2312" pitchFamily="49" charset="-122"/>
              </a:rPr>
              <a:t>求取关键点方向（可能是多个方向）；</a:t>
            </a:r>
            <a:endParaRPr lang="zh-CN" altLang="en-US" dirty="0">
              <a:latin typeface="NeoSans"/>
              <a:ea typeface="楷体_GB2312" pitchFamily="49" charset="-122"/>
            </a:endParaRPr>
          </a:p>
          <a:p>
            <a:pPr marL="342900" indent="-342900">
              <a:lnSpc>
                <a:spcPct val="150000"/>
              </a:lnSpc>
              <a:buAutoNum type="arabicPeriod"/>
            </a:pPr>
            <a:r>
              <a:rPr lang="zh-CN" altLang="en-US" dirty="0">
                <a:latin typeface="NeoSans"/>
                <a:ea typeface="楷体_GB2312" pitchFamily="49" charset="-122"/>
              </a:rPr>
              <a:t>对方向直方图的</a:t>
            </a:r>
            <a:r>
              <a:rPr lang="en-US" altLang="zh-CN" dirty="0">
                <a:latin typeface="NeoSans"/>
                <a:ea typeface="楷体_GB2312" pitchFamily="49" charset="-122"/>
              </a:rPr>
              <a:t>Taylor</a:t>
            </a:r>
            <a:r>
              <a:rPr lang="zh-CN" altLang="en-US" dirty="0">
                <a:latin typeface="NeoSans"/>
                <a:ea typeface="楷体_GB2312" pitchFamily="49" charset="-122"/>
              </a:rPr>
              <a:t>展开式进行二次曲线拟合，精确关键点方向；</a:t>
            </a:r>
            <a:endParaRPr lang="zh-CN" altLang="en-US" dirty="0">
              <a:latin typeface="NeoSans"/>
              <a:ea typeface="楷体_GB2312" pitchFamily="49" charset="-122"/>
            </a:endParaRPr>
          </a:p>
        </p:txBody>
      </p:sp>
      <p:sp>
        <p:nvSpPr>
          <p:cNvPr id="52227" name="Rectangle 4"/>
          <p:cNvSpPr/>
          <p:nvPr/>
        </p:nvSpPr>
        <p:spPr>
          <a:xfrm>
            <a:off x="476250" y="1501775"/>
            <a:ext cx="4572000" cy="522288"/>
          </a:xfrm>
          <a:prstGeom prst="rect">
            <a:avLst/>
          </a:prstGeom>
          <a:noFill/>
          <a:ln w="9525">
            <a:noFill/>
          </a:ln>
        </p:spPr>
        <p:txBody>
          <a:bodyPr anchor="t" anchorCtr="0">
            <a:spAutoFit/>
          </a:bodyPr>
          <a:p>
            <a:pPr marL="0" lvl="1" indent="0" algn="l" eaLnBrk="1" fontAlgn="ctr" hangingPunct="1">
              <a:lnSpc>
                <a:spcPct val="140000"/>
              </a:lnSpc>
              <a:buClr>
                <a:srgbClr val="1055A8"/>
              </a:buClr>
              <a:buSzTx/>
              <a:buFontTx/>
              <a:buChar char="•"/>
            </a:pPr>
            <a:r>
              <a:rPr lang="en-US" altLang="zh-CN" sz="2000" dirty="0">
                <a:latin typeface="NeoSans"/>
                <a:ea typeface="楷体_GB2312" pitchFamily="49" charset="-122"/>
              </a:rPr>
              <a:t>  </a:t>
            </a:r>
            <a:r>
              <a:rPr lang="zh-CN" altLang="en-US" sz="2000" dirty="0">
                <a:latin typeface="NeoSans"/>
                <a:ea typeface="楷体_GB2312" pitchFamily="49" charset="-122"/>
              </a:rPr>
              <a:t>关键点方向分配实现步骤</a:t>
            </a:r>
            <a:endParaRPr lang="zh-CN" altLang="en-US" sz="2000" dirty="0">
              <a:latin typeface="NeoSans"/>
              <a:ea typeface="楷体_GB2312" pitchFamily="49" charset="-122"/>
            </a:endParaRPr>
          </a:p>
        </p:txBody>
      </p:sp>
      <p:sp>
        <p:nvSpPr>
          <p:cNvPr id="9" name="矩形 8"/>
          <p:cNvSpPr/>
          <p:nvPr/>
        </p:nvSpPr>
        <p:spPr>
          <a:xfrm>
            <a:off x="8413750" y="0"/>
            <a:ext cx="528638" cy="35258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52229" name="Rectangle 5"/>
          <p:cNvSpPr/>
          <p:nvPr/>
        </p:nvSpPr>
        <p:spPr>
          <a:xfrm>
            <a:off x="658813" y="260350"/>
            <a:ext cx="7315200" cy="554038"/>
          </a:xfrm>
          <a:prstGeom prst="rect">
            <a:avLst/>
          </a:prstGeom>
          <a:noFill/>
          <a:ln w="9525">
            <a:noFill/>
          </a:ln>
        </p:spPr>
        <p:txBody>
          <a:bodyPr anchor="ctr" anchorCtr="0"/>
          <a:p>
            <a:pPr>
              <a:buSzTx/>
            </a:pPr>
            <a:r>
              <a:rPr lang="zh-CN" altLang="en-US" sz="3600" dirty="0">
                <a:solidFill>
                  <a:schemeClr val="tx2"/>
                </a:solidFill>
                <a:latin typeface="Arial Black" panose="020B0A04020102020204" pitchFamily="34" charset="0"/>
                <a:ea typeface="黑体" panose="02010609060101010101" pitchFamily="49" charset="-122"/>
              </a:rPr>
              <a:t>关键点检测：关键点方向分配</a:t>
            </a:r>
            <a:r>
              <a:rPr lang="en-US" altLang="zh-CN" sz="3600" dirty="0">
                <a:solidFill>
                  <a:schemeClr val="tx2"/>
                </a:solidFill>
                <a:latin typeface="Arial Black" panose="020B0A04020102020204" pitchFamily="34" charset="0"/>
                <a:ea typeface="黑体" panose="02010609060101010101" pitchFamily="49" charset="-122"/>
              </a:rPr>
              <a:t>3</a:t>
            </a:r>
            <a:endParaRPr lang="en-US" altLang="zh-CN" sz="3600" dirty="0">
              <a:solidFill>
                <a:schemeClr val="tx2"/>
              </a:solidFill>
              <a:latin typeface="Arial Black" panose="020B0A04020102020204" pitchFamily="34" charset="0"/>
              <a:ea typeface="黑体" panose="02010609060101010101" pitchFamily="49" charset="-122"/>
            </a:endParaRPr>
          </a:p>
        </p:txBody>
      </p:sp>
      <p:sp>
        <p:nvSpPr>
          <p:cNvPr id="3" name="矩形 2"/>
          <p:cNvSpPr/>
          <p:nvPr/>
        </p:nvSpPr>
        <p:spPr>
          <a:xfrm>
            <a:off x="804863" y="5168900"/>
            <a:ext cx="7567613" cy="1100138"/>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marL="0" marR="0" indent="0" algn="ctr" defTabSz="457200" rtl="0" eaLnBrk="0" fontAlgn="base" latinLnBrk="0" hangingPunct="0">
              <a:lnSpc>
                <a:spcPct val="100000"/>
              </a:lnSpc>
              <a:spcBef>
                <a:spcPct val="0"/>
              </a:spcBef>
              <a:spcAft>
                <a:spcPct val="0"/>
              </a:spcAft>
              <a:buClrTx/>
              <a:buSzTx/>
              <a:buFontTx/>
              <a:buNone/>
            </a:pPr>
            <a:r>
              <a:rPr kumimoji="0" lang="zh-CN" altLang="en-US" sz="2800" b="1" i="0" u="none" strike="noStrike" kern="1200" cap="none" spc="0" normalizeH="0" baseline="0" noProof="1" dirty="0">
                <a:solidFill>
                  <a:schemeClr val="tx1"/>
                </a:solidFill>
                <a:latin typeface="NeoSans"/>
                <a:ea typeface="楷体_GB2312" pitchFamily="49" charset="-122"/>
                <a:cs typeface="+mn-cs"/>
                <a:sym typeface="+mn-ea"/>
              </a:rPr>
              <a:t>关键点具有三个信息：位置、尺度、方向；</a:t>
            </a:r>
            <a:endParaRPr kumimoji="0" lang="zh-CN" altLang="en-US" sz="2800" b="1" i="0" u="none" strike="noStrike" kern="1200" cap="none" spc="0" normalizeH="0" baseline="0" noProof="1" dirty="0">
              <a:solidFill>
                <a:schemeClr val="tx1"/>
              </a:solidFill>
              <a:latin typeface="NeoSans"/>
              <a:ea typeface="楷体_GB2312" pitchFamily="49" charset="-122"/>
              <a:cs typeface="+mn-cs"/>
              <a:sym typeface="+mn-ea"/>
            </a:endParaRPr>
          </a:p>
          <a:p>
            <a:pPr marL="0" marR="0" indent="0" algn="ctr" defTabSz="457200" rtl="0" eaLnBrk="0" fontAlgn="base" latinLnBrk="0" hangingPunct="0">
              <a:lnSpc>
                <a:spcPct val="100000"/>
              </a:lnSpc>
              <a:spcBef>
                <a:spcPct val="0"/>
              </a:spcBef>
              <a:spcAft>
                <a:spcPct val="0"/>
              </a:spcAft>
              <a:buClrTx/>
              <a:buSzTx/>
              <a:buFontTx/>
              <a:buNone/>
            </a:pPr>
            <a:r>
              <a:rPr kumimoji="0" lang="zh-CN" altLang="en-US" sz="2800" b="1" i="0" u="none" strike="noStrike" kern="1200" cap="none" spc="0" normalizeH="0" baseline="0" noProof="1" dirty="0">
                <a:solidFill>
                  <a:schemeClr val="tx1"/>
                </a:solidFill>
                <a:latin typeface="NeoSans"/>
                <a:ea typeface="楷体_GB2312" pitchFamily="49" charset="-122"/>
                <a:cs typeface="+mn-cs"/>
                <a:sym typeface="+mn-ea"/>
              </a:rPr>
              <a:t>使关键点具备平移、缩放、和旋转不变性。</a:t>
            </a:r>
            <a:endParaRPr kumimoji="0" lang="zh-CN" altLang="en-US" sz="2800" b="1" i="0" u="none" strike="noStrike" kern="1200" cap="none" spc="0" normalizeH="0" baseline="0" noProof="1" dirty="0">
              <a:solidFill>
                <a:schemeClr val="tx1"/>
              </a:solidFill>
              <a:latin typeface="NeoSans"/>
              <a:ea typeface="楷体_GB2312" pitchFamily="49"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灯片编号占位符 5"/>
          <p:cNvSpPr>
            <a:spLocks noGrp="1"/>
          </p:cNvSpPr>
          <p:nvPr>
            <p:ph type="sldNum" sz="quarter" idx="12"/>
          </p:nvPr>
        </p:nvSpPr>
        <p:spPr>
          <a:xfrm rot="-5400000">
            <a:off x="8224838" y="5884863"/>
            <a:ext cx="1317625" cy="365125"/>
          </a:xfrm>
          <a:noFill/>
          <a:ln>
            <a:noFill/>
          </a:ln>
        </p:spPr>
        <p:txBody>
          <a:bodyPr wrap="square" lIns="91440" tIns="45720" rIns="91440" bIns="45720" anchor="ctr" anchorCtr="0"/>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fld id="{9A0DB2DC-4C9A-4742-B13C-FB6460FD3503}" type="slidenum">
              <a:rPr lang="en-US" altLang="zh-CN" sz="2400" b="1" dirty="0">
                <a:solidFill>
                  <a:schemeClr val="tx2"/>
                </a:solidFill>
                <a:latin typeface="Arial" panose="020B0604020202020204" pitchFamily="34" charset="0"/>
                <a:ea typeface="宋体" panose="02010600030101010101" pitchFamily="2" charset="-122"/>
              </a:rPr>
            </a:fld>
            <a:endParaRPr lang="en-US" altLang="zh-CN" sz="2400" b="1" dirty="0">
              <a:solidFill>
                <a:schemeClr val="tx2"/>
              </a:solidFill>
              <a:latin typeface="Arial" panose="020B0604020202020204" pitchFamily="34" charset="0"/>
              <a:ea typeface="宋体" panose="02010600030101010101" pitchFamily="2" charset="-122"/>
            </a:endParaRPr>
          </a:p>
        </p:txBody>
      </p:sp>
      <p:sp>
        <p:nvSpPr>
          <p:cNvPr id="53250" name="Text Box 4"/>
          <p:cNvSpPr txBox="1"/>
          <p:nvPr/>
        </p:nvSpPr>
        <p:spPr>
          <a:xfrm>
            <a:off x="2625725" y="2298700"/>
            <a:ext cx="4216400" cy="3046413"/>
          </a:xfrm>
          <a:prstGeom prst="rect">
            <a:avLst/>
          </a:prstGeom>
          <a:noFill/>
          <a:ln w="9525">
            <a:noFill/>
          </a:ln>
        </p:spPr>
        <p:txBody>
          <a:bodyPr wrap="square" anchor="t" anchorCtr="0">
            <a:spAutoFit/>
          </a:bodyPr>
          <a:p>
            <a:pPr marL="342900" indent="-342900" eaLnBrk="0" hangingPunct="0">
              <a:lnSpc>
                <a:spcPct val="150000"/>
              </a:lnSpc>
              <a:buSzTx/>
              <a:buFont typeface="Arial" panose="020B0604020202020204" pitchFamily="34" charset="0"/>
            </a:pPr>
            <a:r>
              <a:rPr lang="en-US" altLang="zh-CN" sz="3200" dirty="0">
                <a:latin typeface="Arial" panose="020B0604020202020204" pitchFamily="34" charset="0"/>
                <a:ea typeface="黑体" panose="02010609060101010101" pitchFamily="49" charset="-122"/>
              </a:rPr>
              <a:t>  关键点检测</a:t>
            </a:r>
            <a:endParaRPr lang="en-US" altLang="zh-CN" sz="3200" dirty="0">
              <a:latin typeface="Arial" panose="020B0604020202020204" pitchFamily="34" charset="0"/>
              <a:ea typeface="黑体" panose="02010609060101010101" pitchFamily="49" charset="-122"/>
            </a:endParaRPr>
          </a:p>
          <a:p>
            <a:pPr marL="342900" indent="-342900" eaLnBrk="0" hangingPunct="0">
              <a:lnSpc>
                <a:spcPct val="150000"/>
              </a:lnSpc>
              <a:buSzTx/>
              <a:buFont typeface="Arial" panose="020B0604020202020204" pitchFamily="34" charset="0"/>
            </a:pPr>
            <a:r>
              <a:rPr lang="en-US" altLang="zh-CN" sz="3200" dirty="0">
                <a:latin typeface="Arial" panose="020B0604020202020204" pitchFamily="34" charset="0"/>
                <a:ea typeface="黑体" panose="02010609060101010101" pitchFamily="49" charset="-122"/>
              </a:rPr>
              <a:t>  </a:t>
            </a:r>
            <a:r>
              <a:rPr lang="en-US" altLang="zh-CN" sz="3200" dirty="0">
                <a:solidFill>
                  <a:srgbClr val="0070C0"/>
                </a:solidFill>
                <a:latin typeface="Arial" panose="020B0604020202020204" pitchFamily="34" charset="0"/>
                <a:ea typeface="黑体" panose="02010609060101010101" pitchFamily="49" charset="-122"/>
              </a:rPr>
              <a:t>关键点描述</a:t>
            </a:r>
            <a:r>
              <a:rPr lang="en-US" altLang="zh-CN" sz="3200" dirty="0">
                <a:latin typeface="Arial" panose="020B0604020202020204" pitchFamily="34" charset="0"/>
                <a:ea typeface="黑体" panose="02010609060101010101" pitchFamily="49" charset="-122"/>
              </a:rPr>
              <a:t> </a:t>
            </a:r>
            <a:endParaRPr lang="en-US" altLang="zh-CN" sz="3200" dirty="0">
              <a:latin typeface="Arial" panose="020B0604020202020204" pitchFamily="34" charset="0"/>
              <a:ea typeface="黑体" panose="02010609060101010101" pitchFamily="49" charset="-122"/>
            </a:endParaRPr>
          </a:p>
          <a:p>
            <a:pPr marL="342900" indent="-342900" eaLnBrk="0" hangingPunct="0">
              <a:lnSpc>
                <a:spcPct val="150000"/>
              </a:lnSpc>
              <a:buSzTx/>
              <a:buFont typeface="Arial" panose="020B0604020202020204" pitchFamily="34" charset="0"/>
            </a:pPr>
            <a:r>
              <a:rPr lang="en-US" altLang="zh-CN" sz="3200" dirty="0">
                <a:latin typeface="Arial" panose="020B0604020202020204" pitchFamily="34" charset="0"/>
                <a:ea typeface="黑体" panose="02010609060101010101" pitchFamily="49" charset="-122"/>
              </a:rPr>
              <a:t>  关键点匹配</a:t>
            </a:r>
            <a:endParaRPr lang="en-US" altLang="zh-CN" sz="3200" dirty="0">
              <a:latin typeface="Arial" panose="020B0604020202020204" pitchFamily="34" charset="0"/>
              <a:ea typeface="黑体" panose="02010609060101010101" pitchFamily="49" charset="-122"/>
            </a:endParaRPr>
          </a:p>
          <a:p>
            <a:pPr marL="342900" indent="-342900" eaLnBrk="0" hangingPunct="0">
              <a:lnSpc>
                <a:spcPct val="150000"/>
              </a:lnSpc>
              <a:buSzTx/>
              <a:buFont typeface="Arial" panose="020B0604020202020204" pitchFamily="34" charset="0"/>
            </a:pPr>
            <a:r>
              <a:rPr lang="en-US" altLang="zh-CN" sz="3200" dirty="0">
                <a:latin typeface="Arial" panose="020B0604020202020204" pitchFamily="34" charset="0"/>
                <a:ea typeface="黑体" panose="02010609060101010101" pitchFamily="49" charset="-122"/>
              </a:rPr>
              <a:t> </a:t>
            </a:r>
            <a:endParaRPr lang="en-US" altLang="zh-CN">
              <a:latin typeface="NeoSans"/>
            </a:endParaRPr>
          </a:p>
        </p:txBody>
      </p:sp>
      <p:sp>
        <p:nvSpPr>
          <p:cNvPr id="53251" name="Rectangle 5"/>
          <p:cNvSpPr/>
          <p:nvPr/>
        </p:nvSpPr>
        <p:spPr>
          <a:xfrm>
            <a:off x="566738" y="406400"/>
            <a:ext cx="6275387" cy="554038"/>
          </a:xfrm>
          <a:prstGeom prst="rect">
            <a:avLst/>
          </a:prstGeom>
          <a:noFill/>
          <a:ln w="9525">
            <a:noFill/>
          </a:ln>
        </p:spPr>
        <p:txBody>
          <a:bodyPr anchor="ctr" anchorCtr="0"/>
          <a:p>
            <a:pPr defTabSz="914400">
              <a:spcBef>
                <a:spcPct val="20000"/>
              </a:spcBef>
              <a:spcAft>
                <a:spcPts val="600"/>
              </a:spcAft>
              <a:buSzTx/>
            </a:pPr>
            <a:r>
              <a:rPr lang="zh-CN" altLang="en-US" sz="4400" dirty="0">
                <a:solidFill>
                  <a:schemeClr val="tx2"/>
                </a:solidFill>
                <a:latin typeface="Arial Black" panose="020B0A04020102020204" pitchFamily="34" charset="0"/>
                <a:ea typeface="黑体" panose="02010609060101010101" pitchFamily="49" charset="-122"/>
              </a:rPr>
              <a:t>SIFT算法实现细节</a:t>
            </a:r>
            <a:endParaRPr lang="zh-CN" altLang="en-US" sz="4400" dirty="0">
              <a:solidFill>
                <a:schemeClr val="tx2"/>
              </a:solidFill>
              <a:latin typeface="Arial Black" panose="020B0A04020102020204" pitchFamily="34" charset="0"/>
              <a:ea typeface="黑体" panose="02010609060101010101" pitchFamily="49" charset="-122"/>
            </a:endParaRPr>
          </a:p>
        </p:txBody>
      </p:sp>
      <p:sp>
        <p:nvSpPr>
          <p:cNvPr id="7" name="矩形 6"/>
          <p:cNvSpPr/>
          <p:nvPr/>
        </p:nvSpPr>
        <p:spPr>
          <a:xfrm>
            <a:off x="8413750" y="0"/>
            <a:ext cx="528638" cy="35258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灯片编号占位符 3"/>
          <p:cNvSpPr>
            <a:spLocks noGrp="1"/>
          </p:cNvSpPr>
          <p:nvPr>
            <p:ph type="sldNum" sz="quarter" idx="12"/>
          </p:nvPr>
        </p:nvSpPr>
        <p:spPr>
          <a:xfrm rot="-5400000">
            <a:off x="8224838" y="5884863"/>
            <a:ext cx="1317625" cy="365125"/>
          </a:xfrm>
          <a:noFill/>
          <a:ln>
            <a:noFill/>
          </a:ln>
        </p:spPr>
        <p:txBody>
          <a:bodyPr wrap="square" lIns="91440" tIns="45720" rIns="91440" bIns="45720" anchor="ctr" anchorCtr="0"/>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fld id="{9A0DB2DC-4C9A-4742-B13C-FB6460FD3503}" type="slidenum">
              <a:rPr lang="en-US" altLang="zh-CN" sz="2400" b="1" dirty="0">
                <a:solidFill>
                  <a:schemeClr val="tx2"/>
                </a:solidFill>
                <a:ea typeface="宋体" panose="02010600030101010101" pitchFamily="2" charset="-122"/>
              </a:rPr>
            </a:fld>
            <a:endParaRPr lang="en-US" altLang="zh-CN" sz="2400" b="1" dirty="0">
              <a:solidFill>
                <a:schemeClr val="tx2"/>
              </a:solidFill>
              <a:ea typeface="宋体" panose="02010600030101010101" pitchFamily="2" charset="-122"/>
            </a:endParaRPr>
          </a:p>
        </p:txBody>
      </p:sp>
      <p:sp>
        <p:nvSpPr>
          <p:cNvPr id="54274" name="Text Box 12"/>
          <p:cNvSpPr txBox="1"/>
          <p:nvPr/>
        </p:nvSpPr>
        <p:spPr>
          <a:xfrm>
            <a:off x="642938" y="4778375"/>
            <a:ext cx="7839075" cy="522288"/>
          </a:xfrm>
          <a:prstGeom prst="rect">
            <a:avLst/>
          </a:prstGeom>
          <a:noFill/>
          <a:ln w="9525">
            <a:noFill/>
          </a:ln>
        </p:spPr>
        <p:txBody>
          <a:bodyPr anchor="t" anchorCtr="0">
            <a:spAutoFit/>
          </a:bodyPr>
          <a:p>
            <a:pPr>
              <a:lnSpc>
                <a:spcPct val="140000"/>
              </a:lnSpc>
            </a:pPr>
            <a:r>
              <a:rPr lang="en-US" altLang="zh-CN" sz="2000" dirty="0">
                <a:latin typeface="NeoSans"/>
                <a:ea typeface="楷体_GB2312" pitchFamily="49" charset="-122"/>
              </a:rPr>
              <a:t>        </a:t>
            </a:r>
            <a:endParaRPr lang="zh-CN" altLang="en-US" sz="2000" dirty="0">
              <a:latin typeface="NeoSans"/>
              <a:ea typeface="楷体_GB2312" pitchFamily="49" charset="-122"/>
            </a:endParaRPr>
          </a:p>
        </p:txBody>
      </p:sp>
      <p:sp>
        <p:nvSpPr>
          <p:cNvPr id="54275" name="Text Box 13"/>
          <p:cNvSpPr txBox="1"/>
          <p:nvPr/>
        </p:nvSpPr>
        <p:spPr>
          <a:xfrm>
            <a:off x="355600" y="1333500"/>
            <a:ext cx="8404225" cy="5076825"/>
          </a:xfrm>
          <a:prstGeom prst="rect">
            <a:avLst/>
          </a:prstGeom>
          <a:noFill/>
          <a:ln w="9525">
            <a:noFill/>
          </a:ln>
        </p:spPr>
        <p:txBody>
          <a:bodyPr wrap="square" anchor="t" anchorCtr="0">
            <a:spAutoFit/>
          </a:bodyPr>
          <a:p>
            <a:pPr marL="342900" indent="-342900" defTabSz="457200">
              <a:lnSpc>
                <a:spcPct val="150000"/>
              </a:lnSpc>
              <a:buSzTx/>
              <a:buChar char="•"/>
              <a:tabLst>
                <a:tab pos="508000" algn="l"/>
              </a:tabLst>
            </a:pPr>
            <a:r>
              <a:rPr lang="zh-CN" altLang="en-US" sz="2400" b="1" dirty="0">
                <a:solidFill>
                  <a:schemeClr val="tx2"/>
                </a:solidFill>
                <a:latin typeface="NeoSans"/>
                <a:ea typeface="楷体_GB2312" pitchFamily="49" charset="-122"/>
              </a:rPr>
              <a:t>目的：</a:t>
            </a:r>
            <a:r>
              <a:rPr lang="zh-CN" altLang="en-US" sz="2400" dirty="0">
                <a:latin typeface="楷体_GB2312" pitchFamily="49" charset="-122"/>
                <a:ea typeface="楷体_GB2312" pitchFamily="49" charset="-122"/>
              </a:rPr>
              <a:t>在检测关键点后，用一组向量将这个关键点描述出来。描述子不但包括关键点本身，也包括关键点周围对其有贡献的像素点。</a:t>
            </a:r>
            <a:endParaRPr lang="zh-CN" altLang="en-US" sz="2400" dirty="0">
              <a:latin typeface="楷体_GB2312" pitchFamily="49" charset="-122"/>
              <a:ea typeface="楷体_GB2312" pitchFamily="49" charset="-122"/>
            </a:endParaRPr>
          </a:p>
          <a:p>
            <a:pPr marL="342900" indent="-342900" defTabSz="457200">
              <a:lnSpc>
                <a:spcPct val="150000"/>
              </a:lnSpc>
              <a:buSzTx/>
              <a:buChar char="•"/>
              <a:tabLst>
                <a:tab pos="508000" algn="l"/>
              </a:tabLst>
            </a:pPr>
            <a:r>
              <a:rPr lang="zh-CN" altLang="en-US" sz="2400" b="1" dirty="0">
                <a:solidFill>
                  <a:schemeClr val="tx2"/>
                </a:solidFill>
                <a:latin typeface="楷体_GB2312" pitchFamily="49" charset="-122"/>
                <a:ea typeface="楷体_GB2312" pitchFamily="49" charset="-122"/>
              </a:rPr>
              <a:t>作用：</a:t>
            </a:r>
            <a:r>
              <a:rPr lang="zh-CN" altLang="en-US" sz="2400" dirty="0">
                <a:latin typeface="楷体_GB2312" pitchFamily="49" charset="-122"/>
                <a:ea typeface="楷体_GB2312" pitchFamily="49" charset="-122"/>
              </a:rPr>
              <a:t>用来作为目标匹配的依据，可使关键点具有更多的不变特性，如光照变化、3D视点变化等。</a:t>
            </a:r>
            <a:endParaRPr lang="zh-CN" altLang="en-US" sz="2400" dirty="0">
              <a:latin typeface="楷体_GB2312" pitchFamily="49" charset="-122"/>
              <a:ea typeface="楷体_GB2312" pitchFamily="49" charset="-122"/>
            </a:endParaRPr>
          </a:p>
          <a:p>
            <a:pPr marL="342900" indent="-342900" defTabSz="457200">
              <a:lnSpc>
                <a:spcPct val="150000"/>
              </a:lnSpc>
              <a:buSzTx/>
              <a:buChar char="•"/>
              <a:tabLst>
                <a:tab pos="508000" algn="l"/>
              </a:tabLst>
            </a:pPr>
            <a:r>
              <a:rPr lang="zh-CN" altLang="en-US" sz="2400" b="1" dirty="0">
                <a:solidFill>
                  <a:schemeClr val="tx2"/>
                </a:solidFill>
                <a:latin typeface="NeoSans"/>
                <a:ea typeface="楷体_GB2312" pitchFamily="49" charset="-122"/>
              </a:rPr>
              <a:t>思路：</a:t>
            </a:r>
            <a:r>
              <a:rPr lang="zh-CN" altLang="en-US" sz="2400" dirty="0">
                <a:latin typeface="NeoSans"/>
                <a:ea typeface="楷体_GB2312" pitchFamily="49" charset="-122"/>
              </a:rPr>
              <a:t>通过对关键点周围图像区域分块，计算块内梯度直方图，生成具有独特性的向量，这个向量是该区域图像信息的一种抽象，具有唯一性。</a:t>
            </a:r>
            <a:endParaRPr lang="zh-CN" altLang="en-US" sz="2400" dirty="0">
              <a:latin typeface="NeoSans"/>
              <a:ea typeface="楷体_GB2312" pitchFamily="49" charset="-122"/>
            </a:endParaRPr>
          </a:p>
          <a:p>
            <a:pPr marL="342900" indent="-342900" defTabSz="457200">
              <a:lnSpc>
                <a:spcPct val="150000"/>
              </a:lnSpc>
              <a:buSzTx/>
              <a:buChar char="•"/>
              <a:tabLst>
                <a:tab pos="508000" algn="l"/>
              </a:tabLst>
            </a:pPr>
            <a:endParaRPr lang="zh-CN" altLang="en-US" sz="2400" dirty="0">
              <a:latin typeface="NeoSans"/>
              <a:ea typeface="楷体_GB2312" pitchFamily="49" charset="-122"/>
            </a:endParaRPr>
          </a:p>
        </p:txBody>
      </p:sp>
      <p:sp>
        <p:nvSpPr>
          <p:cNvPr id="9" name="矩形 8"/>
          <p:cNvSpPr/>
          <p:nvPr/>
        </p:nvSpPr>
        <p:spPr>
          <a:xfrm>
            <a:off x="8413750" y="0"/>
            <a:ext cx="528638" cy="35258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54277" name="Rectangle 5"/>
          <p:cNvSpPr/>
          <p:nvPr/>
        </p:nvSpPr>
        <p:spPr>
          <a:xfrm>
            <a:off x="658813" y="260350"/>
            <a:ext cx="7315200" cy="554038"/>
          </a:xfrm>
          <a:prstGeom prst="rect">
            <a:avLst/>
          </a:prstGeom>
          <a:noFill/>
          <a:ln w="9525">
            <a:noFill/>
          </a:ln>
        </p:spPr>
        <p:txBody>
          <a:bodyPr anchor="ctr" anchorCtr="0"/>
          <a:p>
            <a:pPr>
              <a:buSzTx/>
            </a:pPr>
            <a:r>
              <a:rPr lang="zh-CN" altLang="en-US" sz="3600" dirty="0">
                <a:solidFill>
                  <a:schemeClr val="tx2"/>
                </a:solidFill>
                <a:latin typeface="Arial Black" panose="020B0A04020102020204" pitchFamily="34" charset="0"/>
                <a:ea typeface="黑体" panose="02010609060101010101" pitchFamily="49" charset="-122"/>
              </a:rPr>
              <a:t>关键点描述</a:t>
            </a:r>
            <a:r>
              <a:rPr lang="en-US" altLang="zh-CN" sz="3600" dirty="0">
                <a:solidFill>
                  <a:schemeClr val="tx2"/>
                </a:solidFill>
                <a:latin typeface="Arial Black" panose="020B0A04020102020204" pitchFamily="34" charset="0"/>
                <a:ea typeface="黑体" panose="02010609060101010101" pitchFamily="49" charset="-122"/>
              </a:rPr>
              <a:t>1</a:t>
            </a:r>
            <a:endParaRPr lang="en-US" altLang="zh-CN" sz="3600" dirty="0">
              <a:solidFill>
                <a:schemeClr val="tx2"/>
              </a:solidFill>
              <a:latin typeface="Arial Black" panose="020B0A04020102020204" pitchFamily="34" charset="0"/>
              <a:ea typeface="黑体" panose="02010609060101010101" pitchFamily="49"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p:nvSpPr>
        <p:spPr>
          <a:xfrm>
            <a:off x="8413750" y="0"/>
            <a:ext cx="528638" cy="35258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55298" name="灯片编号占位符 3"/>
          <p:cNvSpPr>
            <a:spLocks noGrp="1"/>
          </p:cNvSpPr>
          <p:nvPr>
            <p:ph type="sldNum" sz="quarter" idx="12"/>
          </p:nvPr>
        </p:nvSpPr>
        <p:spPr>
          <a:xfrm rot="-5400000">
            <a:off x="8224838" y="5884863"/>
            <a:ext cx="1317625" cy="365125"/>
          </a:xfrm>
          <a:noFill/>
          <a:ln>
            <a:noFill/>
          </a:ln>
        </p:spPr>
        <p:txBody>
          <a:bodyPr wrap="square" lIns="91440" tIns="45720" rIns="91440" bIns="45720" anchor="ctr" anchorCtr="0"/>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fld id="{9A0DB2DC-4C9A-4742-B13C-FB6460FD3503}" type="slidenum">
              <a:rPr lang="en-US" altLang="zh-CN" sz="2400" b="1" dirty="0">
                <a:solidFill>
                  <a:schemeClr val="tx2"/>
                </a:solidFill>
                <a:ea typeface="宋体" panose="02010600030101010101" pitchFamily="2" charset="-122"/>
              </a:rPr>
            </a:fld>
            <a:endParaRPr lang="en-US" altLang="zh-CN" sz="2400" b="1" dirty="0">
              <a:solidFill>
                <a:schemeClr val="tx2"/>
              </a:solidFill>
              <a:ea typeface="宋体" panose="02010600030101010101" pitchFamily="2" charset="-122"/>
            </a:endParaRPr>
          </a:p>
        </p:txBody>
      </p:sp>
      <p:sp>
        <p:nvSpPr>
          <p:cNvPr id="55299" name="Rectangle 4"/>
          <p:cNvSpPr/>
          <p:nvPr/>
        </p:nvSpPr>
        <p:spPr>
          <a:xfrm>
            <a:off x="0" y="2362200"/>
            <a:ext cx="9144000" cy="0"/>
          </a:xfrm>
          <a:prstGeom prst="rect">
            <a:avLst/>
          </a:prstGeom>
          <a:noFill/>
          <a:ln w="9525">
            <a:noFill/>
          </a:ln>
        </p:spPr>
        <p:txBody>
          <a:bodyPr wrap="none" anchor="ctr" anchorCtr="0">
            <a:spAutoFit/>
          </a:bodyPr>
          <a:p>
            <a:pPr eaLnBrk="0" hangingPunct="0"/>
            <a:endParaRPr lang="zh-CN" altLang="en-US" dirty="0">
              <a:latin typeface="Arial" panose="020B0604020202020204" pitchFamily="34" charset="0"/>
              <a:ea typeface="黑体" panose="02010609060101010101" pitchFamily="49" charset="-122"/>
            </a:endParaRPr>
          </a:p>
        </p:txBody>
      </p:sp>
      <p:graphicFrame>
        <p:nvGraphicFramePr>
          <p:cNvPr id="55300" name="Object 3"/>
          <p:cNvGraphicFramePr>
            <a:graphicFrameLocks noChangeAspect="1"/>
          </p:cNvGraphicFramePr>
          <p:nvPr/>
        </p:nvGraphicFramePr>
        <p:xfrm>
          <a:off x="1543050" y="1482725"/>
          <a:ext cx="6059488" cy="2887663"/>
        </p:xfrm>
        <a:graphic>
          <a:graphicData uri="http://schemas.openxmlformats.org/presentationml/2006/ole">
            <mc:AlternateContent xmlns:mc="http://schemas.openxmlformats.org/markup-compatibility/2006">
              <mc:Choice xmlns:v="urn:schemas-microsoft-com:vml" Requires="v">
                <p:oleObj spid="_x0000_s3097" name="" r:id="rId1" imgW="6442710" imgH="3110865" progId="Visio.Drawing.11">
                  <p:embed/>
                </p:oleObj>
              </mc:Choice>
              <mc:Fallback>
                <p:oleObj name="" r:id="rId1" imgW="6442710" imgH="3110865" progId="Visio.Drawing.11">
                  <p:embed/>
                  <p:pic>
                    <p:nvPicPr>
                      <p:cNvPr id="0" name="图片 3096"/>
                      <p:cNvPicPr/>
                      <p:nvPr/>
                    </p:nvPicPr>
                    <p:blipFill>
                      <a:blip r:embed="rId2"/>
                      <a:stretch>
                        <a:fillRect/>
                      </a:stretch>
                    </p:blipFill>
                    <p:spPr>
                      <a:xfrm>
                        <a:off x="1543050" y="1482725"/>
                        <a:ext cx="6059488" cy="2887663"/>
                      </a:xfrm>
                      <a:prstGeom prst="rect">
                        <a:avLst/>
                      </a:prstGeom>
                      <a:noFill/>
                      <a:ln w="38100">
                        <a:noFill/>
                        <a:miter/>
                      </a:ln>
                    </p:spPr>
                  </p:pic>
                </p:oleObj>
              </mc:Fallback>
            </mc:AlternateContent>
          </a:graphicData>
        </a:graphic>
      </p:graphicFrame>
      <p:sp>
        <p:nvSpPr>
          <p:cNvPr id="55301" name="Text Box 6"/>
          <p:cNvSpPr txBox="1"/>
          <p:nvPr/>
        </p:nvSpPr>
        <p:spPr>
          <a:xfrm>
            <a:off x="388938" y="930275"/>
            <a:ext cx="8024812" cy="552450"/>
          </a:xfrm>
          <a:prstGeom prst="rect">
            <a:avLst/>
          </a:prstGeom>
          <a:noFill/>
          <a:ln w="9525">
            <a:noFill/>
          </a:ln>
        </p:spPr>
        <p:txBody>
          <a:bodyPr anchor="t" anchorCtr="0">
            <a:spAutoFit/>
          </a:bodyPr>
          <a:p>
            <a:pPr marL="342900" indent="-342900" defTabSz="457200">
              <a:lnSpc>
                <a:spcPct val="150000"/>
              </a:lnSpc>
              <a:buSzTx/>
              <a:buChar char="•"/>
              <a:tabLst>
                <a:tab pos="508000" algn="l"/>
              </a:tabLst>
            </a:pPr>
            <a:r>
              <a:rPr lang="zh-CN" altLang="en-US" sz="2000" dirty="0">
                <a:latin typeface="楷体_GB2312" pitchFamily="49" charset="-122"/>
                <a:ea typeface="楷体_GB2312" pitchFamily="49" charset="-122"/>
              </a:rPr>
              <a:t>SIFT描述子实例。</a:t>
            </a:r>
            <a:endParaRPr lang="zh-CN" altLang="en-US" sz="2000" dirty="0">
              <a:latin typeface="楷体_GB2312" pitchFamily="49" charset="-122"/>
              <a:ea typeface="楷体_GB2312" pitchFamily="49" charset="-122"/>
            </a:endParaRPr>
          </a:p>
        </p:txBody>
      </p:sp>
      <p:sp>
        <p:nvSpPr>
          <p:cNvPr id="55302" name="Rectangle 5"/>
          <p:cNvSpPr/>
          <p:nvPr/>
        </p:nvSpPr>
        <p:spPr>
          <a:xfrm>
            <a:off x="658813" y="260350"/>
            <a:ext cx="7315200" cy="554038"/>
          </a:xfrm>
          <a:prstGeom prst="rect">
            <a:avLst/>
          </a:prstGeom>
          <a:noFill/>
          <a:ln w="9525">
            <a:noFill/>
          </a:ln>
        </p:spPr>
        <p:txBody>
          <a:bodyPr anchor="ctr" anchorCtr="0"/>
          <a:p>
            <a:pPr>
              <a:buSzTx/>
            </a:pPr>
            <a:r>
              <a:rPr lang="zh-CN" altLang="en-US" sz="3600" dirty="0">
                <a:solidFill>
                  <a:schemeClr val="tx2"/>
                </a:solidFill>
                <a:latin typeface="Arial Black" panose="020B0A04020102020204" pitchFamily="34" charset="0"/>
                <a:ea typeface="黑体" panose="02010609060101010101" pitchFamily="49" charset="-122"/>
              </a:rPr>
              <a:t>关键点描述</a:t>
            </a:r>
            <a:r>
              <a:rPr lang="en-US" altLang="zh-CN" sz="3600" dirty="0">
                <a:solidFill>
                  <a:schemeClr val="tx2"/>
                </a:solidFill>
                <a:latin typeface="Arial Black" panose="020B0A04020102020204" pitchFamily="34" charset="0"/>
                <a:ea typeface="黑体" panose="02010609060101010101" pitchFamily="49" charset="-122"/>
              </a:rPr>
              <a:t>2</a:t>
            </a:r>
            <a:endParaRPr lang="en-US" altLang="zh-CN" sz="3600" dirty="0">
              <a:solidFill>
                <a:schemeClr val="tx2"/>
              </a:solidFill>
              <a:latin typeface="Arial Black" panose="020B0A04020102020204" pitchFamily="34" charset="0"/>
              <a:ea typeface="黑体" panose="02010609060101010101" pitchFamily="49" charset="-122"/>
            </a:endParaRPr>
          </a:p>
        </p:txBody>
      </p:sp>
      <p:sp>
        <p:nvSpPr>
          <p:cNvPr id="55303" name="文本框 1"/>
          <p:cNvSpPr txBox="1"/>
          <p:nvPr/>
        </p:nvSpPr>
        <p:spPr>
          <a:xfrm>
            <a:off x="269875" y="4462463"/>
            <a:ext cx="8499475" cy="2168525"/>
          </a:xfrm>
          <a:prstGeom prst="rect">
            <a:avLst/>
          </a:prstGeom>
          <a:noFill/>
          <a:ln w="9525">
            <a:noFill/>
          </a:ln>
        </p:spPr>
        <p:txBody>
          <a:bodyPr wrap="square" anchor="t" anchorCtr="0">
            <a:spAutoFit/>
          </a:bodyPr>
          <a:p>
            <a:pPr marL="342900" indent="-342900" defTabSz="457200">
              <a:lnSpc>
                <a:spcPct val="150000"/>
              </a:lnSpc>
              <a:buClrTx/>
              <a:buSzTx/>
              <a:buFont typeface="Arial" panose="020B0604020202020204" pitchFamily="34" charset="0"/>
              <a:buChar char="•"/>
              <a:tabLst>
                <a:tab pos="508000" algn="l"/>
              </a:tabLst>
            </a:pPr>
            <a:r>
              <a:rPr lang="zh-CN" altLang="en-US" dirty="0">
                <a:latin typeface="楷体_GB2312" pitchFamily="49" charset="-122"/>
                <a:ea typeface="楷体_GB2312" pitchFamily="49" charset="-122"/>
              </a:rPr>
              <a:t>左图描述子由2×2×8维向量表征，也即是2×2个8方向的方向直方图组成。</a:t>
            </a:r>
            <a:endParaRPr lang="zh-CN" altLang="en-US" dirty="0">
              <a:latin typeface="楷体_GB2312" pitchFamily="49" charset="-122"/>
              <a:ea typeface="楷体_GB2312" pitchFamily="49" charset="-122"/>
            </a:endParaRPr>
          </a:p>
          <a:p>
            <a:pPr marL="342900" indent="-342900" defTabSz="457200">
              <a:lnSpc>
                <a:spcPct val="150000"/>
              </a:lnSpc>
              <a:buClrTx/>
              <a:buSzTx/>
              <a:buFont typeface="Arial" panose="020B0604020202020204" pitchFamily="34" charset="0"/>
              <a:buChar char="•"/>
              <a:tabLst>
                <a:tab pos="508000" algn="l"/>
              </a:tabLst>
            </a:pPr>
            <a:r>
              <a:rPr lang="zh-CN" altLang="en-US" dirty="0">
                <a:latin typeface="楷体_GB2312" pitchFamily="49" charset="-122"/>
                <a:ea typeface="楷体_GB2312" pitchFamily="49" charset="-122"/>
              </a:rPr>
              <a:t>左图的种子点由8×8单元组成。每一个小格都代表了特征点邻域所在的尺度空间的一个像素，箭头方向代表了像素梯度方向，箭头长度代表该像素的幅值。</a:t>
            </a:r>
            <a:endParaRPr lang="zh-CN" altLang="en-US" dirty="0">
              <a:latin typeface="楷体_GB2312" pitchFamily="49" charset="-122"/>
              <a:ea typeface="楷体_GB2312" pitchFamily="49" charset="-122"/>
            </a:endParaRPr>
          </a:p>
          <a:p>
            <a:pPr marL="342900" indent="-342900" defTabSz="457200">
              <a:lnSpc>
                <a:spcPct val="150000"/>
              </a:lnSpc>
              <a:buClrTx/>
              <a:buSzTx/>
              <a:buFont typeface="Arial" panose="020B0604020202020204" pitchFamily="34" charset="0"/>
              <a:buChar char="•"/>
              <a:tabLst>
                <a:tab pos="508000" algn="l"/>
              </a:tabLst>
            </a:pPr>
            <a:r>
              <a:rPr lang="zh-CN" altLang="en-US" dirty="0">
                <a:latin typeface="楷体_GB2312" pitchFamily="49" charset="-122"/>
                <a:ea typeface="楷体_GB2312" pitchFamily="49" charset="-122"/>
                <a:sym typeface="黑体" panose="02010609060101010101" pitchFamily="49" charset="-122"/>
              </a:rPr>
              <a:t>如右图所示，</a:t>
            </a:r>
            <a:r>
              <a:rPr lang="zh-CN" altLang="en-US" dirty="0">
                <a:latin typeface="楷体_GB2312" pitchFamily="49" charset="-122"/>
                <a:ea typeface="楷体_GB2312" pitchFamily="49" charset="-122"/>
              </a:rPr>
              <a:t>在4×4的窗口内计算8个方向的梯度方向直方图。绘制每个梯度方向的累加可形成一个种子点。一个特征点由</a:t>
            </a:r>
            <a:r>
              <a:rPr lang="zh-CN" altLang="en-US" b="1" dirty="0">
                <a:solidFill>
                  <a:schemeClr val="tx2"/>
                </a:solidFill>
                <a:latin typeface="楷体_GB2312" pitchFamily="49" charset="-122"/>
                <a:ea typeface="楷体_GB2312" pitchFamily="49" charset="-122"/>
              </a:rPr>
              <a:t>4个种子点</a:t>
            </a:r>
            <a:r>
              <a:rPr lang="zh-CN" altLang="en-US" dirty="0">
                <a:latin typeface="楷体_GB2312" pitchFamily="49" charset="-122"/>
                <a:ea typeface="楷体_GB2312" pitchFamily="49" charset="-122"/>
              </a:rPr>
              <a:t>的信息所组成。</a:t>
            </a:r>
            <a:endParaRPr lang="zh-CN" altLang="en-US">
              <a:latin typeface="Arial" panose="020B0604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灯片编号占位符 5"/>
          <p:cNvSpPr>
            <a:spLocks noGrp="1"/>
          </p:cNvSpPr>
          <p:nvPr>
            <p:ph type="sldNum" sz="quarter" idx="12"/>
          </p:nvPr>
        </p:nvSpPr>
        <p:spPr>
          <a:xfrm rot="-5400000">
            <a:off x="8224838" y="5884863"/>
            <a:ext cx="1317625" cy="365125"/>
          </a:xfrm>
          <a:noFill/>
          <a:ln>
            <a:noFill/>
          </a:ln>
        </p:spPr>
        <p:txBody>
          <a:bodyPr wrap="square" lIns="91440" tIns="45720" rIns="91440" bIns="45720" anchor="ctr" anchorCtr="0"/>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fld id="{9A0DB2DC-4C9A-4742-B13C-FB6460FD3503}" type="slidenum">
              <a:rPr lang="en-US" altLang="zh-CN" sz="2400" b="1" dirty="0">
                <a:solidFill>
                  <a:schemeClr val="tx2"/>
                </a:solidFill>
                <a:ea typeface="宋体" panose="02010600030101010101" pitchFamily="2" charset="-122"/>
              </a:rPr>
            </a:fld>
            <a:endParaRPr lang="en-US" altLang="zh-CN" sz="2400" b="1" dirty="0">
              <a:solidFill>
                <a:schemeClr val="tx2"/>
              </a:solidFill>
              <a:ea typeface="宋体" panose="02010600030101010101" pitchFamily="2" charset="-122"/>
            </a:endParaRPr>
          </a:p>
        </p:txBody>
      </p:sp>
      <p:sp>
        <p:nvSpPr>
          <p:cNvPr id="56322" name="Text Box 4"/>
          <p:cNvSpPr txBox="1"/>
          <p:nvPr/>
        </p:nvSpPr>
        <p:spPr>
          <a:xfrm>
            <a:off x="638175" y="4691063"/>
            <a:ext cx="7754938" cy="522287"/>
          </a:xfrm>
          <a:prstGeom prst="rect">
            <a:avLst/>
          </a:prstGeom>
          <a:noFill/>
          <a:ln w="9525">
            <a:noFill/>
          </a:ln>
        </p:spPr>
        <p:txBody>
          <a:bodyPr anchor="t" anchorCtr="0">
            <a:spAutoFit/>
          </a:bodyPr>
          <a:p>
            <a:pPr>
              <a:lnSpc>
                <a:spcPct val="140000"/>
              </a:lnSpc>
            </a:pPr>
            <a:r>
              <a:rPr lang="en-US" altLang="zh-CN" sz="2000" dirty="0">
                <a:latin typeface="NeoSans"/>
                <a:ea typeface="楷体_GB2312" pitchFamily="49" charset="-122"/>
              </a:rPr>
              <a:t>     </a:t>
            </a:r>
            <a:r>
              <a:rPr lang="zh-CN" altLang="zh-CN" sz="2000" dirty="0">
                <a:latin typeface="NeoSans"/>
                <a:ea typeface="楷体_GB2312" pitchFamily="49" charset="-122"/>
              </a:rPr>
              <a:t>是关键点所在组（octave）的组内尺度</a:t>
            </a:r>
            <a:endParaRPr lang="zh-CN" altLang="en-US" dirty="0">
              <a:latin typeface="Arial" panose="020B0604020202020204" pitchFamily="34" charset="0"/>
              <a:ea typeface="黑体" panose="02010609060101010101" pitchFamily="49" charset="-122"/>
            </a:endParaRPr>
          </a:p>
        </p:txBody>
      </p:sp>
      <p:sp>
        <p:nvSpPr>
          <p:cNvPr id="56323" name="Text Box 5"/>
          <p:cNvSpPr txBox="1"/>
          <p:nvPr/>
        </p:nvSpPr>
        <p:spPr>
          <a:xfrm>
            <a:off x="638175" y="1052513"/>
            <a:ext cx="7839075" cy="522287"/>
          </a:xfrm>
          <a:prstGeom prst="rect">
            <a:avLst/>
          </a:prstGeom>
          <a:noFill/>
          <a:ln w="9525">
            <a:noFill/>
          </a:ln>
        </p:spPr>
        <p:txBody>
          <a:bodyPr anchor="t" anchorCtr="0">
            <a:spAutoFit/>
          </a:bodyPr>
          <a:p>
            <a:pPr marL="342900" indent="-342900">
              <a:lnSpc>
                <a:spcPct val="140000"/>
              </a:lnSpc>
            </a:pPr>
            <a:r>
              <a:rPr lang="zh-CN" altLang="en-US" sz="2000" dirty="0">
                <a:latin typeface="NeoSans"/>
                <a:ea typeface="楷体_GB2312" pitchFamily="49" charset="-122"/>
              </a:rPr>
              <a:t>步骤</a:t>
            </a:r>
            <a:r>
              <a:rPr lang="en-US" altLang="zh-CN" sz="2000" dirty="0">
                <a:latin typeface="Times New Roman" panose="02020603050405020304" pitchFamily="18" charset="0"/>
                <a:ea typeface="楷体_GB2312" pitchFamily="49" charset="-122"/>
              </a:rPr>
              <a:t>1.</a:t>
            </a:r>
            <a:r>
              <a:rPr lang="en-US" altLang="zh-CN" sz="2000" dirty="0">
                <a:latin typeface="NeoSans"/>
                <a:ea typeface="楷体_GB2312" pitchFamily="49" charset="-122"/>
              </a:rPr>
              <a:t> </a:t>
            </a:r>
            <a:r>
              <a:rPr lang="zh-CN" altLang="zh-CN" sz="2000" dirty="0">
                <a:latin typeface="NeoSans"/>
                <a:ea typeface="楷体_GB2312" pitchFamily="49" charset="-122"/>
              </a:rPr>
              <a:t>确定</a:t>
            </a:r>
            <a:r>
              <a:rPr lang="zh-CN" altLang="en-US" sz="2000" dirty="0">
                <a:latin typeface="NeoSans"/>
                <a:ea typeface="楷体_GB2312" pitchFamily="49" charset="-122"/>
              </a:rPr>
              <a:t>计算</a:t>
            </a:r>
            <a:r>
              <a:rPr lang="zh-CN" altLang="zh-CN" sz="2000" dirty="0">
                <a:latin typeface="NeoSans"/>
                <a:ea typeface="楷体_GB2312" pitchFamily="49" charset="-122"/>
              </a:rPr>
              <a:t>描述子所需的图像区域</a:t>
            </a:r>
            <a:endParaRPr lang="zh-CN" altLang="en-US" sz="2000" dirty="0">
              <a:latin typeface="NeoSans"/>
              <a:ea typeface="楷体_GB2312" pitchFamily="49" charset="-122"/>
            </a:endParaRPr>
          </a:p>
        </p:txBody>
      </p:sp>
      <p:sp>
        <p:nvSpPr>
          <p:cNvPr id="56324" name="Text Box 6"/>
          <p:cNvSpPr txBox="1"/>
          <p:nvPr/>
        </p:nvSpPr>
        <p:spPr>
          <a:xfrm>
            <a:off x="658813" y="1909763"/>
            <a:ext cx="7839075" cy="952500"/>
          </a:xfrm>
          <a:prstGeom prst="rect">
            <a:avLst/>
          </a:prstGeom>
          <a:noFill/>
          <a:ln w="9525">
            <a:noFill/>
          </a:ln>
        </p:spPr>
        <p:txBody>
          <a:bodyPr anchor="t" anchorCtr="0">
            <a:spAutoFit/>
          </a:bodyPr>
          <a:p>
            <a:pPr>
              <a:lnSpc>
                <a:spcPct val="140000"/>
              </a:lnSpc>
            </a:pPr>
            <a:r>
              <a:rPr lang="zh-CN" altLang="zh-CN" sz="2000" dirty="0">
                <a:latin typeface="NeoSans"/>
                <a:ea typeface="楷体_GB2312" pitchFamily="49" charset="-122"/>
              </a:rPr>
              <a:t>描述子梯度方向直方图由关键点所在尺度的模糊图像计算产生。图像区域的半径通过下式计算</a:t>
            </a:r>
            <a:r>
              <a:rPr lang="zh-CN" altLang="en-US" sz="2000" dirty="0">
                <a:latin typeface="NeoSans"/>
                <a:ea typeface="楷体_GB2312" pitchFamily="49" charset="-122"/>
              </a:rPr>
              <a:t>：</a:t>
            </a:r>
            <a:endParaRPr lang="zh-CN" altLang="en-US" sz="2000" dirty="0">
              <a:latin typeface="NeoSans"/>
              <a:ea typeface="楷体_GB2312" pitchFamily="49" charset="-122"/>
            </a:endParaRPr>
          </a:p>
        </p:txBody>
      </p:sp>
      <p:graphicFrame>
        <p:nvGraphicFramePr>
          <p:cNvPr id="56325" name="Object 7"/>
          <p:cNvGraphicFramePr>
            <a:graphicFrameLocks noChangeAspect="1"/>
          </p:cNvGraphicFramePr>
          <p:nvPr/>
        </p:nvGraphicFramePr>
        <p:xfrm>
          <a:off x="2555875" y="3441700"/>
          <a:ext cx="3398838" cy="795338"/>
        </p:xfrm>
        <a:graphic>
          <a:graphicData uri="http://schemas.openxmlformats.org/presentationml/2006/ole">
            <mc:AlternateContent xmlns:mc="http://schemas.openxmlformats.org/markup-compatibility/2006">
              <mc:Choice xmlns:v="urn:schemas-microsoft-com:vml" Requires="v">
                <p:oleObj spid="_x0000_s3099" name="" r:id="rId1" imgW="1917065" imgH="444500" progId="Equation.DSMT4">
                  <p:embed/>
                </p:oleObj>
              </mc:Choice>
              <mc:Fallback>
                <p:oleObj name="" r:id="rId1" imgW="1917065" imgH="444500" progId="Equation.DSMT4">
                  <p:embed/>
                  <p:pic>
                    <p:nvPicPr>
                      <p:cNvPr id="0" name="图片 3098"/>
                      <p:cNvPicPr/>
                      <p:nvPr/>
                    </p:nvPicPr>
                    <p:blipFill>
                      <a:blip r:embed="rId2"/>
                      <a:stretch>
                        <a:fillRect/>
                      </a:stretch>
                    </p:blipFill>
                    <p:spPr>
                      <a:xfrm>
                        <a:off x="2555875" y="3441700"/>
                        <a:ext cx="3398838" cy="795338"/>
                      </a:xfrm>
                      <a:prstGeom prst="rect">
                        <a:avLst/>
                      </a:prstGeom>
                      <a:noFill/>
                      <a:ln w="38100">
                        <a:noFill/>
                        <a:miter/>
                      </a:ln>
                    </p:spPr>
                  </p:pic>
                </p:oleObj>
              </mc:Fallback>
            </mc:AlternateContent>
          </a:graphicData>
        </a:graphic>
      </p:graphicFrame>
      <p:graphicFrame>
        <p:nvGraphicFramePr>
          <p:cNvPr id="56326" name="Object 8"/>
          <p:cNvGraphicFramePr>
            <a:graphicFrameLocks noChangeAspect="1"/>
          </p:cNvGraphicFramePr>
          <p:nvPr/>
        </p:nvGraphicFramePr>
        <p:xfrm>
          <a:off x="812800" y="4748213"/>
          <a:ext cx="450850" cy="406400"/>
        </p:xfrm>
        <a:graphic>
          <a:graphicData uri="http://schemas.openxmlformats.org/presentationml/2006/ole">
            <mc:AlternateContent xmlns:mc="http://schemas.openxmlformats.org/markup-compatibility/2006">
              <mc:Choice xmlns:v="urn:schemas-microsoft-com:vml" Requires="v">
                <p:oleObj spid="_x0000_s3100" name="" r:id="rId3" imgW="254000" imgH="228600" progId="Equation.DSMT4">
                  <p:embed/>
                </p:oleObj>
              </mc:Choice>
              <mc:Fallback>
                <p:oleObj name="" r:id="rId3" imgW="254000" imgH="228600" progId="Equation.DSMT4">
                  <p:embed/>
                  <p:pic>
                    <p:nvPicPr>
                      <p:cNvPr id="0" name="图片 3099"/>
                      <p:cNvPicPr/>
                      <p:nvPr/>
                    </p:nvPicPr>
                    <p:blipFill>
                      <a:blip r:embed="rId4"/>
                      <a:stretch>
                        <a:fillRect/>
                      </a:stretch>
                    </p:blipFill>
                    <p:spPr>
                      <a:xfrm>
                        <a:off x="812800" y="4748213"/>
                        <a:ext cx="450850" cy="406400"/>
                      </a:xfrm>
                      <a:prstGeom prst="rect">
                        <a:avLst/>
                      </a:prstGeom>
                      <a:noFill/>
                      <a:ln w="38100">
                        <a:noFill/>
                        <a:miter/>
                      </a:ln>
                    </p:spPr>
                  </p:pic>
                </p:oleObj>
              </mc:Fallback>
            </mc:AlternateContent>
          </a:graphicData>
        </a:graphic>
      </p:graphicFrame>
      <p:sp>
        <p:nvSpPr>
          <p:cNvPr id="12" name="矩形 11"/>
          <p:cNvSpPr/>
          <p:nvPr/>
        </p:nvSpPr>
        <p:spPr>
          <a:xfrm>
            <a:off x="8413750" y="0"/>
            <a:ext cx="528638" cy="35258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56328" name="Rectangle 5"/>
          <p:cNvSpPr/>
          <p:nvPr/>
        </p:nvSpPr>
        <p:spPr>
          <a:xfrm>
            <a:off x="658813" y="260350"/>
            <a:ext cx="7315200" cy="554038"/>
          </a:xfrm>
          <a:prstGeom prst="rect">
            <a:avLst/>
          </a:prstGeom>
          <a:noFill/>
          <a:ln w="9525">
            <a:noFill/>
          </a:ln>
        </p:spPr>
        <p:txBody>
          <a:bodyPr anchor="ctr" anchorCtr="0"/>
          <a:p>
            <a:pPr>
              <a:buSzTx/>
            </a:pPr>
            <a:r>
              <a:rPr lang="zh-CN" altLang="en-US" sz="3600" dirty="0">
                <a:solidFill>
                  <a:schemeClr val="tx2"/>
                </a:solidFill>
                <a:latin typeface="Arial Black" panose="020B0A04020102020204" pitchFamily="34" charset="0"/>
                <a:ea typeface="黑体" panose="02010609060101010101" pitchFamily="49" charset="-122"/>
              </a:rPr>
              <a:t>关键点描述：步骤</a:t>
            </a:r>
            <a:r>
              <a:rPr lang="en-US" altLang="zh-CN" sz="3600" dirty="0">
                <a:solidFill>
                  <a:schemeClr val="tx2"/>
                </a:solidFill>
                <a:latin typeface="Arial Black" panose="020B0A04020102020204" pitchFamily="34" charset="0"/>
                <a:ea typeface="黑体" panose="02010609060101010101" pitchFamily="49" charset="-122"/>
              </a:rPr>
              <a:t>1</a:t>
            </a:r>
            <a:endParaRPr lang="en-US" altLang="zh-CN" sz="3600" dirty="0">
              <a:solidFill>
                <a:schemeClr val="tx2"/>
              </a:solidFill>
              <a:latin typeface="Arial Black" panose="020B0A04020102020204" pitchFamily="34" charset="0"/>
              <a:ea typeface="黑体" panose="02010609060101010101"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7409" name="Picture 4" descr="W_]E@CC6TN{{JGWCBSD(SZR"/>
          <p:cNvPicPr>
            <a:picLocks noGrp="1" noChangeAspect="1"/>
          </p:cNvPicPr>
          <p:nvPr>
            <p:ph idx="1"/>
          </p:nvPr>
        </p:nvPicPr>
        <p:blipFill>
          <a:blip r:embed="rId1"/>
          <a:stretch>
            <a:fillRect/>
          </a:stretch>
        </p:blipFill>
        <p:spPr>
          <a:xfrm>
            <a:off x="1681163" y="1262063"/>
            <a:ext cx="5229225" cy="5240337"/>
          </a:xfrm>
          <a:ln/>
        </p:spPr>
      </p:pic>
      <p:sp>
        <p:nvSpPr>
          <p:cNvPr id="5" name="矩形 4"/>
          <p:cNvSpPr/>
          <p:nvPr/>
        </p:nvSpPr>
        <p:spPr>
          <a:xfrm>
            <a:off x="8413750" y="0"/>
            <a:ext cx="528638" cy="35258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9218" name="Rectangle 2"/>
          <p:cNvSpPr>
            <a:spLocks noGrp="1" noChangeArrowheads="1"/>
          </p:cNvSpPr>
          <p:nvPr>
            <p:ph type="title" idx="4294967295"/>
          </p:nvPr>
        </p:nvSpPr>
        <p:spPr>
          <a:xfrm>
            <a:off x="457200" y="400050"/>
            <a:ext cx="8229600" cy="581025"/>
          </a:xfrm>
        </p:spPr>
        <p:txBody>
          <a:bodyPr lIns="91440" tIns="45720" rIns="91440" bIns="45720" rtlCol="0" anchor="t">
            <a:normAutofit fontScale="90000"/>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800" b="0" i="0" u="none" strike="noStrike" kern="1200" cap="all" spc="-60" normalizeH="0" baseline="0" noProof="0" smtClean="0">
                <a:ln>
                  <a:noFill/>
                </a:ln>
                <a:solidFill>
                  <a:schemeClr val="tx2"/>
                </a:solidFill>
                <a:effectLst/>
                <a:uLnTx/>
                <a:uFillTx/>
                <a:latin typeface="+mj-lt"/>
                <a:ea typeface="宋体" panose="02010600030101010101" pitchFamily="2" charset="-122"/>
                <a:cs typeface="+mj-cs"/>
              </a:rPr>
              <a:t>HOG</a:t>
            </a:r>
            <a:r>
              <a:rPr kumimoji="0" lang="zh-CN" altLang="en-US" sz="3800" b="0" i="0" u="none" strike="noStrike" kern="1200" cap="all" spc="-60" normalizeH="0" baseline="0" noProof="0" smtClean="0">
                <a:ln>
                  <a:noFill/>
                </a:ln>
                <a:solidFill>
                  <a:schemeClr val="tx2"/>
                </a:solidFill>
                <a:effectLst/>
                <a:uLnTx/>
                <a:uFillTx/>
                <a:latin typeface="+mj-lt"/>
                <a:ea typeface="宋体" panose="02010600030101010101" pitchFamily="2" charset="-122"/>
                <a:cs typeface="+mj-cs"/>
              </a:rPr>
              <a:t>特征提取算法流程图</a:t>
            </a:r>
            <a:endParaRPr kumimoji="0" lang="en-US" altLang="zh-CN" sz="3800" b="0" i="0" u="none" strike="noStrike" kern="1200" cap="all" spc="-60" normalizeH="0" baseline="0" noProof="0" smtClean="0">
              <a:ln>
                <a:noFill/>
              </a:ln>
              <a:solidFill>
                <a:schemeClr val="tx2"/>
              </a:solidFill>
              <a:effectLst/>
              <a:uLnTx/>
              <a:uFillTx/>
              <a:latin typeface="+mj-lt"/>
              <a:ea typeface="宋体" panose="02010600030101010101" pitchFamily="2" charset="-122"/>
              <a:cs typeface="+mj-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矩形 10"/>
          <p:cNvSpPr/>
          <p:nvPr/>
        </p:nvSpPr>
        <p:spPr>
          <a:xfrm>
            <a:off x="8566150" y="152400"/>
            <a:ext cx="528638" cy="35258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57346" name="灯片编号占位符 4"/>
          <p:cNvSpPr>
            <a:spLocks noGrp="1"/>
          </p:cNvSpPr>
          <p:nvPr>
            <p:ph type="sldNum" sz="quarter" idx="4"/>
          </p:nvPr>
        </p:nvSpPr>
        <p:spPr>
          <a:xfrm rot="-5400000">
            <a:off x="8224838" y="5884863"/>
            <a:ext cx="1317625" cy="365125"/>
          </a:xfrm>
          <a:noFill/>
          <a:ln>
            <a:noFill/>
          </a:ln>
        </p:spPr>
        <p:txBody>
          <a:bodyPr wrap="square" lIns="91440" tIns="45720" rIns="91440" bIns="45720" anchor="ctr" anchorCtr="0"/>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fld id="{9A0DB2DC-4C9A-4742-B13C-FB6460FD3503}" type="slidenum">
              <a:rPr lang="en-US" altLang="zh-CN" sz="2400" b="1" dirty="0">
                <a:solidFill>
                  <a:schemeClr val="tx2"/>
                </a:solidFill>
                <a:latin typeface="Arial" panose="020B0604020202020204" pitchFamily="34" charset="0"/>
                <a:ea typeface="宋体" panose="02010600030101010101" pitchFamily="2" charset="-122"/>
              </a:rPr>
            </a:fld>
            <a:endParaRPr lang="en-US" altLang="zh-CN" sz="2400" b="1" dirty="0">
              <a:solidFill>
                <a:schemeClr val="tx2"/>
              </a:solidFill>
              <a:latin typeface="Arial" panose="020B0604020202020204" pitchFamily="34" charset="0"/>
              <a:ea typeface="宋体" panose="02010600030101010101" pitchFamily="2" charset="-122"/>
            </a:endParaRPr>
          </a:p>
        </p:txBody>
      </p:sp>
      <p:graphicFrame>
        <p:nvGraphicFramePr>
          <p:cNvPr id="57347" name="Object 8"/>
          <p:cNvGraphicFramePr>
            <a:graphicFrameLocks noGrp="1" noChangeAspect="1"/>
          </p:cNvGraphicFramePr>
          <p:nvPr>
            <p:ph/>
          </p:nvPr>
        </p:nvGraphicFramePr>
        <p:xfrm>
          <a:off x="2038350" y="2052638"/>
          <a:ext cx="4645025" cy="1933575"/>
        </p:xfrm>
        <a:graphic>
          <a:graphicData uri="http://schemas.openxmlformats.org/presentationml/2006/ole">
            <mc:AlternateContent xmlns:mc="http://schemas.openxmlformats.org/markup-compatibility/2006">
              <mc:Choice xmlns:v="urn:schemas-microsoft-com:vml" Requires="v">
                <p:oleObj spid="_x0000_s3098" name="" r:id="rId1" imgW="6971030" imgH="2904490" progId="Visio.Drawing.11">
                  <p:embed/>
                </p:oleObj>
              </mc:Choice>
              <mc:Fallback>
                <p:oleObj name="" r:id="rId1" imgW="6971030" imgH="2904490" progId="Visio.Drawing.11">
                  <p:embed/>
                  <p:pic>
                    <p:nvPicPr>
                      <p:cNvPr id="0" name="图片 3097"/>
                      <p:cNvPicPr/>
                      <p:nvPr/>
                    </p:nvPicPr>
                    <p:blipFill>
                      <a:blip r:embed="rId2"/>
                      <a:stretch>
                        <a:fillRect/>
                      </a:stretch>
                    </p:blipFill>
                    <p:spPr>
                      <a:xfrm>
                        <a:off x="2038350" y="2052638"/>
                        <a:ext cx="4645025" cy="1933575"/>
                      </a:xfrm>
                      <a:prstGeom prst="rect">
                        <a:avLst/>
                      </a:prstGeom>
                      <a:noFill/>
                      <a:ln w="38100">
                        <a:miter/>
                      </a:ln>
                    </p:spPr>
                  </p:pic>
                </p:oleObj>
              </mc:Fallback>
            </mc:AlternateContent>
          </a:graphicData>
        </a:graphic>
      </p:graphicFrame>
      <p:sp>
        <p:nvSpPr>
          <p:cNvPr id="57348" name="Text Box 10"/>
          <p:cNvSpPr txBox="1"/>
          <p:nvPr/>
        </p:nvSpPr>
        <p:spPr>
          <a:xfrm>
            <a:off x="419100" y="1173163"/>
            <a:ext cx="8305800" cy="522287"/>
          </a:xfrm>
          <a:prstGeom prst="rect">
            <a:avLst/>
          </a:prstGeom>
          <a:noFill/>
          <a:ln w="9525">
            <a:noFill/>
          </a:ln>
        </p:spPr>
        <p:txBody>
          <a:bodyPr wrap="square" anchor="t" anchorCtr="0">
            <a:spAutoFit/>
          </a:bodyPr>
          <a:p>
            <a:pPr marL="342900" indent="-342900">
              <a:lnSpc>
                <a:spcPct val="140000"/>
              </a:lnSpc>
            </a:pPr>
            <a:r>
              <a:rPr lang="zh-CN" altLang="en-US" sz="2000" dirty="0">
                <a:latin typeface="NeoSans"/>
                <a:ea typeface="楷体_GB2312" pitchFamily="49" charset="-122"/>
              </a:rPr>
              <a:t>步骤</a:t>
            </a:r>
            <a:r>
              <a:rPr lang="en-US" altLang="zh-CN" sz="2000" dirty="0">
                <a:latin typeface="Times New Roman" panose="02020603050405020304" pitchFamily="18" charset="0"/>
                <a:ea typeface="楷体_GB2312" pitchFamily="49" charset="-122"/>
              </a:rPr>
              <a:t>2. </a:t>
            </a:r>
            <a:r>
              <a:rPr lang="zh-CN" altLang="en-US" sz="2000" dirty="0">
                <a:latin typeface="NeoSans"/>
                <a:ea typeface="楷体_GB2312" pitchFamily="49" charset="-122"/>
              </a:rPr>
              <a:t>将坐标移至关键点主方向，进行坐标旋转，以实现旋转不变性</a:t>
            </a:r>
            <a:endParaRPr lang="zh-CN" altLang="en-US" sz="2000" dirty="0">
              <a:latin typeface="NeoSans"/>
              <a:ea typeface="楷体_GB2312" pitchFamily="49" charset="-122"/>
            </a:endParaRPr>
          </a:p>
        </p:txBody>
      </p:sp>
      <p:sp>
        <p:nvSpPr>
          <p:cNvPr id="57349" name="Text Box 11"/>
          <p:cNvSpPr txBox="1"/>
          <p:nvPr/>
        </p:nvSpPr>
        <p:spPr>
          <a:xfrm>
            <a:off x="530225" y="4306888"/>
            <a:ext cx="7443788" cy="903287"/>
          </a:xfrm>
          <a:prstGeom prst="rect">
            <a:avLst/>
          </a:prstGeom>
          <a:noFill/>
          <a:ln w="9525">
            <a:noFill/>
          </a:ln>
        </p:spPr>
        <p:txBody>
          <a:bodyPr anchor="t" anchorCtr="0">
            <a:spAutoFit/>
          </a:bodyPr>
          <a:p>
            <a:pPr marL="342900" indent="-342900" algn="just">
              <a:lnSpc>
                <a:spcPct val="140000"/>
              </a:lnSpc>
            </a:pPr>
            <a:r>
              <a:rPr lang="zh-CN" altLang="en-US" sz="2000" dirty="0">
                <a:latin typeface="Arial" panose="020B0604020202020204" pitchFamily="34" charset="0"/>
                <a:ea typeface="楷体_GB2312" pitchFamily="49" charset="-122"/>
              </a:rPr>
              <a:t>那么旋转角度后新坐标为：</a:t>
            </a:r>
            <a:endParaRPr lang="zh-CN" altLang="en-US" sz="2000" dirty="0">
              <a:latin typeface="Arial" panose="020B0604020202020204" pitchFamily="34" charset="0"/>
              <a:ea typeface="楷体_GB2312" pitchFamily="49" charset="-122"/>
            </a:endParaRPr>
          </a:p>
          <a:p>
            <a:pPr marL="342900" indent="-342900">
              <a:lnSpc>
                <a:spcPct val="140000"/>
              </a:lnSpc>
            </a:pPr>
            <a:r>
              <a:rPr lang="zh-CN" altLang="en-US" dirty="0">
                <a:latin typeface="Arial" panose="020B0604020202020204" pitchFamily="34" charset="0"/>
                <a:ea typeface="黑体" panose="02010609060101010101" pitchFamily="49" charset="-122"/>
              </a:rPr>
              <a:t> </a:t>
            </a:r>
            <a:endParaRPr lang="zh-CN" altLang="en-US" dirty="0">
              <a:latin typeface="Arial" panose="020B0604020202020204" pitchFamily="34" charset="0"/>
              <a:ea typeface="黑体" panose="02010609060101010101" pitchFamily="49" charset="-122"/>
            </a:endParaRPr>
          </a:p>
        </p:txBody>
      </p:sp>
      <p:sp>
        <p:nvSpPr>
          <p:cNvPr id="57350" name="Rectangle 13"/>
          <p:cNvSpPr/>
          <p:nvPr/>
        </p:nvSpPr>
        <p:spPr>
          <a:xfrm>
            <a:off x="0" y="3200400"/>
            <a:ext cx="9144000" cy="0"/>
          </a:xfrm>
          <a:prstGeom prst="rect">
            <a:avLst/>
          </a:prstGeom>
          <a:noFill/>
          <a:ln w="9525">
            <a:noFill/>
          </a:ln>
        </p:spPr>
        <p:txBody>
          <a:bodyPr wrap="none" anchor="ctr" anchorCtr="0">
            <a:spAutoFit/>
          </a:bodyPr>
          <a:p>
            <a:pPr eaLnBrk="0" hangingPunct="0"/>
            <a:endParaRPr lang="zh-CN" altLang="en-US" dirty="0">
              <a:latin typeface="Arial" panose="020B0604020202020204" pitchFamily="34" charset="0"/>
              <a:ea typeface="黑体" panose="02010609060101010101" pitchFamily="49" charset="-122"/>
            </a:endParaRPr>
          </a:p>
        </p:txBody>
      </p:sp>
      <p:graphicFrame>
        <p:nvGraphicFramePr>
          <p:cNvPr id="57351" name="Object 12"/>
          <p:cNvGraphicFramePr>
            <a:graphicFrameLocks noChangeAspect="1"/>
          </p:cNvGraphicFramePr>
          <p:nvPr/>
        </p:nvGraphicFramePr>
        <p:xfrm>
          <a:off x="2786063" y="5122863"/>
          <a:ext cx="3149600" cy="808037"/>
        </p:xfrm>
        <a:graphic>
          <a:graphicData uri="http://schemas.openxmlformats.org/presentationml/2006/ole">
            <mc:AlternateContent xmlns:mc="http://schemas.openxmlformats.org/markup-compatibility/2006">
              <mc:Choice xmlns:v="urn:schemas-microsoft-com:vml" Requires="v">
                <p:oleObj spid="_x0000_s3102" name="" r:id="rId3" imgW="1778000" imgH="457200" progId="Equation.DSMT4">
                  <p:embed/>
                </p:oleObj>
              </mc:Choice>
              <mc:Fallback>
                <p:oleObj name="" r:id="rId3" imgW="1778000" imgH="457200" progId="Equation.DSMT4">
                  <p:embed/>
                  <p:pic>
                    <p:nvPicPr>
                      <p:cNvPr id="0" name="图片 3101"/>
                      <p:cNvPicPr/>
                      <p:nvPr/>
                    </p:nvPicPr>
                    <p:blipFill>
                      <a:blip r:embed="rId4"/>
                      <a:stretch>
                        <a:fillRect/>
                      </a:stretch>
                    </p:blipFill>
                    <p:spPr>
                      <a:xfrm>
                        <a:off x="2786063" y="5122863"/>
                        <a:ext cx="3149600" cy="808037"/>
                      </a:xfrm>
                      <a:prstGeom prst="rect">
                        <a:avLst/>
                      </a:prstGeom>
                      <a:noFill/>
                      <a:ln w="38100">
                        <a:noFill/>
                        <a:miter/>
                      </a:ln>
                    </p:spPr>
                  </p:pic>
                </p:oleObj>
              </mc:Fallback>
            </mc:AlternateContent>
          </a:graphicData>
        </a:graphic>
      </p:graphicFrame>
      <p:sp>
        <p:nvSpPr>
          <p:cNvPr id="10" name="矩形 9"/>
          <p:cNvSpPr/>
          <p:nvPr/>
        </p:nvSpPr>
        <p:spPr>
          <a:xfrm>
            <a:off x="8413750" y="0"/>
            <a:ext cx="528638" cy="35258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57353" name="Rectangle 5"/>
          <p:cNvSpPr/>
          <p:nvPr/>
        </p:nvSpPr>
        <p:spPr>
          <a:xfrm>
            <a:off x="658813" y="260350"/>
            <a:ext cx="7315200" cy="554038"/>
          </a:xfrm>
          <a:prstGeom prst="rect">
            <a:avLst/>
          </a:prstGeom>
          <a:noFill/>
          <a:ln w="9525">
            <a:noFill/>
          </a:ln>
        </p:spPr>
        <p:txBody>
          <a:bodyPr anchor="ctr" anchorCtr="0"/>
          <a:p>
            <a:pPr>
              <a:buSzTx/>
            </a:pPr>
            <a:r>
              <a:rPr lang="zh-CN" altLang="en-US" sz="3600" dirty="0">
                <a:solidFill>
                  <a:schemeClr val="tx2"/>
                </a:solidFill>
                <a:latin typeface="Arial Black" panose="020B0A04020102020204" pitchFamily="34" charset="0"/>
                <a:ea typeface="黑体" panose="02010609060101010101" pitchFamily="49" charset="-122"/>
              </a:rPr>
              <a:t>关键点描述：步骤</a:t>
            </a:r>
            <a:r>
              <a:rPr lang="en-US" altLang="zh-CN" sz="3600" dirty="0">
                <a:solidFill>
                  <a:schemeClr val="tx2"/>
                </a:solidFill>
                <a:latin typeface="Arial Black" panose="020B0A04020102020204" pitchFamily="34" charset="0"/>
                <a:ea typeface="黑体" panose="02010609060101010101" pitchFamily="49" charset="-122"/>
              </a:rPr>
              <a:t>2</a:t>
            </a:r>
            <a:endParaRPr lang="en-US" altLang="zh-CN" sz="3600" dirty="0">
              <a:solidFill>
                <a:schemeClr val="tx2"/>
              </a:solidFill>
              <a:latin typeface="Arial Black" panose="020B0A04020102020204" pitchFamily="34" charset="0"/>
              <a:ea typeface="黑体" panose="02010609060101010101" pitchFamily="49"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矩形 16"/>
          <p:cNvSpPr/>
          <p:nvPr/>
        </p:nvSpPr>
        <p:spPr>
          <a:xfrm>
            <a:off x="8413750" y="0"/>
            <a:ext cx="528638" cy="35258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58370" name="灯片编号占位符 3"/>
          <p:cNvSpPr>
            <a:spLocks noGrp="1"/>
          </p:cNvSpPr>
          <p:nvPr>
            <p:ph type="sldNum" sz="quarter" idx="12"/>
          </p:nvPr>
        </p:nvSpPr>
        <p:spPr>
          <a:xfrm rot="-5400000">
            <a:off x="8224838" y="5884863"/>
            <a:ext cx="1317625" cy="365125"/>
          </a:xfrm>
          <a:noFill/>
          <a:ln>
            <a:noFill/>
          </a:ln>
        </p:spPr>
        <p:txBody>
          <a:bodyPr wrap="square" lIns="91440" tIns="45720" rIns="91440" bIns="45720" anchor="ctr" anchorCtr="0"/>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fld id="{9A0DB2DC-4C9A-4742-B13C-FB6460FD3503}" type="slidenum">
              <a:rPr lang="en-US" altLang="zh-CN" sz="2400" b="1" dirty="0">
                <a:solidFill>
                  <a:schemeClr val="tx2"/>
                </a:solidFill>
                <a:ea typeface="宋体" panose="02010600030101010101" pitchFamily="2" charset="-122"/>
              </a:rPr>
            </a:fld>
            <a:endParaRPr lang="en-US" altLang="zh-CN" sz="2400" b="1" dirty="0">
              <a:solidFill>
                <a:schemeClr val="tx2"/>
              </a:solidFill>
              <a:ea typeface="宋体" panose="02010600030101010101" pitchFamily="2" charset="-122"/>
            </a:endParaRPr>
          </a:p>
        </p:txBody>
      </p:sp>
      <p:sp>
        <p:nvSpPr>
          <p:cNvPr id="58371" name="Text Box 36"/>
          <p:cNvSpPr txBox="1"/>
          <p:nvPr/>
        </p:nvSpPr>
        <p:spPr>
          <a:xfrm>
            <a:off x="1268413" y="5827713"/>
            <a:ext cx="7561262" cy="519112"/>
          </a:xfrm>
          <a:prstGeom prst="rect">
            <a:avLst/>
          </a:prstGeom>
          <a:noFill/>
          <a:ln w="9525">
            <a:noFill/>
          </a:ln>
        </p:spPr>
        <p:txBody>
          <a:bodyPr anchor="t" anchorCtr="0">
            <a:spAutoFit/>
          </a:bodyPr>
          <a:p>
            <a:pPr>
              <a:lnSpc>
                <a:spcPct val="140000"/>
              </a:lnSpc>
            </a:pPr>
            <a:r>
              <a:rPr lang="zh-CN" altLang="en-US" sz="2000" dirty="0">
                <a:latin typeface="NeoSans"/>
                <a:ea typeface="楷体_GB2312" pitchFamily="49" charset="-122"/>
              </a:rPr>
              <a:t>：</a:t>
            </a:r>
            <a:r>
              <a:rPr lang="zh-CN" altLang="zh-CN" sz="2000" dirty="0">
                <a:latin typeface="NeoSans"/>
                <a:ea typeface="楷体_GB2312" pitchFamily="49" charset="-122"/>
              </a:rPr>
              <a:t>等于描述子窗口宽度 </a:t>
            </a:r>
            <a:r>
              <a:rPr lang="zh-CN" altLang="en-US" sz="2000" dirty="0">
                <a:latin typeface="NeoSans"/>
                <a:ea typeface="楷体_GB2312" pitchFamily="49" charset="-122"/>
              </a:rPr>
              <a:t>     </a:t>
            </a:r>
            <a:r>
              <a:rPr lang="zh-CN" altLang="zh-CN" sz="2000" dirty="0">
                <a:latin typeface="NeoSans"/>
                <a:ea typeface="楷体_GB2312" pitchFamily="49" charset="-122"/>
              </a:rPr>
              <a:t>×直方图列数（取4）的一半；</a:t>
            </a:r>
            <a:endParaRPr lang="zh-CN" altLang="en-US" sz="2000" dirty="0">
              <a:latin typeface="NeoSans"/>
              <a:ea typeface="楷体_GB2312" pitchFamily="49" charset="-122"/>
            </a:endParaRPr>
          </a:p>
        </p:txBody>
      </p:sp>
      <p:sp>
        <p:nvSpPr>
          <p:cNvPr id="58372" name="Rectangle 12"/>
          <p:cNvSpPr/>
          <p:nvPr/>
        </p:nvSpPr>
        <p:spPr>
          <a:xfrm>
            <a:off x="0" y="2481263"/>
            <a:ext cx="9144000" cy="0"/>
          </a:xfrm>
          <a:prstGeom prst="rect">
            <a:avLst/>
          </a:prstGeom>
          <a:noFill/>
          <a:ln w="9525">
            <a:noFill/>
          </a:ln>
        </p:spPr>
        <p:txBody>
          <a:bodyPr wrap="none" anchor="ctr" anchorCtr="0">
            <a:spAutoFit/>
          </a:bodyPr>
          <a:p>
            <a:pPr eaLnBrk="0" hangingPunct="0"/>
            <a:endParaRPr lang="zh-CN" altLang="en-US" dirty="0">
              <a:latin typeface="Arial" panose="020B0604020202020204" pitchFamily="34" charset="0"/>
              <a:ea typeface="黑体" panose="02010609060101010101" pitchFamily="49" charset="-122"/>
            </a:endParaRPr>
          </a:p>
        </p:txBody>
      </p:sp>
      <p:graphicFrame>
        <p:nvGraphicFramePr>
          <p:cNvPr id="58373" name="Object 11"/>
          <p:cNvGraphicFramePr>
            <a:graphicFrameLocks noChangeAspect="1"/>
          </p:cNvGraphicFramePr>
          <p:nvPr/>
        </p:nvGraphicFramePr>
        <p:xfrm>
          <a:off x="1241425" y="1962150"/>
          <a:ext cx="6242050" cy="2187575"/>
        </p:xfrm>
        <a:graphic>
          <a:graphicData uri="http://schemas.openxmlformats.org/presentationml/2006/ole">
            <mc:AlternateContent xmlns:mc="http://schemas.openxmlformats.org/markup-compatibility/2006">
              <mc:Choice xmlns:v="urn:schemas-microsoft-com:vml" Requires="v">
                <p:oleObj spid="_x0000_s3101" name="" r:id="rId1" imgW="7273290" imgH="2553970" progId="Visio.Drawing.11">
                  <p:embed/>
                </p:oleObj>
              </mc:Choice>
              <mc:Fallback>
                <p:oleObj name="" r:id="rId1" imgW="7273290" imgH="2553970" progId="Visio.Drawing.11">
                  <p:embed/>
                  <p:pic>
                    <p:nvPicPr>
                      <p:cNvPr id="0" name="图片 3100"/>
                      <p:cNvPicPr/>
                      <p:nvPr/>
                    </p:nvPicPr>
                    <p:blipFill>
                      <a:blip r:embed="rId2"/>
                      <a:stretch>
                        <a:fillRect/>
                      </a:stretch>
                    </p:blipFill>
                    <p:spPr>
                      <a:xfrm>
                        <a:off x="1241425" y="1962150"/>
                        <a:ext cx="6242050" cy="2187575"/>
                      </a:xfrm>
                      <a:prstGeom prst="rect">
                        <a:avLst/>
                      </a:prstGeom>
                      <a:noFill/>
                      <a:ln w="38100">
                        <a:noFill/>
                        <a:miter/>
                      </a:ln>
                    </p:spPr>
                  </p:pic>
                </p:oleObj>
              </mc:Fallback>
            </mc:AlternateContent>
          </a:graphicData>
        </a:graphic>
      </p:graphicFrame>
      <p:graphicFrame>
        <p:nvGraphicFramePr>
          <p:cNvPr id="58374" name="Object 13"/>
          <p:cNvGraphicFramePr>
            <a:graphicFrameLocks noChangeAspect="1"/>
          </p:cNvGraphicFramePr>
          <p:nvPr/>
        </p:nvGraphicFramePr>
        <p:xfrm>
          <a:off x="1120775" y="4238625"/>
          <a:ext cx="6840538" cy="763588"/>
        </p:xfrm>
        <a:graphic>
          <a:graphicData uri="http://schemas.openxmlformats.org/presentationml/2006/ole">
            <mc:AlternateContent xmlns:mc="http://schemas.openxmlformats.org/markup-compatibility/2006">
              <mc:Choice xmlns:v="urn:schemas-microsoft-com:vml" Requires="v">
                <p:oleObj spid="_x0000_s3087" name="" r:id="rId3" imgW="4356100" imgH="482600" progId="Equation.DSMT4">
                  <p:embed/>
                </p:oleObj>
              </mc:Choice>
              <mc:Fallback>
                <p:oleObj name="" r:id="rId3" imgW="4356100" imgH="482600" progId="Equation.DSMT4">
                  <p:embed/>
                  <p:pic>
                    <p:nvPicPr>
                      <p:cNvPr id="0" name="图片 3086"/>
                      <p:cNvPicPr/>
                      <p:nvPr/>
                    </p:nvPicPr>
                    <p:blipFill>
                      <a:blip r:embed="rId4"/>
                      <a:stretch>
                        <a:fillRect/>
                      </a:stretch>
                    </p:blipFill>
                    <p:spPr>
                      <a:xfrm>
                        <a:off x="1120775" y="4238625"/>
                        <a:ext cx="6840538" cy="763588"/>
                      </a:xfrm>
                      <a:prstGeom prst="rect">
                        <a:avLst/>
                      </a:prstGeom>
                      <a:noFill/>
                      <a:ln w="38100">
                        <a:noFill/>
                        <a:miter/>
                      </a:ln>
                    </p:spPr>
                  </p:pic>
                </p:oleObj>
              </mc:Fallback>
            </mc:AlternateContent>
          </a:graphicData>
        </a:graphic>
      </p:graphicFrame>
      <p:graphicFrame>
        <p:nvGraphicFramePr>
          <p:cNvPr id="58375" name="Object 15"/>
          <p:cNvGraphicFramePr>
            <a:graphicFrameLocks noChangeAspect="1"/>
          </p:cNvGraphicFramePr>
          <p:nvPr/>
        </p:nvGraphicFramePr>
        <p:xfrm>
          <a:off x="971550" y="5045075"/>
          <a:ext cx="265113" cy="374650"/>
        </p:xfrm>
        <a:graphic>
          <a:graphicData uri="http://schemas.openxmlformats.org/presentationml/2006/ole">
            <mc:AlternateContent xmlns:mc="http://schemas.openxmlformats.org/markup-compatibility/2006">
              <mc:Choice xmlns:v="urn:schemas-microsoft-com:vml" Requires="v">
                <p:oleObj spid="_x0000_s3089" name="" r:id="rId5" imgW="165100" imgH="228600" progId="Equation.DSMT4">
                  <p:embed/>
                </p:oleObj>
              </mc:Choice>
              <mc:Fallback>
                <p:oleObj name="" r:id="rId5" imgW="165100" imgH="228600" progId="Equation.DSMT4">
                  <p:embed/>
                  <p:pic>
                    <p:nvPicPr>
                      <p:cNvPr id="0" name="图片 3088"/>
                      <p:cNvPicPr/>
                      <p:nvPr/>
                    </p:nvPicPr>
                    <p:blipFill>
                      <a:blip r:embed="rId6"/>
                      <a:stretch>
                        <a:fillRect/>
                      </a:stretch>
                    </p:blipFill>
                    <p:spPr>
                      <a:xfrm>
                        <a:off x="971550" y="5045075"/>
                        <a:ext cx="265113" cy="374650"/>
                      </a:xfrm>
                      <a:prstGeom prst="rect">
                        <a:avLst/>
                      </a:prstGeom>
                      <a:noFill/>
                      <a:ln w="38100">
                        <a:noFill/>
                        <a:miter/>
                      </a:ln>
                    </p:spPr>
                  </p:pic>
                </p:oleObj>
              </mc:Fallback>
            </mc:AlternateContent>
          </a:graphicData>
        </a:graphic>
      </p:graphicFrame>
      <p:sp>
        <p:nvSpPr>
          <p:cNvPr id="58376" name="Rectangle 18"/>
          <p:cNvSpPr/>
          <p:nvPr/>
        </p:nvSpPr>
        <p:spPr>
          <a:xfrm>
            <a:off x="0" y="0"/>
            <a:ext cx="9144000" cy="0"/>
          </a:xfrm>
          <a:prstGeom prst="rect">
            <a:avLst/>
          </a:prstGeom>
          <a:noFill/>
          <a:ln w="9525">
            <a:noFill/>
          </a:ln>
        </p:spPr>
        <p:txBody>
          <a:bodyPr wrap="none" anchor="ctr" anchorCtr="0">
            <a:spAutoFit/>
          </a:bodyPr>
          <a:p>
            <a:pPr eaLnBrk="0" hangingPunct="0"/>
            <a:endParaRPr lang="zh-CN" altLang="en-US" dirty="0">
              <a:latin typeface="Arial" panose="020B0604020202020204" pitchFamily="34" charset="0"/>
              <a:ea typeface="黑体" panose="02010609060101010101" pitchFamily="49" charset="-122"/>
            </a:endParaRPr>
          </a:p>
        </p:txBody>
      </p:sp>
      <p:graphicFrame>
        <p:nvGraphicFramePr>
          <p:cNvPr id="58377" name="Object 19"/>
          <p:cNvGraphicFramePr>
            <a:graphicFrameLocks noChangeAspect="1"/>
          </p:cNvGraphicFramePr>
          <p:nvPr/>
        </p:nvGraphicFramePr>
        <p:xfrm>
          <a:off x="971550" y="5453063"/>
          <a:ext cx="296863" cy="374650"/>
        </p:xfrm>
        <a:graphic>
          <a:graphicData uri="http://schemas.openxmlformats.org/presentationml/2006/ole">
            <mc:AlternateContent xmlns:mc="http://schemas.openxmlformats.org/markup-compatibility/2006">
              <mc:Choice xmlns:v="urn:schemas-microsoft-com:vml" Requires="v">
                <p:oleObj spid="_x0000_s3085" name="" r:id="rId7" imgW="177800" imgH="228600" progId="Equation.DSMT4">
                  <p:embed/>
                </p:oleObj>
              </mc:Choice>
              <mc:Fallback>
                <p:oleObj name="" r:id="rId7" imgW="177800" imgH="228600" progId="Equation.DSMT4">
                  <p:embed/>
                  <p:pic>
                    <p:nvPicPr>
                      <p:cNvPr id="0" name="图片 3084"/>
                      <p:cNvPicPr/>
                      <p:nvPr/>
                    </p:nvPicPr>
                    <p:blipFill>
                      <a:blip r:embed="rId8"/>
                      <a:stretch>
                        <a:fillRect/>
                      </a:stretch>
                    </p:blipFill>
                    <p:spPr>
                      <a:xfrm>
                        <a:off x="971550" y="5453063"/>
                        <a:ext cx="296863" cy="374650"/>
                      </a:xfrm>
                      <a:prstGeom prst="rect">
                        <a:avLst/>
                      </a:prstGeom>
                      <a:noFill/>
                      <a:ln w="38100">
                        <a:noFill/>
                        <a:miter/>
                      </a:ln>
                    </p:spPr>
                  </p:pic>
                </p:oleObj>
              </mc:Fallback>
            </mc:AlternateContent>
          </a:graphicData>
        </a:graphic>
      </p:graphicFrame>
      <p:graphicFrame>
        <p:nvGraphicFramePr>
          <p:cNvPr id="58378" name="Object 21"/>
          <p:cNvGraphicFramePr>
            <a:graphicFrameLocks noChangeAspect="1"/>
          </p:cNvGraphicFramePr>
          <p:nvPr/>
        </p:nvGraphicFramePr>
        <p:xfrm>
          <a:off x="957263" y="5932488"/>
          <a:ext cx="328612" cy="376237"/>
        </p:xfrm>
        <a:graphic>
          <a:graphicData uri="http://schemas.openxmlformats.org/presentationml/2006/ole">
            <mc:AlternateContent xmlns:mc="http://schemas.openxmlformats.org/markup-compatibility/2006">
              <mc:Choice xmlns:v="urn:schemas-microsoft-com:vml" Requires="v">
                <p:oleObj spid="_x0000_s3086" name="" r:id="rId9" imgW="203200" imgH="228600" progId="Equation.DSMT4">
                  <p:embed/>
                </p:oleObj>
              </mc:Choice>
              <mc:Fallback>
                <p:oleObj name="" r:id="rId9" imgW="203200" imgH="228600" progId="Equation.DSMT4">
                  <p:embed/>
                  <p:pic>
                    <p:nvPicPr>
                      <p:cNvPr id="0" name="图片 3085"/>
                      <p:cNvPicPr/>
                      <p:nvPr/>
                    </p:nvPicPr>
                    <p:blipFill>
                      <a:blip r:embed="rId10"/>
                      <a:stretch>
                        <a:fillRect/>
                      </a:stretch>
                    </p:blipFill>
                    <p:spPr>
                      <a:xfrm>
                        <a:off x="957263" y="5932488"/>
                        <a:ext cx="328612" cy="376237"/>
                      </a:xfrm>
                      <a:prstGeom prst="rect">
                        <a:avLst/>
                      </a:prstGeom>
                      <a:noFill/>
                      <a:ln w="38100">
                        <a:noFill/>
                        <a:miter/>
                      </a:ln>
                    </p:spPr>
                  </p:pic>
                </p:oleObj>
              </mc:Fallback>
            </mc:AlternateContent>
          </a:graphicData>
        </a:graphic>
      </p:graphicFrame>
      <p:graphicFrame>
        <p:nvGraphicFramePr>
          <p:cNvPr id="58379" name="Object 23"/>
          <p:cNvGraphicFramePr>
            <a:graphicFrameLocks noChangeAspect="1"/>
          </p:cNvGraphicFramePr>
          <p:nvPr/>
        </p:nvGraphicFramePr>
        <p:xfrm>
          <a:off x="4071938" y="5972175"/>
          <a:ext cx="358775" cy="296863"/>
        </p:xfrm>
        <a:graphic>
          <a:graphicData uri="http://schemas.openxmlformats.org/presentationml/2006/ole">
            <mc:AlternateContent xmlns:mc="http://schemas.openxmlformats.org/markup-compatibility/2006">
              <mc:Choice xmlns:v="urn:schemas-microsoft-com:vml" Requires="v">
                <p:oleObj spid="_x0000_s3084" name="" r:id="rId11" imgW="215900" imgH="177800" progId="Equation.DSMT4">
                  <p:embed/>
                </p:oleObj>
              </mc:Choice>
              <mc:Fallback>
                <p:oleObj name="" r:id="rId11" imgW="215900" imgH="177800" progId="Equation.DSMT4">
                  <p:embed/>
                  <p:pic>
                    <p:nvPicPr>
                      <p:cNvPr id="0" name="图片 3083"/>
                      <p:cNvPicPr/>
                      <p:nvPr/>
                    </p:nvPicPr>
                    <p:blipFill>
                      <a:blip r:embed="rId12"/>
                      <a:stretch>
                        <a:fillRect/>
                      </a:stretch>
                    </p:blipFill>
                    <p:spPr>
                      <a:xfrm>
                        <a:off x="4071938" y="5972175"/>
                        <a:ext cx="358775" cy="296863"/>
                      </a:xfrm>
                      <a:prstGeom prst="rect">
                        <a:avLst/>
                      </a:prstGeom>
                      <a:noFill/>
                      <a:ln w="38100">
                        <a:noFill/>
                        <a:miter/>
                      </a:ln>
                    </p:spPr>
                  </p:pic>
                </p:oleObj>
              </mc:Fallback>
            </mc:AlternateContent>
          </a:graphicData>
        </a:graphic>
      </p:graphicFrame>
      <p:sp>
        <p:nvSpPr>
          <p:cNvPr id="58380" name="Text Box 32"/>
          <p:cNvSpPr txBox="1"/>
          <p:nvPr/>
        </p:nvSpPr>
        <p:spPr>
          <a:xfrm>
            <a:off x="1254125" y="4957763"/>
            <a:ext cx="3317875" cy="519112"/>
          </a:xfrm>
          <a:prstGeom prst="rect">
            <a:avLst/>
          </a:prstGeom>
          <a:noFill/>
          <a:ln w="9525">
            <a:noFill/>
          </a:ln>
        </p:spPr>
        <p:txBody>
          <a:bodyPr anchor="t" anchorCtr="0">
            <a:spAutoFit/>
          </a:bodyPr>
          <a:p>
            <a:pPr>
              <a:lnSpc>
                <a:spcPct val="140000"/>
              </a:lnSpc>
            </a:pPr>
            <a:r>
              <a:rPr lang="zh-CN" altLang="en-US" sz="2000" dirty="0">
                <a:latin typeface="NeoSans"/>
                <a:ea typeface="楷体_GB2312" pitchFamily="49" charset="-122"/>
              </a:rPr>
              <a:t>：</a:t>
            </a:r>
            <a:r>
              <a:rPr lang="zh-CN" altLang="zh-CN" sz="2000" dirty="0">
                <a:latin typeface="NeoSans"/>
                <a:ea typeface="楷体_GB2312" pitchFamily="49" charset="-122"/>
              </a:rPr>
              <a:t>该点与关键点的列距离</a:t>
            </a:r>
            <a:r>
              <a:rPr lang="zh-CN" altLang="en-US" sz="2000" dirty="0">
                <a:latin typeface="NeoSans"/>
                <a:ea typeface="楷体_GB2312" pitchFamily="49" charset="-122"/>
              </a:rPr>
              <a:t>；</a:t>
            </a:r>
            <a:endParaRPr lang="zh-CN" altLang="en-US" sz="2000" dirty="0">
              <a:latin typeface="NeoSans"/>
              <a:ea typeface="楷体_GB2312" pitchFamily="49" charset="-122"/>
            </a:endParaRPr>
          </a:p>
        </p:txBody>
      </p:sp>
      <p:sp>
        <p:nvSpPr>
          <p:cNvPr id="58381" name="Text Box 35"/>
          <p:cNvSpPr txBox="1"/>
          <p:nvPr/>
        </p:nvSpPr>
        <p:spPr>
          <a:xfrm>
            <a:off x="1254125" y="5362575"/>
            <a:ext cx="3317875" cy="519113"/>
          </a:xfrm>
          <a:prstGeom prst="rect">
            <a:avLst/>
          </a:prstGeom>
          <a:noFill/>
          <a:ln w="9525">
            <a:noFill/>
          </a:ln>
        </p:spPr>
        <p:txBody>
          <a:bodyPr anchor="t" anchorCtr="0">
            <a:spAutoFit/>
          </a:bodyPr>
          <a:p>
            <a:pPr>
              <a:lnSpc>
                <a:spcPct val="140000"/>
              </a:lnSpc>
            </a:pPr>
            <a:r>
              <a:rPr lang="zh-CN" altLang="en-US" sz="2000" dirty="0">
                <a:latin typeface="NeoSans"/>
                <a:ea typeface="楷体_GB2312" pitchFamily="49" charset="-122"/>
              </a:rPr>
              <a:t>：</a:t>
            </a:r>
            <a:r>
              <a:rPr lang="zh-CN" altLang="zh-CN" sz="2000" dirty="0">
                <a:latin typeface="NeoSans"/>
                <a:ea typeface="楷体_GB2312" pitchFamily="49" charset="-122"/>
              </a:rPr>
              <a:t>该点与关键点的</a:t>
            </a:r>
            <a:r>
              <a:rPr lang="zh-CN" altLang="en-US" sz="2000" dirty="0">
                <a:latin typeface="NeoSans"/>
                <a:ea typeface="楷体_GB2312" pitchFamily="49" charset="-122"/>
              </a:rPr>
              <a:t>行</a:t>
            </a:r>
            <a:r>
              <a:rPr lang="zh-CN" altLang="zh-CN" sz="2000" dirty="0">
                <a:latin typeface="NeoSans"/>
                <a:ea typeface="楷体_GB2312" pitchFamily="49" charset="-122"/>
              </a:rPr>
              <a:t>距离</a:t>
            </a:r>
            <a:r>
              <a:rPr lang="zh-CN" altLang="en-US" sz="2000" dirty="0">
                <a:latin typeface="NeoSans"/>
                <a:ea typeface="楷体_GB2312" pitchFamily="49" charset="-122"/>
              </a:rPr>
              <a:t>；</a:t>
            </a:r>
            <a:endParaRPr lang="zh-CN" altLang="en-US" sz="2000" dirty="0">
              <a:latin typeface="NeoSans"/>
              <a:ea typeface="楷体_GB2312" pitchFamily="49" charset="-122"/>
            </a:endParaRPr>
          </a:p>
        </p:txBody>
      </p:sp>
      <p:sp>
        <p:nvSpPr>
          <p:cNvPr id="58382" name="Rectangle 40"/>
          <p:cNvSpPr/>
          <p:nvPr/>
        </p:nvSpPr>
        <p:spPr>
          <a:xfrm>
            <a:off x="365125" y="903288"/>
            <a:ext cx="7608888" cy="674687"/>
          </a:xfrm>
          <a:prstGeom prst="rect">
            <a:avLst/>
          </a:prstGeom>
          <a:noFill/>
          <a:ln w="9525">
            <a:noFill/>
          </a:ln>
        </p:spPr>
        <p:txBody>
          <a:bodyPr anchor="t" anchorCtr="0"/>
          <a:p>
            <a:pPr marL="342900" indent="-342900">
              <a:lnSpc>
                <a:spcPct val="150000"/>
              </a:lnSpc>
              <a:spcBef>
                <a:spcPct val="20000"/>
              </a:spcBef>
            </a:pPr>
            <a:endParaRPr lang="zh-CN" altLang="en-US" sz="2000" dirty="0">
              <a:latin typeface="楷体_GB2312" pitchFamily="49" charset="-122"/>
              <a:ea typeface="楷体_GB2312" pitchFamily="49" charset="-122"/>
            </a:endParaRPr>
          </a:p>
        </p:txBody>
      </p:sp>
      <p:sp>
        <p:nvSpPr>
          <p:cNvPr id="58383" name="Rectangle 5"/>
          <p:cNvSpPr/>
          <p:nvPr/>
        </p:nvSpPr>
        <p:spPr>
          <a:xfrm>
            <a:off x="658813" y="260350"/>
            <a:ext cx="7315200" cy="554038"/>
          </a:xfrm>
          <a:prstGeom prst="rect">
            <a:avLst/>
          </a:prstGeom>
          <a:noFill/>
          <a:ln w="9525">
            <a:noFill/>
          </a:ln>
        </p:spPr>
        <p:txBody>
          <a:bodyPr anchor="ctr" anchorCtr="0"/>
          <a:p>
            <a:pPr>
              <a:buSzTx/>
            </a:pPr>
            <a:r>
              <a:rPr lang="zh-CN" altLang="en-US" sz="3600" dirty="0">
                <a:solidFill>
                  <a:schemeClr val="tx2"/>
                </a:solidFill>
                <a:latin typeface="Arial Black" panose="020B0A04020102020204" pitchFamily="34" charset="0"/>
                <a:ea typeface="黑体" panose="02010609060101010101" pitchFamily="49" charset="-122"/>
              </a:rPr>
              <a:t>关键点描述：步骤</a:t>
            </a:r>
            <a:r>
              <a:rPr lang="en-US" altLang="zh-CN" sz="3600" dirty="0">
                <a:solidFill>
                  <a:schemeClr val="tx2"/>
                </a:solidFill>
                <a:latin typeface="Arial Black" panose="020B0A04020102020204" pitchFamily="34" charset="0"/>
                <a:ea typeface="黑体" panose="02010609060101010101" pitchFamily="49" charset="-122"/>
              </a:rPr>
              <a:t>3</a:t>
            </a:r>
            <a:endParaRPr lang="en-US" altLang="zh-CN" sz="3600" dirty="0">
              <a:solidFill>
                <a:schemeClr val="tx2"/>
              </a:solidFill>
              <a:latin typeface="Arial Black" panose="020B0A04020102020204" pitchFamily="34" charset="0"/>
              <a:ea typeface="黑体" panose="02010609060101010101" pitchFamily="49" charset="-122"/>
            </a:endParaRPr>
          </a:p>
        </p:txBody>
      </p:sp>
      <p:sp>
        <p:nvSpPr>
          <p:cNvPr id="58384" name="文本框 2"/>
          <p:cNvSpPr txBox="1"/>
          <p:nvPr/>
        </p:nvSpPr>
        <p:spPr>
          <a:xfrm>
            <a:off x="569913" y="814388"/>
            <a:ext cx="7935912" cy="1014412"/>
          </a:xfrm>
          <a:prstGeom prst="rect">
            <a:avLst/>
          </a:prstGeom>
          <a:noFill/>
          <a:ln w="9525">
            <a:noFill/>
          </a:ln>
        </p:spPr>
        <p:txBody>
          <a:bodyPr wrap="square" anchor="t" anchorCtr="0">
            <a:spAutoFit/>
          </a:bodyPr>
          <a:p>
            <a:pPr marL="342900" indent="-342900">
              <a:lnSpc>
                <a:spcPct val="150000"/>
              </a:lnSpc>
              <a:spcBef>
                <a:spcPct val="20000"/>
              </a:spcBef>
            </a:pPr>
            <a:r>
              <a:rPr lang="zh-CN" altLang="en-US" sz="2000" dirty="0">
                <a:latin typeface="楷体_GB2312" pitchFamily="49" charset="-122"/>
                <a:ea typeface="楷体_GB2312" pitchFamily="49" charset="-122"/>
              </a:rPr>
              <a:t>步骤</a:t>
            </a:r>
            <a:r>
              <a:rPr lang="en-US" altLang="zh-CN" sz="2000" dirty="0">
                <a:latin typeface="楷体_GB2312" pitchFamily="49" charset="-122"/>
                <a:ea typeface="楷体_GB2312" pitchFamily="49" charset="-122"/>
              </a:rPr>
              <a:t>3. </a:t>
            </a:r>
            <a:r>
              <a:rPr lang="zh-CN" altLang="en-US" sz="2000" dirty="0">
                <a:latin typeface="楷体_GB2312" pitchFamily="49" charset="-122"/>
                <a:ea typeface="楷体_GB2312" pitchFamily="49" charset="-122"/>
              </a:rPr>
              <a:t>在图像半径区域内</a:t>
            </a:r>
            <a:r>
              <a:rPr lang="en-US" altLang="zh-CN" sz="2000" dirty="0">
                <a:latin typeface="楷体_GB2312" pitchFamily="49" charset="-122"/>
                <a:ea typeface="楷体_GB2312" pitchFamily="49" charset="-122"/>
              </a:rPr>
              <a:t>,</a:t>
            </a:r>
            <a:r>
              <a:rPr lang="zh-CN" altLang="en-US" sz="2000" dirty="0">
                <a:latin typeface="楷体_GB2312" pitchFamily="49" charset="-122"/>
                <a:ea typeface="楷体_GB2312" pitchFamily="49" charset="-122"/>
              </a:rPr>
              <a:t>对每个像素点求其梯度幅值和方向，梯度幅值乘以高斯权重参数，生成方向直方图。 </a:t>
            </a:r>
            <a:endParaRPr lang="zh-CN" altLang="en-US" sz="2000">
              <a:latin typeface="Arial" panose="020B0604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灯片编号占位符 5"/>
          <p:cNvSpPr>
            <a:spLocks noGrp="1"/>
          </p:cNvSpPr>
          <p:nvPr>
            <p:ph type="sldNum" sz="quarter" idx="12"/>
          </p:nvPr>
        </p:nvSpPr>
        <p:spPr>
          <a:xfrm rot="-5400000">
            <a:off x="8224838" y="5884863"/>
            <a:ext cx="1317625" cy="365125"/>
          </a:xfrm>
          <a:noFill/>
          <a:ln>
            <a:noFill/>
          </a:ln>
        </p:spPr>
        <p:txBody>
          <a:bodyPr wrap="square" lIns="91440" tIns="45720" rIns="91440" bIns="45720" anchor="ctr" anchorCtr="0"/>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fld id="{9A0DB2DC-4C9A-4742-B13C-FB6460FD3503}" type="slidenum">
              <a:rPr lang="en-US" altLang="zh-CN" sz="2400" b="1" dirty="0">
                <a:solidFill>
                  <a:schemeClr val="tx2"/>
                </a:solidFill>
                <a:ea typeface="宋体" panose="02010600030101010101" pitchFamily="2" charset="-122"/>
              </a:rPr>
            </a:fld>
            <a:endParaRPr lang="en-US" altLang="zh-CN" sz="2400" b="1" dirty="0">
              <a:solidFill>
                <a:schemeClr val="tx2"/>
              </a:solidFill>
              <a:ea typeface="宋体" panose="02010600030101010101" pitchFamily="2" charset="-122"/>
            </a:endParaRPr>
          </a:p>
        </p:txBody>
      </p:sp>
      <p:sp>
        <p:nvSpPr>
          <p:cNvPr id="59394" name="Rectangle 3"/>
          <p:cNvSpPr>
            <a:spLocks noGrp="1"/>
          </p:cNvSpPr>
          <p:nvPr>
            <p:ph idx="1"/>
          </p:nvPr>
        </p:nvSpPr>
        <p:spPr>
          <a:xfrm>
            <a:off x="323850" y="1095375"/>
            <a:ext cx="8229600" cy="1333500"/>
          </a:xfrm>
          <a:ln/>
        </p:spPr>
        <p:txBody>
          <a:bodyPr vert="horz" wrap="square" lIns="91440" tIns="45720" rIns="91440" bIns="45720" anchor="t" anchorCtr="0"/>
          <a:p>
            <a:pPr defTabSz="457200" eaLnBrk="1" hangingPunct="1">
              <a:lnSpc>
                <a:spcPct val="140000"/>
              </a:lnSpc>
              <a:buSzTx/>
              <a:buFontTx/>
              <a:buNone/>
            </a:pPr>
            <a:r>
              <a:rPr lang="zh-CN" altLang="en-US" dirty="0">
                <a:latin typeface="楷体_GB2312" pitchFamily="49" charset="-122"/>
                <a:ea typeface="楷体_GB2312" pitchFamily="49" charset="-122"/>
              </a:rPr>
              <a:t>步骤</a:t>
            </a:r>
            <a:r>
              <a:rPr lang="en-US" altLang="zh-CN" dirty="0">
                <a:latin typeface="楷体_GB2312" pitchFamily="49" charset="-122"/>
                <a:ea typeface="楷体_GB2312" pitchFamily="49" charset="-122"/>
              </a:rPr>
              <a:t>4</a:t>
            </a:r>
            <a:r>
              <a:rPr lang="zh-CN" altLang="en-US" b="0" dirty="0">
                <a:latin typeface="NeoSans"/>
                <a:ea typeface="楷体_GB2312" pitchFamily="49" charset="-122"/>
              </a:rPr>
              <a:t>. 在窗口宽度为2X2的区域内计算8个方向的梯度方向直方图，绘制每个梯度方向的累加值，即可形成一个种子点。然后再在下一个2X2的区域内进行直方图统计，形成下一个种子点，共生成16个种子点。</a:t>
            </a:r>
            <a:endParaRPr lang="zh-CN" altLang="en-US" b="0" dirty="0">
              <a:latin typeface="NeoSans"/>
              <a:ea typeface="楷体_GB2312" pitchFamily="49" charset="-122"/>
            </a:endParaRPr>
          </a:p>
        </p:txBody>
      </p:sp>
      <p:sp>
        <p:nvSpPr>
          <p:cNvPr id="25607" name="Rectangle 8"/>
          <p:cNvSpPr/>
          <p:nvPr/>
        </p:nvSpPr>
        <p:spPr>
          <a:xfrm>
            <a:off x="379413" y="3121025"/>
            <a:ext cx="8229600" cy="1768475"/>
          </a:xfrm>
          <a:prstGeom prst="rect">
            <a:avLst/>
          </a:prstGeom>
          <a:noFill/>
          <a:ln w="9525">
            <a:noFill/>
          </a:ln>
        </p:spPr>
        <p:txBody>
          <a:bodyPr anchor="ctr">
            <a:spAutoFit/>
          </a:bodyPr>
          <a:p>
            <a:pPr marL="342900" marR="0" indent="-342900" algn="l" defTabSz="457200" rtl="0" eaLnBrk="1" fontAlgn="base" latinLnBrk="0" hangingPunct="1">
              <a:lnSpc>
                <a:spcPct val="140000"/>
              </a:lnSpc>
              <a:spcBef>
                <a:spcPct val="20000"/>
              </a:spcBef>
              <a:spcAft>
                <a:spcPts val="600"/>
              </a:spcAft>
              <a:buClrTx/>
              <a:buSzTx/>
              <a:buFontTx/>
              <a:buNone/>
            </a:pPr>
            <a:r>
              <a:rPr kumimoji="0" lang="zh-CN" altLang="en-US" sz="2000" b="0" i="0" u="none" strike="noStrike" kern="1200" cap="none" spc="0" normalizeH="0" baseline="0" noProof="1" dirty="0">
                <a:solidFill>
                  <a:schemeClr val="tx1"/>
                </a:solidFill>
                <a:latin typeface="楷体_GB2312" pitchFamily="49" charset="-122"/>
                <a:ea typeface="楷体_GB2312" pitchFamily="49" charset="-122"/>
                <a:cs typeface="+mn-cs"/>
              </a:rPr>
              <a:t>步骤</a:t>
            </a:r>
            <a:r>
              <a:rPr kumimoji="0" lang="en-US" altLang="zh-CN" sz="2000" b="0" i="0" u="none" strike="noStrike" kern="1200" cap="none" spc="0" normalizeH="0" baseline="0" noProof="1" dirty="0">
                <a:solidFill>
                  <a:schemeClr val="tx1"/>
                </a:solidFill>
                <a:latin typeface="楷体_GB2312" pitchFamily="49" charset="-122"/>
                <a:ea typeface="楷体_GB2312" pitchFamily="49" charset="-122"/>
                <a:cs typeface="+mn-cs"/>
              </a:rPr>
              <a:t>5</a:t>
            </a:r>
            <a:r>
              <a:rPr kumimoji="0" lang="zh-CN" altLang="en-US" sz="2000" b="0" i="0" u="none" strike="noStrike" kern="1200" cap="none" spc="0" normalizeH="0" baseline="0" noProof="1" dirty="0">
                <a:solidFill>
                  <a:schemeClr val="tx1"/>
                </a:solidFill>
                <a:latin typeface="NeoSans"/>
                <a:ea typeface="楷体_GB2312" pitchFamily="49" charset="-122"/>
                <a:cs typeface="+mn-cs"/>
              </a:rPr>
              <a:t>. 描述子向量元素门限化及门限化后的描述子向量规范化。描述子向量元素门限化：方向直方图每个方向上梯度幅值限制在一定门限值以下（门限一般取0.2）。描述子向量元素规范化：</a:t>
            </a:r>
            <a:endParaRPr kumimoji="0" lang="zh-CN" altLang="en-US" sz="2000" b="0" i="0" u="none" strike="noStrike" kern="1200" cap="none" spc="0" normalizeH="0" baseline="0" noProof="1" dirty="0">
              <a:solidFill>
                <a:schemeClr val="tx1"/>
              </a:solidFill>
              <a:latin typeface="NeoSans"/>
              <a:ea typeface="楷体_GB2312" pitchFamily="49" charset="-122"/>
              <a:cs typeface="+mn-cs"/>
            </a:endParaRPr>
          </a:p>
          <a:p>
            <a:pPr marL="0" marR="0" indent="304800" algn="l" defTabSz="457200" rtl="0" eaLnBrk="0" fontAlgn="base" latinLnBrk="0" hangingPunct="0">
              <a:lnSpc>
                <a:spcPct val="100000"/>
              </a:lnSpc>
              <a:spcBef>
                <a:spcPct val="0"/>
              </a:spcBef>
              <a:spcAft>
                <a:spcPct val="0"/>
              </a:spcAft>
              <a:buClrTx/>
              <a:buSzTx/>
              <a:buFontTx/>
              <a:buNone/>
            </a:pPr>
            <a:endParaRPr kumimoji="0" lang="en-US" altLang="zh-CN" sz="2000" b="0" i="0" u="none" strike="noStrike" kern="1200" cap="none" spc="0" normalizeH="0" baseline="0" noProof="1" dirty="0">
              <a:solidFill>
                <a:schemeClr val="tx1"/>
              </a:solidFill>
              <a:latin typeface="楷体_GB2312" pitchFamily="49" charset="-122"/>
              <a:ea typeface="楷体_GB2312" pitchFamily="49" charset="-122"/>
              <a:cs typeface="+mn-cs"/>
            </a:endParaRPr>
          </a:p>
        </p:txBody>
      </p:sp>
      <p:grpSp>
        <p:nvGrpSpPr>
          <p:cNvPr id="59396" name="组合 7"/>
          <p:cNvGrpSpPr/>
          <p:nvPr/>
        </p:nvGrpSpPr>
        <p:grpSpPr>
          <a:xfrm>
            <a:off x="1657350" y="4711700"/>
            <a:ext cx="5945188" cy="931863"/>
            <a:chOff x="1875" y="7760"/>
            <a:chExt cx="9364" cy="1468"/>
          </a:xfrm>
        </p:grpSpPr>
        <p:graphicFrame>
          <p:nvGraphicFramePr>
            <p:cNvPr id="59397" name="Object 7"/>
            <p:cNvGraphicFramePr>
              <a:graphicFrameLocks noChangeAspect="1"/>
            </p:cNvGraphicFramePr>
            <p:nvPr/>
          </p:nvGraphicFramePr>
          <p:xfrm>
            <a:off x="1875" y="7760"/>
            <a:ext cx="3350" cy="662"/>
          </p:xfrm>
          <a:graphic>
            <a:graphicData uri="http://schemas.openxmlformats.org/presentationml/2006/ole">
              <mc:AlternateContent xmlns:mc="http://schemas.openxmlformats.org/markup-compatibility/2006">
                <mc:Choice xmlns:v="urn:schemas-microsoft-com:vml" Requires="v">
                  <p:oleObj spid="_x0000_s3088" name="" r:id="rId1" imgW="1295400" imgH="254000" progId="Equation.DSMT4">
                    <p:embed/>
                  </p:oleObj>
                </mc:Choice>
                <mc:Fallback>
                  <p:oleObj name="" r:id="rId1" imgW="1295400" imgH="254000" progId="Equation.DSMT4">
                    <p:embed/>
                    <p:pic>
                      <p:nvPicPr>
                        <p:cNvPr id="0" name="图片 3087"/>
                        <p:cNvPicPr/>
                        <p:nvPr/>
                      </p:nvPicPr>
                      <p:blipFill>
                        <a:blip r:embed="rId2"/>
                        <a:stretch>
                          <a:fillRect/>
                        </a:stretch>
                      </p:blipFill>
                      <p:spPr>
                        <a:xfrm>
                          <a:off x="1875" y="7760"/>
                          <a:ext cx="3350" cy="662"/>
                        </a:xfrm>
                        <a:prstGeom prst="rect">
                          <a:avLst/>
                        </a:prstGeom>
                        <a:noFill/>
                        <a:ln w="38100">
                          <a:noFill/>
                          <a:miter/>
                        </a:ln>
                      </p:spPr>
                    </p:pic>
                  </p:oleObj>
                </mc:Fallback>
              </mc:AlternateContent>
            </a:graphicData>
          </a:graphic>
        </p:graphicFrame>
        <p:graphicFrame>
          <p:nvGraphicFramePr>
            <p:cNvPr id="59398" name="Object 6"/>
            <p:cNvGraphicFramePr>
              <a:graphicFrameLocks noChangeAspect="1"/>
            </p:cNvGraphicFramePr>
            <p:nvPr/>
          </p:nvGraphicFramePr>
          <p:xfrm>
            <a:off x="1947" y="8547"/>
            <a:ext cx="2835" cy="680"/>
          </p:xfrm>
          <a:graphic>
            <a:graphicData uri="http://schemas.openxmlformats.org/presentationml/2006/ole">
              <mc:AlternateContent xmlns:mc="http://schemas.openxmlformats.org/markup-compatibility/2006">
                <mc:Choice xmlns:v="urn:schemas-microsoft-com:vml" Requires="v">
                  <p:oleObj spid="_x0000_s3090" name="" r:id="rId3" imgW="1078865" imgH="254000" progId="Equation.DSMT4">
                    <p:embed/>
                  </p:oleObj>
                </mc:Choice>
                <mc:Fallback>
                  <p:oleObj name="" r:id="rId3" imgW="1078865" imgH="254000" progId="Equation.DSMT4">
                    <p:embed/>
                    <p:pic>
                      <p:nvPicPr>
                        <p:cNvPr id="0" name="图片 3089"/>
                        <p:cNvPicPr/>
                        <p:nvPr/>
                      </p:nvPicPr>
                      <p:blipFill>
                        <a:blip r:embed="rId4"/>
                        <a:stretch>
                          <a:fillRect/>
                        </a:stretch>
                      </p:blipFill>
                      <p:spPr>
                        <a:xfrm>
                          <a:off x="1947" y="8547"/>
                          <a:ext cx="2835" cy="680"/>
                        </a:xfrm>
                        <a:prstGeom prst="rect">
                          <a:avLst/>
                        </a:prstGeom>
                        <a:noFill/>
                        <a:ln w="38100">
                          <a:noFill/>
                          <a:miter/>
                        </a:ln>
                      </p:spPr>
                    </p:pic>
                  </p:oleObj>
                </mc:Fallback>
              </mc:AlternateContent>
            </a:graphicData>
          </a:graphic>
        </p:graphicFrame>
        <p:sp>
          <p:nvSpPr>
            <p:cNvPr id="59399" name="Rectangle 9"/>
            <p:cNvSpPr/>
            <p:nvPr/>
          </p:nvSpPr>
          <p:spPr>
            <a:xfrm>
              <a:off x="5542" y="7760"/>
              <a:ext cx="5697" cy="625"/>
            </a:xfrm>
            <a:prstGeom prst="rect">
              <a:avLst/>
            </a:prstGeom>
            <a:noFill/>
            <a:ln w="9525">
              <a:noFill/>
            </a:ln>
          </p:spPr>
          <p:txBody>
            <a:bodyPr anchor="ctr" anchorCtr="0">
              <a:spAutoFit/>
            </a:bodyPr>
            <a:p>
              <a:r>
                <a:rPr lang="zh-CN" altLang="en-US" sz="2000" dirty="0">
                  <a:latin typeface="楷体_GB2312" pitchFamily="49" charset="-122"/>
                  <a:ea typeface="楷体_GB2312" pitchFamily="49" charset="-122"/>
                </a:rPr>
                <a:t>为得到的</a:t>
              </a:r>
              <a:r>
                <a:rPr lang="en-US" altLang="zh-CN" sz="2000" dirty="0">
                  <a:latin typeface="楷体_GB2312" pitchFamily="49" charset="-122"/>
                  <a:ea typeface="楷体_GB2312" pitchFamily="49" charset="-122"/>
                </a:rPr>
                <a:t>128</a:t>
              </a:r>
              <a:r>
                <a:rPr lang="zh-CN" altLang="en-US" sz="2000" dirty="0">
                  <a:latin typeface="楷体_GB2312" pitchFamily="49" charset="-122"/>
                  <a:ea typeface="楷体_GB2312" pitchFamily="49" charset="-122"/>
                </a:rPr>
                <a:t>描述子向量</a:t>
              </a:r>
              <a:r>
                <a:rPr lang="en-US" altLang="zh-CN" sz="2000" dirty="0">
                  <a:latin typeface="楷体_GB2312" pitchFamily="49" charset="-122"/>
                  <a:ea typeface="楷体_GB2312" pitchFamily="49" charset="-122"/>
                </a:rPr>
                <a:t>,</a:t>
              </a:r>
              <a:endParaRPr lang="en-US" altLang="zh-CN" sz="2000" dirty="0">
                <a:latin typeface="楷体_GB2312" pitchFamily="49" charset="-122"/>
                <a:ea typeface="楷体_GB2312" pitchFamily="49" charset="-122"/>
              </a:endParaRPr>
            </a:p>
          </p:txBody>
        </p:sp>
        <p:sp>
          <p:nvSpPr>
            <p:cNvPr id="59400" name="Rectangle 10"/>
            <p:cNvSpPr/>
            <p:nvPr/>
          </p:nvSpPr>
          <p:spPr>
            <a:xfrm>
              <a:off x="5562" y="8577"/>
              <a:ext cx="5482" cy="625"/>
            </a:xfrm>
            <a:prstGeom prst="rect">
              <a:avLst/>
            </a:prstGeom>
            <a:noFill/>
            <a:ln w="9525">
              <a:noFill/>
            </a:ln>
          </p:spPr>
          <p:txBody>
            <a:bodyPr anchor="ctr" anchorCtr="0">
              <a:spAutoFit/>
            </a:bodyPr>
            <a:p>
              <a:r>
                <a:rPr lang="zh-CN" altLang="en-US" sz="2000" dirty="0">
                  <a:latin typeface="楷体_GB2312" pitchFamily="49" charset="-122"/>
                  <a:ea typeface="楷体_GB2312" pitchFamily="49" charset="-122"/>
                </a:rPr>
                <a:t>为规范化后的向量</a:t>
              </a:r>
              <a:endParaRPr lang="zh-CN" altLang="en-US" sz="2000" dirty="0">
                <a:latin typeface="楷体_GB2312" pitchFamily="49" charset="-122"/>
                <a:ea typeface="楷体_GB2312" pitchFamily="49" charset="-122"/>
              </a:endParaRPr>
            </a:p>
          </p:txBody>
        </p:sp>
      </p:grpSp>
      <p:sp>
        <p:nvSpPr>
          <p:cNvPr id="59401" name="Rectangle 12"/>
          <p:cNvSpPr/>
          <p:nvPr/>
        </p:nvSpPr>
        <p:spPr>
          <a:xfrm>
            <a:off x="3344863" y="6276975"/>
            <a:ext cx="336550" cy="274638"/>
          </a:xfrm>
          <a:prstGeom prst="rect">
            <a:avLst/>
          </a:prstGeom>
          <a:noFill/>
          <a:ln w="9525">
            <a:noFill/>
          </a:ln>
        </p:spPr>
        <p:txBody>
          <a:bodyPr wrap="none" anchor="ctr" anchorCtr="0">
            <a:spAutoFit/>
          </a:bodyPr>
          <a:p>
            <a:r>
              <a:rPr lang="en-US" altLang="zh-CN" sz="1200" dirty="0">
                <a:latin typeface="Times New Roman" panose="02020603050405020304" pitchFamily="18" charset="0"/>
                <a:ea typeface="黑体" panose="02010609060101010101" pitchFamily="49" charset="-122"/>
              </a:rPr>
              <a:t>    </a:t>
            </a:r>
            <a:endParaRPr lang="en-US" altLang="zh-CN" dirty="0">
              <a:latin typeface="Arial" panose="020B0604020202020204" pitchFamily="34" charset="0"/>
              <a:ea typeface="黑体" panose="02010609060101010101" pitchFamily="49" charset="-122"/>
            </a:endParaRPr>
          </a:p>
        </p:txBody>
      </p:sp>
      <p:sp>
        <p:nvSpPr>
          <p:cNvPr id="12" name="矩形 11"/>
          <p:cNvSpPr/>
          <p:nvPr/>
        </p:nvSpPr>
        <p:spPr>
          <a:xfrm>
            <a:off x="8413750" y="0"/>
            <a:ext cx="528638" cy="35258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59403" name="Rectangle 5"/>
          <p:cNvSpPr/>
          <p:nvPr/>
        </p:nvSpPr>
        <p:spPr>
          <a:xfrm>
            <a:off x="658813" y="260350"/>
            <a:ext cx="7315200" cy="554038"/>
          </a:xfrm>
          <a:prstGeom prst="rect">
            <a:avLst/>
          </a:prstGeom>
          <a:noFill/>
          <a:ln w="9525">
            <a:noFill/>
          </a:ln>
        </p:spPr>
        <p:txBody>
          <a:bodyPr anchor="ctr" anchorCtr="0"/>
          <a:p>
            <a:pPr>
              <a:buSzTx/>
            </a:pPr>
            <a:r>
              <a:rPr lang="zh-CN" altLang="en-US" sz="3600" dirty="0">
                <a:solidFill>
                  <a:schemeClr val="tx2"/>
                </a:solidFill>
                <a:latin typeface="Arial Black" panose="020B0A04020102020204" pitchFamily="34" charset="0"/>
                <a:ea typeface="黑体" panose="02010609060101010101" pitchFamily="49" charset="-122"/>
              </a:rPr>
              <a:t>关键点描述：步骤</a:t>
            </a:r>
            <a:r>
              <a:rPr lang="en-US" altLang="zh-CN" sz="3600" dirty="0">
                <a:solidFill>
                  <a:schemeClr val="tx2"/>
                </a:solidFill>
                <a:latin typeface="Arial Black" panose="020B0A04020102020204" pitchFamily="34" charset="0"/>
                <a:ea typeface="黑体" panose="02010609060101010101" pitchFamily="49" charset="-122"/>
              </a:rPr>
              <a:t>4</a:t>
            </a:r>
            <a:r>
              <a:rPr lang="zh-CN" altLang="en-US" sz="3600" dirty="0">
                <a:solidFill>
                  <a:schemeClr val="tx2"/>
                </a:solidFill>
                <a:latin typeface="Arial Black" panose="020B0A04020102020204" pitchFamily="34" charset="0"/>
                <a:ea typeface="黑体" panose="02010609060101010101" pitchFamily="49" charset="-122"/>
              </a:rPr>
              <a:t>与</a:t>
            </a:r>
            <a:r>
              <a:rPr lang="en-US" altLang="zh-CN" sz="3600" dirty="0">
                <a:solidFill>
                  <a:schemeClr val="tx2"/>
                </a:solidFill>
                <a:latin typeface="Arial Black" panose="020B0A04020102020204" pitchFamily="34" charset="0"/>
                <a:ea typeface="黑体" panose="02010609060101010101" pitchFamily="49" charset="-122"/>
              </a:rPr>
              <a:t>5</a:t>
            </a:r>
            <a:endParaRPr lang="en-US" altLang="zh-CN" sz="3600" dirty="0">
              <a:solidFill>
                <a:schemeClr val="tx2"/>
              </a:solidFill>
              <a:latin typeface="Arial Black" panose="020B0A04020102020204" pitchFamily="34" charset="0"/>
              <a:ea typeface="黑体" panose="02010609060101010101" pitchFamily="49"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8413750" y="0"/>
            <a:ext cx="528638" cy="35258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60418" name="灯片编号占位符 3"/>
          <p:cNvSpPr>
            <a:spLocks noGrp="1"/>
          </p:cNvSpPr>
          <p:nvPr>
            <p:ph type="sldNum" sz="quarter" idx="12"/>
          </p:nvPr>
        </p:nvSpPr>
        <p:spPr>
          <a:xfrm rot="-5400000">
            <a:off x="8224838" y="5884863"/>
            <a:ext cx="1317625" cy="365125"/>
          </a:xfrm>
          <a:noFill/>
          <a:ln>
            <a:noFill/>
          </a:ln>
        </p:spPr>
        <p:txBody>
          <a:bodyPr wrap="square" lIns="91440" tIns="45720" rIns="91440" bIns="45720" anchor="ctr" anchorCtr="0"/>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fld id="{9A0DB2DC-4C9A-4742-B13C-FB6460FD3503}" type="slidenum">
              <a:rPr lang="en-US" altLang="zh-CN" sz="2400" b="1" dirty="0">
                <a:solidFill>
                  <a:schemeClr val="tx2"/>
                </a:solidFill>
                <a:ea typeface="宋体" panose="02010600030101010101" pitchFamily="2" charset="-122"/>
              </a:rPr>
            </a:fld>
            <a:endParaRPr lang="en-US" altLang="zh-CN" sz="2400" b="1" dirty="0">
              <a:solidFill>
                <a:schemeClr val="tx2"/>
              </a:solidFill>
              <a:ea typeface="宋体" panose="02010600030101010101" pitchFamily="2" charset="-122"/>
            </a:endParaRPr>
          </a:p>
        </p:txBody>
      </p:sp>
      <p:sp>
        <p:nvSpPr>
          <p:cNvPr id="60419" name="Rectangle 4"/>
          <p:cNvSpPr/>
          <p:nvPr/>
        </p:nvSpPr>
        <p:spPr>
          <a:xfrm>
            <a:off x="0" y="876300"/>
            <a:ext cx="9144000" cy="0"/>
          </a:xfrm>
          <a:prstGeom prst="rect">
            <a:avLst/>
          </a:prstGeom>
          <a:noFill/>
          <a:ln w="9525">
            <a:noFill/>
          </a:ln>
        </p:spPr>
        <p:txBody>
          <a:bodyPr wrap="none" anchor="ctr" anchorCtr="0">
            <a:spAutoFit/>
          </a:bodyPr>
          <a:p>
            <a:pPr eaLnBrk="0" hangingPunct="0"/>
            <a:endParaRPr lang="zh-CN" altLang="en-US" dirty="0">
              <a:latin typeface="Arial" panose="020B0604020202020204" pitchFamily="34" charset="0"/>
              <a:ea typeface="黑体" panose="02010609060101010101" pitchFamily="49" charset="-122"/>
            </a:endParaRPr>
          </a:p>
        </p:txBody>
      </p:sp>
      <p:graphicFrame>
        <p:nvGraphicFramePr>
          <p:cNvPr id="60420" name="Object 3"/>
          <p:cNvGraphicFramePr>
            <a:graphicFrameLocks noChangeAspect="1"/>
          </p:cNvGraphicFramePr>
          <p:nvPr/>
        </p:nvGraphicFramePr>
        <p:xfrm>
          <a:off x="531813" y="941388"/>
          <a:ext cx="6119812" cy="5784850"/>
        </p:xfrm>
        <a:graphic>
          <a:graphicData uri="http://schemas.openxmlformats.org/presentationml/2006/ole">
            <mc:AlternateContent xmlns:mc="http://schemas.openxmlformats.org/markup-compatibility/2006">
              <mc:Choice xmlns:v="urn:schemas-microsoft-com:vml" Requires="v">
                <p:oleObj spid="_x0000_s3091" name="" r:id="rId1" imgW="7420610" imgH="7021195" progId="Visio.Drawing.11">
                  <p:embed/>
                </p:oleObj>
              </mc:Choice>
              <mc:Fallback>
                <p:oleObj name="" r:id="rId1" imgW="7420610" imgH="7021195" progId="Visio.Drawing.11">
                  <p:embed/>
                  <p:pic>
                    <p:nvPicPr>
                      <p:cNvPr id="0" name="图片 3090"/>
                      <p:cNvPicPr/>
                      <p:nvPr/>
                    </p:nvPicPr>
                    <p:blipFill>
                      <a:blip r:embed="rId2"/>
                      <a:stretch>
                        <a:fillRect/>
                      </a:stretch>
                    </p:blipFill>
                    <p:spPr>
                      <a:xfrm>
                        <a:off x="531813" y="941388"/>
                        <a:ext cx="6119812" cy="5784850"/>
                      </a:xfrm>
                      <a:prstGeom prst="rect">
                        <a:avLst/>
                      </a:prstGeom>
                      <a:noFill/>
                      <a:ln w="38100">
                        <a:noFill/>
                        <a:miter/>
                      </a:ln>
                    </p:spPr>
                  </p:pic>
                </p:oleObj>
              </mc:Fallback>
            </mc:AlternateContent>
          </a:graphicData>
        </a:graphic>
      </p:graphicFrame>
      <p:sp>
        <p:nvSpPr>
          <p:cNvPr id="60421" name="Text Box 5"/>
          <p:cNvSpPr txBox="1"/>
          <p:nvPr/>
        </p:nvSpPr>
        <p:spPr>
          <a:xfrm>
            <a:off x="6511925" y="2711450"/>
            <a:ext cx="2430463" cy="2244725"/>
          </a:xfrm>
          <a:prstGeom prst="rect">
            <a:avLst/>
          </a:prstGeom>
          <a:noFill/>
          <a:ln w="9525">
            <a:noFill/>
          </a:ln>
        </p:spPr>
        <p:txBody>
          <a:bodyPr wrap="square" anchor="t" anchorCtr="0">
            <a:spAutoFit/>
          </a:bodyPr>
          <a:p>
            <a:pPr>
              <a:lnSpc>
                <a:spcPct val="140000"/>
              </a:lnSpc>
            </a:pPr>
            <a:r>
              <a:rPr lang="zh-CN" altLang="zh-CN" sz="2000" dirty="0">
                <a:latin typeface="楷体_GB2312" pitchFamily="49" charset="-122"/>
                <a:ea typeface="楷体_GB2312" pitchFamily="49" charset="-122"/>
              </a:rPr>
              <a:t>Lowe实验结果表明</a:t>
            </a:r>
            <a:r>
              <a:rPr lang="zh-CN" altLang="en-US" sz="2000" dirty="0">
                <a:latin typeface="楷体_GB2312" pitchFamily="49" charset="-122"/>
                <a:ea typeface="楷体_GB2312" pitchFamily="49" charset="-122"/>
              </a:rPr>
              <a:t>：</a:t>
            </a:r>
            <a:r>
              <a:rPr lang="zh-CN" altLang="zh-CN" sz="2000" dirty="0">
                <a:latin typeface="楷体_GB2312" pitchFamily="49" charset="-122"/>
                <a:ea typeface="楷体_GB2312" pitchFamily="49" charset="-122"/>
              </a:rPr>
              <a:t>描述子采用4×4×8＝128维向量表征</a:t>
            </a:r>
            <a:r>
              <a:rPr lang="zh-CN" altLang="en-US" sz="2000" dirty="0">
                <a:latin typeface="楷体_GB2312" pitchFamily="49" charset="-122"/>
                <a:ea typeface="楷体_GB2312" pitchFamily="49" charset="-122"/>
              </a:rPr>
              <a:t>，</a:t>
            </a:r>
            <a:r>
              <a:rPr lang="zh-CN" altLang="zh-CN" sz="2000" dirty="0">
                <a:latin typeface="楷体_GB2312" pitchFamily="49" charset="-122"/>
                <a:ea typeface="楷体_GB2312" pitchFamily="49" charset="-122"/>
              </a:rPr>
              <a:t>综合效果最优（不变性与独特性）。</a:t>
            </a:r>
            <a:endParaRPr lang="zh-CN" altLang="en-US" sz="2000" dirty="0">
              <a:latin typeface="楷体_GB2312" pitchFamily="49" charset="-122"/>
              <a:ea typeface="楷体_GB2312" pitchFamily="49" charset="-122"/>
            </a:endParaRPr>
          </a:p>
        </p:txBody>
      </p:sp>
      <p:sp>
        <p:nvSpPr>
          <p:cNvPr id="60422" name="Rectangle 5"/>
          <p:cNvSpPr/>
          <p:nvPr/>
        </p:nvSpPr>
        <p:spPr>
          <a:xfrm>
            <a:off x="658813" y="260350"/>
            <a:ext cx="7315200" cy="554038"/>
          </a:xfrm>
          <a:prstGeom prst="rect">
            <a:avLst/>
          </a:prstGeom>
          <a:noFill/>
          <a:ln w="9525">
            <a:noFill/>
          </a:ln>
        </p:spPr>
        <p:txBody>
          <a:bodyPr anchor="ctr" anchorCtr="0"/>
          <a:p>
            <a:pPr>
              <a:buSzTx/>
            </a:pPr>
            <a:r>
              <a:rPr lang="zh-CN" altLang="en-US" sz="3600" dirty="0">
                <a:solidFill>
                  <a:schemeClr val="tx2"/>
                </a:solidFill>
                <a:latin typeface="Arial Black" panose="020B0A04020102020204" pitchFamily="34" charset="0"/>
                <a:ea typeface="黑体" panose="02010609060101010101" pitchFamily="49" charset="-122"/>
              </a:rPr>
              <a:t>关键点描述</a:t>
            </a:r>
            <a:endParaRPr lang="en-US" altLang="zh-CN" sz="3600" dirty="0">
              <a:solidFill>
                <a:schemeClr val="tx2"/>
              </a:solidFill>
              <a:latin typeface="Arial Black" panose="020B0A04020102020204" pitchFamily="34" charset="0"/>
              <a:ea typeface="黑体" panose="02010609060101010101" pitchFamily="49"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灯片编号占位符 5"/>
          <p:cNvSpPr>
            <a:spLocks noGrp="1"/>
          </p:cNvSpPr>
          <p:nvPr>
            <p:ph type="sldNum" sz="quarter" idx="12"/>
          </p:nvPr>
        </p:nvSpPr>
        <p:spPr>
          <a:xfrm rot="-5400000">
            <a:off x="8224838" y="5884863"/>
            <a:ext cx="1317625" cy="365125"/>
          </a:xfrm>
          <a:noFill/>
          <a:ln>
            <a:noFill/>
          </a:ln>
        </p:spPr>
        <p:txBody>
          <a:bodyPr wrap="square" lIns="91440" tIns="45720" rIns="91440" bIns="45720" anchor="ctr" anchorCtr="0"/>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fld id="{9A0DB2DC-4C9A-4742-B13C-FB6460FD3503}" type="slidenum">
              <a:rPr lang="en-US" altLang="zh-CN" sz="2400" b="1" dirty="0">
                <a:solidFill>
                  <a:schemeClr val="tx2"/>
                </a:solidFill>
                <a:latin typeface="Arial" panose="020B0604020202020204" pitchFamily="34" charset="0"/>
                <a:ea typeface="宋体" panose="02010600030101010101" pitchFamily="2" charset="-122"/>
              </a:rPr>
            </a:fld>
            <a:endParaRPr lang="en-US" altLang="zh-CN" sz="2400" b="1" dirty="0">
              <a:solidFill>
                <a:schemeClr val="tx2"/>
              </a:solidFill>
              <a:latin typeface="Arial" panose="020B0604020202020204" pitchFamily="34" charset="0"/>
              <a:ea typeface="宋体" panose="02010600030101010101" pitchFamily="2" charset="-122"/>
            </a:endParaRPr>
          </a:p>
        </p:txBody>
      </p:sp>
      <p:sp>
        <p:nvSpPr>
          <p:cNvPr id="61442" name="Text Box 4"/>
          <p:cNvSpPr txBox="1"/>
          <p:nvPr/>
        </p:nvSpPr>
        <p:spPr>
          <a:xfrm>
            <a:off x="2625725" y="2482850"/>
            <a:ext cx="4216400" cy="3044825"/>
          </a:xfrm>
          <a:prstGeom prst="rect">
            <a:avLst/>
          </a:prstGeom>
          <a:noFill/>
          <a:ln w="9525">
            <a:noFill/>
          </a:ln>
        </p:spPr>
        <p:txBody>
          <a:bodyPr wrap="square" anchor="t" anchorCtr="0">
            <a:spAutoFit/>
          </a:bodyPr>
          <a:p>
            <a:pPr marL="342900" indent="-342900" eaLnBrk="0" hangingPunct="0">
              <a:lnSpc>
                <a:spcPct val="150000"/>
              </a:lnSpc>
              <a:buSzTx/>
              <a:buFont typeface="Arial" panose="020B0604020202020204" pitchFamily="34" charset="0"/>
            </a:pPr>
            <a:r>
              <a:rPr lang="en-US" altLang="zh-CN" sz="3200" dirty="0">
                <a:latin typeface="Arial" panose="020B0604020202020204" pitchFamily="34" charset="0"/>
                <a:ea typeface="黑体" panose="02010609060101010101" pitchFamily="49" charset="-122"/>
              </a:rPr>
              <a:t>  关键点检测</a:t>
            </a:r>
            <a:endParaRPr lang="en-US" altLang="zh-CN" sz="3200" dirty="0">
              <a:latin typeface="Arial" panose="020B0604020202020204" pitchFamily="34" charset="0"/>
              <a:ea typeface="黑体" panose="02010609060101010101" pitchFamily="49" charset="-122"/>
            </a:endParaRPr>
          </a:p>
          <a:p>
            <a:pPr marL="342900" indent="-342900" eaLnBrk="0" hangingPunct="0">
              <a:lnSpc>
                <a:spcPct val="150000"/>
              </a:lnSpc>
              <a:buSzTx/>
              <a:buFont typeface="Arial" panose="020B0604020202020204" pitchFamily="34" charset="0"/>
            </a:pPr>
            <a:r>
              <a:rPr lang="en-US" altLang="zh-CN" sz="3200" dirty="0">
                <a:latin typeface="Arial" panose="020B0604020202020204" pitchFamily="34" charset="0"/>
                <a:ea typeface="黑体" panose="02010609060101010101" pitchFamily="49" charset="-122"/>
              </a:rPr>
              <a:t>  关键点描述 </a:t>
            </a:r>
            <a:endParaRPr lang="en-US" altLang="zh-CN" sz="3200" dirty="0">
              <a:latin typeface="Arial" panose="020B0604020202020204" pitchFamily="34" charset="0"/>
              <a:ea typeface="黑体" panose="02010609060101010101" pitchFamily="49" charset="-122"/>
            </a:endParaRPr>
          </a:p>
          <a:p>
            <a:pPr marL="342900" indent="-342900" eaLnBrk="0" hangingPunct="0">
              <a:lnSpc>
                <a:spcPct val="150000"/>
              </a:lnSpc>
              <a:buSzTx/>
              <a:buFont typeface="Arial" panose="020B0604020202020204" pitchFamily="34" charset="0"/>
            </a:pPr>
            <a:r>
              <a:rPr lang="en-US" altLang="zh-CN" sz="3200" dirty="0">
                <a:latin typeface="Arial" panose="020B0604020202020204" pitchFamily="34" charset="0"/>
                <a:ea typeface="黑体" panose="02010609060101010101" pitchFamily="49" charset="-122"/>
              </a:rPr>
              <a:t>  </a:t>
            </a:r>
            <a:r>
              <a:rPr lang="en-US" altLang="zh-CN" sz="3200" dirty="0">
                <a:solidFill>
                  <a:srgbClr val="0070C0"/>
                </a:solidFill>
                <a:latin typeface="Arial" panose="020B0604020202020204" pitchFamily="34" charset="0"/>
                <a:ea typeface="黑体" panose="02010609060101010101" pitchFamily="49" charset="-122"/>
              </a:rPr>
              <a:t>关键点匹配</a:t>
            </a:r>
            <a:endParaRPr lang="en-US" altLang="zh-CN" sz="3200" dirty="0">
              <a:solidFill>
                <a:srgbClr val="0070C0"/>
              </a:solidFill>
              <a:latin typeface="Arial" panose="020B0604020202020204" pitchFamily="34" charset="0"/>
              <a:ea typeface="黑体" panose="02010609060101010101" pitchFamily="49" charset="-122"/>
            </a:endParaRPr>
          </a:p>
          <a:p>
            <a:pPr marL="342900" indent="-342900" eaLnBrk="0" hangingPunct="0">
              <a:lnSpc>
                <a:spcPct val="150000"/>
              </a:lnSpc>
              <a:buSzTx/>
              <a:buFont typeface="Arial" panose="020B0604020202020204" pitchFamily="34" charset="0"/>
            </a:pPr>
            <a:r>
              <a:rPr lang="en-US" altLang="zh-CN" sz="3200" dirty="0">
                <a:latin typeface="Arial" panose="020B0604020202020204" pitchFamily="34" charset="0"/>
                <a:ea typeface="黑体" panose="02010609060101010101" pitchFamily="49" charset="-122"/>
              </a:rPr>
              <a:t>  </a:t>
            </a:r>
            <a:endParaRPr lang="en-US" altLang="zh-CN">
              <a:latin typeface="NeoSans"/>
            </a:endParaRPr>
          </a:p>
        </p:txBody>
      </p:sp>
      <p:sp>
        <p:nvSpPr>
          <p:cNvPr id="61443" name="Rectangle 5"/>
          <p:cNvSpPr/>
          <p:nvPr/>
        </p:nvSpPr>
        <p:spPr>
          <a:xfrm>
            <a:off x="566738" y="406400"/>
            <a:ext cx="6275387" cy="554038"/>
          </a:xfrm>
          <a:prstGeom prst="rect">
            <a:avLst/>
          </a:prstGeom>
          <a:noFill/>
          <a:ln w="9525">
            <a:noFill/>
          </a:ln>
        </p:spPr>
        <p:txBody>
          <a:bodyPr anchor="ctr" anchorCtr="0"/>
          <a:p>
            <a:pPr defTabSz="914400">
              <a:spcBef>
                <a:spcPct val="20000"/>
              </a:spcBef>
              <a:spcAft>
                <a:spcPts val="600"/>
              </a:spcAft>
              <a:buSzTx/>
            </a:pPr>
            <a:r>
              <a:rPr lang="zh-CN" altLang="en-US" sz="4400" dirty="0">
                <a:solidFill>
                  <a:schemeClr val="tx2"/>
                </a:solidFill>
                <a:latin typeface="Arial Black" panose="020B0A04020102020204" pitchFamily="34" charset="0"/>
                <a:ea typeface="黑体" panose="02010609060101010101" pitchFamily="49" charset="-122"/>
              </a:rPr>
              <a:t>SIFT算法实现细节</a:t>
            </a:r>
            <a:endParaRPr lang="zh-CN" altLang="en-US" sz="4400" dirty="0">
              <a:solidFill>
                <a:schemeClr val="tx2"/>
              </a:solidFill>
              <a:latin typeface="Arial Black" panose="020B0A04020102020204" pitchFamily="34" charset="0"/>
              <a:ea typeface="黑体" panose="02010609060101010101" pitchFamily="49" charset="-122"/>
            </a:endParaRPr>
          </a:p>
        </p:txBody>
      </p:sp>
      <p:sp>
        <p:nvSpPr>
          <p:cNvPr id="7" name="矩形 6"/>
          <p:cNvSpPr/>
          <p:nvPr/>
        </p:nvSpPr>
        <p:spPr>
          <a:xfrm>
            <a:off x="8413750" y="0"/>
            <a:ext cx="528638" cy="35258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日期占位符 1"/>
          <p:cNvSpPr>
            <a:spLocks noGrp="1"/>
          </p:cNvSpPr>
          <p:nvPr>
            <p:ph type="dt" sz="half" idx="10"/>
          </p:nvPr>
        </p:nvSpPr>
        <p:spPr>
          <a:noFill/>
          <a:ln>
            <a:noFill/>
          </a:ln>
        </p:spPr>
        <p:txBody>
          <a:bodyPr wrap="square" lIns="91440" tIns="45720" rIns="91440" bIns="0" anchor="b" anchorCtr="0"/>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fld id="{BB962C8B-B14F-4D97-AF65-F5344CB8AC3E}" type="datetime5">
              <a:rPr lang="zh-CN" altLang="en-US" sz="1000" dirty="0">
                <a:ea typeface="宋体" panose="02010600030101010101" pitchFamily="2" charset="-122"/>
              </a:rPr>
            </a:fld>
            <a:endParaRPr lang="zh-CN" altLang="en-US" sz="1000" dirty="0">
              <a:ea typeface="宋体" panose="02010600030101010101" pitchFamily="2" charset="-122"/>
            </a:endParaRPr>
          </a:p>
        </p:txBody>
      </p:sp>
      <p:sp>
        <p:nvSpPr>
          <p:cNvPr id="62466" name="灯片编号占位符 3"/>
          <p:cNvSpPr>
            <a:spLocks noGrp="1"/>
          </p:cNvSpPr>
          <p:nvPr>
            <p:ph type="sldNum" sz="quarter" idx="12"/>
          </p:nvPr>
        </p:nvSpPr>
        <p:spPr>
          <a:xfrm rot="-5400000">
            <a:off x="8224838" y="5884863"/>
            <a:ext cx="1317625" cy="365125"/>
          </a:xfrm>
          <a:noFill/>
          <a:ln>
            <a:noFill/>
          </a:ln>
        </p:spPr>
        <p:txBody>
          <a:bodyPr wrap="square" lIns="91440" tIns="45720" rIns="91440" bIns="45720" anchor="ctr" anchorCtr="0"/>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fld id="{9A0DB2DC-4C9A-4742-B13C-FB6460FD3503}" type="slidenum">
              <a:rPr lang="en-US" altLang="zh-CN" sz="2400" b="1" dirty="0">
                <a:solidFill>
                  <a:schemeClr val="tx2"/>
                </a:solidFill>
                <a:ea typeface="宋体" panose="02010600030101010101" pitchFamily="2" charset="-122"/>
              </a:rPr>
            </a:fld>
            <a:endParaRPr lang="en-US" altLang="zh-CN" sz="2400" b="1" dirty="0">
              <a:solidFill>
                <a:schemeClr val="tx2"/>
              </a:solidFill>
              <a:ea typeface="宋体" panose="02010600030101010101" pitchFamily="2" charset="-122"/>
            </a:endParaRPr>
          </a:p>
        </p:txBody>
      </p:sp>
      <p:sp>
        <p:nvSpPr>
          <p:cNvPr id="44034" name="Rectangle 2"/>
          <p:cNvSpPr>
            <a:spLocks noChangeArrowheads="1"/>
          </p:cNvSpPr>
          <p:nvPr/>
        </p:nvSpPr>
        <p:spPr bwMode="auto">
          <a:xfrm>
            <a:off x="703263" y="233363"/>
            <a:ext cx="4589463" cy="554038"/>
          </a:xfrm>
          <a:prstGeom prst="rect">
            <a:avLst/>
          </a:prstGeom>
          <a:noFill/>
          <a:ln>
            <a:noFill/>
          </a:ln>
          <a:effectLst/>
        </p:spPr>
        <p:txBody>
          <a:bodyPr anchor="ctr"/>
          <a:lstStyle/>
          <a:p>
            <a:pPr marL="0" marR="0" lvl="0" indent="0" algn="l" defTabSz="457200" rtl="0" eaLnBrk="1" fontAlgn="base" latinLnBrk="0" hangingPunct="1">
              <a:lnSpc>
                <a:spcPct val="100000"/>
              </a:lnSpc>
              <a:spcBef>
                <a:spcPct val="0"/>
              </a:spcBef>
              <a:spcAft>
                <a:spcPct val="0"/>
              </a:spcAft>
              <a:buClrTx/>
              <a:buSzTx/>
              <a:buFontTx/>
              <a:buNone/>
              <a:defRPr/>
            </a:pPr>
            <a:r>
              <a:rPr kumimoji="0" lang="zh-CN" altLang="en-US" sz="3600" b="0" i="0" u="none" strike="noStrike" kern="1200" cap="none" spc="0" normalizeH="0" baseline="0" noProof="0">
                <a:ln>
                  <a:noFill/>
                </a:ln>
                <a:solidFill>
                  <a:schemeClr val="accent2"/>
                </a:solidFill>
                <a:effectLst>
                  <a:outerShdw blurRad="38100" dist="38100" dir="2700000" algn="tl">
                    <a:srgbClr val="C0C0C0"/>
                  </a:outerShdw>
                </a:effectLst>
                <a:uLnTx/>
                <a:uFillTx/>
                <a:latin typeface="NeoSans" pitchFamily="50" charset="0"/>
                <a:ea typeface="微软雅黑" panose="020B0503020204020204" pitchFamily="34" charset="-122"/>
                <a:cs typeface="+mn-cs"/>
              </a:rPr>
              <a:t>关键点匹配</a:t>
            </a:r>
            <a:endParaRPr kumimoji="0" lang="zh-CN" altLang="en-US" sz="3600" b="0" i="0" u="none" strike="noStrike" kern="1200" cap="none" spc="0" normalizeH="0" baseline="0" noProof="0">
              <a:ln>
                <a:noFill/>
              </a:ln>
              <a:solidFill>
                <a:schemeClr val="accent2"/>
              </a:solidFill>
              <a:effectLst>
                <a:outerShdw blurRad="38100" dist="38100" dir="2700000" algn="tl">
                  <a:srgbClr val="C0C0C0"/>
                </a:outerShdw>
              </a:effectLst>
              <a:uLnTx/>
              <a:uFillTx/>
              <a:latin typeface="NeoSans" pitchFamily="50" charset="0"/>
              <a:ea typeface="微软雅黑" panose="020B0503020204020204" pitchFamily="34" charset="-122"/>
              <a:cs typeface="+mn-cs"/>
            </a:endParaRPr>
          </a:p>
        </p:txBody>
      </p:sp>
      <p:sp>
        <p:nvSpPr>
          <p:cNvPr id="62468" name="Text Box 5"/>
          <p:cNvSpPr txBox="1"/>
          <p:nvPr/>
        </p:nvSpPr>
        <p:spPr>
          <a:xfrm>
            <a:off x="638175" y="1133475"/>
            <a:ext cx="7839075" cy="1814513"/>
          </a:xfrm>
          <a:prstGeom prst="rect">
            <a:avLst/>
          </a:prstGeom>
          <a:noFill/>
          <a:ln w="9525">
            <a:noFill/>
          </a:ln>
        </p:spPr>
        <p:txBody>
          <a:bodyPr anchor="t" anchorCtr="0">
            <a:spAutoFit/>
          </a:bodyPr>
          <a:p>
            <a:pPr>
              <a:lnSpc>
                <a:spcPct val="140000"/>
              </a:lnSpc>
            </a:pPr>
            <a:r>
              <a:rPr lang="zh-CN" altLang="en-US" sz="2000" dirty="0">
                <a:latin typeface="楷体_GB2312" pitchFamily="49" charset="-122"/>
                <a:ea typeface="楷体_GB2312" pitchFamily="49" charset="-122"/>
              </a:rPr>
              <a:t>分别对模板图（参考图，</a:t>
            </a:r>
            <a:r>
              <a:rPr lang="en-US" altLang="zh-CN" sz="2000" dirty="0">
                <a:latin typeface="楷体_GB2312" pitchFamily="49" charset="-122"/>
                <a:ea typeface="楷体_GB2312" pitchFamily="49" charset="-122"/>
              </a:rPr>
              <a:t>reference image</a:t>
            </a:r>
            <a:r>
              <a:rPr lang="zh-CN" altLang="en-US" sz="2000" dirty="0">
                <a:latin typeface="楷体_GB2312" pitchFamily="49" charset="-122"/>
                <a:ea typeface="楷体_GB2312" pitchFamily="49" charset="-122"/>
              </a:rPr>
              <a:t>）和实时图（观测图，</a:t>
            </a:r>
            <a:r>
              <a:rPr lang="en-US" altLang="zh-CN" sz="2000" dirty="0">
                <a:latin typeface="楷体_GB2312" pitchFamily="49" charset="-122"/>
                <a:ea typeface="楷体_GB2312" pitchFamily="49" charset="-122"/>
              </a:rPr>
              <a:t>observation image</a:t>
            </a:r>
            <a:r>
              <a:rPr lang="zh-CN" altLang="en-US" sz="2000" dirty="0">
                <a:latin typeface="楷体_GB2312" pitchFamily="49" charset="-122"/>
                <a:ea typeface="楷体_GB2312" pitchFamily="49" charset="-122"/>
              </a:rPr>
              <a:t>）建立关键点描述子集合。目标的识别是通过两点集内关键点描述子的比对来完成。具有</a:t>
            </a:r>
            <a:r>
              <a:rPr lang="en-US" altLang="zh-CN" sz="2000" dirty="0">
                <a:latin typeface="楷体_GB2312" pitchFamily="49" charset="-122"/>
                <a:ea typeface="楷体_GB2312" pitchFamily="49" charset="-122"/>
              </a:rPr>
              <a:t>128</a:t>
            </a:r>
            <a:r>
              <a:rPr lang="zh-CN" altLang="en-US" sz="2000" dirty="0">
                <a:latin typeface="楷体_GB2312" pitchFamily="49" charset="-122"/>
                <a:ea typeface="楷体_GB2312" pitchFamily="49" charset="-122"/>
              </a:rPr>
              <a:t>维的关键点描述子的相似性度量采用欧式距离。</a:t>
            </a:r>
            <a:endParaRPr lang="zh-CN" altLang="en-US" sz="2000" dirty="0">
              <a:latin typeface="楷体_GB2312" pitchFamily="49" charset="-122"/>
              <a:ea typeface="楷体_GB2312" pitchFamily="49" charset="-122"/>
            </a:endParaRPr>
          </a:p>
        </p:txBody>
      </p:sp>
      <p:graphicFrame>
        <p:nvGraphicFramePr>
          <p:cNvPr id="62469" name="Object 20"/>
          <p:cNvGraphicFramePr>
            <a:graphicFrameLocks noChangeAspect="1"/>
          </p:cNvGraphicFramePr>
          <p:nvPr/>
        </p:nvGraphicFramePr>
        <p:xfrm>
          <a:off x="1692275" y="3321050"/>
          <a:ext cx="5040313" cy="2357438"/>
        </p:xfrm>
        <a:graphic>
          <a:graphicData uri="http://schemas.openxmlformats.org/presentationml/2006/ole">
            <mc:AlternateContent xmlns:mc="http://schemas.openxmlformats.org/markup-compatibility/2006">
              <mc:Choice xmlns:v="urn:schemas-microsoft-com:vml" Requires="v">
                <p:oleObj spid="_x0000_s3106" name="" r:id="rId1" imgW="3050540" imgH="1435735" progId="Visio.Drawing.11">
                  <p:embed/>
                </p:oleObj>
              </mc:Choice>
              <mc:Fallback>
                <p:oleObj name="" r:id="rId1" imgW="3050540" imgH="1435735" progId="Visio.Drawing.11">
                  <p:embed/>
                  <p:pic>
                    <p:nvPicPr>
                      <p:cNvPr id="0" name="图片 3105"/>
                      <p:cNvPicPr/>
                      <p:nvPr/>
                    </p:nvPicPr>
                    <p:blipFill>
                      <a:blip r:embed="rId2"/>
                      <a:stretch>
                        <a:fillRect/>
                      </a:stretch>
                    </p:blipFill>
                    <p:spPr>
                      <a:xfrm>
                        <a:off x="1692275" y="3321050"/>
                        <a:ext cx="5040313" cy="2357438"/>
                      </a:xfrm>
                      <a:prstGeom prst="rect">
                        <a:avLst/>
                      </a:prstGeom>
                      <a:noFill/>
                      <a:ln w="38100">
                        <a:noFill/>
                        <a:miter/>
                      </a:ln>
                    </p:spPr>
                  </p:pic>
                </p:oleObj>
              </mc:Fallback>
            </mc:AlternateContent>
          </a:graphicData>
        </a:graphic>
      </p:graphicFrame>
      <p:sp>
        <p:nvSpPr>
          <p:cNvPr id="7" name="矩形 6"/>
          <p:cNvSpPr/>
          <p:nvPr/>
        </p:nvSpPr>
        <p:spPr>
          <a:xfrm>
            <a:off x="8413750" y="0"/>
            <a:ext cx="528638" cy="35258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日期占位符 2"/>
          <p:cNvSpPr>
            <a:spLocks noGrp="1"/>
          </p:cNvSpPr>
          <p:nvPr>
            <p:ph type="dt" sz="half" idx="2"/>
          </p:nvPr>
        </p:nvSpPr>
        <p:spPr>
          <a:noFill/>
          <a:ln>
            <a:noFill/>
          </a:ln>
        </p:spPr>
        <p:txBody>
          <a:bodyPr wrap="square" lIns="91440" tIns="45720" rIns="91440" bIns="0" anchor="b" anchorCtr="0"/>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fld id="{BB962C8B-B14F-4D97-AF65-F5344CB8AC3E}" type="datetime5">
              <a:rPr lang="zh-CN" altLang="en-US" sz="1000" dirty="0">
                <a:latin typeface="Arial" panose="020B0604020202020204" pitchFamily="34" charset="0"/>
                <a:ea typeface="宋体" panose="02010600030101010101" pitchFamily="2" charset="-122"/>
              </a:rPr>
            </a:fld>
            <a:endParaRPr lang="zh-CN" altLang="en-US" sz="1000" dirty="0">
              <a:latin typeface="Arial" panose="020B0604020202020204" pitchFamily="34" charset="0"/>
              <a:ea typeface="宋体" panose="02010600030101010101" pitchFamily="2" charset="-122"/>
            </a:endParaRPr>
          </a:p>
        </p:txBody>
      </p:sp>
      <p:sp>
        <p:nvSpPr>
          <p:cNvPr id="63490" name="灯片编号占位符 4"/>
          <p:cNvSpPr>
            <a:spLocks noGrp="1"/>
          </p:cNvSpPr>
          <p:nvPr>
            <p:ph type="sldNum" sz="quarter" idx="4"/>
          </p:nvPr>
        </p:nvSpPr>
        <p:spPr>
          <a:xfrm rot="-5400000">
            <a:off x="8224838" y="5884863"/>
            <a:ext cx="1317625" cy="365125"/>
          </a:xfrm>
          <a:noFill/>
          <a:ln>
            <a:noFill/>
          </a:ln>
        </p:spPr>
        <p:txBody>
          <a:bodyPr wrap="square" lIns="91440" tIns="45720" rIns="91440" bIns="45720" anchor="ctr" anchorCtr="0"/>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fld id="{9A0DB2DC-4C9A-4742-B13C-FB6460FD3503}" type="slidenum">
              <a:rPr lang="en-US" altLang="zh-CN" sz="2400" b="1" dirty="0">
                <a:solidFill>
                  <a:schemeClr val="tx2"/>
                </a:solidFill>
                <a:latin typeface="Arial" panose="020B0604020202020204" pitchFamily="34" charset="0"/>
                <a:ea typeface="宋体" panose="02010600030101010101" pitchFamily="2" charset="-122"/>
              </a:rPr>
            </a:fld>
            <a:endParaRPr lang="en-US" altLang="zh-CN" sz="2400" b="1" dirty="0">
              <a:solidFill>
                <a:schemeClr val="tx2"/>
              </a:solidFill>
              <a:latin typeface="Arial" panose="020B0604020202020204" pitchFamily="34" charset="0"/>
              <a:ea typeface="宋体" panose="02010600030101010101" pitchFamily="2" charset="-122"/>
            </a:endParaRPr>
          </a:p>
        </p:txBody>
      </p:sp>
      <p:sp>
        <p:nvSpPr>
          <p:cNvPr id="160774" name="Rectangle 6"/>
          <p:cNvSpPr>
            <a:spLocks noChangeArrowheads="1"/>
          </p:cNvSpPr>
          <p:nvPr/>
        </p:nvSpPr>
        <p:spPr bwMode="auto">
          <a:xfrm>
            <a:off x="703263" y="233363"/>
            <a:ext cx="4589463" cy="554038"/>
          </a:xfrm>
          <a:prstGeom prst="rect">
            <a:avLst/>
          </a:prstGeom>
          <a:noFill/>
          <a:ln>
            <a:noFill/>
          </a:ln>
          <a:effectLst/>
        </p:spPr>
        <p:txBody>
          <a:bodyPr anchor="ctr"/>
          <a:lstStyle/>
          <a:p>
            <a:pPr marL="0" marR="0" lvl="0" indent="0" algn="l" defTabSz="457200" rtl="0" eaLnBrk="1" fontAlgn="base" latinLnBrk="0" hangingPunct="1">
              <a:lnSpc>
                <a:spcPct val="100000"/>
              </a:lnSpc>
              <a:spcBef>
                <a:spcPct val="0"/>
              </a:spcBef>
              <a:spcAft>
                <a:spcPct val="0"/>
              </a:spcAft>
              <a:buClrTx/>
              <a:buSzTx/>
              <a:buFontTx/>
              <a:buNone/>
              <a:defRPr/>
            </a:pPr>
            <a:r>
              <a:rPr kumimoji="0" lang="zh-CN" altLang="en-US" sz="3600" b="0" i="0" u="none" strike="noStrike" kern="1200" cap="none" spc="0" normalizeH="0" baseline="0" noProof="0">
                <a:ln>
                  <a:noFill/>
                </a:ln>
                <a:solidFill>
                  <a:schemeClr val="accent2"/>
                </a:solidFill>
                <a:effectLst>
                  <a:outerShdw blurRad="38100" dist="38100" dir="2700000" algn="tl">
                    <a:srgbClr val="C0C0C0"/>
                  </a:outerShdw>
                </a:effectLst>
                <a:uLnTx/>
                <a:uFillTx/>
                <a:latin typeface="NeoSans" pitchFamily="50" charset="0"/>
                <a:ea typeface="微软雅黑" panose="020B0503020204020204" pitchFamily="34" charset="-122"/>
                <a:cs typeface="+mn-cs"/>
              </a:rPr>
              <a:t>关键点匹配</a:t>
            </a:r>
            <a:endParaRPr kumimoji="0" lang="zh-CN" altLang="en-US" sz="3600" b="0" i="0" u="none" strike="noStrike" kern="1200" cap="none" spc="0" normalizeH="0" baseline="0" noProof="0">
              <a:ln>
                <a:noFill/>
              </a:ln>
              <a:solidFill>
                <a:schemeClr val="accent2"/>
              </a:solidFill>
              <a:effectLst>
                <a:outerShdw blurRad="38100" dist="38100" dir="2700000" algn="tl">
                  <a:srgbClr val="C0C0C0"/>
                </a:outerShdw>
              </a:effectLst>
              <a:uLnTx/>
              <a:uFillTx/>
              <a:latin typeface="NeoSans" pitchFamily="50" charset="0"/>
              <a:ea typeface="微软雅黑" panose="020B0503020204020204" pitchFamily="34" charset="-122"/>
              <a:cs typeface="+mn-cs"/>
            </a:endParaRPr>
          </a:p>
        </p:txBody>
      </p:sp>
      <p:pic>
        <p:nvPicPr>
          <p:cNvPr id="63492" name="Picture 8"/>
          <p:cNvPicPr>
            <a:picLocks noChangeAspect="1"/>
          </p:cNvPicPr>
          <p:nvPr/>
        </p:nvPicPr>
        <p:blipFill>
          <a:blip r:embed="rId1"/>
          <a:stretch>
            <a:fillRect/>
          </a:stretch>
        </p:blipFill>
        <p:spPr>
          <a:xfrm>
            <a:off x="1422400" y="3024188"/>
            <a:ext cx="6415088" cy="2344737"/>
          </a:xfrm>
          <a:prstGeom prst="rect">
            <a:avLst/>
          </a:prstGeom>
          <a:noFill/>
          <a:ln w="9525">
            <a:noFill/>
          </a:ln>
        </p:spPr>
      </p:pic>
      <p:sp>
        <p:nvSpPr>
          <p:cNvPr id="63493" name="Text Box 9"/>
          <p:cNvSpPr txBox="1"/>
          <p:nvPr/>
        </p:nvSpPr>
        <p:spPr>
          <a:xfrm>
            <a:off x="322263" y="3146425"/>
            <a:ext cx="874712" cy="366713"/>
          </a:xfrm>
          <a:prstGeom prst="rect">
            <a:avLst/>
          </a:prstGeom>
          <a:noFill/>
          <a:ln w="9525">
            <a:noFill/>
          </a:ln>
        </p:spPr>
        <p:txBody>
          <a:bodyPr wrap="none" anchor="t" anchorCtr="0">
            <a:spAutoFit/>
          </a:bodyPr>
          <a:p>
            <a:pPr eaLnBrk="0" hangingPunct="0"/>
            <a:r>
              <a:rPr lang="zh-CN" altLang="en-US" dirty="0">
                <a:latin typeface="楷体_GB2312" pitchFamily="49" charset="-122"/>
                <a:ea typeface="楷体_GB2312" pitchFamily="49" charset="-122"/>
              </a:rPr>
              <a:t>原图像</a:t>
            </a:r>
            <a:endParaRPr lang="zh-CN" altLang="en-US" dirty="0">
              <a:latin typeface="楷体_GB2312" pitchFamily="49" charset="-122"/>
              <a:ea typeface="楷体_GB2312" pitchFamily="49" charset="-122"/>
            </a:endParaRPr>
          </a:p>
        </p:txBody>
      </p:sp>
      <p:sp>
        <p:nvSpPr>
          <p:cNvPr id="63494" name="Text Box 10"/>
          <p:cNvSpPr txBox="1"/>
          <p:nvPr/>
        </p:nvSpPr>
        <p:spPr>
          <a:xfrm>
            <a:off x="322263" y="4508500"/>
            <a:ext cx="1104900" cy="366713"/>
          </a:xfrm>
          <a:prstGeom prst="rect">
            <a:avLst/>
          </a:prstGeom>
          <a:noFill/>
          <a:ln w="9525">
            <a:noFill/>
          </a:ln>
        </p:spPr>
        <p:txBody>
          <a:bodyPr wrap="none" anchor="t" anchorCtr="0">
            <a:spAutoFit/>
          </a:bodyPr>
          <a:p>
            <a:pPr eaLnBrk="0" hangingPunct="0"/>
            <a:r>
              <a:rPr lang="zh-CN" altLang="en-US" dirty="0">
                <a:latin typeface="楷体_GB2312" pitchFamily="49" charset="-122"/>
                <a:ea typeface="楷体_GB2312" pitchFamily="49" charset="-122"/>
              </a:rPr>
              <a:t>目标图像</a:t>
            </a:r>
            <a:endParaRPr lang="zh-CN" altLang="en-US" dirty="0">
              <a:latin typeface="楷体_GB2312" pitchFamily="49" charset="-122"/>
              <a:ea typeface="楷体_GB2312" pitchFamily="49" charset="-122"/>
            </a:endParaRPr>
          </a:p>
        </p:txBody>
      </p:sp>
      <p:sp>
        <p:nvSpPr>
          <p:cNvPr id="63495" name="Text Box 11"/>
          <p:cNvSpPr txBox="1"/>
          <p:nvPr/>
        </p:nvSpPr>
        <p:spPr>
          <a:xfrm>
            <a:off x="984250" y="1641475"/>
            <a:ext cx="1409700" cy="457200"/>
          </a:xfrm>
          <a:prstGeom prst="rect">
            <a:avLst/>
          </a:prstGeom>
          <a:noFill/>
          <a:ln w="9525">
            <a:noFill/>
          </a:ln>
        </p:spPr>
        <p:txBody>
          <a:bodyPr wrap="none" anchor="t" anchorCtr="0">
            <a:spAutoFit/>
          </a:bodyPr>
          <a:p>
            <a:pPr eaLnBrk="0" hangingPunct="0"/>
            <a:r>
              <a:rPr lang="zh-CN" altLang="en-US" sz="2400" dirty="0">
                <a:latin typeface="楷体_GB2312" pitchFamily="49" charset="-122"/>
                <a:ea typeface="楷体_GB2312" pitchFamily="49" charset="-122"/>
              </a:rPr>
              <a:t>穷举匹配</a:t>
            </a:r>
            <a:endParaRPr lang="zh-CN" altLang="en-US" sz="2400" dirty="0">
              <a:latin typeface="楷体_GB2312" pitchFamily="49" charset="-122"/>
              <a:ea typeface="楷体_GB2312" pitchFamily="49" charset="-122"/>
            </a:endParaRPr>
          </a:p>
        </p:txBody>
      </p:sp>
      <p:sp>
        <p:nvSpPr>
          <p:cNvPr id="9" name="矩形 8"/>
          <p:cNvSpPr/>
          <p:nvPr/>
        </p:nvSpPr>
        <p:spPr>
          <a:xfrm>
            <a:off x="8413750" y="0"/>
            <a:ext cx="528638" cy="35258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日期占位符 3"/>
          <p:cNvSpPr>
            <a:spLocks noGrp="1"/>
          </p:cNvSpPr>
          <p:nvPr>
            <p:ph type="dt" sz="half" idx="10"/>
          </p:nvPr>
        </p:nvSpPr>
        <p:spPr>
          <a:noFill/>
          <a:ln>
            <a:noFill/>
          </a:ln>
        </p:spPr>
        <p:txBody>
          <a:bodyPr wrap="square" lIns="91440" tIns="45720" rIns="91440" bIns="0" anchor="b" anchorCtr="0"/>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fld id="{BB962C8B-B14F-4D97-AF65-F5344CB8AC3E}" type="datetime5">
              <a:rPr lang="zh-CN" altLang="en-US" sz="1000" dirty="0">
                <a:ea typeface="宋体" panose="02010600030101010101" pitchFamily="2" charset="-122"/>
              </a:rPr>
            </a:fld>
            <a:endParaRPr lang="zh-CN" altLang="en-US" sz="1000" dirty="0">
              <a:ea typeface="宋体" panose="02010600030101010101" pitchFamily="2" charset="-122"/>
            </a:endParaRPr>
          </a:p>
        </p:txBody>
      </p:sp>
      <p:sp>
        <p:nvSpPr>
          <p:cNvPr id="64514" name="灯片编号占位符 5"/>
          <p:cNvSpPr>
            <a:spLocks noGrp="1"/>
          </p:cNvSpPr>
          <p:nvPr>
            <p:ph type="sldNum" sz="quarter" idx="12"/>
          </p:nvPr>
        </p:nvSpPr>
        <p:spPr>
          <a:xfrm rot="-5400000">
            <a:off x="8224838" y="5884863"/>
            <a:ext cx="1317625" cy="365125"/>
          </a:xfrm>
          <a:noFill/>
          <a:ln>
            <a:noFill/>
          </a:ln>
        </p:spPr>
        <p:txBody>
          <a:bodyPr wrap="square" lIns="91440" tIns="45720" rIns="91440" bIns="45720" anchor="ctr" anchorCtr="0"/>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fld id="{9A0DB2DC-4C9A-4742-B13C-FB6460FD3503}" type="slidenum">
              <a:rPr lang="en-US" altLang="zh-CN" sz="2400" b="1" dirty="0">
                <a:solidFill>
                  <a:schemeClr val="tx2"/>
                </a:solidFill>
                <a:ea typeface="宋体" panose="02010600030101010101" pitchFamily="2" charset="-122"/>
              </a:rPr>
            </a:fld>
            <a:endParaRPr lang="en-US" altLang="zh-CN" sz="2400" b="1" dirty="0">
              <a:solidFill>
                <a:schemeClr val="tx2"/>
              </a:solidFill>
              <a:ea typeface="宋体" panose="02010600030101010101" pitchFamily="2" charset="-122"/>
            </a:endParaRPr>
          </a:p>
        </p:txBody>
      </p:sp>
      <p:graphicFrame>
        <p:nvGraphicFramePr>
          <p:cNvPr id="64515" name="Object 4"/>
          <p:cNvGraphicFramePr>
            <a:graphicFrameLocks noChangeAspect="1"/>
          </p:cNvGraphicFramePr>
          <p:nvPr/>
        </p:nvGraphicFramePr>
        <p:xfrm>
          <a:off x="4575175" y="1806575"/>
          <a:ext cx="2160588" cy="452438"/>
        </p:xfrm>
        <a:graphic>
          <a:graphicData uri="http://schemas.openxmlformats.org/presentationml/2006/ole">
            <mc:AlternateContent xmlns:mc="http://schemas.openxmlformats.org/markup-compatibility/2006">
              <mc:Choice xmlns:v="urn:schemas-microsoft-com:vml" Requires="v">
                <p:oleObj spid="_x0000_s3103" name="" r:id="rId1" imgW="1231265" imgH="254000" progId="Equation.DSMT4">
                  <p:embed/>
                </p:oleObj>
              </mc:Choice>
              <mc:Fallback>
                <p:oleObj name="" r:id="rId1" imgW="1231265" imgH="254000" progId="Equation.DSMT4">
                  <p:embed/>
                  <p:pic>
                    <p:nvPicPr>
                      <p:cNvPr id="0" name="图片 3102"/>
                      <p:cNvPicPr/>
                      <p:nvPr/>
                    </p:nvPicPr>
                    <p:blipFill>
                      <a:blip r:embed="rId2"/>
                      <a:stretch>
                        <a:fillRect/>
                      </a:stretch>
                    </p:blipFill>
                    <p:spPr>
                      <a:xfrm>
                        <a:off x="4575175" y="1806575"/>
                        <a:ext cx="2160588" cy="452438"/>
                      </a:xfrm>
                      <a:prstGeom prst="rect">
                        <a:avLst/>
                      </a:prstGeom>
                      <a:noFill/>
                      <a:ln w="38100">
                        <a:noFill/>
                        <a:miter/>
                      </a:ln>
                    </p:spPr>
                  </p:pic>
                </p:oleObj>
              </mc:Fallback>
            </mc:AlternateContent>
          </a:graphicData>
        </a:graphic>
      </p:graphicFrame>
      <p:graphicFrame>
        <p:nvGraphicFramePr>
          <p:cNvPr id="64516" name="Object 5"/>
          <p:cNvGraphicFramePr>
            <a:graphicFrameLocks noChangeAspect="1"/>
          </p:cNvGraphicFramePr>
          <p:nvPr/>
        </p:nvGraphicFramePr>
        <p:xfrm>
          <a:off x="4575175" y="2212975"/>
          <a:ext cx="2225675" cy="450850"/>
        </p:xfrm>
        <a:graphic>
          <a:graphicData uri="http://schemas.openxmlformats.org/presentationml/2006/ole">
            <mc:AlternateContent xmlns:mc="http://schemas.openxmlformats.org/markup-compatibility/2006">
              <mc:Choice xmlns:v="urn:schemas-microsoft-com:vml" Requires="v">
                <p:oleObj spid="_x0000_s3105" name="" r:id="rId3" imgW="1269365" imgH="254000" progId="Equation.DSMT4">
                  <p:embed/>
                </p:oleObj>
              </mc:Choice>
              <mc:Fallback>
                <p:oleObj name="" r:id="rId3" imgW="1269365" imgH="254000" progId="Equation.DSMT4">
                  <p:embed/>
                  <p:pic>
                    <p:nvPicPr>
                      <p:cNvPr id="0" name="图片 3104"/>
                      <p:cNvPicPr/>
                      <p:nvPr/>
                    </p:nvPicPr>
                    <p:blipFill>
                      <a:blip r:embed="rId4"/>
                      <a:stretch>
                        <a:fillRect/>
                      </a:stretch>
                    </p:blipFill>
                    <p:spPr>
                      <a:xfrm>
                        <a:off x="4575175" y="2212975"/>
                        <a:ext cx="2225675" cy="450850"/>
                      </a:xfrm>
                      <a:prstGeom prst="rect">
                        <a:avLst/>
                      </a:prstGeom>
                      <a:noFill/>
                      <a:ln w="38100">
                        <a:noFill/>
                        <a:miter/>
                      </a:ln>
                    </p:spPr>
                  </p:pic>
                </p:oleObj>
              </mc:Fallback>
            </mc:AlternateContent>
          </a:graphicData>
        </a:graphic>
      </p:graphicFrame>
      <p:graphicFrame>
        <p:nvGraphicFramePr>
          <p:cNvPr id="64517" name="Object 6"/>
          <p:cNvGraphicFramePr>
            <a:graphicFrameLocks noChangeAspect="1"/>
          </p:cNvGraphicFramePr>
          <p:nvPr/>
        </p:nvGraphicFramePr>
        <p:xfrm>
          <a:off x="4572000" y="2649538"/>
          <a:ext cx="2811463" cy="869950"/>
        </p:xfrm>
        <a:graphic>
          <a:graphicData uri="http://schemas.openxmlformats.org/presentationml/2006/ole">
            <mc:AlternateContent xmlns:mc="http://schemas.openxmlformats.org/markup-compatibility/2006">
              <mc:Choice xmlns:v="urn:schemas-microsoft-com:vml" Requires="v">
                <p:oleObj spid="_x0000_s3104" name="" r:id="rId5" imgW="1600200" imgH="495300" progId="Equation.DSMT4">
                  <p:embed/>
                </p:oleObj>
              </mc:Choice>
              <mc:Fallback>
                <p:oleObj name="" r:id="rId5" imgW="1600200" imgH="495300" progId="Equation.DSMT4">
                  <p:embed/>
                  <p:pic>
                    <p:nvPicPr>
                      <p:cNvPr id="0" name="图片 3103"/>
                      <p:cNvPicPr/>
                      <p:nvPr/>
                    </p:nvPicPr>
                    <p:blipFill>
                      <a:blip r:embed="rId6"/>
                      <a:stretch>
                        <a:fillRect/>
                      </a:stretch>
                    </p:blipFill>
                    <p:spPr>
                      <a:xfrm>
                        <a:off x="4572000" y="2649538"/>
                        <a:ext cx="2811463" cy="869950"/>
                      </a:xfrm>
                      <a:prstGeom prst="rect">
                        <a:avLst/>
                      </a:prstGeom>
                      <a:noFill/>
                      <a:ln w="38100">
                        <a:noFill/>
                        <a:miter/>
                      </a:ln>
                    </p:spPr>
                  </p:pic>
                </p:oleObj>
              </mc:Fallback>
            </mc:AlternateContent>
          </a:graphicData>
        </a:graphic>
      </p:graphicFrame>
      <p:sp>
        <p:nvSpPr>
          <p:cNvPr id="64518" name="Text Box 7"/>
          <p:cNvSpPr txBox="1"/>
          <p:nvPr/>
        </p:nvSpPr>
        <p:spPr>
          <a:xfrm>
            <a:off x="969963" y="1719263"/>
            <a:ext cx="7186612" cy="946150"/>
          </a:xfrm>
          <a:prstGeom prst="rect">
            <a:avLst/>
          </a:prstGeom>
          <a:noFill/>
          <a:ln w="9525">
            <a:noFill/>
          </a:ln>
        </p:spPr>
        <p:txBody>
          <a:bodyPr anchor="t" anchorCtr="0">
            <a:spAutoFit/>
          </a:bodyPr>
          <a:p>
            <a:pPr fontAlgn="ctr">
              <a:lnSpc>
                <a:spcPct val="140000"/>
              </a:lnSpc>
              <a:buClr>
                <a:srgbClr val="1055A8"/>
              </a:buClr>
              <a:buChar char="•"/>
            </a:pPr>
            <a:r>
              <a:rPr lang="en-US" altLang="zh-CN" sz="2000" dirty="0">
                <a:latin typeface="NeoSans"/>
                <a:ea typeface="楷体_GB2312" pitchFamily="49" charset="-122"/>
              </a:rPr>
              <a:t>  </a:t>
            </a:r>
            <a:r>
              <a:rPr lang="zh-CN" altLang="en-US" sz="2000" dirty="0">
                <a:latin typeface="NeoSans"/>
                <a:ea typeface="楷体_GB2312" pitchFamily="49" charset="-122"/>
              </a:rPr>
              <a:t>模板图中关键点描述子：</a:t>
            </a:r>
            <a:endParaRPr lang="zh-CN" altLang="en-US" sz="2000" dirty="0">
              <a:latin typeface="NeoSans"/>
              <a:ea typeface="楷体_GB2312" pitchFamily="49" charset="-122"/>
            </a:endParaRPr>
          </a:p>
          <a:p>
            <a:pPr fontAlgn="ctr">
              <a:lnSpc>
                <a:spcPct val="140000"/>
              </a:lnSpc>
              <a:buClr>
                <a:srgbClr val="1055A8"/>
              </a:buClr>
              <a:buChar char="•"/>
            </a:pPr>
            <a:r>
              <a:rPr lang="zh-CN" altLang="en-US" sz="2000" dirty="0">
                <a:latin typeface="NeoSans"/>
                <a:ea typeface="楷体_GB2312" pitchFamily="49" charset="-122"/>
              </a:rPr>
              <a:t>  实时图中关键点描述子：</a:t>
            </a:r>
            <a:endParaRPr lang="zh-CN" altLang="en-US" sz="2000" dirty="0">
              <a:latin typeface="NeoSans"/>
              <a:ea typeface="楷体_GB2312" pitchFamily="49" charset="-122"/>
            </a:endParaRPr>
          </a:p>
        </p:txBody>
      </p:sp>
      <p:sp>
        <p:nvSpPr>
          <p:cNvPr id="64519" name="Text Box 8"/>
          <p:cNvSpPr txBox="1"/>
          <p:nvPr/>
        </p:nvSpPr>
        <p:spPr>
          <a:xfrm>
            <a:off x="963613" y="2792413"/>
            <a:ext cx="7186612" cy="519112"/>
          </a:xfrm>
          <a:prstGeom prst="rect">
            <a:avLst/>
          </a:prstGeom>
          <a:noFill/>
          <a:ln w="9525">
            <a:noFill/>
          </a:ln>
        </p:spPr>
        <p:txBody>
          <a:bodyPr anchor="t" anchorCtr="0">
            <a:spAutoFit/>
          </a:bodyPr>
          <a:p>
            <a:pPr fontAlgn="ctr">
              <a:lnSpc>
                <a:spcPct val="140000"/>
              </a:lnSpc>
              <a:buClr>
                <a:srgbClr val="1055A8"/>
              </a:buClr>
              <a:buChar char="•"/>
            </a:pPr>
            <a:r>
              <a:rPr lang="en-US" altLang="zh-CN" sz="2000" dirty="0">
                <a:latin typeface="NeoSans"/>
                <a:ea typeface="楷体_GB2312" pitchFamily="49" charset="-122"/>
              </a:rPr>
              <a:t>  </a:t>
            </a:r>
            <a:r>
              <a:rPr lang="zh-CN" altLang="en-US" sz="2000" dirty="0">
                <a:latin typeface="NeoSans"/>
                <a:ea typeface="楷体_GB2312" pitchFamily="49" charset="-122"/>
              </a:rPr>
              <a:t>任意两描述子相似性度量：</a:t>
            </a:r>
            <a:endParaRPr lang="zh-CN" altLang="en-US" sz="2000" dirty="0">
              <a:latin typeface="NeoSans"/>
              <a:ea typeface="楷体_GB2312" pitchFamily="49" charset="-122"/>
            </a:endParaRPr>
          </a:p>
        </p:txBody>
      </p:sp>
      <p:sp>
        <p:nvSpPr>
          <p:cNvPr id="64520" name="Text Box 9"/>
          <p:cNvSpPr txBox="1"/>
          <p:nvPr/>
        </p:nvSpPr>
        <p:spPr>
          <a:xfrm>
            <a:off x="468313" y="3517900"/>
            <a:ext cx="8178800" cy="519113"/>
          </a:xfrm>
          <a:prstGeom prst="rect">
            <a:avLst/>
          </a:prstGeom>
          <a:noFill/>
          <a:ln w="9525">
            <a:noFill/>
          </a:ln>
        </p:spPr>
        <p:txBody>
          <a:bodyPr anchor="t" anchorCtr="0">
            <a:spAutoFit/>
          </a:bodyPr>
          <a:p>
            <a:pPr>
              <a:lnSpc>
                <a:spcPct val="140000"/>
              </a:lnSpc>
            </a:pPr>
            <a:r>
              <a:rPr lang="en-US" altLang="zh-CN" sz="2000" dirty="0">
                <a:latin typeface="NeoSans"/>
                <a:ea typeface="黑体" panose="02010609060101010101" pitchFamily="49" charset="-122"/>
              </a:rPr>
              <a:t>        </a:t>
            </a:r>
            <a:r>
              <a:rPr lang="zh-CN" altLang="en-US" sz="2000" dirty="0">
                <a:latin typeface="NeoSans"/>
                <a:ea typeface="黑体" panose="02010609060101010101" pitchFamily="49" charset="-122"/>
              </a:rPr>
              <a:t>要得到配对的关键点描述子，              需满足：</a:t>
            </a:r>
            <a:endParaRPr lang="zh-CN" altLang="en-US" sz="2000" dirty="0">
              <a:latin typeface="NeoSans"/>
              <a:ea typeface="黑体" panose="02010609060101010101" pitchFamily="49" charset="-122"/>
            </a:endParaRPr>
          </a:p>
        </p:txBody>
      </p:sp>
      <p:graphicFrame>
        <p:nvGraphicFramePr>
          <p:cNvPr id="64521" name="Object 10"/>
          <p:cNvGraphicFramePr>
            <a:graphicFrameLocks noChangeAspect="1"/>
          </p:cNvGraphicFramePr>
          <p:nvPr/>
        </p:nvGraphicFramePr>
        <p:xfrm>
          <a:off x="2190750" y="4376738"/>
          <a:ext cx="4767263" cy="762000"/>
        </p:xfrm>
        <a:graphic>
          <a:graphicData uri="http://schemas.openxmlformats.org/presentationml/2006/ole">
            <mc:AlternateContent xmlns:mc="http://schemas.openxmlformats.org/markup-compatibility/2006">
              <mc:Choice xmlns:v="urn:schemas-microsoft-com:vml" Requires="v">
                <p:oleObj spid="_x0000_s3107" name="" r:id="rId7" imgW="3035300" imgH="482600" progId="Equation.DSMT4">
                  <p:embed/>
                </p:oleObj>
              </mc:Choice>
              <mc:Fallback>
                <p:oleObj name="" r:id="rId7" imgW="3035300" imgH="482600" progId="Equation.DSMT4">
                  <p:embed/>
                  <p:pic>
                    <p:nvPicPr>
                      <p:cNvPr id="0" name="图片 3106"/>
                      <p:cNvPicPr/>
                      <p:nvPr/>
                    </p:nvPicPr>
                    <p:blipFill>
                      <a:blip r:embed="rId8"/>
                      <a:stretch>
                        <a:fillRect/>
                      </a:stretch>
                    </p:blipFill>
                    <p:spPr>
                      <a:xfrm>
                        <a:off x="2190750" y="4376738"/>
                        <a:ext cx="4767263" cy="762000"/>
                      </a:xfrm>
                      <a:prstGeom prst="rect">
                        <a:avLst/>
                      </a:prstGeom>
                      <a:noFill/>
                      <a:ln w="38100">
                        <a:noFill/>
                        <a:miter/>
                      </a:ln>
                    </p:spPr>
                  </p:pic>
                </p:oleObj>
              </mc:Fallback>
            </mc:AlternateContent>
          </a:graphicData>
        </a:graphic>
      </p:graphicFrame>
      <p:graphicFrame>
        <p:nvGraphicFramePr>
          <p:cNvPr id="64522" name="Object 11"/>
          <p:cNvGraphicFramePr>
            <a:graphicFrameLocks noChangeAspect="1"/>
          </p:cNvGraphicFramePr>
          <p:nvPr/>
        </p:nvGraphicFramePr>
        <p:xfrm>
          <a:off x="5114925" y="3609975"/>
          <a:ext cx="941388" cy="427038"/>
        </p:xfrm>
        <a:graphic>
          <a:graphicData uri="http://schemas.openxmlformats.org/presentationml/2006/ole">
            <mc:AlternateContent xmlns:mc="http://schemas.openxmlformats.org/markup-compatibility/2006">
              <mc:Choice xmlns:v="urn:schemas-microsoft-com:vml" Requires="v">
                <p:oleObj spid="_x0000_s3108" name="" r:id="rId9" imgW="609600" imgH="279400" progId="Equation.DSMT4">
                  <p:embed/>
                </p:oleObj>
              </mc:Choice>
              <mc:Fallback>
                <p:oleObj name="" r:id="rId9" imgW="609600" imgH="279400" progId="Equation.DSMT4">
                  <p:embed/>
                  <p:pic>
                    <p:nvPicPr>
                      <p:cNvPr id="0" name="图片 3107"/>
                      <p:cNvPicPr/>
                      <p:nvPr/>
                    </p:nvPicPr>
                    <p:blipFill>
                      <a:blip r:embed="rId10"/>
                      <a:stretch>
                        <a:fillRect/>
                      </a:stretch>
                    </p:blipFill>
                    <p:spPr>
                      <a:xfrm>
                        <a:off x="5114925" y="3609975"/>
                        <a:ext cx="941388" cy="427038"/>
                      </a:xfrm>
                      <a:prstGeom prst="rect">
                        <a:avLst/>
                      </a:prstGeom>
                      <a:noFill/>
                      <a:ln w="38100">
                        <a:noFill/>
                        <a:miter/>
                      </a:ln>
                    </p:spPr>
                  </p:pic>
                </p:oleObj>
              </mc:Fallback>
            </mc:AlternateContent>
          </a:graphicData>
        </a:graphic>
      </p:graphicFrame>
      <p:sp>
        <p:nvSpPr>
          <p:cNvPr id="154636" name="Rectangle 12"/>
          <p:cNvSpPr>
            <a:spLocks noChangeArrowheads="1"/>
          </p:cNvSpPr>
          <p:nvPr/>
        </p:nvSpPr>
        <p:spPr bwMode="auto">
          <a:xfrm>
            <a:off x="703263" y="233363"/>
            <a:ext cx="4589463" cy="554038"/>
          </a:xfrm>
          <a:prstGeom prst="rect">
            <a:avLst/>
          </a:prstGeom>
          <a:noFill/>
          <a:ln>
            <a:noFill/>
          </a:ln>
          <a:effectLst/>
        </p:spPr>
        <p:txBody>
          <a:bodyPr anchor="ctr"/>
          <a:lstStyle/>
          <a:p>
            <a:pPr marL="0" marR="0" lvl="0" indent="0" algn="l" defTabSz="457200" rtl="0" eaLnBrk="1" fontAlgn="base" latinLnBrk="0" hangingPunct="1">
              <a:lnSpc>
                <a:spcPct val="100000"/>
              </a:lnSpc>
              <a:spcBef>
                <a:spcPct val="0"/>
              </a:spcBef>
              <a:spcAft>
                <a:spcPct val="0"/>
              </a:spcAft>
              <a:buClrTx/>
              <a:buSzTx/>
              <a:buFontTx/>
              <a:buNone/>
              <a:defRPr/>
            </a:pPr>
            <a:r>
              <a:rPr kumimoji="0" lang="zh-CN" altLang="en-US" sz="3600" b="0" i="0" u="none" strike="noStrike" kern="1200" cap="none" spc="0" normalizeH="0" baseline="0" noProof="0">
                <a:ln>
                  <a:noFill/>
                </a:ln>
                <a:solidFill>
                  <a:schemeClr val="accent2"/>
                </a:solidFill>
                <a:effectLst>
                  <a:outerShdw blurRad="38100" dist="38100" dir="2700000" algn="tl">
                    <a:srgbClr val="C0C0C0"/>
                  </a:outerShdw>
                </a:effectLst>
                <a:uLnTx/>
                <a:uFillTx/>
                <a:latin typeface="NeoSans" pitchFamily="50" charset="0"/>
                <a:ea typeface="微软雅黑" panose="020B0503020204020204" pitchFamily="34" charset="-122"/>
                <a:cs typeface="+mn-cs"/>
              </a:rPr>
              <a:t>关键点匹配</a:t>
            </a:r>
            <a:endParaRPr kumimoji="0" lang="zh-CN" altLang="en-US" sz="3600" b="0" i="0" u="none" strike="noStrike" kern="1200" cap="none" spc="0" normalizeH="0" baseline="0" noProof="0">
              <a:ln>
                <a:noFill/>
              </a:ln>
              <a:solidFill>
                <a:schemeClr val="accent2"/>
              </a:solidFill>
              <a:effectLst>
                <a:outerShdw blurRad="38100" dist="38100" dir="2700000" algn="tl">
                  <a:srgbClr val="C0C0C0"/>
                </a:outerShdw>
              </a:effectLst>
              <a:uLnTx/>
              <a:uFillTx/>
              <a:latin typeface="NeoSans" pitchFamily="50" charset="0"/>
              <a:ea typeface="微软雅黑" panose="020B0503020204020204" pitchFamily="34" charset="-122"/>
              <a:cs typeface="+mn-cs"/>
            </a:endParaRPr>
          </a:p>
        </p:txBody>
      </p:sp>
      <p:sp>
        <p:nvSpPr>
          <p:cNvPr id="13" name="矩形 12"/>
          <p:cNvSpPr/>
          <p:nvPr/>
        </p:nvSpPr>
        <p:spPr>
          <a:xfrm>
            <a:off x="8413750" y="0"/>
            <a:ext cx="528638" cy="35258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p:nvSpPr>
        <p:spPr>
          <a:xfrm>
            <a:off x="8413750" y="0"/>
            <a:ext cx="528638" cy="35258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65538" name="日期占位符 3"/>
          <p:cNvSpPr>
            <a:spLocks noGrp="1"/>
          </p:cNvSpPr>
          <p:nvPr>
            <p:ph type="dt" sz="half" idx="10"/>
          </p:nvPr>
        </p:nvSpPr>
        <p:spPr>
          <a:noFill/>
          <a:ln>
            <a:noFill/>
          </a:ln>
        </p:spPr>
        <p:txBody>
          <a:bodyPr wrap="square" lIns="91440" tIns="45720" rIns="91440" bIns="0" anchor="b" anchorCtr="0"/>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fld id="{BB962C8B-B14F-4D97-AF65-F5344CB8AC3E}" type="datetime5">
              <a:rPr lang="zh-CN" altLang="en-US" sz="1000" dirty="0">
                <a:ea typeface="宋体" panose="02010600030101010101" pitchFamily="2" charset="-122"/>
              </a:rPr>
            </a:fld>
            <a:endParaRPr lang="zh-CN" altLang="en-US" sz="1000" dirty="0">
              <a:ea typeface="宋体" panose="02010600030101010101" pitchFamily="2" charset="-122"/>
            </a:endParaRPr>
          </a:p>
        </p:txBody>
      </p:sp>
      <p:sp>
        <p:nvSpPr>
          <p:cNvPr id="65539" name="灯片编号占位符 5"/>
          <p:cNvSpPr>
            <a:spLocks noGrp="1"/>
          </p:cNvSpPr>
          <p:nvPr>
            <p:ph type="sldNum" sz="quarter" idx="12"/>
          </p:nvPr>
        </p:nvSpPr>
        <p:spPr>
          <a:xfrm rot="-5400000">
            <a:off x="8224838" y="5884863"/>
            <a:ext cx="1317625" cy="365125"/>
          </a:xfrm>
          <a:noFill/>
          <a:ln>
            <a:noFill/>
          </a:ln>
        </p:spPr>
        <p:txBody>
          <a:bodyPr wrap="square" lIns="91440" tIns="45720" rIns="91440" bIns="45720" anchor="ctr" anchorCtr="0"/>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fld id="{9A0DB2DC-4C9A-4742-B13C-FB6460FD3503}" type="slidenum">
              <a:rPr lang="en-US" altLang="zh-CN" sz="2400" b="1" dirty="0">
                <a:solidFill>
                  <a:schemeClr val="tx2"/>
                </a:solidFill>
                <a:ea typeface="宋体" panose="02010600030101010101" pitchFamily="2" charset="-122"/>
              </a:rPr>
            </a:fld>
            <a:endParaRPr lang="en-US" altLang="zh-CN" sz="2400" b="1" dirty="0">
              <a:solidFill>
                <a:schemeClr val="tx2"/>
              </a:solidFill>
              <a:ea typeface="宋体" panose="02010600030101010101" pitchFamily="2" charset="-122"/>
            </a:endParaRPr>
          </a:p>
        </p:txBody>
      </p:sp>
      <p:sp>
        <p:nvSpPr>
          <p:cNvPr id="65540" name="Rectangle 3"/>
          <p:cNvSpPr>
            <a:spLocks noGrp="1"/>
          </p:cNvSpPr>
          <p:nvPr>
            <p:ph idx="1"/>
          </p:nvPr>
        </p:nvSpPr>
        <p:spPr>
          <a:xfrm>
            <a:off x="457200" y="1358900"/>
            <a:ext cx="8229600" cy="1379538"/>
          </a:xfrm>
          <a:ln/>
        </p:spPr>
        <p:txBody>
          <a:bodyPr vert="horz" wrap="square" lIns="91440" tIns="45720" rIns="91440" bIns="45720" anchor="t" anchorCtr="0"/>
          <a:p>
            <a:pPr eaLnBrk="1" hangingPunct="1"/>
            <a:r>
              <a:rPr lang="zh-CN" altLang="en-US" dirty="0">
                <a:latin typeface="楷体_GB2312" pitchFamily="49" charset="-122"/>
                <a:ea typeface="楷体_GB2312" pitchFamily="49" charset="-122"/>
              </a:rPr>
              <a:t>关键点的匹配可以采用穷举法来完成，但是这样耗费的时间太多，一般都采用一种叫</a:t>
            </a:r>
            <a:r>
              <a:rPr lang="en-US" altLang="zh-CN" dirty="0">
                <a:latin typeface="楷体_GB2312" pitchFamily="49" charset="-122"/>
                <a:ea typeface="楷体_GB2312" pitchFamily="49" charset="-122"/>
              </a:rPr>
              <a:t>kd</a:t>
            </a:r>
            <a:r>
              <a:rPr lang="zh-CN" altLang="en-US" dirty="0">
                <a:latin typeface="楷体_GB2312" pitchFamily="49" charset="-122"/>
                <a:ea typeface="楷体_GB2312" pitchFamily="49" charset="-122"/>
              </a:rPr>
              <a:t>树的数据结构来完成搜索。搜索的内容是以目标图像的关键点为基准，搜索与目标图像的特征点最邻近的原图像特征点和次邻近的原图像特征点。</a:t>
            </a:r>
            <a:endParaRPr lang="zh-CN" altLang="en-US" dirty="0">
              <a:latin typeface="楷体_GB2312" pitchFamily="49" charset="-122"/>
              <a:ea typeface="楷体_GB2312" pitchFamily="49" charset="-122"/>
            </a:endParaRPr>
          </a:p>
        </p:txBody>
      </p:sp>
      <p:sp>
        <p:nvSpPr>
          <p:cNvPr id="140292" name="Rectangle 4"/>
          <p:cNvSpPr>
            <a:spLocks noChangeArrowheads="1"/>
          </p:cNvSpPr>
          <p:nvPr/>
        </p:nvSpPr>
        <p:spPr bwMode="auto">
          <a:xfrm>
            <a:off x="703263" y="233363"/>
            <a:ext cx="4589463" cy="554038"/>
          </a:xfrm>
          <a:prstGeom prst="rect">
            <a:avLst/>
          </a:prstGeom>
          <a:noFill/>
          <a:ln>
            <a:noFill/>
          </a:ln>
          <a:effectLst/>
        </p:spPr>
        <p:txBody>
          <a:bodyPr anchor="ctr"/>
          <a:lstStyle/>
          <a:p>
            <a:pPr marL="0" marR="0" lvl="0" indent="0" algn="l" defTabSz="457200" rtl="0" eaLnBrk="1" fontAlgn="base" latinLnBrk="0" hangingPunct="1">
              <a:lnSpc>
                <a:spcPct val="100000"/>
              </a:lnSpc>
              <a:spcBef>
                <a:spcPct val="0"/>
              </a:spcBef>
              <a:spcAft>
                <a:spcPct val="0"/>
              </a:spcAft>
              <a:buClrTx/>
              <a:buSzTx/>
              <a:buFontTx/>
              <a:buNone/>
              <a:defRPr/>
            </a:pPr>
            <a:r>
              <a:rPr kumimoji="0" lang="zh-CN" altLang="en-US" sz="3600" b="0" i="0" u="none" strike="noStrike" kern="1200" cap="none" spc="0" normalizeH="0" baseline="0" noProof="0">
                <a:ln>
                  <a:noFill/>
                </a:ln>
                <a:solidFill>
                  <a:schemeClr val="accent2"/>
                </a:solidFill>
                <a:effectLst>
                  <a:outerShdw blurRad="38100" dist="38100" dir="2700000" algn="tl">
                    <a:srgbClr val="C0C0C0"/>
                  </a:outerShdw>
                </a:effectLst>
                <a:uLnTx/>
                <a:uFillTx/>
                <a:latin typeface="NeoSans" pitchFamily="50" charset="0"/>
                <a:ea typeface="微软雅黑" panose="020B0503020204020204" pitchFamily="34" charset="-122"/>
                <a:cs typeface="+mn-cs"/>
              </a:rPr>
              <a:t>关键点匹配</a:t>
            </a:r>
            <a:endParaRPr kumimoji="0" lang="zh-CN" altLang="en-US" sz="3600" b="0" i="0" u="none" strike="noStrike" kern="1200" cap="none" spc="0" normalizeH="0" baseline="0" noProof="0">
              <a:ln>
                <a:noFill/>
              </a:ln>
              <a:solidFill>
                <a:schemeClr val="accent2"/>
              </a:solidFill>
              <a:effectLst>
                <a:outerShdw blurRad="38100" dist="38100" dir="2700000" algn="tl">
                  <a:srgbClr val="C0C0C0"/>
                </a:outerShdw>
              </a:effectLst>
              <a:uLnTx/>
              <a:uFillTx/>
              <a:latin typeface="NeoSans" pitchFamily="50" charset="0"/>
              <a:ea typeface="微软雅黑" panose="020B0503020204020204" pitchFamily="34" charset="-122"/>
              <a:cs typeface="+mn-cs"/>
            </a:endParaRPr>
          </a:p>
        </p:txBody>
      </p:sp>
      <p:pic>
        <p:nvPicPr>
          <p:cNvPr id="65542" name="Picture 5" descr="300px-Tree_0001"/>
          <p:cNvPicPr>
            <a:picLocks noChangeAspect="1"/>
          </p:cNvPicPr>
          <p:nvPr/>
        </p:nvPicPr>
        <p:blipFill>
          <a:blip r:embed="rId1"/>
          <a:stretch>
            <a:fillRect/>
          </a:stretch>
        </p:blipFill>
        <p:spPr>
          <a:xfrm>
            <a:off x="617538" y="3736975"/>
            <a:ext cx="3916362" cy="1866900"/>
          </a:xfrm>
          <a:prstGeom prst="rect">
            <a:avLst/>
          </a:prstGeom>
          <a:noFill/>
          <a:ln w="9525">
            <a:noFill/>
          </a:ln>
        </p:spPr>
      </p:pic>
      <p:sp>
        <p:nvSpPr>
          <p:cNvPr id="65543" name="Rectangle 6"/>
          <p:cNvSpPr/>
          <p:nvPr/>
        </p:nvSpPr>
        <p:spPr>
          <a:xfrm>
            <a:off x="836613" y="2811463"/>
            <a:ext cx="2741612" cy="396875"/>
          </a:xfrm>
          <a:prstGeom prst="rect">
            <a:avLst/>
          </a:prstGeom>
          <a:noFill/>
          <a:ln w="9525">
            <a:noFill/>
          </a:ln>
        </p:spPr>
        <p:txBody>
          <a:bodyPr wrap="none" anchor="t" anchorCtr="0">
            <a:spAutoFit/>
          </a:bodyPr>
          <a:p>
            <a:pPr eaLnBrk="0" hangingPunct="0"/>
            <a:r>
              <a:rPr lang="en-US" altLang="zh-CN" sz="2000" dirty="0">
                <a:latin typeface="楷体_GB2312" pitchFamily="49" charset="-122"/>
                <a:ea typeface="楷体_GB2312" pitchFamily="49" charset="-122"/>
              </a:rPr>
              <a:t>Kd</a:t>
            </a:r>
            <a:r>
              <a:rPr lang="zh-CN" altLang="en-US" sz="2000" dirty="0">
                <a:latin typeface="楷体_GB2312" pitchFamily="49" charset="-122"/>
                <a:ea typeface="楷体_GB2312" pitchFamily="49" charset="-122"/>
              </a:rPr>
              <a:t>树是一个平衡二叉树</a:t>
            </a:r>
            <a:endParaRPr lang="zh-CN" altLang="en-US" sz="2000" dirty="0">
              <a:latin typeface="楷体_GB2312" pitchFamily="49" charset="-122"/>
              <a:ea typeface="楷体_GB2312" pitchFamily="49" charset="-122"/>
            </a:endParaRPr>
          </a:p>
        </p:txBody>
      </p:sp>
      <p:pic>
        <p:nvPicPr>
          <p:cNvPr id="65544" name="Picture 7" descr="300px-Kdtree_2d"/>
          <p:cNvPicPr>
            <a:picLocks noChangeAspect="1"/>
          </p:cNvPicPr>
          <p:nvPr/>
        </p:nvPicPr>
        <p:blipFill>
          <a:blip r:embed="rId2"/>
          <a:stretch>
            <a:fillRect/>
          </a:stretch>
        </p:blipFill>
        <p:spPr>
          <a:xfrm>
            <a:off x="5135563" y="3251200"/>
            <a:ext cx="2857500" cy="2838450"/>
          </a:xfrm>
          <a:prstGeom prst="rect">
            <a:avLst/>
          </a:prstGeom>
          <a:noFill/>
          <a:ln w="9525">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日期占位符 3"/>
          <p:cNvSpPr>
            <a:spLocks noGrp="1"/>
          </p:cNvSpPr>
          <p:nvPr>
            <p:ph type="dt" sz="half" idx="10"/>
          </p:nvPr>
        </p:nvSpPr>
        <p:spPr>
          <a:noFill/>
          <a:ln>
            <a:noFill/>
          </a:ln>
        </p:spPr>
        <p:txBody>
          <a:bodyPr wrap="square" lIns="91440" tIns="45720" rIns="91440" bIns="0" anchor="b" anchorCtr="0"/>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fld id="{BB962C8B-B14F-4D97-AF65-F5344CB8AC3E}" type="datetime5">
              <a:rPr lang="zh-CN" altLang="en-US" sz="1000" dirty="0">
                <a:ea typeface="宋体" panose="02010600030101010101" pitchFamily="2" charset="-122"/>
              </a:rPr>
            </a:fld>
            <a:endParaRPr lang="zh-CN" altLang="en-US" sz="1000" dirty="0">
              <a:ea typeface="宋体" panose="02010600030101010101" pitchFamily="2" charset="-122"/>
            </a:endParaRPr>
          </a:p>
        </p:txBody>
      </p:sp>
      <p:sp>
        <p:nvSpPr>
          <p:cNvPr id="66562" name="灯片编号占位符 5"/>
          <p:cNvSpPr>
            <a:spLocks noGrp="1"/>
          </p:cNvSpPr>
          <p:nvPr>
            <p:ph type="sldNum" sz="quarter" idx="12"/>
          </p:nvPr>
        </p:nvSpPr>
        <p:spPr>
          <a:xfrm rot="-5400000">
            <a:off x="8224838" y="5884863"/>
            <a:ext cx="1317625" cy="365125"/>
          </a:xfrm>
          <a:noFill/>
          <a:ln>
            <a:noFill/>
          </a:ln>
        </p:spPr>
        <p:txBody>
          <a:bodyPr wrap="square" lIns="91440" tIns="45720" rIns="91440" bIns="45720" anchor="ctr" anchorCtr="0"/>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fld id="{9A0DB2DC-4C9A-4742-B13C-FB6460FD3503}" type="slidenum">
              <a:rPr lang="en-US" altLang="zh-CN" sz="2400" b="1" dirty="0">
                <a:solidFill>
                  <a:schemeClr val="tx2"/>
                </a:solidFill>
                <a:ea typeface="宋体" panose="02010600030101010101" pitchFamily="2" charset="-122"/>
              </a:rPr>
            </a:fld>
            <a:endParaRPr lang="en-US" altLang="zh-CN" sz="2400" b="1" dirty="0">
              <a:solidFill>
                <a:schemeClr val="tx2"/>
              </a:solidFill>
              <a:ea typeface="宋体" panose="02010600030101010101" pitchFamily="2" charset="-122"/>
            </a:endParaRPr>
          </a:p>
        </p:txBody>
      </p:sp>
      <p:sp>
        <p:nvSpPr>
          <p:cNvPr id="142340" name="Rectangle 4"/>
          <p:cNvSpPr>
            <a:spLocks noChangeArrowheads="1"/>
          </p:cNvSpPr>
          <p:nvPr/>
        </p:nvSpPr>
        <p:spPr bwMode="auto">
          <a:xfrm>
            <a:off x="703263" y="233363"/>
            <a:ext cx="4589463" cy="554038"/>
          </a:xfrm>
          <a:prstGeom prst="rect">
            <a:avLst/>
          </a:prstGeom>
          <a:noFill/>
          <a:ln>
            <a:noFill/>
          </a:ln>
          <a:effectLst/>
        </p:spPr>
        <p:txBody>
          <a:bodyPr anchor="ctr"/>
          <a:lstStyle/>
          <a:p>
            <a:pPr marL="0" marR="0" lvl="0" indent="0" algn="l" defTabSz="457200" rtl="0" eaLnBrk="1" fontAlgn="base" latinLnBrk="0" hangingPunct="1">
              <a:lnSpc>
                <a:spcPct val="100000"/>
              </a:lnSpc>
              <a:spcBef>
                <a:spcPct val="0"/>
              </a:spcBef>
              <a:spcAft>
                <a:spcPct val="0"/>
              </a:spcAft>
              <a:buClrTx/>
              <a:buSzTx/>
              <a:buFontTx/>
              <a:buNone/>
              <a:defRPr/>
            </a:pPr>
            <a:r>
              <a:rPr kumimoji="0" lang="zh-CN" altLang="en-US" sz="3600" b="0" i="0" u="none" strike="noStrike" kern="1200" cap="none" spc="0" normalizeH="0" baseline="0" noProof="0">
                <a:ln>
                  <a:noFill/>
                </a:ln>
                <a:solidFill>
                  <a:schemeClr val="accent2"/>
                </a:solidFill>
                <a:effectLst>
                  <a:outerShdw blurRad="38100" dist="38100" dir="2700000" algn="tl">
                    <a:srgbClr val="C0C0C0"/>
                  </a:outerShdw>
                </a:effectLst>
                <a:uLnTx/>
                <a:uFillTx/>
                <a:latin typeface="NeoSans" pitchFamily="50" charset="0"/>
                <a:ea typeface="微软雅黑" panose="020B0503020204020204" pitchFamily="34" charset="-122"/>
                <a:cs typeface="+mn-cs"/>
              </a:rPr>
              <a:t>关键点匹配</a:t>
            </a:r>
            <a:endParaRPr kumimoji="0" lang="zh-CN" altLang="en-US" sz="3600" b="0" i="0" u="none" strike="noStrike" kern="1200" cap="none" spc="0" normalizeH="0" baseline="0" noProof="0">
              <a:ln>
                <a:noFill/>
              </a:ln>
              <a:solidFill>
                <a:schemeClr val="accent2"/>
              </a:solidFill>
              <a:effectLst>
                <a:outerShdw blurRad="38100" dist="38100" dir="2700000" algn="tl">
                  <a:srgbClr val="C0C0C0"/>
                </a:outerShdw>
              </a:effectLst>
              <a:uLnTx/>
              <a:uFillTx/>
              <a:latin typeface="NeoSans" pitchFamily="50" charset="0"/>
              <a:ea typeface="微软雅黑" panose="020B0503020204020204" pitchFamily="34" charset="-122"/>
              <a:cs typeface="+mn-cs"/>
            </a:endParaRPr>
          </a:p>
        </p:txBody>
      </p:sp>
      <p:pic>
        <p:nvPicPr>
          <p:cNvPr id="66564" name="Picture 5" descr="songshu"/>
          <p:cNvPicPr>
            <a:picLocks noChangeAspect="1"/>
          </p:cNvPicPr>
          <p:nvPr/>
        </p:nvPicPr>
        <p:blipFill>
          <a:blip r:embed="rId1"/>
          <a:stretch>
            <a:fillRect/>
          </a:stretch>
        </p:blipFill>
        <p:spPr>
          <a:xfrm>
            <a:off x="1827213" y="1179513"/>
            <a:ext cx="5859462" cy="5224462"/>
          </a:xfrm>
          <a:prstGeom prst="rect">
            <a:avLst/>
          </a:prstGeom>
          <a:noFill/>
          <a:ln w="9525">
            <a:noFill/>
          </a:ln>
        </p:spPr>
      </p:pic>
      <p:sp>
        <p:nvSpPr>
          <p:cNvPr id="66565" name="Rectangle 6"/>
          <p:cNvSpPr/>
          <p:nvPr/>
        </p:nvSpPr>
        <p:spPr>
          <a:xfrm>
            <a:off x="7042150" y="6051550"/>
            <a:ext cx="730250" cy="366713"/>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ea typeface="黑体" panose="02010609060101010101" pitchFamily="49" charset="-122"/>
              </a:rPr>
              <a:t>Back</a:t>
            </a:r>
            <a:endParaRPr lang="en-US" altLang="zh-CN" dirty="0">
              <a:latin typeface="Arial" panose="020B0604020202020204" pitchFamily="34" charset="0"/>
              <a:ea typeface="黑体" panose="02010609060101010101" pitchFamily="49" charset="-122"/>
            </a:endParaRPr>
          </a:p>
        </p:txBody>
      </p:sp>
      <p:sp>
        <p:nvSpPr>
          <p:cNvPr id="7" name="矩形 6"/>
          <p:cNvSpPr/>
          <p:nvPr/>
        </p:nvSpPr>
        <p:spPr>
          <a:xfrm>
            <a:off x="8413750" y="0"/>
            <a:ext cx="528638" cy="35258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noChangeArrowheads="1"/>
          </p:cNvSpPr>
          <p:nvPr>
            <p:ph type="title" idx="4294967295"/>
          </p:nvPr>
        </p:nvSpPr>
        <p:spPr>
          <a:xfrm>
            <a:off x="457200" y="404813"/>
            <a:ext cx="7956550" cy="644525"/>
          </a:xfrm>
        </p:spPr>
        <p:txBody>
          <a:bodyPr lIns="91440" tIns="45720" rIns="91440" bIns="45720" rtlCol="0" anchor="b">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800" b="0" i="0" u="none" strike="noStrike" kern="1200" cap="all" spc="-60" normalizeH="0" baseline="0" noProof="0" dirty="0" smtClean="0">
                <a:ln>
                  <a:noFill/>
                </a:ln>
                <a:solidFill>
                  <a:schemeClr val="tx2"/>
                </a:solidFill>
                <a:effectLst/>
                <a:uLnTx/>
                <a:uFillTx/>
                <a:latin typeface="+mj-lt"/>
                <a:ea typeface="宋体" panose="02010600030101010101" pitchFamily="2" charset="-122"/>
                <a:cs typeface="+mj-cs"/>
              </a:rPr>
              <a:t>步骤</a:t>
            </a:r>
            <a:r>
              <a:rPr kumimoji="0" lang="en-US" altLang="zh-CN" sz="3800" b="0" i="0" u="none" strike="noStrike" kern="1200" cap="all" spc="-60" normalizeH="0" baseline="0" noProof="0" dirty="0" smtClean="0">
                <a:ln>
                  <a:noFill/>
                </a:ln>
                <a:solidFill>
                  <a:schemeClr val="tx2"/>
                </a:solidFill>
                <a:effectLst/>
                <a:uLnTx/>
                <a:uFillTx/>
                <a:latin typeface="+mj-lt"/>
                <a:ea typeface="宋体" panose="02010600030101010101" pitchFamily="2" charset="-122"/>
                <a:cs typeface="+mj-cs"/>
              </a:rPr>
              <a:t>1.</a:t>
            </a:r>
            <a:r>
              <a:rPr kumimoji="0" lang="zh-CN" altLang="en-US" sz="3800" b="0" i="0" u="none" strike="noStrike" kern="1200" cap="all" spc="-60" normalizeH="0" baseline="0" noProof="0" dirty="0" smtClean="0">
                <a:ln>
                  <a:noFill/>
                </a:ln>
                <a:solidFill>
                  <a:schemeClr val="tx2"/>
                </a:solidFill>
                <a:effectLst/>
                <a:uLnTx/>
                <a:uFillTx/>
                <a:latin typeface="+mj-lt"/>
                <a:ea typeface="宋体" panose="02010600030101010101" pitchFamily="2" charset="-122"/>
                <a:cs typeface="+mj-cs"/>
              </a:rPr>
              <a:t>标准化</a:t>
            </a:r>
            <a:r>
              <a:rPr kumimoji="0" lang="en-US" altLang="zh-CN" sz="3800" b="0" i="0" u="none" strike="noStrike" kern="1200" cap="all" spc="-60" normalizeH="0" baseline="0" noProof="0" dirty="0" smtClean="0">
                <a:ln>
                  <a:noFill/>
                </a:ln>
                <a:solidFill>
                  <a:schemeClr val="tx2"/>
                </a:solidFill>
                <a:effectLst/>
                <a:uLnTx/>
                <a:uFillTx/>
                <a:latin typeface="+mj-lt"/>
                <a:ea typeface="宋体" panose="02010600030101010101" pitchFamily="2" charset="-122"/>
                <a:cs typeface="+mj-cs"/>
              </a:rPr>
              <a:t>gamma</a:t>
            </a:r>
            <a:r>
              <a:rPr kumimoji="0" lang="zh-CN" altLang="en-US" sz="3800" b="0" i="0" u="none" strike="noStrike" kern="1200" cap="all" spc="-60" normalizeH="0" baseline="0" noProof="0" dirty="0" smtClean="0">
                <a:ln>
                  <a:noFill/>
                </a:ln>
                <a:solidFill>
                  <a:schemeClr val="tx2"/>
                </a:solidFill>
                <a:effectLst/>
                <a:uLnTx/>
                <a:uFillTx/>
                <a:latin typeface="+mj-lt"/>
                <a:ea typeface="宋体" panose="02010600030101010101" pitchFamily="2" charset="-122"/>
                <a:cs typeface="+mj-cs"/>
              </a:rPr>
              <a:t>空间和颜色空间</a:t>
            </a:r>
            <a:endParaRPr kumimoji="0" lang="zh-CN" altLang="en-US" sz="3800" b="0" i="0" u="none" strike="noStrike" kern="1200" cap="all" spc="-60" normalizeH="0" baseline="0" noProof="0" dirty="0" smtClean="0">
              <a:ln>
                <a:noFill/>
              </a:ln>
              <a:solidFill>
                <a:schemeClr val="tx2"/>
              </a:solidFill>
              <a:effectLst/>
              <a:uLnTx/>
              <a:uFillTx/>
              <a:latin typeface="+mj-lt"/>
              <a:ea typeface="宋体" panose="02010600030101010101" pitchFamily="2" charset="-122"/>
              <a:cs typeface="+mj-cs"/>
            </a:endParaRPr>
          </a:p>
        </p:txBody>
      </p:sp>
      <p:sp>
        <p:nvSpPr>
          <p:cNvPr id="1028" name="Rectangle 3"/>
          <p:cNvSpPr>
            <a:spLocks noGrp="1"/>
          </p:cNvSpPr>
          <p:nvPr>
            <p:ph type="body" idx="4294967295"/>
          </p:nvPr>
        </p:nvSpPr>
        <p:spPr>
          <a:xfrm>
            <a:off x="403225" y="1243013"/>
            <a:ext cx="8062913" cy="4373563"/>
          </a:xfrm>
        </p:spPr>
        <p:txBody>
          <a:bodyPr vert="horz" wrap="square" lIns="91440" tIns="45720" rIns="91440" bIns="45720" anchor="t"/>
          <a:p>
            <a:pPr marL="342900" marR="0" indent="-342900" algn="l" defTabSz="914400" rtl="0" eaLnBrk="0" fontAlgn="base" latinLnBrk="0" hangingPunct="0">
              <a:lnSpc>
                <a:spcPct val="150000"/>
              </a:lnSpc>
              <a:spcBef>
                <a:spcPct val="20000"/>
              </a:spcBef>
              <a:spcAft>
                <a:spcPts val="600"/>
              </a:spcAft>
              <a:buClrTx/>
              <a:buSzTx/>
              <a:buFont typeface="Arial" panose="020B0604020202020204" pitchFamily="34" charset="0"/>
              <a:buChar char="•"/>
            </a:pPr>
            <a:r>
              <a:rPr kumimoji="0" lang="zh-CN" altLang="en-US" sz="2400" b="1" i="0" u="none" strike="noStrike" kern="1200" cap="none" spc="0" normalizeH="0" baseline="0" noProof="1" dirty="0">
                <a:solidFill>
                  <a:schemeClr val="tx1"/>
                </a:solidFill>
                <a:latin typeface="+mn-lt"/>
                <a:ea typeface="宋体" panose="02010600030101010101" pitchFamily="2" charset="-122"/>
                <a:cs typeface="+mn-cs"/>
              </a:rPr>
              <a:t>为减少光照因素影响，需对图像进行规范化。在图像的纹理信息中，局部表层曝光贡献比重较大。该压缩处理能有效降低图像局部的阴影和光照变化。</a:t>
            </a:r>
            <a:endParaRPr kumimoji="0" lang="zh-CN" altLang="en-US" sz="2400" b="1" i="0" u="none" strike="noStrike" kern="1200" cap="none" spc="0" normalizeH="0" baseline="0" noProof="1" dirty="0">
              <a:solidFill>
                <a:schemeClr val="tx1"/>
              </a:solidFill>
              <a:latin typeface="+mn-lt"/>
              <a:ea typeface="宋体" panose="02010600030101010101" pitchFamily="2" charset="-122"/>
              <a:cs typeface="+mn-cs"/>
            </a:endParaRPr>
          </a:p>
          <a:p>
            <a:pPr marL="342900" marR="0" indent="-342900" algn="l" defTabSz="914400" rtl="0" eaLnBrk="0" fontAlgn="base" latinLnBrk="0" hangingPunct="0">
              <a:lnSpc>
                <a:spcPct val="150000"/>
              </a:lnSpc>
              <a:spcBef>
                <a:spcPct val="20000"/>
              </a:spcBef>
              <a:spcAft>
                <a:spcPts val="600"/>
              </a:spcAft>
              <a:buClrTx/>
              <a:buSzTx/>
              <a:buFont typeface="Arial" panose="020B0604020202020204" pitchFamily="34" charset="0"/>
              <a:buChar char="•"/>
            </a:pPr>
            <a:r>
              <a:rPr kumimoji="0" lang="en-US" altLang="zh-CN" sz="2400" b="1" i="0" u="none" strike="noStrike" kern="1200" cap="none" spc="0" normalizeH="0" baseline="0" noProof="1" dirty="0">
                <a:solidFill>
                  <a:schemeClr val="tx1"/>
                </a:solidFill>
                <a:latin typeface="+mn-lt"/>
                <a:ea typeface="宋体" panose="02010600030101010101" pitchFamily="2" charset="-122"/>
                <a:cs typeface="+mn-cs"/>
              </a:rPr>
              <a:t>Gamma</a:t>
            </a:r>
            <a:r>
              <a:rPr kumimoji="0" lang="zh-CN" altLang="en-US" sz="2400" b="1" i="0" u="none" strike="noStrike" kern="1200" cap="none" spc="0" normalizeH="0" baseline="0" noProof="1" dirty="0">
                <a:solidFill>
                  <a:schemeClr val="tx1"/>
                </a:solidFill>
                <a:latin typeface="+mn-lt"/>
                <a:ea typeface="宋体" panose="02010600030101010101" pitchFamily="2" charset="-122"/>
                <a:cs typeface="+mn-cs"/>
              </a:rPr>
              <a:t>压缩公式：</a:t>
            </a:r>
            <a:endParaRPr kumimoji="0" lang="zh-CN" altLang="en-US" sz="2400" b="1" i="0" u="none" strike="noStrike" kern="1200" cap="none" spc="0" normalizeH="0" baseline="0" noProof="1" dirty="0">
              <a:solidFill>
                <a:schemeClr val="tx1"/>
              </a:solidFill>
              <a:latin typeface="+mn-lt"/>
              <a:ea typeface="宋体" panose="02010600030101010101" pitchFamily="2" charset="-122"/>
              <a:cs typeface="+mn-cs"/>
            </a:endParaRPr>
          </a:p>
          <a:p>
            <a:pPr marL="342900" marR="0" indent="-342900" algn="l" defTabSz="914400" rtl="0" eaLnBrk="1" fontAlgn="base" latinLnBrk="0" hangingPunct="1">
              <a:lnSpc>
                <a:spcPct val="150000"/>
              </a:lnSpc>
              <a:spcBef>
                <a:spcPct val="20000"/>
              </a:spcBef>
              <a:spcAft>
                <a:spcPts val="600"/>
              </a:spcAft>
              <a:buClrTx/>
              <a:buSzTx/>
              <a:buFont typeface="Arial" panose="020B0604020202020204" pitchFamily="34" charset="0"/>
              <a:buChar char="•"/>
            </a:pPr>
            <a:endParaRPr kumimoji="0" lang="zh-CN" altLang="en-US" sz="2400" b="1" i="0" u="none" strike="noStrike" kern="1200" cap="none" spc="0" normalizeH="0" baseline="0" noProof="1" dirty="0">
              <a:solidFill>
                <a:schemeClr val="tx1"/>
              </a:solidFill>
              <a:latin typeface="+mn-lt"/>
              <a:ea typeface="宋体" panose="02010600030101010101" pitchFamily="2" charset="-122"/>
              <a:cs typeface="+mn-cs"/>
            </a:endParaRPr>
          </a:p>
          <a:p>
            <a:pPr marL="342900" marR="0" indent="-342900" algn="l" defTabSz="914400" rtl="0" eaLnBrk="1" fontAlgn="base" latinLnBrk="0" hangingPunct="1">
              <a:lnSpc>
                <a:spcPct val="150000"/>
              </a:lnSpc>
              <a:spcBef>
                <a:spcPct val="20000"/>
              </a:spcBef>
              <a:spcAft>
                <a:spcPts val="600"/>
              </a:spcAft>
              <a:buClrTx/>
              <a:buSzTx/>
              <a:buFont typeface="Arial" panose="020B0604020202020204" pitchFamily="34" charset="0"/>
              <a:buChar char="•"/>
            </a:pPr>
            <a:endParaRPr kumimoji="0" lang="zh-CN" altLang="en-US" sz="2400" b="1" i="0" u="none" strike="noStrike" kern="1200" cap="none" spc="0" normalizeH="0" baseline="0" noProof="1" dirty="0">
              <a:solidFill>
                <a:schemeClr val="tx1"/>
              </a:solidFill>
              <a:latin typeface="+mn-lt"/>
              <a:ea typeface="宋体" panose="02010600030101010101" pitchFamily="2" charset="-122"/>
              <a:cs typeface="+mn-cs"/>
            </a:endParaRPr>
          </a:p>
          <a:p>
            <a:pPr marL="0" marR="0" indent="0" algn="l" defTabSz="914400" rtl="0" eaLnBrk="1" fontAlgn="base" latinLnBrk="0" hangingPunct="1">
              <a:lnSpc>
                <a:spcPct val="150000"/>
              </a:lnSpc>
              <a:spcBef>
                <a:spcPct val="20000"/>
              </a:spcBef>
              <a:spcAft>
                <a:spcPts val="600"/>
              </a:spcAft>
              <a:buClrTx/>
              <a:buSzTx/>
              <a:buFont typeface="Arial" panose="020B0604020202020204" pitchFamily="34" charset="0"/>
              <a:buNone/>
            </a:pPr>
            <a:r>
              <a:rPr kumimoji="0" lang="zh-CN" altLang="en-US" sz="2400" b="1" i="0" u="none" strike="noStrike" kern="1200" cap="none" spc="0" normalizeH="0" baseline="0" noProof="1" dirty="0">
                <a:solidFill>
                  <a:schemeClr val="tx1"/>
                </a:solidFill>
                <a:latin typeface="+mn-lt"/>
                <a:ea typeface="宋体" panose="02010600030101010101" pitchFamily="2" charset="-122"/>
                <a:cs typeface="+mn-cs"/>
              </a:rPr>
              <a:t>比如可以取</a:t>
            </a:r>
            <a:r>
              <a:rPr kumimoji="0" lang="en-US" altLang="zh-CN" sz="2400" b="1" i="0" u="none" strike="noStrike" kern="1200" cap="none" spc="0" normalizeH="0" baseline="0" noProof="1" dirty="0">
                <a:solidFill>
                  <a:schemeClr val="tx1"/>
                </a:solidFill>
                <a:latin typeface="+mn-lt"/>
                <a:ea typeface="宋体" panose="02010600030101010101" pitchFamily="2" charset="-122"/>
                <a:cs typeface="+mn-cs"/>
              </a:rPr>
              <a:t>Gamma=1/2</a:t>
            </a:r>
            <a:endParaRPr kumimoji="0" lang="en-US" altLang="zh-CN" sz="2400" b="1" i="0" u="none" strike="noStrike" kern="1200" cap="none" spc="0" normalizeH="0" baseline="0" noProof="1" dirty="0">
              <a:solidFill>
                <a:schemeClr val="tx1"/>
              </a:solidFill>
              <a:latin typeface="+mn-lt"/>
              <a:ea typeface="宋体" panose="02010600030101010101" pitchFamily="2" charset="-122"/>
              <a:cs typeface="+mn-cs"/>
            </a:endParaRPr>
          </a:p>
          <a:p>
            <a:pPr marL="342900" marR="0" indent="-342900" algn="l" defTabSz="914400" rtl="0" eaLnBrk="1" fontAlgn="base" latinLnBrk="0" hangingPunct="1">
              <a:lnSpc>
                <a:spcPct val="150000"/>
              </a:lnSpc>
              <a:spcBef>
                <a:spcPct val="20000"/>
              </a:spcBef>
              <a:spcAft>
                <a:spcPts val="600"/>
              </a:spcAft>
              <a:buClrTx/>
              <a:buSzTx/>
              <a:buFont typeface="Arial" panose="020B0604020202020204" pitchFamily="34" charset="0"/>
              <a:buChar char="•"/>
            </a:pPr>
            <a:endParaRPr kumimoji="0" lang="zh-CN" altLang="en-US" sz="2400" b="1" i="0" u="none" strike="noStrike" kern="1200" cap="none" spc="0" normalizeH="0" baseline="0" noProof="1" dirty="0">
              <a:solidFill>
                <a:schemeClr val="tx1"/>
              </a:solidFill>
              <a:latin typeface="+mn-lt"/>
              <a:ea typeface="宋体" panose="02010600030101010101" pitchFamily="2" charset="-122"/>
              <a:cs typeface="+mn-cs"/>
            </a:endParaRPr>
          </a:p>
        </p:txBody>
      </p:sp>
      <p:graphicFrame>
        <p:nvGraphicFramePr>
          <p:cNvPr id="18435" name="Object 2"/>
          <p:cNvGraphicFramePr/>
          <p:nvPr/>
        </p:nvGraphicFramePr>
        <p:xfrm>
          <a:off x="2762250" y="4116388"/>
          <a:ext cx="3744913" cy="784225"/>
        </p:xfrm>
        <a:graphic>
          <a:graphicData uri="http://schemas.openxmlformats.org/presentationml/2006/ole">
            <mc:AlternateContent xmlns:mc="http://schemas.openxmlformats.org/markup-compatibility/2006">
              <mc:Choice xmlns:v="urn:schemas-microsoft-com:vml" Requires="v">
                <p:oleObj spid="_x0000_s3076" name="" r:id="rId1" imgW="1333500" imgH="279400" progId="Equation.DSMT4">
                  <p:embed/>
                </p:oleObj>
              </mc:Choice>
              <mc:Fallback>
                <p:oleObj name="" r:id="rId1" imgW="1333500" imgH="279400" progId="Equation.DSMT4">
                  <p:embed/>
                  <p:pic>
                    <p:nvPicPr>
                      <p:cNvPr id="0" name="图片 3075"/>
                      <p:cNvPicPr/>
                      <p:nvPr/>
                    </p:nvPicPr>
                    <p:blipFill>
                      <a:blip r:embed="rId2"/>
                      <a:stretch>
                        <a:fillRect/>
                      </a:stretch>
                    </p:blipFill>
                    <p:spPr>
                      <a:xfrm>
                        <a:off x="2762250" y="4116388"/>
                        <a:ext cx="3744913" cy="784225"/>
                      </a:xfrm>
                      <a:prstGeom prst="rect">
                        <a:avLst/>
                      </a:prstGeom>
                      <a:noFill/>
                      <a:ln w="38100">
                        <a:noFill/>
                        <a:miter/>
                      </a:ln>
                    </p:spPr>
                  </p:pic>
                </p:oleObj>
              </mc:Fallback>
            </mc:AlternateContent>
          </a:graphicData>
        </a:graphic>
      </p:graphicFrame>
      <p:sp>
        <p:nvSpPr>
          <p:cNvPr id="6" name="矩形 5"/>
          <p:cNvSpPr/>
          <p:nvPr/>
        </p:nvSpPr>
        <p:spPr>
          <a:xfrm>
            <a:off x="8413750" y="0"/>
            <a:ext cx="528638" cy="35258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日期占位符 3"/>
          <p:cNvSpPr>
            <a:spLocks noGrp="1"/>
          </p:cNvSpPr>
          <p:nvPr>
            <p:ph type="dt" sz="half" idx="10"/>
          </p:nvPr>
        </p:nvSpPr>
        <p:spPr>
          <a:noFill/>
          <a:ln>
            <a:noFill/>
          </a:ln>
        </p:spPr>
        <p:txBody>
          <a:bodyPr wrap="square" lIns="91440" tIns="45720" rIns="91440" bIns="0" anchor="b" anchorCtr="0"/>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fld id="{BB962C8B-B14F-4D97-AF65-F5344CB8AC3E}" type="datetime5">
              <a:rPr lang="zh-CN" altLang="en-US" sz="1000" dirty="0">
                <a:ea typeface="宋体" panose="02010600030101010101" pitchFamily="2" charset="-122"/>
              </a:rPr>
            </a:fld>
            <a:endParaRPr lang="zh-CN" altLang="en-US" sz="1000" dirty="0">
              <a:ea typeface="宋体" panose="02010600030101010101" pitchFamily="2" charset="-122"/>
            </a:endParaRPr>
          </a:p>
        </p:txBody>
      </p:sp>
      <p:sp>
        <p:nvSpPr>
          <p:cNvPr id="67586" name="灯片编号占位符 5"/>
          <p:cNvSpPr>
            <a:spLocks noGrp="1"/>
          </p:cNvSpPr>
          <p:nvPr>
            <p:ph type="sldNum" sz="quarter" idx="12"/>
          </p:nvPr>
        </p:nvSpPr>
        <p:spPr>
          <a:xfrm rot="-5400000">
            <a:off x="8224838" y="5884863"/>
            <a:ext cx="1317625" cy="365125"/>
          </a:xfrm>
          <a:noFill/>
          <a:ln>
            <a:noFill/>
          </a:ln>
        </p:spPr>
        <p:txBody>
          <a:bodyPr wrap="square" lIns="91440" tIns="45720" rIns="91440" bIns="45720" anchor="ctr" anchorCtr="0"/>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fld id="{9A0DB2DC-4C9A-4742-B13C-FB6460FD3503}" type="slidenum">
              <a:rPr lang="en-US" altLang="zh-CN" sz="2400" b="1" dirty="0">
                <a:solidFill>
                  <a:schemeClr val="tx2"/>
                </a:solidFill>
                <a:ea typeface="宋体" panose="02010600030101010101" pitchFamily="2" charset="-122"/>
              </a:rPr>
            </a:fld>
            <a:endParaRPr lang="en-US" altLang="zh-CN" sz="2400" b="1" dirty="0">
              <a:solidFill>
                <a:schemeClr val="tx2"/>
              </a:solidFill>
              <a:ea typeface="宋体" panose="02010600030101010101" pitchFamily="2" charset="-122"/>
            </a:endParaRPr>
          </a:p>
        </p:txBody>
      </p:sp>
      <p:sp>
        <p:nvSpPr>
          <p:cNvPr id="67587" name="Rectangle 4"/>
          <p:cNvSpPr/>
          <p:nvPr/>
        </p:nvSpPr>
        <p:spPr>
          <a:xfrm>
            <a:off x="206375" y="998538"/>
            <a:ext cx="2632075" cy="1114425"/>
          </a:xfrm>
          <a:prstGeom prst="rect">
            <a:avLst/>
          </a:prstGeom>
          <a:noFill/>
          <a:ln w="9525">
            <a:noFill/>
          </a:ln>
        </p:spPr>
        <p:txBody>
          <a:bodyPr wrap="none" anchor="t" anchorCtr="0">
            <a:spAutoFit/>
          </a:bodyPr>
          <a:p>
            <a:pPr fontAlgn="ctr">
              <a:lnSpc>
                <a:spcPct val="140000"/>
              </a:lnSpc>
              <a:buClr>
                <a:srgbClr val="1055A8"/>
              </a:buClr>
              <a:buChar char="•"/>
            </a:pPr>
            <a:r>
              <a:rPr lang="en-US" altLang="zh-CN" dirty="0">
                <a:latin typeface="Arial" panose="020B0604020202020204" pitchFamily="34" charset="0"/>
                <a:ea typeface="黑体" panose="02010609060101010101" pitchFamily="49" charset="-122"/>
              </a:rPr>
              <a:t> </a:t>
            </a:r>
            <a:r>
              <a:rPr lang="zh-CN" altLang="en-US" sz="2400" dirty="0">
                <a:latin typeface="Arial" panose="020B0604020202020204" pitchFamily="34" charset="0"/>
                <a:ea typeface="楷体_GB2312" pitchFamily="49" charset="-122"/>
              </a:rPr>
              <a:t>来自网友的创意</a:t>
            </a:r>
            <a:endParaRPr lang="zh-CN" altLang="en-US" sz="2400" dirty="0">
              <a:latin typeface="Arial" panose="020B0604020202020204" pitchFamily="34" charset="0"/>
              <a:ea typeface="楷体_GB2312" pitchFamily="49" charset="-122"/>
            </a:endParaRPr>
          </a:p>
          <a:p>
            <a:pPr fontAlgn="ctr">
              <a:lnSpc>
                <a:spcPct val="140000"/>
              </a:lnSpc>
              <a:buClr>
                <a:srgbClr val="1055A8"/>
              </a:buClr>
            </a:pPr>
            <a:r>
              <a:rPr lang="en-US" altLang="zh-CN" sz="2400" dirty="0">
                <a:latin typeface="Arial" panose="020B0604020202020204" pitchFamily="34" charset="0"/>
                <a:ea typeface="楷体_GB2312" pitchFamily="49" charset="-122"/>
              </a:rPr>
              <a:t>——</a:t>
            </a:r>
            <a:r>
              <a:rPr lang="zh-CN" altLang="en-US" sz="2400" dirty="0">
                <a:latin typeface="Arial" panose="020B0604020202020204" pitchFamily="34" charset="0"/>
                <a:ea typeface="楷体_GB2312" pitchFamily="49" charset="-122"/>
              </a:rPr>
              <a:t>周正龙的老虎</a:t>
            </a:r>
            <a:endParaRPr lang="zh-CN" altLang="en-US" sz="2400" dirty="0">
              <a:latin typeface="Arial" panose="020B0604020202020204" pitchFamily="34" charset="0"/>
              <a:ea typeface="楷体_GB2312" pitchFamily="49" charset="-122"/>
            </a:endParaRPr>
          </a:p>
        </p:txBody>
      </p:sp>
      <p:sp>
        <p:nvSpPr>
          <p:cNvPr id="147461" name="Rectangle 5"/>
          <p:cNvSpPr>
            <a:spLocks noChangeArrowheads="1"/>
          </p:cNvSpPr>
          <p:nvPr/>
        </p:nvSpPr>
        <p:spPr bwMode="auto">
          <a:xfrm>
            <a:off x="703263" y="233363"/>
            <a:ext cx="4589463" cy="554038"/>
          </a:xfrm>
          <a:prstGeom prst="rect">
            <a:avLst/>
          </a:prstGeom>
          <a:noFill/>
          <a:ln>
            <a:noFill/>
          </a:ln>
          <a:effectLst/>
        </p:spPr>
        <p:txBody>
          <a:bodyPr anchor="ctr"/>
          <a:lstStyle/>
          <a:p>
            <a:pPr marL="0" marR="0" lvl="0" indent="0" algn="l" defTabSz="4572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0" normalizeH="0" baseline="0" noProof="0">
                <a:ln>
                  <a:noFill/>
                </a:ln>
                <a:solidFill>
                  <a:schemeClr val="accent2"/>
                </a:solidFill>
                <a:effectLst>
                  <a:outerShdw blurRad="38100" dist="38100" dir="2700000" algn="tl">
                    <a:srgbClr val="C0C0C0"/>
                  </a:outerShdw>
                </a:effectLst>
                <a:uLnTx/>
                <a:uFillTx/>
                <a:latin typeface="NeoSans" pitchFamily="50" charset="0"/>
                <a:ea typeface="微软雅黑" panose="020B0503020204020204" pitchFamily="34" charset="-122"/>
                <a:cs typeface="+mn-cs"/>
              </a:rPr>
              <a:t>SIFT</a:t>
            </a:r>
            <a:r>
              <a:rPr kumimoji="0" lang="zh-CN" altLang="en-US" sz="3600" b="0" i="0" u="none" strike="noStrike" kern="1200" cap="none" spc="0" normalizeH="0" baseline="0" noProof="0">
                <a:ln>
                  <a:noFill/>
                </a:ln>
                <a:solidFill>
                  <a:schemeClr val="accent2"/>
                </a:solidFill>
                <a:effectLst>
                  <a:outerShdw blurRad="38100" dist="38100" dir="2700000" algn="tl">
                    <a:srgbClr val="C0C0C0"/>
                  </a:outerShdw>
                </a:effectLst>
                <a:uLnTx/>
                <a:uFillTx/>
                <a:latin typeface="NeoSans" pitchFamily="50" charset="0"/>
                <a:ea typeface="微软雅黑" panose="020B0503020204020204" pitchFamily="34" charset="-122"/>
                <a:cs typeface="+mn-cs"/>
              </a:rPr>
              <a:t>算法的应用</a:t>
            </a:r>
            <a:endParaRPr kumimoji="0" lang="zh-CN" altLang="en-US" sz="3600" b="0" i="0" u="none" strike="noStrike" kern="1200" cap="none" spc="0" normalizeH="0" baseline="0" noProof="0">
              <a:ln>
                <a:noFill/>
              </a:ln>
              <a:solidFill>
                <a:schemeClr val="accent2"/>
              </a:solidFill>
              <a:effectLst>
                <a:outerShdw blurRad="38100" dist="38100" dir="2700000" algn="tl">
                  <a:srgbClr val="C0C0C0"/>
                </a:outerShdw>
              </a:effectLst>
              <a:uLnTx/>
              <a:uFillTx/>
              <a:latin typeface="NeoSans" pitchFamily="50" charset="0"/>
              <a:ea typeface="微软雅黑" panose="020B0503020204020204" pitchFamily="34" charset="-122"/>
              <a:cs typeface="+mn-cs"/>
            </a:endParaRPr>
          </a:p>
        </p:txBody>
      </p:sp>
      <p:pic>
        <p:nvPicPr>
          <p:cNvPr id="67589" name="Picture 7" descr="3"/>
          <p:cNvPicPr>
            <a:picLocks noChangeAspect="1"/>
          </p:cNvPicPr>
          <p:nvPr/>
        </p:nvPicPr>
        <p:blipFill>
          <a:blip r:embed="rId1"/>
          <a:stretch>
            <a:fillRect/>
          </a:stretch>
        </p:blipFill>
        <p:spPr>
          <a:xfrm>
            <a:off x="3222625" y="3860800"/>
            <a:ext cx="4813300" cy="2708275"/>
          </a:xfrm>
          <a:prstGeom prst="rect">
            <a:avLst/>
          </a:prstGeom>
          <a:noFill/>
          <a:ln w="9525">
            <a:noFill/>
          </a:ln>
        </p:spPr>
      </p:pic>
      <p:pic>
        <p:nvPicPr>
          <p:cNvPr id="67590" name="Picture 8"/>
          <p:cNvPicPr>
            <a:picLocks noChangeAspect="1"/>
          </p:cNvPicPr>
          <p:nvPr/>
        </p:nvPicPr>
        <p:blipFill>
          <a:blip r:embed="rId2"/>
          <a:stretch>
            <a:fillRect/>
          </a:stretch>
        </p:blipFill>
        <p:spPr>
          <a:xfrm>
            <a:off x="2778125" y="1403350"/>
            <a:ext cx="6249988" cy="2457450"/>
          </a:xfrm>
          <a:prstGeom prst="rect">
            <a:avLst/>
          </a:prstGeom>
          <a:noFill/>
          <a:ln w="9525">
            <a:noFill/>
          </a:ln>
        </p:spPr>
      </p:pic>
      <p:sp>
        <p:nvSpPr>
          <p:cNvPr id="67591" name="Rectangle 9"/>
          <p:cNvSpPr/>
          <p:nvPr/>
        </p:nvSpPr>
        <p:spPr>
          <a:xfrm>
            <a:off x="206375" y="2259013"/>
            <a:ext cx="2295525" cy="1800225"/>
          </a:xfrm>
          <a:prstGeom prst="rect">
            <a:avLst/>
          </a:prstGeom>
          <a:noFill/>
          <a:ln w="9525">
            <a:noFill/>
          </a:ln>
        </p:spPr>
        <p:txBody>
          <a:bodyPr anchor="t" anchorCtr="0">
            <a:spAutoFit/>
          </a:bodyPr>
          <a:p>
            <a:pPr fontAlgn="ctr">
              <a:lnSpc>
                <a:spcPct val="140000"/>
              </a:lnSpc>
              <a:buClr>
                <a:srgbClr val="1055A8"/>
              </a:buClr>
            </a:pPr>
            <a:r>
              <a:rPr lang="zh-CN" altLang="en-US" sz="2000" dirty="0">
                <a:latin typeface="楷体_GB2312" pitchFamily="49" charset="-122"/>
                <a:ea typeface="楷体_GB2312" pitchFamily="49" charset="-122"/>
              </a:rPr>
              <a:t>图</a:t>
            </a:r>
            <a:r>
              <a:rPr lang="en-US" altLang="zh-CN" sz="2000" dirty="0">
                <a:latin typeface="楷体_GB2312" pitchFamily="49" charset="-122"/>
                <a:ea typeface="楷体_GB2312" pitchFamily="49" charset="-122"/>
              </a:rPr>
              <a:t>1</a:t>
            </a:r>
            <a:r>
              <a:rPr lang="zh-CN" altLang="en-US" sz="2000" dirty="0">
                <a:latin typeface="楷体_GB2312" pitchFamily="49" charset="-122"/>
                <a:ea typeface="楷体_GB2312" pitchFamily="49" charset="-122"/>
              </a:rPr>
              <a:t>周正龙的华南虎照片与年画上的华南虎照片</a:t>
            </a:r>
            <a:r>
              <a:rPr lang="en-US" altLang="zh-CN" sz="2000" dirty="0">
                <a:latin typeface="楷体_GB2312" pitchFamily="49" charset="-122"/>
                <a:ea typeface="楷体_GB2312" pitchFamily="49" charset="-122"/>
              </a:rPr>
              <a:t>12</a:t>
            </a:r>
            <a:r>
              <a:rPr lang="zh-CN" altLang="en-US" sz="2000" dirty="0">
                <a:latin typeface="楷体_GB2312" pitchFamily="49" charset="-122"/>
                <a:ea typeface="楷体_GB2312" pitchFamily="49" charset="-122"/>
              </a:rPr>
              <a:t>点匹配</a:t>
            </a:r>
            <a:endParaRPr lang="zh-CN" altLang="en-US" sz="2000" dirty="0">
              <a:latin typeface="楷体_GB2312" pitchFamily="49" charset="-122"/>
              <a:ea typeface="楷体_GB2312" pitchFamily="49" charset="-122"/>
            </a:endParaRPr>
          </a:p>
        </p:txBody>
      </p:sp>
      <p:sp>
        <p:nvSpPr>
          <p:cNvPr id="67592" name="Rectangle 10"/>
          <p:cNvSpPr/>
          <p:nvPr/>
        </p:nvSpPr>
        <p:spPr>
          <a:xfrm>
            <a:off x="206375" y="4329113"/>
            <a:ext cx="2295525" cy="1373187"/>
          </a:xfrm>
          <a:prstGeom prst="rect">
            <a:avLst/>
          </a:prstGeom>
          <a:noFill/>
          <a:ln w="9525">
            <a:noFill/>
          </a:ln>
        </p:spPr>
        <p:txBody>
          <a:bodyPr anchor="t" anchorCtr="0">
            <a:spAutoFit/>
          </a:bodyPr>
          <a:p>
            <a:pPr fontAlgn="ctr">
              <a:lnSpc>
                <a:spcPct val="140000"/>
              </a:lnSpc>
              <a:buClr>
                <a:srgbClr val="1055A8"/>
              </a:buClr>
            </a:pPr>
            <a:r>
              <a:rPr lang="zh-CN" altLang="en-US" sz="2000" dirty="0">
                <a:latin typeface="楷体_GB2312" pitchFamily="49" charset="-122"/>
                <a:ea typeface="楷体_GB2312" pitchFamily="49" charset="-122"/>
              </a:rPr>
              <a:t>图</a:t>
            </a:r>
            <a:r>
              <a:rPr lang="en-US" altLang="zh-CN" sz="2000" dirty="0">
                <a:latin typeface="楷体_GB2312" pitchFamily="49" charset="-122"/>
                <a:ea typeface="楷体_GB2312" pitchFamily="49" charset="-122"/>
              </a:rPr>
              <a:t>2</a:t>
            </a:r>
            <a:r>
              <a:rPr lang="zh-CN" altLang="en-US" sz="2000" dirty="0">
                <a:latin typeface="楷体_GB2312" pitchFamily="49" charset="-122"/>
                <a:ea typeface="楷体_GB2312" pitchFamily="49" charset="-122"/>
              </a:rPr>
              <a:t>周正龙的华南虎照片与真实的华南虎照片</a:t>
            </a:r>
            <a:r>
              <a:rPr lang="en-US" altLang="zh-CN" sz="2000" dirty="0">
                <a:latin typeface="楷体_GB2312" pitchFamily="49" charset="-122"/>
                <a:ea typeface="楷体_GB2312" pitchFamily="49" charset="-122"/>
              </a:rPr>
              <a:t>0</a:t>
            </a:r>
            <a:r>
              <a:rPr lang="zh-CN" altLang="en-US" sz="2000" dirty="0">
                <a:latin typeface="楷体_GB2312" pitchFamily="49" charset="-122"/>
                <a:ea typeface="楷体_GB2312" pitchFamily="49" charset="-122"/>
              </a:rPr>
              <a:t>点匹配</a:t>
            </a:r>
            <a:endParaRPr lang="zh-CN" altLang="en-US" sz="2000" dirty="0">
              <a:latin typeface="楷体_GB2312" pitchFamily="49" charset="-122"/>
              <a:ea typeface="楷体_GB2312" pitchFamily="49" charset="-122"/>
            </a:endParaRPr>
          </a:p>
        </p:txBody>
      </p:sp>
      <p:sp>
        <p:nvSpPr>
          <p:cNvPr id="67593" name="Rectangle 11"/>
          <p:cNvSpPr/>
          <p:nvPr/>
        </p:nvSpPr>
        <p:spPr>
          <a:xfrm>
            <a:off x="7812088" y="5702300"/>
            <a:ext cx="647700" cy="366713"/>
          </a:xfrm>
          <a:prstGeom prst="rect">
            <a:avLst/>
          </a:prstGeom>
          <a:noFill/>
          <a:ln w="9525">
            <a:noFill/>
          </a:ln>
        </p:spPr>
        <p:txBody>
          <a:bodyPr wrap="none" anchor="t" anchorCtr="0">
            <a:spAutoFit/>
          </a:bodyPr>
          <a:p>
            <a:pPr eaLnBrk="0" hangingPunct="0"/>
            <a:r>
              <a:rPr lang="en-US" altLang="zh-CN" dirty="0">
                <a:latin typeface="楷体_GB2312" pitchFamily="49" charset="-122"/>
                <a:ea typeface="楷体_GB2312" pitchFamily="49" charset="-122"/>
              </a:rPr>
              <a:t>Back</a:t>
            </a:r>
            <a:endParaRPr lang="en-US" altLang="zh-CN" dirty="0">
              <a:latin typeface="楷体_GB2312" pitchFamily="49" charset="-122"/>
              <a:ea typeface="楷体_GB2312" pitchFamily="49"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Title 3"/>
          <p:cNvSpPr txBox="1"/>
          <p:nvPr/>
        </p:nvSpPr>
        <p:spPr>
          <a:xfrm>
            <a:off x="457200" y="1447800"/>
            <a:ext cx="7772400" cy="4321175"/>
          </a:xfrm>
          <a:prstGeom prst="rect">
            <a:avLst/>
          </a:prstGeom>
        </p:spPr>
        <p:txBody>
          <a:bodyPr anchor="ctr"/>
          <a:lstStyle>
            <a:lvl1pPr algn="l" defTabSz="914400" rtl="0" eaLnBrk="1" latinLnBrk="0" hangingPunct="1">
              <a:lnSpc>
                <a:spcPct val="100000"/>
              </a:lnSpc>
              <a:spcBef>
                <a:spcPct val="0"/>
              </a:spcBef>
              <a:buNone/>
              <a:defRPr sz="8800" kern="1200" cap="all" spc="-80" baseline="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8800" b="0" i="0" u="none" strike="noStrike" kern="1200" cap="all" spc="-80" normalizeH="0" baseline="0" noProof="0" dirty="0">
                <a:ln>
                  <a:noFill/>
                </a:ln>
                <a:solidFill>
                  <a:schemeClr val="tx1"/>
                </a:solidFill>
                <a:effectLst/>
                <a:uLnTx/>
                <a:uFillTx/>
                <a:latin typeface="+mj-lt"/>
                <a:ea typeface="+mj-ea"/>
                <a:cs typeface="+mj-cs"/>
              </a:rPr>
              <a:t>Thank you</a:t>
            </a:r>
            <a:endParaRPr kumimoji="0" lang="en-US" sz="8800" b="0" i="0" u="none" strike="noStrike" kern="1200" cap="all" spc="-8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noChangeArrowheads="1"/>
          </p:cNvSpPr>
          <p:nvPr>
            <p:ph type="title" idx="4294967295"/>
          </p:nvPr>
        </p:nvSpPr>
        <p:spPr>
          <a:xfrm>
            <a:off x="468313" y="0"/>
            <a:ext cx="8229600" cy="868363"/>
          </a:xfrm>
        </p:spPr>
        <p:txBody>
          <a:bodyPr lIns="91440" tIns="45720" rIns="91440" bIns="45720" rtlCol="0" anchor="b">
            <a:norm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800" b="0" i="0" u="none" strike="noStrike" kern="1200" cap="all" spc="-60" normalizeH="0" baseline="0" noProof="0" dirty="0" smtClean="0">
                <a:ln>
                  <a:noFill/>
                </a:ln>
                <a:solidFill>
                  <a:schemeClr val="tx2"/>
                </a:solidFill>
                <a:effectLst/>
                <a:uLnTx/>
                <a:uFillTx/>
                <a:latin typeface="+mj-lt"/>
                <a:ea typeface="宋体" panose="02010600030101010101" pitchFamily="2" charset="-122"/>
                <a:cs typeface="+mj-cs"/>
              </a:rPr>
              <a:t>步骤</a:t>
            </a:r>
            <a:r>
              <a:rPr kumimoji="0" lang="en-US" altLang="zh-CN" sz="3800" b="0" i="0" u="none" strike="noStrike" kern="1200" cap="all" spc="-60" normalizeH="0" baseline="0" noProof="0" dirty="0" smtClean="0">
                <a:ln>
                  <a:noFill/>
                </a:ln>
                <a:solidFill>
                  <a:schemeClr val="tx2"/>
                </a:solidFill>
                <a:effectLst/>
                <a:uLnTx/>
                <a:uFillTx/>
                <a:latin typeface="+mj-lt"/>
                <a:ea typeface="宋体" panose="02010600030101010101" pitchFamily="2" charset="-122"/>
                <a:cs typeface="+mj-cs"/>
              </a:rPr>
              <a:t>2.</a:t>
            </a:r>
            <a:r>
              <a:rPr kumimoji="0" lang="zh-CN" altLang="en-US" sz="3800" b="0" i="0" u="none" strike="noStrike" kern="1200" cap="all" spc="-60" normalizeH="0" baseline="0" noProof="0" dirty="0" smtClean="0">
                <a:ln>
                  <a:noFill/>
                </a:ln>
                <a:solidFill>
                  <a:schemeClr val="tx2"/>
                </a:solidFill>
                <a:effectLst/>
                <a:uLnTx/>
                <a:uFillTx/>
                <a:latin typeface="+mj-lt"/>
                <a:ea typeface="宋体" panose="02010600030101010101" pitchFamily="2" charset="-122"/>
                <a:cs typeface="+mj-cs"/>
              </a:rPr>
              <a:t>计算梯度</a:t>
            </a:r>
            <a:endParaRPr kumimoji="0" lang="zh-CN" altLang="en-US" sz="3800" b="0" i="0" u="none" strike="noStrike" kern="1200" cap="all" spc="-60" normalizeH="0" baseline="0" noProof="0" dirty="0" smtClean="0">
              <a:ln>
                <a:noFill/>
              </a:ln>
              <a:solidFill>
                <a:schemeClr val="tx2"/>
              </a:solidFill>
              <a:effectLst/>
              <a:uLnTx/>
              <a:uFillTx/>
              <a:latin typeface="+mj-lt"/>
              <a:ea typeface="宋体" panose="02010600030101010101" pitchFamily="2" charset="-122"/>
              <a:cs typeface="+mj-cs"/>
            </a:endParaRPr>
          </a:p>
        </p:txBody>
      </p:sp>
      <p:sp>
        <p:nvSpPr>
          <p:cNvPr id="19458" name="Rectangle 3"/>
          <p:cNvSpPr>
            <a:spLocks noGrp="1"/>
          </p:cNvSpPr>
          <p:nvPr>
            <p:ph type="body" idx="4294967295"/>
          </p:nvPr>
        </p:nvSpPr>
        <p:spPr>
          <a:xfrm>
            <a:off x="404813" y="1082675"/>
            <a:ext cx="8094662" cy="4373563"/>
          </a:xfrm>
          <a:ln/>
        </p:spPr>
        <p:txBody>
          <a:bodyPr vert="horz" wrap="square" lIns="91440" tIns="45720" rIns="91440" bIns="45720" anchor="t" anchorCtr="0"/>
          <a:p>
            <a:pPr>
              <a:lnSpc>
                <a:spcPct val="150000"/>
              </a:lnSpc>
            </a:pPr>
            <a:r>
              <a:rPr lang="zh-CN" altLang="en-US" sz="2800" dirty="0">
                <a:ea typeface="宋体" panose="02010600030101010101" pitchFamily="2" charset="-122"/>
              </a:rPr>
              <a:t>计算图像的一阶梯度。求导操作能够捕获轮廓、人影和纹理信息，并进一步弱化光照的影响。</a:t>
            </a:r>
            <a:endParaRPr lang="zh-CN" altLang="en-US" sz="2800" dirty="0">
              <a:ea typeface="宋体" panose="02010600030101010101" pitchFamily="2" charset="-122"/>
            </a:endParaRPr>
          </a:p>
          <a:p>
            <a:pPr eaLnBrk="1" hangingPunct="1">
              <a:lnSpc>
                <a:spcPct val="150000"/>
              </a:lnSpc>
            </a:pPr>
            <a:r>
              <a:rPr lang="zh-CN" altLang="en-US" sz="2800" dirty="0">
                <a:ea typeface="宋体" panose="02010600030101010101" pitchFamily="2" charset="-122"/>
              </a:rPr>
              <a:t>梯度大小与方向：</a:t>
            </a:r>
            <a:endParaRPr lang="zh-CN" altLang="en-US" sz="2800" dirty="0">
              <a:ea typeface="宋体" panose="02010600030101010101" pitchFamily="2" charset="-122"/>
            </a:endParaRPr>
          </a:p>
          <a:p>
            <a:pPr eaLnBrk="1" hangingPunct="1">
              <a:lnSpc>
                <a:spcPct val="150000"/>
              </a:lnSpc>
            </a:pPr>
            <a:endParaRPr lang="zh-CN" altLang="en-US" sz="2800" dirty="0">
              <a:ea typeface="宋体" panose="02010600030101010101" pitchFamily="2" charset="-122"/>
            </a:endParaRPr>
          </a:p>
          <a:p>
            <a:pPr eaLnBrk="1" hangingPunct="1">
              <a:lnSpc>
                <a:spcPct val="150000"/>
              </a:lnSpc>
            </a:pPr>
            <a:endParaRPr lang="zh-CN" altLang="en-US" sz="2800" dirty="0">
              <a:ea typeface="宋体" panose="02010600030101010101" pitchFamily="2" charset="-122"/>
            </a:endParaRPr>
          </a:p>
          <a:p>
            <a:pPr eaLnBrk="1" hangingPunct="1">
              <a:lnSpc>
                <a:spcPct val="150000"/>
              </a:lnSpc>
            </a:pPr>
            <a:endParaRPr lang="zh-CN" altLang="en-US" sz="2800" dirty="0">
              <a:ea typeface="宋体" panose="02010600030101010101" pitchFamily="2" charset="-122"/>
            </a:endParaRPr>
          </a:p>
        </p:txBody>
      </p:sp>
      <p:sp>
        <p:nvSpPr>
          <p:cNvPr id="7" name="矩形 6"/>
          <p:cNvSpPr/>
          <p:nvPr/>
        </p:nvSpPr>
        <p:spPr>
          <a:xfrm>
            <a:off x="8413750" y="0"/>
            <a:ext cx="528638" cy="34702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graphicFrame>
        <p:nvGraphicFramePr>
          <p:cNvPr id="19460" name="Object 12"/>
          <p:cNvGraphicFramePr>
            <a:graphicFrameLocks noChangeAspect="1"/>
          </p:cNvGraphicFramePr>
          <p:nvPr/>
        </p:nvGraphicFramePr>
        <p:xfrm>
          <a:off x="796925" y="3416300"/>
          <a:ext cx="3048000" cy="704850"/>
        </p:xfrm>
        <a:graphic>
          <a:graphicData uri="http://schemas.openxmlformats.org/presentationml/2006/ole">
            <mc:AlternateContent xmlns:mc="http://schemas.openxmlformats.org/markup-compatibility/2006">
              <mc:Choice xmlns:v="urn:schemas-microsoft-com:vml" Requires="v">
                <p:oleObj spid="_x0000_s3077" name="" r:id="rId1" imgW="30175200" imgH="7010400" progId="Equation.3">
                  <p:embed/>
                </p:oleObj>
              </mc:Choice>
              <mc:Fallback>
                <p:oleObj name="" r:id="rId1" imgW="30175200" imgH="7010400" progId="Equation.3">
                  <p:embed/>
                  <p:pic>
                    <p:nvPicPr>
                      <p:cNvPr id="0" name="图片 3076"/>
                      <p:cNvPicPr/>
                      <p:nvPr/>
                    </p:nvPicPr>
                    <p:blipFill>
                      <a:blip r:embed="rId2"/>
                      <a:stretch>
                        <a:fillRect/>
                      </a:stretch>
                    </p:blipFill>
                    <p:spPr>
                      <a:xfrm>
                        <a:off x="796925" y="3416300"/>
                        <a:ext cx="3048000" cy="704850"/>
                      </a:xfrm>
                      <a:prstGeom prst="rect">
                        <a:avLst/>
                      </a:prstGeom>
                      <a:solidFill>
                        <a:srgbClr val="99CCFF"/>
                      </a:solidFill>
                      <a:ln w="38100">
                        <a:noFill/>
                        <a:miter/>
                      </a:ln>
                    </p:spPr>
                  </p:pic>
                </p:oleObj>
              </mc:Fallback>
            </mc:AlternateContent>
          </a:graphicData>
        </a:graphic>
      </p:graphicFrame>
      <p:graphicFrame>
        <p:nvGraphicFramePr>
          <p:cNvPr id="19461" name="Object 18"/>
          <p:cNvGraphicFramePr>
            <a:graphicFrameLocks noChangeAspect="1"/>
          </p:cNvGraphicFramePr>
          <p:nvPr/>
        </p:nvGraphicFramePr>
        <p:xfrm>
          <a:off x="4156075" y="3443288"/>
          <a:ext cx="3962400" cy="649287"/>
        </p:xfrm>
        <a:graphic>
          <a:graphicData uri="http://schemas.openxmlformats.org/presentationml/2006/ole">
            <mc:AlternateContent xmlns:mc="http://schemas.openxmlformats.org/markup-compatibility/2006">
              <mc:Choice xmlns:v="urn:schemas-microsoft-com:vml" Requires="v">
                <p:oleObj spid="_x0000_s3078" name="" r:id="rId3" imgW="33528000" imgH="5486400" progId="Equation.3">
                  <p:embed/>
                </p:oleObj>
              </mc:Choice>
              <mc:Fallback>
                <p:oleObj name="" r:id="rId3" imgW="33528000" imgH="5486400" progId="Equation.3">
                  <p:embed/>
                  <p:pic>
                    <p:nvPicPr>
                      <p:cNvPr id="0" name="图片 3077"/>
                      <p:cNvPicPr/>
                      <p:nvPr/>
                    </p:nvPicPr>
                    <p:blipFill>
                      <a:blip r:embed="rId4"/>
                      <a:stretch>
                        <a:fillRect/>
                      </a:stretch>
                    </p:blipFill>
                    <p:spPr>
                      <a:xfrm>
                        <a:off x="4156075" y="3443288"/>
                        <a:ext cx="3962400" cy="649287"/>
                      </a:xfrm>
                      <a:prstGeom prst="rect">
                        <a:avLst/>
                      </a:prstGeom>
                      <a:solidFill>
                        <a:srgbClr val="99CCFF"/>
                      </a:solidFill>
                      <a:ln w="38100">
                        <a:noFill/>
                        <a:miter/>
                      </a:ln>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8413750" y="0"/>
            <a:ext cx="528638" cy="35258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0482" name="Rectangle 2"/>
          <p:cNvSpPr>
            <a:spLocks noGrp="1"/>
          </p:cNvSpPr>
          <p:nvPr>
            <p:ph idx="1"/>
          </p:nvPr>
        </p:nvSpPr>
        <p:spPr>
          <a:xfrm>
            <a:off x="327025" y="1158875"/>
            <a:ext cx="8461375" cy="4176713"/>
          </a:xfrm>
          <a:ln/>
        </p:spPr>
        <p:txBody>
          <a:bodyPr vert="horz" wrap="square" lIns="91440" tIns="45720" rIns="91440" bIns="45720" anchor="t" anchorCtr="0"/>
          <a:p>
            <a:pPr>
              <a:lnSpc>
                <a:spcPct val="130000"/>
              </a:lnSpc>
              <a:spcBef>
                <a:spcPts val="25"/>
              </a:spcBef>
            </a:pPr>
            <a:r>
              <a:rPr lang="zh-CN" altLang="en-US" sz="2800" dirty="0">
                <a:solidFill>
                  <a:srgbClr val="FF0000"/>
                </a:solidFill>
                <a:ea typeface="宋体" panose="02010600030101010101" pitchFamily="2" charset="-122"/>
              </a:rPr>
              <a:t>目的：</a:t>
            </a:r>
            <a:r>
              <a:rPr lang="zh-CN" altLang="en-US" sz="2800" dirty="0">
                <a:ea typeface="宋体" panose="02010600030101010101" pitchFamily="2" charset="-122"/>
              </a:rPr>
              <a:t>投影操作为局部图像区域提供编码，保持图像中人体对象的姿势和外观的弱敏感性。</a:t>
            </a:r>
            <a:endParaRPr lang="zh-CN" altLang="en-US" sz="2800" dirty="0">
              <a:ea typeface="宋体" panose="02010600030101010101" pitchFamily="2" charset="-122"/>
            </a:endParaRPr>
          </a:p>
          <a:p>
            <a:pPr>
              <a:lnSpc>
                <a:spcPct val="130000"/>
              </a:lnSpc>
              <a:spcBef>
                <a:spcPts val="25"/>
              </a:spcBef>
            </a:pPr>
            <a:r>
              <a:rPr lang="zh-CN" altLang="en-US" sz="2800" dirty="0">
                <a:solidFill>
                  <a:srgbClr val="FF0000"/>
                </a:solidFill>
                <a:ea typeface="宋体" panose="02010600030101010101" pitchFamily="2" charset="-122"/>
              </a:rPr>
              <a:t>具体操作：</a:t>
            </a:r>
            <a:r>
              <a:rPr lang="zh-CN" altLang="en-US" sz="2800" dirty="0">
                <a:ea typeface="宋体" panose="02010600030101010101" pitchFamily="2" charset="-122"/>
              </a:rPr>
              <a:t>将图像窗口分成若干个小区域，称为“单元格”</a:t>
            </a:r>
            <a:r>
              <a:rPr lang="en-US" altLang="zh-CN" sz="2800" dirty="0">
                <a:ea typeface="宋体" panose="02010600030101010101" pitchFamily="2" charset="-122"/>
              </a:rPr>
              <a:t>(Cell)</a:t>
            </a:r>
            <a:r>
              <a:rPr lang="zh-CN" altLang="en-US" sz="2800" dirty="0">
                <a:ea typeface="宋体" panose="02010600030101010101" pitchFamily="2" charset="-122"/>
              </a:rPr>
              <a:t>。将各单元格中像素的一维梯度直方图进行累加。最后将方向直方图映射到固定角度，形成最终的特征。</a:t>
            </a:r>
            <a:endParaRPr lang="zh-CN" altLang="en-US" sz="2800" dirty="0">
              <a:ea typeface="宋体" panose="02010600030101010101" pitchFamily="2" charset="-122"/>
            </a:endParaRPr>
          </a:p>
          <a:p>
            <a:pPr>
              <a:lnSpc>
                <a:spcPct val="130000"/>
              </a:lnSpc>
              <a:spcBef>
                <a:spcPts val="25"/>
              </a:spcBef>
            </a:pPr>
            <a:r>
              <a:rPr lang="zh-CN" altLang="en-US" sz="2800" dirty="0">
                <a:solidFill>
                  <a:srgbClr val="FF0000"/>
                </a:solidFill>
                <a:ea typeface="宋体" panose="02010600030101010101" pitchFamily="2" charset="-122"/>
              </a:rPr>
              <a:t>举例</a:t>
            </a:r>
            <a:r>
              <a:rPr lang="zh-CN" altLang="en-US" sz="2800" dirty="0">
                <a:ea typeface="宋体" panose="02010600030101010101" pitchFamily="2" charset="-122"/>
              </a:rPr>
              <a:t>：取单元格为</a:t>
            </a:r>
            <a:r>
              <a:rPr lang="en-US" altLang="zh-CN" sz="2800" dirty="0">
                <a:ea typeface="宋体" panose="02010600030101010101" pitchFamily="2" charset="-122"/>
              </a:rPr>
              <a:t>6*6</a:t>
            </a:r>
            <a:r>
              <a:rPr lang="zh-CN" altLang="en-US" sz="2800" dirty="0">
                <a:ea typeface="宋体" panose="02010600030101010101" pitchFamily="2" charset="-122"/>
              </a:rPr>
              <a:t>像素 ，直方图取</a:t>
            </a:r>
            <a:r>
              <a:rPr lang="en-US" altLang="zh-CN" sz="2800" dirty="0">
                <a:ea typeface="宋体" panose="02010600030101010101" pitchFamily="2" charset="-122"/>
              </a:rPr>
              <a:t>9</a:t>
            </a:r>
            <a:r>
              <a:rPr lang="zh-CN" altLang="en-US" sz="2800" dirty="0">
                <a:ea typeface="宋体" panose="02010600030101010101" pitchFamily="2" charset="-122"/>
              </a:rPr>
              <a:t>个方向（</a:t>
            </a:r>
            <a:r>
              <a:rPr lang="en-US" altLang="zh-CN" sz="2800" dirty="0">
                <a:ea typeface="宋体" panose="02010600030101010101" pitchFamily="2" charset="-122"/>
              </a:rPr>
              <a:t>360</a:t>
            </a:r>
            <a:r>
              <a:rPr lang="zh-CN" altLang="en-US" sz="2800" dirty="0">
                <a:ea typeface="宋体" panose="02010600030101010101" pitchFamily="2" charset="-122"/>
              </a:rPr>
              <a:t>度平分</a:t>
            </a:r>
            <a:r>
              <a:rPr lang="en-US" altLang="zh-CN" sz="2800" dirty="0">
                <a:ea typeface="宋体" panose="02010600030101010101" pitchFamily="2" charset="-122"/>
              </a:rPr>
              <a:t>9</a:t>
            </a:r>
            <a:r>
              <a:rPr lang="zh-CN" altLang="en-US" sz="2800" dirty="0">
                <a:ea typeface="宋体" panose="02010600030101010101" pitchFamily="2" charset="-122"/>
              </a:rPr>
              <a:t>份）</a:t>
            </a:r>
            <a:endParaRPr lang="zh-CN" altLang="en-US" sz="2800" dirty="0">
              <a:ea typeface="宋体" panose="02010600030101010101" pitchFamily="2" charset="-122"/>
            </a:endParaRPr>
          </a:p>
        </p:txBody>
      </p:sp>
      <p:sp>
        <p:nvSpPr>
          <p:cNvPr id="12291" name="Rectangle 3"/>
          <p:cNvSpPr>
            <a:spLocks noGrp="1" noChangeArrowheads="1"/>
          </p:cNvSpPr>
          <p:nvPr>
            <p:ph type="title"/>
          </p:nvPr>
        </p:nvSpPr>
        <p:spPr>
          <a:xfrm>
            <a:off x="468313" y="188913"/>
            <a:ext cx="8229600" cy="868363"/>
          </a:xfrm>
          <a:noFill/>
        </p:spPr>
        <p:txBody>
          <a:bodyPr vert="horz" lIns="91440" tIns="45720" rIns="91440" bIns="45720" rtlCol="0" anchor="b">
            <a:norm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800" b="0" i="0" u="none" strike="noStrike" kern="1200" cap="all" spc="-60" normalizeH="0" baseline="0" noProof="0" smtClean="0">
                <a:ln>
                  <a:noFill/>
                </a:ln>
                <a:solidFill>
                  <a:schemeClr val="tx2"/>
                </a:solidFill>
                <a:effectLst/>
                <a:uLnTx/>
                <a:uFillTx/>
                <a:latin typeface="+mj-lt"/>
                <a:ea typeface="宋体" panose="02010600030101010101" pitchFamily="2" charset="-122"/>
                <a:cs typeface="+mj-cs"/>
              </a:rPr>
              <a:t>步骤</a:t>
            </a:r>
            <a:r>
              <a:rPr kumimoji="0" lang="en-US" altLang="zh-CN" sz="3800" b="0" i="0" u="none" strike="noStrike" kern="1200" cap="all" spc="-60" normalizeH="0" baseline="0" noProof="0" smtClean="0">
                <a:ln>
                  <a:noFill/>
                </a:ln>
                <a:solidFill>
                  <a:schemeClr val="tx2"/>
                </a:solidFill>
                <a:effectLst/>
                <a:uLnTx/>
                <a:uFillTx/>
                <a:latin typeface="+mj-lt"/>
                <a:ea typeface="宋体" panose="02010600030101010101" pitchFamily="2" charset="-122"/>
                <a:cs typeface="+mj-cs"/>
              </a:rPr>
              <a:t>3.</a:t>
            </a:r>
            <a:r>
              <a:rPr kumimoji="0" lang="zh-CN" altLang="en-US" sz="3800" b="0" i="0" u="none" strike="noStrike" kern="1200" cap="all" spc="-60" normalizeH="0" baseline="0" noProof="0" smtClean="0">
                <a:ln>
                  <a:noFill/>
                </a:ln>
                <a:solidFill>
                  <a:schemeClr val="tx2"/>
                </a:solidFill>
                <a:effectLst/>
                <a:uLnTx/>
                <a:uFillTx/>
                <a:latin typeface="+mj-lt"/>
                <a:ea typeface="宋体" panose="02010600030101010101" pitchFamily="2" charset="-122"/>
                <a:cs typeface="+mj-cs"/>
              </a:rPr>
              <a:t>单元格梯度投影</a:t>
            </a:r>
            <a:endParaRPr kumimoji="0" lang="zh-CN" altLang="en-US" sz="3800" b="0" i="0" u="none" strike="noStrike" kern="1200" cap="all" spc="-60" normalizeH="0" baseline="0" noProof="0" smtClean="0">
              <a:ln>
                <a:noFill/>
              </a:ln>
              <a:solidFill>
                <a:schemeClr val="tx2"/>
              </a:solidFill>
              <a:effectLst/>
              <a:uLnTx/>
              <a:uFillTx/>
              <a:latin typeface="+mj-lt"/>
              <a:ea typeface="Gulim" pitchFamily="34" charset="-127"/>
              <a:cs typeface="+mj-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8413750" y="0"/>
            <a:ext cx="528638" cy="35258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12291" name="Rectangle 3"/>
          <p:cNvSpPr>
            <a:spLocks noGrp="1" noChangeArrowheads="1"/>
          </p:cNvSpPr>
          <p:nvPr>
            <p:ph type="title"/>
          </p:nvPr>
        </p:nvSpPr>
        <p:spPr>
          <a:xfrm>
            <a:off x="468313" y="0"/>
            <a:ext cx="8229600" cy="868363"/>
          </a:xfrm>
          <a:noFill/>
        </p:spPr>
        <p:txBody>
          <a:bodyPr vert="horz" lIns="91440" tIns="45720" rIns="91440" bIns="45720" rtlCol="0" anchor="b">
            <a:norm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800" b="0" i="0" u="none" strike="noStrike" kern="1200" cap="all" spc="-60" normalizeH="0" baseline="0" noProof="0" smtClean="0">
                <a:ln>
                  <a:noFill/>
                </a:ln>
                <a:solidFill>
                  <a:schemeClr val="tx2"/>
                </a:solidFill>
                <a:effectLst/>
                <a:uLnTx/>
                <a:uFillTx/>
                <a:latin typeface="+mj-lt"/>
                <a:ea typeface="宋体" panose="02010600030101010101" pitchFamily="2" charset="-122"/>
                <a:cs typeface="+mj-cs"/>
                <a:sym typeface="+mn-ea"/>
              </a:rPr>
              <a:t>步骤</a:t>
            </a:r>
            <a:r>
              <a:rPr kumimoji="0" lang="en-US" altLang="zh-CN" sz="3800" b="0" i="0" u="none" strike="noStrike" kern="1200" cap="all" spc="-60" normalizeH="0" baseline="0" noProof="0" dirty="0" smtClean="0">
                <a:ln>
                  <a:noFill/>
                </a:ln>
                <a:solidFill>
                  <a:schemeClr val="tx2"/>
                </a:solidFill>
                <a:effectLst/>
                <a:uLnTx/>
                <a:uFillTx/>
                <a:latin typeface="+mj-lt"/>
                <a:ea typeface="宋体" panose="02010600030101010101" pitchFamily="2" charset="-122"/>
                <a:cs typeface="+mj-cs"/>
              </a:rPr>
              <a:t>3.</a:t>
            </a:r>
            <a:r>
              <a:rPr kumimoji="0" lang="zh-CN" altLang="en-US" sz="3800" b="0" i="0" u="none" strike="noStrike" kern="1200" cap="all" spc="-60" normalizeH="0" baseline="0" noProof="0" dirty="0" smtClean="0">
                <a:ln>
                  <a:noFill/>
                </a:ln>
                <a:solidFill>
                  <a:schemeClr val="tx2"/>
                </a:solidFill>
                <a:effectLst/>
                <a:uLnTx/>
                <a:uFillTx/>
                <a:latin typeface="+mj-lt"/>
                <a:ea typeface="宋体" panose="02010600030101010101" pitchFamily="2" charset="-122"/>
                <a:cs typeface="+mj-cs"/>
              </a:rPr>
              <a:t>单元格梯度投影</a:t>
            </a:r>
            <a:endParaRPr kumimoji="0" lang="zh-CN" altLang="en-US" sz="3800" b="0" i="0" u="none" strike="noStrike" kern="1200" cap="all" spc="-60" normalizeH="0" baseline="0" noProof="0" dirty="0" smtClean="0">
              <a:ln>
                <a:noFill/>
              </a:ln>
              <a:solidFill>
                <a:schemeClr val="tx2"/>
              </a:solidFill>
              <a:effectLst/>
              <a:uLnTx/>
              <a:uFillTx/>
              <a:latin typeface="+mj-lt"/>
              <a:ea typeface="Gulim" pitchFamily="34" charset="-127"/>
              <a:cs typeface="+mj-cs"/>
            </a:endParaRPr>
          </a:p>
        </p:txBody>
      </p:sp>
      <p:pic>
        <p:nvPicPr>
          <p:cNvPr id="21507" name="Picture 2"/>
          <p:cNvPicPr>
            <a:picLocks noChangeAspect="1"/>
          </p:cNvPicPr>
          <p:nvPr/>
        </p:nvPicPr>
        <p:blipFill>
          <a:blip r:embed="rId1"/>
          <a:stretch>
            <a:fillRect/>
          </a:stretch>
        </p:blipFill>
        <p:spPr>
          <a:xfrm>
            <a:off x="1638300" y="3633788"/>
            <a:ext cx="5681663" cy="2971800"/>
          </a:xfrm>
          <a:prstGeom prst="rect">
            <a:avLst/>
          </a:prstGeom>
          <a:noFill/>
          <a:ln w="9525">
            <a:noFill/>
          </a:ln>
        </p:spPr>
      </p:pic>
      <p:sp>
        <p:nvSpPr>
          <p:cNvPr id="21508" name="矩形 6"/>
          <p:cNvSpPr/>
          <p:nvPr/>
        </p:nvSpPr>
        <p:spPr>
          <a:xfrm>
            <a:off x="473075" y="1463675"/>
            <a:ext cx="8670925" cy="981075"/>
          </a:xfrm>
          <a:prstGeom prst="rect">
            <a:avLst/>
          </a:prstGeom>
          <a:noFill/>
          <a:ln w="9525">
            <a:noFill/>
          </a:ln>
        </p:spPr>
        <p:txBody>
          <a:bodyPr wrap="square" anchor="t" anchorCtr="0">
            <a:spAutoFit/>
          </a:bodyPr>
          <a:p>
            <a:pPr eaLnBrk="0" hangingPunct="0">
              <a:spcBef>
                <a:spcPct val="20000"/>
              </a:spcBef>
              <a:spcAft>
                <a:spcPts val="600"/>
              </a:spcAft>
              <a:buSzTx/>
              <a:buFont typeface="Arial" panose="020B0604020202020204" pitchFamily="34" charset="0"/>
            </a:pPr>
            <a:r>
              <a:rPr lang="zh-CN" altLang="en-US" sz="2400" b="1" dirty="0">
                <a:solidFill>
                  <a:srgbClr val="FF0000"/>
                </a:solidFill>
                <a:latin typeface="Arial" panose="020B0604020202020204" pitchFamily="34" charset="0"/>
                <a:ea typeface="宋体" panose="02010600030101010101" pitchFamily="2" charset="-122"/>
              </a:rPr>
              <a:t>梯度方向</a:t>
            </a:r>
            <a:r>
              <a:rPr lang="zh-CN" altLang="en-US" sz="2400" b="1" dirty="0">
                <a:latin typeface="Arial" panose="020B0604020202020204" pitchFamily="34" charset="0"/>
                <a:ea typeface="宋体" panose="02010600030101010101" pitchFamily="2" charset="-122"/>
              </a:rPr>
              <a:t>：直方图第2个bin的计数加一。</a:t>
            </a:r>
            <a:endParaRPr lang="zh-CN" altLang="en-US" sz="2400" b="1" dirty="0">
              <a:latin typeface="Arial" panose="020B0604020202020204" pitchFamily="34" charset="0"/>
              <a:ea typeface="宋体" panose="02010600030101010101" pitchFamily="2" charset="-122"/>
            </a:endParaRPr>
          </a:p>
          <a:p>
            <a:pPr eaLnBrk="0" hangingPunct="0">
              <a:spcBef>
                <a:spcPct val="20000"/>
              </a:spcBef>
              <a:spcAft>
                <a:spcPts val="600"/>
              </a:spcAft>
              <a:buSzTx/>
              <a:buFont typeface="Arial" panose="020B0604020202020204" pitchFamily="34" charset="0"/>
            </a:pPr>
            <a:r>
              <a:rPr lang="zh-CN" altLang="en-US" sz="2400" b="1" dirty="0">
                <a:solidFill>
                  <a:srgbClr val="FF0000"/>
                </a:solidFill>
                <a:latin typeface="Arial" panose="020B0604020202020204" pitchFamily="34" charset="0"/>
                <a:ea typeface="宋体" panose="02010600030101010101" pitchFamily="2" charset="-122"/>
              </a:rPr>
              <a:t>梯度大小</a:t>
            </a:r>
            <a:r>
              <a:rPr lang="zh-CN" altLang="en-US" sz="2400" b="1" dirty="0">
                <a:latin typeface="Arial" panose="020B0604020202020204" pitchFamily="34" charset="0"/>
                <a:ea typeface="宋体" panose="02010600030101010101" pitchFamily="2" charset="-122"/>
              </a:rPr>
              <a:t>：作为投影的权值，直方图第2个bin的计数需要加</a:t>
            </a:r>
            <a:r>
              <a:rPr lang="en-US" altLang="zh-CN" sz="2400" b="1" dirty="0">
                <a:latin typeface="Arial" panose="020B0604020202020204" pitchFamily="34" charset="0"/>
                <a:ea typeface="宋体" panose="02010600030101010101" pitchFamily="2" charset="-122"/>
              </a:rPr>
              <a:t>2</a:t>
            </a:r>
            <a:r>
              <a:rPr lang="zh-CN" altLang="en-US" sz="2400" b="1" dirty="0">
                <a:latin typeface="Arial" panose="020B0604020202020204" pitchFamily="34" charset="0"/>
                <a:ea typeface="宋体" panose="02010600030101010101" pitchFamily="2" charset="-122"/>
              </a:rPr>
              <a:t>。</a:t>
            </a:r>
            <a:endParaRPr lang="zh-CN" altLang="en-US" sz="2400" b="1" dirty="0">
              <a:latin typeface="Arial" panose="020B0604020202020204" pitchFamily="34" charset="0"/>
              <a:ea typeface="宋体" panose="02010600030101010101" pitchFamily="2" charset="-122"/>
            </a:endParaRPr>
          </a:p>
        </p:txBody>
      </p:sp>
      <p:sp>
        <p:nvSpPr>
          <p:cNvPr id="21509" name="文本框 1"/>
          <p:cNvSpPr txBox="1"/>
          <p:nvPr/>
        </p:nvSpPr>
        <p:spPr>
          <a:xfrm>
            <a:off x="125413" y="868363"/>
            <a:ext cx="6838950" cy="522287"/>
          </a:xfrm>
          <a:prstGeom prst="rect">
            <a:avLst/>
          </a:prstGeom>
          <a:noFill/>
          <a:ln w="9525">
            <a:noFill/>
          </a:ln>
        </p:spPr>
        <p:txBody>
          <a:bodyPr wrap="none" anchor="t" anchorCtr="0">
            <a:spAutoFit/>
          </a:bodyPr>
          <a:p>
            <a:pPr marL="342900" indent="-342900" eaLnBrk="0" hangingPunct="0">
              <a:spcBef>
                <a:spcPct val="20000"/>
              </a:spcBef>
              <a:spcAft>
                <a:spcPts val="600"/>
              </a:spcAft>
              <a:buSzTx/>
              <a:buChar char="•"/>
            </a:pPr>
            <a:r>
              <a:rPr lang="zh-CN" altLang="en-US" sz="2800" b="1" dirty="0">
                <a:latin typeface="Arial" panose="020B0604020202020204" pitchFamily="34" charset="0"/>
                <a:ea typeface="宋体" panose="02010600030101010101" pitchFamily="2" charset="-122"/>
              </a:rPr>
              <a:t>如某像素的梯度方向是25度，大小为</a:t>
            </a:r>
            <a:r>
              <a:rPr lang="en-US" altLang="zh-CN" sz="2800" b="1" dirty="0">
                <a:latin typeface="Arial" panose="020B0604020202020204" pitchFamily="34" charset="0"/>
                <a:ea typeface="宋体" panose="02010600030101010101" pitchFamily="2" charset="-122"/>
              </a:rPr>
              <a:t>2</a:t>
            </a:r>
            <a:r>
              <a:rPr lang="zh-CN" altLang="en-US" sz="2800" b="1" dirty="0">
                <a:latin typeface="Arial" panose="020B0604020202020204" pitchFamily="34" charset="0"/>
                <a:ea typeface="宋体" panose="02010600030101010101" pitchFamily="2" charset="-122"/>
              </a:rPr>
              <a:t>：</a:t>
            </a:r>
            <a:endParaRPr lang="en-US" altLang="zh-CN" sz="2800" b="1" dirty="0">
              <a:latin typeface="Arial" panose="020B0604020202020204" pitchFamily="34" charset="0"/>
              <a:ea typeface="宋体" panose="02010600030101010101" pitchFamily="2" charset="-122"/>
            </a:endParaRPr>
          </a:p>
        </p:txBody>
      </p:sp>
      <p:sp>
        <p:nvSpPr>
          <p:cNvPr id="3" name="文本框 2"/>
          <p:cNvSpPr txBox="1"/>
          <p:nvPr/>
        </p:nvSpPr>
        <p:spPr>
          <a:xfrm>
            <a:off x="125413" y="2517775"/>
            <a:ext cx="8391525" cy="1116013"/>
          </a:xfrm>
          <a:prstGeom prst="rect">
            <a:avLst/>
          </a:prstGeom>
          <a:noFill/>
        </p:spPr>
        <p:txBody>
          <a:bodyPr wrap="none" rtlCol="0" anchor="t">
            <a:spAutoFit/>
          </a:bodyPr>
          <a:p>
            <a:pPr marL="342900" marR="0" indent="-342900" defTabSz="457200" eaLnBrk="0" hangingPunct="0">
              <a:spcBef>
                <a:spcPct val="20000"/>
              </a:spcBef>
              <a:spcAft>
                <a:spcPts val="600"/>
              </a:spcAft>
              <a:buClrTx/>
              <a:buSzTx/>
              <a:buFont typeface="Arial" panose="020B0604020202020204" pitchFamily="34" charset="0"/>
              <a:buChar char="•"/>
            </a:pPr>
            <a:r>
              <a:rPr kumimoji="0" lang="zh-CN" altLang="en-US" sz="2800" b="1" kern="1200" cap="none" spc="0" normalizeH="0" baseline="0" noProof="1" dirty="0">
                <a:latin typeface="+mn-lt"/>
                <a:ea typeface="宋体" panose="02010600030101010101" pitchFamily="2" charset="-122"/>
                <a:cs typeface="+mn-cs"/>
                <a:sym typeface="+mn-ea"/>
              </a:rPr>
              <a:t>对单元格内每个像素进行加权投影，可得到单元格</a:t>
            </a:r>
            <a:endParaRPr kumimoji="0" lang="zh-CN" altLang="en-US" sz="2800" b="1" kern="1200" cap="none" spc="0" normalizeH="0" baseline="0" noProof="1" dirty="0">
              <a:latin typeface="+mn-lt"/>
              <a:ea typeface="宋体" panose="02010600030101010101" pitchFamily="2" charset="-122"/>
              <a:cs typeface="+mn-cs"/>
              <a:sym typeface="+mn-ea"/>
            </a:endParaRPr>
          </a:p>
          <a:p>
            <a:pPr marR="0" defTabSz="457200" eaLnBrk="0" hangingPunct="0">
              <a:spcBef>
                <a:spcPct val="20000"/>
              </a:spcBef>
              <a:spcAft>
                <a:spcPts val="600"/>
              </a:spcAft>
              <a:buClrTx/>
              <a:buSzTx/>
              <a:buFont typeface="Arial" panose="020B0604020202020204" pitchFamily="34" charset="0"/>
            </a:pPr>
            <a:r>
              <a:rPr kumimoji="0" lang="zh-CN" altLang="en-US" sz="2800" b="1" kern="1200" cap="none" spc="0" normalizeH="0" baseline="0" noProof="1" dirty="0">
                <a:latin typeface="+mn-lt"/>
                <a:ea typeface="宋体" panose="02010600030101010101" pitchFamily="2" charset="-122"/>
                <a:cs typeface="+mn-cs"/>
                <a:sym typeface="+mn-ea"/>
              </a:rPr>
              <a:t>    的梯度方向直方图（9维特征向量）</a:t>
            </a:r>
            <a:endParaRPr kumimoji="0" lang="zh-CN" altLang="en-US" sz="2800" b="1" kern="1200" cap="none" spc="0" normalizeH="0" baseline="0" noProof="1" dirty="0">
              <a:latin typeface="+mn-lt"/>
              <a:ea typeface="宋体" panose="02010600030101010101" pitchFamily="2" charset="-122"/>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2"/>
          <p:cNvSpPr>
            <a:spLocks noGrp="1"/>
          </p:cNvSpPr>
          <p:nvPr>
            <p:ph type="body" idx="4294967295"/>
          </p:nvPr>
        </p:nvSpPr>
        <p:spPr>
          <a:xfrm>
            <a:off x="285750" y="1195388"/>
            <a:ext cx="5757863" cy="4608512"/>
          </a:xfrm>
          <a:ln/>
        </p:spPr>
        <p:txBody>
          <a:bodyPr vert="horz" wrap="square" lIns="91440" tIns="45720" rIns="91440" bIns="45720" anchor="t" anchorCtr="0"/>
          <a:p>
            <a:pPr>
              <a:lnSpc>
                <a:spcPct val="120000"/>
              </a:lnSpc>
              <a:spcBef>
                <a:spcPts val="25"/>
              </a:spcBef>
            </a:pPr>
            <a:r>
              <a:rPr lang="zh-CN" altLang="en-US" sz="2800" dirty="0">
                <a:solidFill>
                  <a:srgbClr val="FF0000"/>
                </a:solidFill>
                <a:ea typeface="宋体" panose="02010600030101010101" pitchFamily="2" charset="-122"/>
              </a:rPr>
              <a:t>目的：</a:t>
            </a:r>
            <a:r>
              <a:rPr lang="zh-CN" altLang="en-US" sz="2800" dirty="0">
                <a:ea typeface="宋体" panose="02010600030101010101" pitchFamily="2" charset="-122"/>
              </a:rPr>
              <a:t>对光照、阴影和边缘进行压缩。</a:t>
            </a:r>
            <a:endParaRPr lang="zh-CN" altLang="en-US" sz="2800" dirty="0">
              <a:ea typeface="宋体" panose="02010600030101010101" pitchFamily="2" charset="-122"/>
            </a:endParaRPr>
          </a:p>
          <a:p>
            <a:pPr>
              <a:lnSpc>
                <a:spcPct val="120000"/>
              </a:lnSpc>
              <a:spcBef>
                <a:spcPts val="25"/>
              </a:spcBef>
            </a:pPr>
            <a:r>
              <a:rPr lang="zh-CN" altLang="en-US" sz="2800" dirty="0">
                <a:solidFill>
                  <a:srgbClr val="FF0000"/>
                </a:solidFill>
                <a:ea typeface="宋体" panose="02010600030101010101" pitchFamily="2" charset="-122"/>
              </a:rPr>
              <a:t>步骤：</a:t>
            </a:r>
            <a:r>
              <a:rPr lang="zh-CN" altLang="en-US" sz="2800" dirty="0">
                <a:ea typeface="宋体" panose="02010600030101010101" pitchFamily="2" charset="-122"/>
              </a:rPr>
              <a:t>单元格（</a:t>
            </a:r>
            <a:r>
              <a:rPr lang="en-US" altLang="zh-CN" sz="2800" dirty="0">
                <a:ea typeface="宋体" panose="02010600030101010101" pitchFamily="2" charset="-122"/>
              </a:rPr>
              <a:t>Cell</a:t>
            </a:r>
            <a:r>
              <a:rPr lang="zh-CN" altLang="en-US" sz="2800" dirty="0">
                <a:ea typeface="宋体" panose="02010600030101010101" pitchFamily="2" charset="-122"/>
              </a:rPr>
              <a:t>）可由多个不同的块（</a:t>
            </a:r>
            <a:r>
              <a:rPr lang="en-US" altLang="zh-CN" sz="2800" dirty="0">
                <a:ea typeface="宋体" panose="02010600030101010101" pitchFamily="2" charset="-122"/>
              </a:rPr>
              <a:t>Block</a:t>
            </a:r>
            <a:r>
              <a:rPr lang="zh-CN" altLang="en-US" sz="2800" dirty="0">
                <a:ea typeface="宋体" panose="02010600030101010101" pitchFamily="2" charset="-122"/>
              </a:rPr>
              <a:t>）共享，一个单元格的特征以不同的结果多次出现在</a:t>
            </a:r>
            <a:r>
              <a:rPr lang="en-US" altLang="zh-CN" sz="2800" dirty="0">
                <a:ea typeface="宋体" panose="02010600030101010101" pitchFamily="2" charset="-122"/>
              </a:rPr>
              <a:t>HOG</a:t>
            </a:r>
            <a:r>
              <a:rPr lang="zh-CN" altLang="en-US" sz="2800" dirty="0">
                <a:ea typeface="宋体" panose="02010600030101010101" pitchFamily="2" charset="-122"/>
              </a:rPr>
              <a:t>向量中。串联块内所有单元格的特征向量，归一化后，形成</a:t>
            </a:r>
            <a:r>
              <a:rPr lang="en-US" altLang="zh-CN" sz="2800" dirty="0">
                <a:ea typeface="宋体" panose="02010600030101010101" pitchFamily="2" charset="-122"/>
              </a:rPr>
              <a:t>HOG</a:t>
            </a:r>
            <a:r>
              <a:rPr lang="zh-CN" altLang="en-US" sz="2800" dirty="0">
                <a:ea typeface="宋体" panose="02010600030101010101" pitchFamily="2" charset="-122"/>
              </a:rPr>
              <a:t>描述符。</a:t>
            </a:r>
            <a:endParaRPr lang="zh-CN" altLang="en-US" sz="2800" dirty="0">
              <a:ea typeface="宋体" panose="02010600030101010101" pitchFamily="2" charset="-122"/>
            </a:endParaRPr>
          </a:p>
          <a:p>
            <a:pPr>
              <a:lnSpc>
                <a:spcPct val="120000"/>
              </a:lnSpc>
              <a:spcBef>
                <a:spcPts val="25"/>
              </a:spcBef>
            </a:pPr>
            <a:r>
              <a:rPr lang="zh-CN" altLang="en-US" sz="2800" dirty="0">
                <a:solidFill>
                  <a:srgbClr val="FF0000"/>
                </a:solidFill>
                <a:ea typeface="宋体" panose="02010600030101010101" pitchFamily="2" charset="-122"/>
              </a:rPr>
              <a:t>举例：</a:t>
            </a:r>
            <a:r>
              <a:rPr lang="zh-CN" altLang="en-US" sz="2800" dirty="0">
                <a:ea typeface="宋体" panose="02010600030101010101" pitchFamily="2" charset="-122"/>
              </a:rPr>
              <a:t>块取</a:t>
            </a:r>
            <a:r>
              <a:rPr lang="en-US" altLang="zh-CN" sz="2800" dirty="0">
                <a:ea typeface="宋体" panose="02010600030101010101" pitchFamily="2" charset="-122"/>
              </a:rPr>
              <a:t>2*2</a:t>
            </a:r>
            <a:r>
              <a:rPr lang="zh-CN" altLang="en-US" sz="2800" dirty="0">
                <a:ea typeface="宋体" panose="02010600030101010101" pitchFamily="2" charset="-122"/>
              </a:rPr>
              <a:t>单元格，则一块的特征数为：</a:t>
            </a:r>
            <a:r>
              <a:rPr lang="en-US" altLang="zh-CN" sz="2800" dirty="0">
                <a:ea typeface="宋体" panose="02010600030101010101" pitchFamily="2" charset="-122"/>
              </a:rPr>
              <a:t>2*2*9</a:t>
            </a:r>
            <a:r>
              <a:rPr lang="zh-CN" altLang="en-US" sz="2800" dirty="0">
                <a:ea typeface="宋体" panose="02010600030101010101" pitchFamily="2" charset="-122"/>
              </a:rPr>
              <a:t>。</a:t>
            </a:r>
            <a:endParaRPr lang="zh-CN" altLang="en-US" sz="2800" dirty="0">
              <a:ea typeface="宋体" panose="02010600030101010101" pitchFamily="2" charset="-122"/>
            </a:endParaRPr>
          </a:p>
        </p:txBody>
      </p:sp>
      <p:sp>
        <p:nvSpPr>
          <p:cNvPr id="13315" name="Rectangle 3"/>
          <p:cNvSpPr>
            <a:spLocks noGrp="1" noChangeArrowheads="1"/>
          </p:cNvSpPr>
          <p:nvPr>
            <p:ph type="title" idx="4294967295"/>
          </p:nvPr>
        </p:nvSpPr>
        <p:spPr>
          <a:xfrm>
            <a:off x="468313" y="188913"/>
            <a:ext cx="8229600" cy="868363"/>
          </a:xfrm>
          <a:noFill/>
        </p:spPr>
        <p:txBody>
          <a:bodyPr lIns="91440" tIns="45720" rIns="91440" bIns="45720" rtlCol="0" anchor="b">
            <a:norm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800" b="0" i="0" u="none" strike="noStrike" kern="1200" cap="all" spc="-60" normalizeH="0" baseline="0" noProof="0" smtClean="0">
                <a:ln>
                  <a:noFill/>
                </a:ln>
                <a:solidFill>
                  <a:schemeClr val="tx2"/>
                </a:solidFill>
                <a:effectLst/>
                <a:uLnTx/>
                <a:uFillTx/>
                <a:latin typeface="+mj-lt"/>
                <a:ea typeface="宋体" panose="02010600030101010101" pitchFamily="2" charset="-122"/>
                <a:cs typeface="+mj-cs"/>
                <a:sym typeface="+mn-ea"/>
              </a:rPr>
              <a:t>步骤</a:t>
            </a:r>
            <a:r>
              <a:rPr kumimoji="0" lang="en-US" altLang="zh-CN" sz="3800" b="0" i="0" u="none" strike="noStrike" kern="1200" cap="all" spc="-60" normalizeH="0" baseline="0" noProof="0" smtClean="0">
                <a:ln>
                  <a:noFill/>
                </a:ln>
                <a:solidFill>
                  <a:schemeClr val="tx2"/>
                </a:solidFill>
                <a:effectLst/>
                <a:uLnTx/>
                <a:uFillTx/>
                <a:latin typeface="+mj-lt"/>
                <a:ea typeface="宋体" panose="02010600030101010101" pitchFamily="2" charset="-122"/>
                <a:cs typeface="+mj-cs"/>
              </a:rPr>
              <a:t>4.</a:t>
            </a:r>
            <a:r>
              <a:rPr kumimoji="0" lang="zh-CN" altLang="en-US" sz="3800" b="0" i="0" u="none" strike="noStrike" kern="1200" cap="all" spc="-60" normalizeH="0" baseline="0" noProof="0" smtClean="0">
                <a:ln>
                  <a:noFill/>
                </a:ln>
                <a:solidFill>
                  <a:schemeClr val="tx2"/>
                </a:solidFill>
                <a:effectLst/>
                <a:uLnTx/>
                <a:uFillTx/>
                <a:latin typeface="+mj-lt"/>
                <a:ea typeface="宋体" panose="02010600030101010101" pitchFamily="2" charset="-122"/>
                <a:cs typeface="+mj-cs"/>
              </a:rPr>
              <a:t>块内归一化梯度直方图</a:t>
            </a:r>
            <a:endParaRPr kumimoji="0" lang="zh-CN" altLang="en-US" sz="3800" b="0" i="0" u="none" strike="noStrike" kern="1200" cap="all" spc="-60" normalizeH="0" baseline="0" noProof="0" smtClean="0">
              <a:ln>
                <a:noFill/>
              </a:ln>
              <a:solidFill>
                <a:schemeClr val="tx2"/>
              </a:solidFill>
              <a:effectLst/>
              <a:uLnTx/>
              <a:uFillTx/>
              <a:latin typeface="+mj-lt"/>
              <a:ea typeface="宋体" panose="02010600030101010101" pitchFamily="2" charset="-122"/>
              <a:cs typeface="+mj-cs"/>
            </a:endParaRPr>
          </a:p>
        </p:txBody>
      </p:sp>
      <p:sp>
        <p:nvSpPr>
          <p:cNvPr id="5" name="矩形 4"/>
          <p:cNvSpPr/>
          <p:nvPr/>
        </p:nvSpPr>
        <p:spPr>
          <a:xfrm>
            <a:off x="8413750" y="0"/>
            <a:ext cx="528638" cy="35258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pic>
        <p:nvPicPr>
          <p:cNvPr id="22532" name="Picture 2"/>
          <p:cNvPicPr>
            <a:picLocks noChangeAspect="1"/>
          </p:cNvPicPr>
          <p:nvPr/>
        </p:nvPicPr>
        <p:blipFill>
          <a:blip r:embed="rId1"/>
          <a:stretch>
            <a:fillRect/>
          </a:stretch>
        </p:blipFill>
        <p:spPr>
          <a:xfrm>
            <a:off x="6043613" y="2424113"/>
            <a:ext cx="2836862" cy="2606675"/>
          </a:xfrm>
          <a:prstGeom prst="rect">
            <a:avLst/>
          </a:prstGeom>
          <a:noFill/>
          <a:ln w="9525">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Essential.thmx</Template>
  <TotalTime>0</TotalTime>
  <Words>5886</Words>
  <Application>WPS 演示</Application>
  <PresentationFormat>全屏显示(4:3)</PresentationFormat>
  <Paragraphs>564</Paragraphs>
  <Slides>51</Slides>
  <Notes>3</Notes>
  <HiddenSlides>0</HiddenSlides>
  <MMClips>0</MMClips>
  <ScaleCrop>false</ScaleCrop>
  <HeadingPairs>
    <vt:vector size="8" baseType="variant">
      <vt:variant>
        <vt:lpstr>已用的字体</vt:lpstr>
      </vt:variant>
      <vt:variant>
        <vt:i4>18</vt:i4>
      </vt:variant>
      <vt:variant>
        <vt:lpstr>主题</vt:lpstr>
      </vt:variant>
      <vt:variant>
        <vt:i4>2</vt:i4>
      </vt:variant>
      <vt:variant>
        <vt:lpstr>嵌入 OLE 服务器</vt:lpstr>
      </vt:variant>
      <vt:variant>
        <vt:i4>36</vt:i4>
      </vt:variant>
      <vt:variant>
        <vt:lpstr>幻灯片标题</vt:lpstr>
      </vt:variant>
      <vt:variant>
        <vt:i4>51</vt:i4>
      </vt:variant>
    </vt:vector>
  </HeadingPairs>
  <TitlesOfParts>
    <vt:vector size="107" baseType="lpstr">
      <vt:lpstr>Arial</vt:lpstr>
      <vt:lpstr>宋体</vt:lpstr>
      <vt:lpstr>Wingdings</vt:lpstr>
      <vt:lpstr>Arial Black</vt:lpstr>
      <vt:lpstr>Calibri</vt:lpstr>
      <vt:lpstr>黑体</vt:lpstr>
      <vt:lpstr>Helvetica</vt:lpstr>
      <vt:lpstr>Gulim</vt:lpstr>
      <vt:lpstr>Malgun Gothic</vt:lpstr>
      <vt:lpstr>NeoSans</vt:lpstr>
      <vt:lpstr>Segoe Print</vt:lpstr>
      <vt:lpstr>微软雅黑</vt:lpstr>
      <vt:lpstr>楷体_GB2312</vt:lpstr>
      <vt:lpstr>新宋体</vt:lpstr>
      <vt:lpstr>Times New Roman</vt:lpstr>
      <vt:lpstr>Arial Unicode MS</vt:lpstr>
      <vt:lpstr>NeoSans</vt:lpstr>
      <vt:lpstr>Wingdings</vt:lpstr>
      <vt:lpstr>Essential</vt:lpstr>
      <vt:lpstr>1_Essential</vt:lpstr>
      <vt:lpstr>Equation.DSMT4</vt:lpstr>
      <vt:lpstr>Equation.DSMT4</vt:lpstr>
      <vt:lpstr>Equation.DSMT4</vt:lpstr>
      <vt:lpstr>Equation.DSMT4</vt:lpstr>
      <vt:lpstr>Equation.DSMT4</vt:lpstr>
      <vt:lpstr>Equation.DSMT4</vt:lpstr>
      <vt:lpstr>Equation.DSMT4</vt:lpstr>
      <vt:lpstr>Equation.DSMT4</vt:lpstr>
      <vt:lpstr>Visio.Drawing.11</vt:lpstr>
      <vt:lpstr>Equation.DSMT4</vt:lpstr>
      <vt:lpstr>Equation.DSMT4</vt:lpstr>
      <vt:lpstr>Equation.3</vt:lpstr>
      <vt:lpstr>Visio.Drawing.11</vt:lpstr>
      <vt:lpstr>Equation.DSMT4</vt:lpstr>
      <vt:lpstr>Visio.Drawing.11</vt:lpstr>
      <vt:lpstr>Equation.DSMT4</vt:lpstr>
      <vt:lpstr>Equation.DSMT4</vt:lpstr>
      <vt:lpstr>Equation.DSMT4</vt:lpstr>
      <vt:lpstr>Equation.DSMT4</vt:lpstr>
      <vt:lpstr>Equation.DSMT4</vt:lpstr>
      <vt:lpstr>Equation.DSMT4</vt:lpstr>
      <vt:lpstr>Equation.DSMT4</vt:lpstr>
      <vt:lpstr>Equation.3</vt:lpstr>
      <vt:lpstr>Visio.Drawing.11</vt:lpstr>
      <vt:lpstr>Visio.Drawing.11</vt:lpstr>
      <vt:lpstr>Equation.DSMT4</vt:lpstr>
      <vt:lpstr>Equation.DSMT4</vt:lpstr>
      <vt:lpstr>Equation.DSMT4</vt:lpstr>
      <vt:lpstr>Equation.DSMT4</vt:lpstr>
      <vt:lpstr>Equation.DSMT4</vt:lpstr>
      <vt:lpstr>Visio.Drawing.11</vt:lpstr>
      <vt:lpstr>Equation.DSMT4</vt:lpstr>
      <vt:lpstr>Equation.DSMT4</vt:lpstr>
      <vt:lpstr>Visio.Drawing.11</vt:lpstr>
      <vt:lpstr>Equation.DSMT4</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Oscar</dc:creator>
  <cp:lastModifiedBy>Ruiiiii</cp:lastModifiedBy>
  <cp:revision>297</cp:revision>
  <dcterms:created xsi:type="dcterms:W3CDTF">2015-05-27T21:21:49Z</dcterms:created>
  <dcterms:modified xsi:type="dcterms:W3CDTF">2021-06-17T09:41:25Z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974E4F6D47834F0B87ECC01BE6CBE776</vt:lpwstr>
  </property>
</Properties>
</file>