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4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357290" y="1071546"/>
            <a:ext cx="1785950" cy="5000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571868" y="1071546"/>
            <a:ext cx="1785950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072198" y="1071546"/>
            <a:ext cx="1785950" cy="5000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285852" y="3857628"/>
            <a:ext cx="1785950" cy="5000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929190" y="3857628"/>
            <a:ext cx="1785950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000760" y="3857628"/>
            <a:ext cx="1785950" cy="5000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57290" y="1857364"/>
            <a:ext cx="4108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当我们考六绿色要不要连接橙色的时候</a:t>
            </a:r>
            <a:endParaRPr lang="en-US" altLang="zh-CN" dirty="0" smtClean="0"/>
          </a:p>
          <a:p>
            <a:r>
              <a:rPr lang="zh-CN" altLang="en-US" dirty="0" smtClean="0"/>
              <a:t>情况一：不干涉下一次</a:t>
            </a:r>
            <a:r>
              <a:rPr lang="en-US" altLang="zh-CN" dirty="0" smtClean="0"/>
              <a:t>OK</a:t>
            </a:r>
          </a:p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85852" y="4929198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情况</a:t>
            </a:r>
            <a:r>
              <a:rPr lang="zh-CN" altLang="en-US" dirty="0" smtClean="0"/>
              <a:t>二</a:t>
            </a:r>
            <a:r>
              <a:rPr lang="zh-CN" altLang="en-US" dirty="0" smtClean="0"/>
              <a:t>：干涉下一次，但是由于右边界递增，所以不会影响总长度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PresentationFormat>全屏显示(4:3)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</dc:creator>
  <cp:lastModifiedBy>G</cp:lastModifiedBy>
  <cp:revision>1</cp:revision>
  <dcterms:created xsi:type="dcterms:W3CDTF">2020-08-03T04:45:20Z</dcterms:created>
  <dcterms:modified xsi:type="dcterms:W3CDTF">2020-08-03T04:48:12Z</dcterms:modified>
</cp:coreProperties>
</file>