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0" r:id="rId6"/>
    <p:sldId id="258" r:id="rId7"/>
    <p:sldId id="261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488" y="2500306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背包问题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71604" y="2500306"/>
            <a:ext cx="6131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子</a:t>
            </a:r>
            <a:r>
              <a:rPr lang="zh-CN" altLang="en-US" sz="6600" b="1" dirty="0" smtClean="0"/>
              <a:t>串子序列问题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当我们考虑绿色要不要连接橙色的时候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071670" y="357166"/>
            <a:ext cx="5143536" cy="6000792"/>
          </a:xfrm>
          <a:prstGeom prst="roundRect">
            <a:avLst>
              <a:gd name="adj" fmla="val 52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编辑距离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43240" y="928670"/>
            <a:ext cx="2571768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3240" y="121442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8860" y="9286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1442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1223214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240" y="2357430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240" y="264318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64318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5429256" y="2357430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43240" y="3907041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3240" y="4192793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39070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419279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429256" y="3907041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572264" y="4192793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43240" y="57148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dp[i][j-1]+1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20002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dp[i-1][j]+1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5004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143240" y="5264363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40" y="5550115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8860" y="52643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55011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429256" y="5264363"/>
            <a:ext cx="285752" cy="285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72264" y="5550115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43240" y="49071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dp[i-1][j-1]+1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71670" y="1714488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71670" y="328612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44499" y="2483161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位运算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601345"/>
            <a:ext cx="472630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亦或</a:t>
            </a:r>
            <a:r>
              <a:rPr lang="zh-CN" altLang="en-US"/>
              <a:t>：</a:t>
            </a:r>
            <a:r>
              <a:rPr lang="en-US" altLang="zh-CN"/>
              <a:t>a^a=0,  a^0=a,  a^1=~a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zh-CN"/>
              <a:t>判断</a:t>
            </a:r>
            <a:r>
              <a:rPr lang="en-US" altLang="zh-CN"/>
              <a:t>a</a:t>
            </a:r>
            <a:r>
              <a:rPr lang="zh-CN" altLang="zh-CN"/>
              <a:t>从右数</a:t>
            </a:r>
            <a:r>
              <a:rPr lang="zh-CN" altLang="zh-CN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zh-CN" altLang="zh-CN">
                <a:solidFill>
                  <a:srgbClr val="FF0000"/>
                </a:solidFill>
              </a:rPr>
              <a:t>是否为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：</a:t>
            </a:r>
            <a:r>
              <a:rPr lang="en-US" altLang="zh-CN"/>
              <a:t>a &amp; (</a:t>
            </a:r>
            <a:r>
              <a:rPr lang="en-US" altLang="zh-CN">
                <a:sym typeface="+mn-ea"/>
              </a:rPr>
              <a:t>1 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&lt;&lt;= n-1 </a:t>
            </a:r>
            <a:r>
              <a:rPr lang="en-US" altLang="zh-CN"/>
              <a:t>)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n-1</a:t>
            </a:r>
            <a:r>
              <a:rPr lang="en-US" altLang="zh-CN"/>
              <a:t>:</a:t>
            </a:r>
            <a:r>
              <a:rPr lang="zh-CN" altLang="zh-CN"/>
              <a:t>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，该位右边的</a:t>
            </a:r>
            <a:r>
              <a:rPr lang="en-US" altLang="zh-CN"/>
              <a:t>0</a:t>
            </a:r>
            <a:r>
              <a:rPr lang="zh-CN" altLang="en-US"/>
              <a:t>全部变为</a:t>
            </a:r>
            <a:r>
              <a:rPr lang="en-US" altLang="zh-CN"/>
              <a:t>1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n&amp;(n-1)</a:t>
            </a:r>
            <a:r>
              <a:rPr lang="zh-CN" altLang="en-US"/>
              <a:t>：最右边的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，其余位置不变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判断</a:t>
            </a:r>
            <a:r>
              <a:rPr lang="zh-CN" altLang="en-US">
                <a:solidFill>
                  <a:srgbClr val="FF0000"/>
                </a:solidFill>
              </a:rPr>
              <a:t>奇偶性</a:t>
            </a:r>
            <a:r>
              <a:rPr lang="zh-CN" altLang="en-US"/>
              <a:t>：</a:t>
            </a:r>
            <a:r>
              <a:rPr lang="en-US" altLang="zh-CN"/>
              <a:t>if a &amp; 1  #</a:t>
            </a:r>
            <a:r>
              <a:rPr lang="zh-CN" altLang="en-US"/>
              <a:t>奇数为</a:t>
            </a:r>
            <a:r>
              <a:rPr lang="en-US" altLang="zh-CN"/>
              <a:t>true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905" y="1358900"/>
            <a:ext cx="680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数组中，</a:t>
            </a:r>
            <a:r>
              <a:rPr lang="en-US" altLang="zh-CN"/>
              <a:t>a, b</a:t>
            </a:r>
            <a:r>
              <a:rPr lang="zh-CN" altLang="en-US"/>
              <a:t>出现了</a:t>
            </a:r>
            <a:r>
              <a:rPr lang="en-US" altLang="zh-CN"/>
              <a:t>1</a:t>
            </a:r>
            <a:r>
              <a:rPr lang="zh-CN" altLang="en-US"/>
              <a:t>次，其他的都出现了偶数次，找到这两个数字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405" y="1974850"/>
            <a:ext cx="429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、所有数字全部亦或得到</a:t>
            </a:r>
            <a:r>
              <a:rPr lang="en-US" altLang="zh-CN"/>
              <a:t>a, b</a:t>
            </a:r>
            <a:r>
              <a:rPr lang="zh-CN" altLang="zh-CN"/>
              <a:t>亦或的结果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3400" y="2517775"/>
            <a:ext cx="2268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11</a:t>
            </a:r>
            <a:r>
              <a:rPr lang="en-US" altLang="zh-CN" sz="3600"/>
              <a:t>00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endParaRPr lang="en-US" altLang="zh-CN" sz="3600"/>
          </a:p>
        </p:txBody>
      </p:sp>
      <p:cxnSp>
        <p:nvCxnSpPr>
          <p:cNvPr id="5" name="曲线连接符 4"/>
          <p:cNvCxnSpPr/>
          <p:nvPr/>
        </p:nvCxnSpPr>
        <p:spPr>
          <a:xfrm>
            <a:off x="4904105" y="2980055"/>
            <a:ext cx="1296035" cy="935990"/>
          </a:xfrm>
          <a:prstGeom prst="curvedConnector3">
            <a:avLst>
              <a:gd name="adj1" fmla="val 12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00140" y="372110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>
            <a:off x="4399915" y="2980055"/>
            <a:ext cx="1774825" cy="1512570"/>
          </a:xfrm>
          <a:prstGeom prst="curvedConnector3">
            <a:avLst>
              <a:gd name="adj1" fmla="val 228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96965" y="428879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相同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79825" y="3033395"/>
            <a:ext cx="1205230" cy="16751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18410" y="4708525"/>
            <a:ext cx="35121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以此为切入点，遍历整个数组</a:t>
            </a:r>
            <a:endParaRPr lang="zh-CN" altLang="en-US"/>
          </a:p>
          <a:p>
            <a:r>
              <a:rPr lang="zh-CN" altLang="en-US"/>
              <a:t>该位为</a:t>
            </a:r>
            <a:r>
              <a:rPr lang="en-US" altLang="zh-CN"/>
              <a:t>0</a:t>
            </a:r>
            <a:r>
              <a:rPr lang="zh-CN" altLang="en-US"/>
              <a:t>分到一组，为</a:t>
            </a:r>
            <a:r>
              <a:rPr lang="en-US" altLang="zh-CN"/>
              <a:t>1</a:t>
            </a:r>
            <a:r>
              <a:rPr lang="zh-CN" altLang="en-US"/>
              <a:t>分到另</a:t>
            </a:r>
            <a:endParaRPr lang="zh-CN" altLang="en-US"/>
          </a:p>
          <a:p>
            <a:r>
              <a:rPr lang="zh-CN" altLang="en-US"/>
              <a:t>一组。</a:t>
            </a:r>
            <a:r>
              <a:rPr lang="zh-CN" altLang="en-US">
                <a:solidFill>
                  <a:srgbClr val="FF0000"/>
                </a:solidFill>
              </a:rPr>
              <a:t>怎么确定这个位置的</a:t>
            </a:r>
            <a:r>
              <a:rPr lang="en-US" altLang="zh-CN">
                <a:solidFill>
                  <a:srgbClr val="FF0000"/>
                </a:solidFill>
              </a:rPr>
              <a:t>binary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值呢？和一个只有该位为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的数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即可。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出现一次的数字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>全屏显示(4:3)</PresentationFormat>
  <Paragraphs>177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22</cp:revision>
  <dcterms:created xsi:type="dcterms:W3CDTF">2020-07-29T07:01:00Z</dcterms:created>
  <dcterms:modified xsi:type="dcterms:W3CDTF">2020-08-16T08:50:45Z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