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4300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索引规律</a:t>
            </a:r>
            <a:endParaRPr lang="zh-CN" altLang="en-US" dirty="0"/>
          </a:p>
        </p:txBody>
      </p:sp>
      <p:pic>
        <p:nvPicPr>
          <p:cNvPr id="1026" name="Picture 2" descr="Pictur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1357298"/>
            <a:ext cx="4500594" cy="336395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57224" y="1571612"/>
            <a:ext cx="2786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对于完全二叉树：</a:t>
            </a:r>
            <a:endParaRPr lang="en-US" altLang="zh-CN" dirty="0" smtClean="0"/>
          </a:p>
          <a:p>
            <a:r>
              <a:rPr lang="zh-CN" altLang="en-US" dirty="0" smtClean="0"/>
              <a:t>节点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左子节点</a:t>
            </a:r>
            <a:r>
              <a:rPr lang="en-US" altLang="zh-CN" dirty="0" smtClean="0"/>
              <a:t>:2*i+1</a:t>
            </a:r>
          </a:p>
          <a:p>
            <a:r>
              <a:rPr lang="zh-CN" altLang="en-US" dirty="0" smtClean="0"/>
              <a:t>右子节点</a:t>
            </a:r>
            <a:r>
              <a:rPr lang="en-US" altLang="zh-CN" dirty="0" smtClean="0"/>
              <a:t>:2*i+2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7224" y="3000372"/>
            <a:ext cx="2786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对于普通二叉树：</a:t>
            </a:r>
            <a:endParaRPr lang="en-US" altLang="zh-CN" dirty="0" smtClean="0"/>
          </a:p>
          <a:p>
            <a:r>
              <a:rPr lang="zh-CN" altLang="en-US" dirty="0" smtClean="0"/>
              <a:t>节点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左子节点</a:t>
            </a:r>
            <a:r>
              <a:rPr lang="en-US" altLang="zh-CN" dirty="0" smtClean="0"/>
              <a:t>:2*i+1-2</a:t>
            </a:r>
            <a:r>
              <a:rPr lang="zh-CN" altLang="en-US" dirty="0" smtClean="0"/>
              <a:t>*</a:t>
            </a:r>
            <a:r>
              <a:rPr lang="en-US" altLang="zh-CN" dirty="0" smtClean="0"/>
              <a:t>m</a:t>
            </a:r>
          </a:p>
          <a:p>
            <a:r>
              <a:rPr lang="zh-CN" altLang="en-US" dirty="0" smtClean="0"/>
              <a:t>右子节点</a:t>
            </a:r>
            <a:r>
              <a:rPr lang="en-US" altLang="zh-CN" dirty="0" smtClean="0"/>
              <a:t>:2*i+2-2</a:t>
            </a:r>
            <a:r>
              <a:rPr lang="zh-CN" altLang="en-US" dirty="0" smtClean="0"/>
              <a:t>*</a:t>
            </a:r>
            <a:r>
              <a:rPr lang="en-US" altLang="zh-CN" dirty="0" smtClean="0"/>
              <a:t>m</a:t>
            </a:r>
          </a:p>
          <a:p>
            <a:r>
              <a:rPr lang="en-US" altLang="zh-CN" dirty="0" smtClean="0"/>
              <a:t>M</a:t>
            </a:r>
            <a:r>
              <a:rPr lang="zh-CN" altLang="en-US" dirty="0" smtClean="0"/>
              <a:t>为</a:t>
            </a:r>
            <a:r>
              <a:rPr lang="zh-CN" altLang="en-US" dirty="0" smtClean="0">
                <a:solidFill>
                  <a:srgbClr val="FF0000"/>
                </a:solidFill>
              </a:rPr>
              <a:t>父节点之前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数目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48</Words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</dc:creator>
  <cp:lastModifiedBy>G</cp:lastModifiedBy>
  <cp:revision>4</cp:revision>
  <dcterms:created xsi:type="dcterms:W3CDTF">2020-07-22T02:12:48Z</dcterms:created>
  <dcterms:modified xsi:type="dcterms:W3CDTF">2020-07-22T02:49:46Z</dcterms:modified>
</cp:coreProperties>
</file>