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43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2020/8/1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rot="10800000">
            <a:off x="571472" y="5070565"/>
            <a:ext cx="7929618" cy="4195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椭圆 72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80" name="椭圆 7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81" name="椭圆 80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  <p:sp>
        <p:nvSpPr>
          <p:cNvPr id="82" name="椭圆 81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83" name="椭圆 82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84" name="椭圆 83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85" name="椭圆 84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86" name="椭圆 85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87" name="椭圆 86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88" name="椭圆 87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89" name="椭圆 88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90" name="椭圆 89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92" name="直接箭头连接符 91"/>
          <p:cNvCxnSpPr>
            <a:stCxn id="89" idx="4"/>
            <a:endCxn id="90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/>
          <p:cNvCxnSpPr>
            <a:stCxn id="77" idx="4"/>
            <a:endCxn id="90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7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7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4" idx="4"/>
            <a:endCxn id="86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73" idx="4"/>
            <a:endCxn id="85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矩形 109"/>
          <p:cNvSpPr/>
          <p:nvPr/>
        </p:nvSpPr>
        <p:spPr>
          <a:xfrm>
            <a:off x="0" y="0"/>
            <a:ext cx="1071538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01</a:t>
            </a:r>
            <a:r>
              <a:rPr lang="zh-CN" altLang="en-US" dirty="0" smtClean="0"/>
              <a:t>背包</a:t>
            </a:r>
            <a:endParaRPr lang="zh-CN" altLang="en-US" dirty="0"/>
          </a:p>
        </p:txBody>
      </p:sp>
      <p:sp>
        <p:nvSpPr>
          <p:cNvPr id="111" name="TextBox 11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1357290" y="642918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latin typeface="Times New Roman" pitchFamily="18" charset="0"/>
                          <a:cs typeface="Times New Roman" pitchFamily="18" charset="0"/>
                        </a:rPr>
                        <a:t>Vi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 smtClean="0">
                          <a:latin typeface="Times New Roman" pitchFamily="18" charset="0"/>
                          <a:cs typeface="Times New Roman" pitchFamily="18" charset="0"/>
                        </a:rPr>
                        <a:t>Wi</a:t>
                      </a:r>
                      <a:endParaRPr lang="zh-CN" altLang="en-US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9" name="直接箭头连接符 48"/>
          <p:cNvCxnSpPr/>
          <p:nvPr/>
        </p:nvCxnSpPr>
        <p:spPr>
          <a:xfrm flipV="1">
            <a:off x="357158" y="5072074"/>
            <a:ext cx="8215370" cy="26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1162598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1 1</a:t>
            </a:r>
            <a:endParaRPr lang="zh-CN" altLang="en-US" dirty="0"/>
          </a:p>
        </p:txBody>
      </p:sp>
      <p:sp>
        <p:nvSpPr>
          <p:cNvPr id="65" name="椭圆 64"/>
          <p:cNvSpPr/>
          <p:nvPr/>
        </p:nvSpPr>
        <p:spPr>
          <a:xfrm>
            <a:off x="201985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1 2</a:t>
            </a:r>
            <a:endParaRPr lang="zh-CN" altLang="en-US" dirty="0"/>
          </a:p>
        </p:txBody>
      </p:sp>
      <p:sp>
        <p:nvSpPr>
          <p:cNvPr id="66" name="椭圆 65"/>
          <p:cNvSpPr/>
          <p:nvPr/>
        </p:nvSpPr>
        <p:spPr>
          <a:xfrm>
            <a:off x="287711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1 3</a:t>
            </a:r>
            <a:endParaRPr lang="zh-CN" altLang="en-US" dirty="0"/>
          </a:p>
        </p:txBody>
      </p:sp>
      <p:sp>
        <p:nvSpPr>
          <p:cNvPr id="67" name="椭圆 66"/>
          <p:cNvSpPr/>
          <p:nvPr/>
        </p:nvSpPr>
        <p:spPr>
          <a:xfrm>
            <a:off x="3786182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1 4</a:t>
            </a:r>
            <a:endParaRPr lang="zh-CN" altLang="en-US" dirty="0"/>
          </a:p>
        </p:txBody>
      </p:sp>
      <p:sp>
        <p:nvSpPr>
          <p:cNvPr id="68" name="椭圆 67"/>
          <p:cNvSpPr/>
          <p:nvPr/>
        </p:nvSpPr>
        <p:spPr>
          <a:xfrm>
            <a:off x="4714876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1 5</a:t>
            </a:r>
            <a:endParaRPr lang="zh-CN" altLang="en-US" dirty="0"/>
          </a:p>
        </p:txBody>
      </p:sp>
      <p:sp>
        <p:nvSpPr>
          <p:cNvPr id="69" name="椭圆 68"/>
          <p:cNvSpPr/>
          <p:nvPr/>
        </p:nvSpPr>
        <p:spPr>
          <a:xfrm>
            <a:off x="564357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1 6</a:t>
            </a:r>
            <a:endParaRPr lang="zh-CN" altLang="en-US" dirty="0"/>
          </a:p>
        </p:txBody>
      </p:sp>
      <p:sp>
        <p:nvSpPr>
          <p:cNvPr id="70" name="椭圆 69"/>
          <p:cNvSpPr/>
          <p:nvPr/>
        </p:nvSpPr>
        <p:spPr>
          <a:xfrm>
            <a:off x="6572264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1 7</a:t>
            </a:r>
            <a:endParaRPr lang="zh-CN" altLang="en-US" dirty="0"/>
          </a:p>
        </p:txBody>
      </p:sp>
      <p:sp>
        <p:nvSpPr>
          <p:cNvPr id="71" name="椭圆 70"/>
          <p:cNvSpPr/>
          <p:nvPr/>
        </p:nvSpPr>
        <p:spPr>
          <a:xfrm>
            <a:off x="1173356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2 1</a:t>
            </a:r>
            <a:endParaRPr lang="zh-CN" altLang="en-US" dirty="0"/>
          </a:p>
        </p:txBody>
      </p:sp>
      <p:sp>
        <p:nvSpPr>
          <p:cNvPr id="72" name="椭圆 71"/>
          <p:cNvSpPr/>
          <p:nvPr/>
        </p:nvSpPr>
        <p:spPr>
          <a:xfrm>
            <a:off x="2030612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2 2</a:t>
            </a:r>
            <a:endParaRPr lang="zh-CN" altLang="en-US" dirty="0"/>
          </a:p>
        </p:txBody>
      </p:sp>
      <p:sp>
        <p:nvSpPr>
          <p:cNvPr id="73" name="椭圆 72"/>
          <p:cNvSpPr/>
          <p:nvPr/>
        </p:nvSpPr>
        <p:spPr>
          <a:xfrm>
            <a:off x="288786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2 3</a:t>
            </a:r>
            <a:endParaRPr lang="zh-CN" altLang="en-US" dirty="0"/>
          </a:p>
        </p:txBody>
      </p:sp>
      <p:sp>
        <p:nvSpPr>
          <p:cNvPr id="74" name="椭圆 73"/>
          <p:cNvSpPr/>
          <p:nvPr/>
        </p:nvSpPr>
        <p:spPr>
          <a:xfrm>
            <a:off x="379694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2 4</a:t>
            </a:r>
            <a:endParaRPr lang="zh-CN" altLang="en-US" dirty="0"/>
          </a:p>
        </p:txBody>
      </p:sp>
      <p:sp>
        <p:nvSpPr>
          <p:cNvPr id="75" name="椭圆 74"/>
          <p:cNvSpPr/>
          <p:nvPr/>
        </p:nvSpPr>
        <p:spPr>
          <a:xfrm>
            <a:off x="4725634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2 5</a:t>
            </a:r>
            <a:endParaRPr lang="zh-CN" altLang="en-US" dirty="0"/>
          </a:p>
        </p:txBody>
      </p:sp>
      <p:sp>
        <p:nvSpPr>
          <p:cNvPr id="76" name="椭圆 75"/>
          <p:cNvSpPr/>
          <p:nvPr/>
        </p:nvSpPr>
        <p:spPr>
          <a:xfrm>
            <a:off x="5654328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2 6</a:t>
            </a:r>
            <a:endParaRPr lang="zh-CN" altLang="en-US" dirty="0"/>
          </a:p>
        </p:txBody>
      </p:sp>
      <p:sp>
        <p:nvSpPr>
          <p:cNvPr id="77" name="椭圆 76"/>
          <p:cNvSpPr/>
          <p:nvPr/>
        </p:nvSpPr>
        <p:spPr>
          <a:xfrm>
            <a:off x="6583022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2 7</a:t>
            </a:r>
            <a:endParaRPr lang="zh-CN" altLang="en-US" dirty="0"/>
          </a:p>
        </p:txBody>
      </p:sp>
      <p:sp>
        <p:nvSpPr>
          <p:cNvPr id="78" name="椭圆 77"/>
          <p:cNvSpPr/>
          <p:nvPr/>
        </p:nvSpPr>
        <p:spPr>
          <a:xfrm>
            <a:off x="74295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1 8</a:t>
            </a:r>
            <a:endParaRPr lang="zh-CN" altLang="en-US" dirty="0"/>
          </a:p>
        </p:txBody>
      </p:sp>
      <p:sp>
        <p:nvSpPr>
          <p:cNvPr id="79" name="椭圆 78"/>
          <p:cNvSpPr/>
          <p:nvPr/>
        </p:nvSpPr>
        <p:spPr>
          <a:xfrm>
            <a:off x="7429520" y="3714752"/>
            <a:ext cx="684000" cy="360000"/>
          </a:xfrm>
          <a:prstGeom prst="ellipse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2 8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78" idx="4"/>
            <a:endCxn id="79" idx="0"/>
          </p:cNvCxnSpPr>
          <p:nvPr/>
        </p:nvCxnSpPr>
        <p:spPr>
          <a:xfrm rot="5400000">
            <a:off x="7129983" y="3073215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rot="5400000">
            <a:off x="6288711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rot="5400000">
            <a:off x="5360017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rot="5400000">
            <a:off x="4431323" y="3069611"/>
            <a:ext cx="1283074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rot="5400000">
            <a:off x="3502629" y="3069611"/>
            <a:ext cx="1283074" cy="158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/>
          <p:cNvCxnSpPr>
            <a:stCxn id="67" idx="4"/>
            <a:endCxn id="79" idx="0"/>
          </p:cNvCxnSpPr>
          <p:nvPr/>
        </p:nvCxnSpPr>
        <p:spPr>
          <a:xfrm rot="16200000" flipH="1">
            <a:off x="5308314" y="1251546"/>
            <a:ext cx="1283074" cy="364333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66" idx="4"/>
          </p:cNvCxnSpPr>
          <p:nvPr/>
        </p:nvCxnSpPr>
        <p:spPr>
          <a:xfrm rot="16200000" flipH="1">
            <a:off x="4469869" y="1180919"/>
            <a:ext cx="1280264" cy="37817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65" idx="4"/>
          </p:cNvCxnSpPr>
          <p:nvPr/>
        </p:nvCxnSpPr>
        <p:spPr>
          <a:xfrm rot="16200000" flipH="1">
            <a:off x="3541175" y="1252357"/>
            <a:ext cx="1280264" cy="36389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4" idx="4"/>
            <a:endCxn id="75" idx="0"/>
          </p:cNvCxnSpPr>
          <p:nvPr/>
        </p:nvCxnSpPr>
        <p:spPr>
          <a:xfrm rot="16200000" flipH="1">
            <a:off x="2644579" y="1291697"/>
            <a:ext cx="1283074" cy="35630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74" idx="0"/>
          </p:cNvCxnSpPr>
          <p:nvPr/>
        </p:nvCxnSpPr>
        <p:spPr>
          <a:xfrm rot="16200000" flipH="1">
            <a:off x="1741793" y="1317605"/>
            <a:ext cx="1283074" cy="351122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矩形 89"/>
          <p:cNvSpPr/>
          <p:nvPr/>
        </p:nvSpPr>
        <p:spPr>
          <a:xfrm>
            <a:off x="0" y="0"/>
            <a:ext cx="1142976" cy="428604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完全背包</a:t>
            </a:r>
            <a:endParaRPr lang="zh-CN" altLang="en-US" dirty="0"/>
          </a:p>
        </p:txBody>
      </p:sp>
      <p:sp>
        <p:nvSpPr>
          <p:cNvPr id="91" name="TextBox 90"/>
          <p:cNvSpPr txBox="1"/>
          <p:nvPr/>
        </p:nvSpPr>
        <p:spPr>
          <a:xfrm>
            <a:off x="3929058" y="51435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更新方向</a:t>
            </a:r>
            <a:endParaRPr lang="zh-CN" altLang="en-US" dirty="0"/>
          </a:p>
        </p:txBody>
      </p:sp>
      <p:sp>
        <p:nvSpPr>
          <p:cNvPr id="92" name="椭圆 91"/>
          <p:cNvSpPr/>
          <p:nvPr/>
        </p:nvSpPr>
        <p:spPr>
          <a:xfrm>
            <a:off x="285720" y="2071678"/>
            <a:ext cx="684000" cy="36000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1 0</a:t>
            </a:r>
            <a:endParaRPr lang="zh-CN" altLang="en-US" dirty="0"/>
          </a:p>
        </p:txBody>
      </p:sp>
      <p:sp>
        <p:nvSpPr>
          <p:cNvPr id="93" name="椭圆 92"/>
          <p:cNvSpPr/>
          <p:nvPr/>
        </p:nvSpPr>
        <p:spPr>
          <a:xfrm>
            <a:off x="296478" y="3714752"/>
            <a:ext cx="684000" cy="360000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2 0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96</Words>
  <PresentationFormat>全屏显示(4:3)</PresentationFormat>
  <Paragraphs>56</Paragraphs>
  <Slides>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Office 主题</vt:lpstr>
      <vt:lpstr>幻灯片 1</vt:lpstr>
      <vt:lpstr>幻灯片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G</dc:creator>
  <cp:lastModifiedBy>G</cp:lastModifiedBy>
  <cp:revision>14</cp:revision>
  <dcterms:created xsi:type="dcterms:W3CDTF">2020-07-29T07:01:55Z</dcterms:created>
  <dcterms:modified xsi:type="dcterms:W3CDTF">2020-08-01T02:48:48Z</dcterms:modified>
</cp:coreProperties>
</file>