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4300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索引规律</a:t>
            </a:r>
            <a:endParaRPr lang="zh-CN" altLang="en-US" dirty="0"/>
          </a:p>
        </p:txBody>
      </p:sp>
      <p:pic>
        <p:nvPicPr>
          <p:cNvPr id="1026" name="Picture 2" descr="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357298"/>
            <a:ext cx="4500594" cy="336395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57224" y="1571612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对于完全二叉树：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左子节点</a:t>
            </a:r>
            <a:r>
              <a:rPr lang="en-US" altLang="zh-CN" dirty="0" smtClean="0"/>
              <a:t>:2*i+1</a:t>
            </a:r>
          </a:p>
          <a:p>
            <a:r>
              <a:rPr lang="zh-CN" altLang="en-US" dirty="0" smtClean="0"/>
              <a:t>右子节点</a:t>
            </a:r>
            <a:r>
              <a:rPr lang="en-US" altLang="zh-CN" dirty="0" smtClean="0"/>
              <a:t>:2*i+2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3000372"/>
            <a:ext cx="2786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对于普通二叉树：</a:t>
            </a:r>
            <a:endParaRPr lang="en-US" altLang="zh-CN" dirty="0" smtClean="0"/>
          </a:p>
          <a:p>
            <a:r>
              <a:rPr lang="zh-CN" altLang="en-US" dirty="0" smtClean="0"/>
              <a:t>节点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左子节点</a:t>
            </a:r>
            <a:r>
              <a:rPr lang="en-US" altLang="zh-CN" dirty="0" smtClean="0"/>
              <a:t>:2*i+1-2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右子节点</a:t>
            </a:r>
            <a:r>
              <a:rPr lang="en-US" altLang="zh-CN" dirty="0" smtClean="0"/>
              <a:t>:2*i+2-2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FF0000"/>
                </a:solidFill>
              </a:rPr>
              <a:t>父节点之前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数目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0"/>
            <a:ext cx="64291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14678" y="2643182"/>
            <a:ext cx="1428760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000628" y="2643182"/>
            <a:ext cx="142876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3438" y="2643182"/>
            <a:ext cx="357190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052984" y="2657427"/>
            <a:ext cx="928694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先序遍历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3571868" y="3500438"/>
            <a:ext cx="1428760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5000628" y="3500438"/>
            <a:ext cx="142876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214678" y="3500438"/>
            <a:ext cx="357190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052984" y="3514683"/>
            <a:ext cx="928694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先序遍历</a:t>
            </a:r>
            <a:endParaRPr lang="zh-CN" altLang="en-US" sz="1400" dirty="0"/>
          </a:p>
        </p:txBody>
      </p:sp>
      <p:sp>
        <p:nvSpPr>
          <p:cNvPr id="18" name="圆角矩形 17"/>
          <p:cNvSpPr/>
          <p:nvPr/>
        </p:nvSpPr>
        <p:spPr>
          <a:xfrm>
            <a:off x="3214678" y="4429132"/>
            <a:ext cx="1428760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643438" y="4429132"/>
            <a:ext cx="1428760" cy="3571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072198" y="4429132"/>
            <a:ext cx="357190" cy="3571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052984" y="4443377"/>
            <a:ext cx="928694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先序遍历</a:t>
            </a:r>
            <a:endParaRPr lang="zh-CN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14678" y="221455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左           根           右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4678" y="3071810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           左                      右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14678" y="4000504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左                      右              根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28794" y="150017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给出任意两个来构造树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77</Words>
  <PresentationFormat>全屏显示(4:3)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5</cp:revision>
  <dcterms:created xsi:type="dcterms:W3CDTF">2020-07-22T02:12:48Z</dcterms:created>
  <dcterms:modified xsi:type="dcterms:W3CDTF">2020-07-27T04:03:20Z</dcterms:modified>
</cp:coreProperties>
</file>